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93" r:id="rId3"/>
    <p:sldId id="287" r:id="rId4"/>
    <p:sldId id="259" r:id="rId5"/>
    <p:sldId id="261" r:id="rId6"/>
    <p:sldId id="263" r:id="rId7"/>
    <p:sldId id="264" r:id="rId8"/>
    <p:sldId id="266" r:id="rId9"/>
    <p:sldId id="267" r:id="rId10"/>
    <p:sldId id="268" r:id="rId11"/>
    <p:sldId id="269" r:id="rId12"/>
    <p:sldId id="286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8" r:id="rId22"/>
    <p:sldId id="292" r:id="rId23"/>
    <p:sldId id="284" r:id="rId24"/>
    <p:sldId id="294" r:id="rId25"/>
    <p:sldId id="285" r:id="rId26"/>
  </p:sldIdLst>
  <p:sldSz cx="11520488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26" userDrawn="1">
          <p15:clr>
            <a:srgbClr val="A4A3A4"/>
          </p15:clr>
        </p15:guide>
        <p15:guide id="2" pos="3629" userDrawn="1">
          <p15:clr>
            <a:srgbClr val="A4A3A4"/>
          </p15:clr>
        </p15:guide>
        <p15:guide id="3" orient="horz" pos="20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E60012"/>
    <a:srgbClr val="BDB9B8"/>
    <a:srgbClr val="1A66AB"/>
    <a:srgbClr val="52BEEE"/>
    <a:srgbClr val="FFE200"/>
    <a:srgbClr val="9AC72C"/>
    <a:srgbClr val="F08D00"/>
    <a:srgbClr val="F08DFF"/>
    <a:srgbClr val="FF62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5617" autoAdjust="0"/>
  </p:normalViewPr>
  <p:slideViewPr>
    <p:cSldViewPr>
      <p:cViewPr>
        <p:scale>
          <a:sx n="81" d="100"/>
          <a:sy n="81" d="100"/>
        </p:scale>
        <p:origin x="-72" y="216"/>
      </p:cViewPr>
      <p:guideLst>
        <p:guide orient="horz" pos="726"/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01DAE-EA94-4741-91B1-FC4E3A1B5EBD}" type="datetimeFigureOut">
              <a:rPr lang="zh-CN" altLang="en-US" smtClean="0"/>
              <a:pPr/>
              <a:t>2015/5/13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C1B05-3412-4B00-9938-0ACC098FBFF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878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C1B05-3412-4B00-9938-0ACC098FBFF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9343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换双通道图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A0CFF-EC20-45D1-9FEF-8D0A8FCB2BB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448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A0CFF-EC20-45D1-9FEF-8D0A8FCB2BB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296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A0CFF-EC20-45D1-9FEF-8D0A8FCB2BB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25270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A0CFF-EC20-45D1-9FEF-8D0A8FCB2BB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8024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C1B05-3412-4B00-9938-0ACC098FBFF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91830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A0CFF-EC20-45D1-9FEF-8D0A8FCB2BB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73594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A0CFF-EC20-45D1-9FEF-8D0A8FCB2BB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494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9AAF3-3271-4E3A-ABF6-E1C7C62203E8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532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r>
              <a:rPr lang="zh-CN" altLang="en-US" dirty="0" smtClean="0"/>
              <a:t>月，华三通信为巴西世界杯场馆提供无线网络建设，为全球世界杯足球爱好者提供稳定的、畅通的无线网络覆盖服务。配上欧洲歌唱大赛，青奥会等图标。这页就是展现华三通信的无线无处不在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FA590-229F-4170-8238-83DE79D8DCA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507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037" y="2013055"/>
            <a:ext cx="9792415" cy="13890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073" y="3672099"/>
            <a:ext cx="8064342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bg>
      <p:bgPr>
        <a:solidFill>
          <a:srgbClr val="F08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025" y="259508"/>
            <a:ext cx="10368439" cy="67632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725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bg>
      <p:bgPr>
        <a:solidFill>
          <a:srgbClr val="1A6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025" y="259508"/>
            <a:ext cx="10368439" cy="67632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216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93"/>
            <a:ext cx="11520488" cy="6477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7989"/>
          </a:xfrm>
          <a:prstGeom prst="rect">
            <a:avLst/>
          </a:prstGeom>
        </p:spPr>
      </p:pic>
      <p:grpSp>
        <p:nvGrpSpPr>
          <p:cNvPr id="9" name="组合 8"/>
          <p:cNvGrpSpPr>
            <a:grpSpLocks noChangeAspect="1"/>
          </p:cNvGrpSpPr>
          <p:nvPr userDrawn="1"/>
        </p:nvGrpSpPr>
        <p:grpSpPr>
          <a:xfrm>
            <a:off x="9432652" y="503783"/>
            <a:ext cx="1605652" cy="432574"/>
            <a:chOff x="4195763" y="2489200"/>
            <a:chExt cx="3128962" cy="842963"/>
          </a:xfrm>
        </p:grpSpPr>
        <p:sp>
          <p:nvSpPr>
            <p:cNvPr id="10" name="Freeform 13"/>
            <p:cNvSpPr>
              <a:spLocks/>
            </p:cNvSpPr>
            <p:nvPr userDrawn="1"/>
          </p:nvSpPr>
          <p:spPr bwMode="auto">
            <a:xfrm>
              <a:off x="4195763" y="2505075"/>
              <a:ext cx="993775" cy="796925"/>
            </a:xfrm>
            <a:custGeom>
              <a:avLst/>
              <a:gdLst>
                <a:gd name="T0" fmla="*/ 0 w 626"/>
                <a:gd name="T1" fmla="*/ 0 h 502"/>
                <a:gd name="T2" fmla="*/ 164 w 626"/>
                <a:gd name="T3" fmla="*/ 0 h 502"/>
                <a:gd name="T4" fmla="*/ 166 w 626"/>
                <a:gd name="T5" fmla="*/ 207 h 502"/>
                <a:gd name="T6" fmla="*/ 458 w 626"/>
                <a:gd name="T7" fmla="*/ 207 h 502"/>
                <a:gd name="T8" fmla="*/ 458 w 626"/>
                <a:gd name="T9" fmla="*/ 0 h 502"/>
                <a:gd name="T10" fmla="*/ 626 w 626"/>
                <a:gd name="T11" fmla="*/ 0 h 502"/>
                <a:gd name="T12" fmla="*/ 626 w 626"/>
                <a:gd name="T13" fmla="*/ 502 h 502"/>
                <a:gd name="T14" fmla="*/ 458 w 626"/>
                <a:gd name="T15" fmla="*/ 502 h 502"/>
                <a:gd name="T16" fmla="*/ 458 w 626"/>
                <a:gd name="T17" fmla="*/ 266 h 502"/>
                <a:gd name="T18" fmla="*/ 168 w 626"/>
                <a:gd name="T19" fmla="*/ 266 h 502"/>
                <a:gd name="T20" fmla="*/ 164 w 626"/>
                <a:gd name="T21" fmla="*/ 502 h 502"/>
                <a:gd name="T22" fmla="*/ 0 w 626"/>
                <a:gd name="T23" fmla="*/ 502 h 502"/>
                <a:gd name="T24" fmla="*/ 0 w 626"/>
                <a:gd name="T25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6" h="502">
                  <a:moveTo>
                    <a:pt x="0" y="0"/>
                  </a:moveTo>
                  <a:lnTo>
                    <a:pt x="164" y="0"/>
                  </a:lnTo>
                  <a:lnTo>
                    <a:pt x="166" y="207"/>
                  </a:lnTo>
                  <a:lnTo>
                    <a:pt x="458" y="207"/>
                  </a:lnTo>
                  <a:lnTo>
                    <a:pt x="458" y="0"/>
                  </a:lnTo>
                  <a:lnTo>
                    <a:pt x="626" y="0"/>
                  </a:lnTo>
                  <a:lnTo>
                    <a:pt x="626" y="502"/>
                  </a:lnTo>
                  <a:lnTo>
                    <a:pt x="458" y="502"/>
                  </a:lnTo>
                  <a:lnTo>
                    <a:pt x="458" y="266"/>
                  </a:lnTo>
                  <a:lnTo>
                    <a:pt x="168" y="266"/>
                  </a:lnTo>
                  <a:lnTo>
                    <a:pt x="164" y="502"/>
                  </a:lnTo>
                  <a:lnTo>
                    <a:pt x="0" y="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5291138" y="2489200"/>
              <a:ext cx="968375" cy="823913"/>
            </a:xfrm>
            <a:custGeom>
              <a:avLst/>
              <a:gdLst>
                <a:gd name="T0" fmla="*/ 3 w 257"/>
                <a:gd name="T1" fmla="*/ 35 h 218"/>
                <a:gd name="T2" fmla="*/ 3 w 257"/>
                <a:gd name="T3" fmla="*/ 9 h 218"/>
                <a:gd name="T4" fmla="*/ 175 w 257"/>
                <a:gd name="T5" fmla="*/ 8 h 218"/>
                <a:gd name="T6" fmla="*/ 242 w 257"/>
                <a:gd name="T7" fmla="*/ 51 h 218"/>
                <a:gd name="T8" fmla="*/ 179 w 257"/>
                <a:gd name="T9" fmla="*/ 99 h 218"/>
                <a:gd name="T10" fmla="*/ 178 w 257"/>
                <a:gd name="T11" fmla="*/ 103 h 218"/>
                <a:gd name="T12" fmla="*/ 251 w 257"/>
                <a:gd name="T13" fmla="*/ 153 h 218"/>
                <a:gd name="T14" fmla="*/ 130 w 257"/>
                <a:gd name="T15" fmla="*/ 215 h 218"/>
                <a:gd name="T16" fmla="*/ 0 w 257"/>
                <a:gd name="T17" fmla="*/ 211 h 218"/>
                <a:gd name="T18" fmla="*/ 0 w 257"/>
                <a:gd name="T19" fmla="*/ 184 h 218"/>
                <a:gd name="T20" fmla="*/ 130 w 257"/>
                <a:gd name="T21" fmla="*/ 188 h 218"/>
                <a:gd name="T22" fmla="*/ 175 w 257"/>
                <a:gd name="T23" fmla="*/ 151 h 218"/>
                <a:gd name="T24" fmla="*/ 110 w 257"/>
                <a:gd name="T25" fmla="*/ 116 h 218"/>
                <a:gd name="T26" fmla="*/ 28 w 257"/>
                <a:gd name="T27" fmla="*/ 114 h 218"/>
                <a:gd name="T28" fmla="*/ 28 w 257"/>
                <a:gd name="T29" fmla="*/ 91 h 218"/>
                <a:gd name="T30" fmla="*/ 118 w 257"/>
                <a:gd name="T31" fmla="*/ 91 h 218"/>
                <a:gd name="T32" fmla="*/ 164 w 257"/>
                <a:gd name="T33" fmla="*/ 59 h 218"/>
                <a:gd name="T34" fmla="*/ 124 w 257"/>
                <a:gd name="T35" fmla="*/ 30 h 218"/>
                <a:gd name="T36" fmla="*/ 3 w 257"/>
                <a:gd name="T37" fmla="*/ 3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7" h="218">
                  <a:moveTo>
                    <a:pt x="3" y="35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144" y="0"/>
                    <a:pt x="175" y="8"/>
                  </a:cubicBezTo>
                  <a:cubicBezTo>
                    <a:pt x="175" y="8"/>
                    <a:pt x="244" y="13"/>
                    <a:pt x="242" y="51"/>
                  </a:cubicBezTo>
                  <a:cubicBezTo>
                    <a:pt x="242" y="51"/>
                    <a:pt x="250" y="88"/>
                    <a:pt x="179" y="99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257" y="112"/>
                    <a:pt x="251" y="153"/>
                  </a:cubicBezTo>
                  <a:cubicBezTo>
                    <a:pt x="251" y="153"/>
                    <a:pt x="255" y="218"/>
                    <a:pt x="130" y="215"/>
                  </a:cubicBezTo>
                  <a:cubicBezTo>
                    <a:pt x="130" y="215"/>
                    <a:pt x="74" y="218"/>
                    <a:pt x="0" y="21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81" y="195"/>
                    <a:pt x="130" y="188"/>
                  </a:cubicBezTo>
                  <a:cubicBezTo>
                    <a:pt x="130" y="188"/>
                    <a:pt x="176" y="183"/>
                    <a:pt x="175" y="151"/>
                  </a:cubicBezTo>
                  <a:cubicBezTo>
                    <a:pt x="175" y="151"/>
                    <a:pt x="182" y="122"/>
                    <a:pt x="110" y="116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1"/>
                    <a:pt x="87" y="92"/>
                    <a:pt x="118" y="91"/>
                  </a:cubicBezTo>
                  <a:cubicBezTo>
                    <a:pt x="118" y="91"/>
                    <a:pt x="161" y="92"/>
                    <a:pt x="164" y="59"/>
                  </a:cubicBezTo>
                  <a:cubicBezTo>
                    <a:pt x="164" y="59"/>
                    <a:pt x="168" y="35"/>
                    <a:pt x="124" y="30"/>
                  </a:cubicBezTo>
                  <a:cubicBezTo>
                    <a:pt x="124" y="30"/>
                    <a:pt x="44" y="27"/>
                    <a:pt x="3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6254750" y="2516188"/>
              <a:ext cx="1069975" cy="815975"/>
            </a:xfrm>
            <a:custGeom>
              <a:avLst/>
              <a:gdLst>
                <a:gd name="T0" fmla="*/ 284 w 284"/>
                <a:gd name="T1" fmla="*/ 30 h 216"/>
                <a:gd name="T2" fmla="*/ 284 w 284"/>
                <a:gd name="T3" fmla="*/ 0 h 216"/>
                <a:gd name="T4" fmla="*/ 119 w 284"/>
                <a:gd name="T5" fmla="*/ 1 h 216"/>
                <a:gd name="T6" fmla="*/ 13 w 284"/>
                <a:gd name="T7" fmla="*/ 94 h 216"/>
                <a:gd name="T8" fmla="*/ 113 w 284"/>
                <a:gd name="T9" fmla="*/ 203 h 216"/>
                <a:gd name="T10" fmla="*/ 283 w 284"/>
                <a:gd name="T11" fmla="*/ 204 h 216"/>
                <a:gd name="T12" fmla="*/ 283 w 284"/>
                <a:gd name="T13" fmla="*/ 172 h 216"/>
                <a:gd name="T14" fmla="*/ 155 w 284"/>
                <a:gd name="T15" fmla="*/ 173 h 216"/>
                <a:gd name="T16" fmla="*/ 97 w 284"/>
                <a:gd name="T17" fmla="*/ 103 h 216"/>
                <a:gd name="T18" fmla="*/ 173 w 284"/>
                <a:gd name="T19" fmla="*/ 26 h 216"/>
                <a:gd name="T20" fmla="*/ 284 w 284"/>
                <a:gd name="T21" fmla="*/ 3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16">
                  <a:moveTo>
                    <a:pt x="284" y="3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5" y="6"/>
                    <a:pt x="13" y="94"/>
                  </a:cubicBezTo>
                  <a:cubicBezTo>
                    <a:pt x="13" y="94"/>
                    <a:pt x="0" y="189"/>
                    <a:pt x="113" y="203"/>
                  </a:cubicBezTo>
                  <a:cubicBezTo>
                    <a:pt x="113" y="203"/>
                    <a:pt x="231" y="216"/>
                    <a:pt x="283" y="204"/>
                  </a:cubicBezTo>
                  <a:cubicBezTo>
                    <a:pt x="283" y="172"/>
                    <a:pt x="283" y="172"/>
                    <a:pt x="283" y="172"/>
                  </a:cubicBezTo>
                  <a:cubicBezTo>
                    <a:pt x="283" y="172"/>
                    <a:pt x="224" y="188"/>
                    <a:pt x="155" y="173"/>
                  </a:cubicBezTo>
                  <a:cubicBezTo>
                    <a:pt x="155" y="173"/>
                    <a:pt x="92" y="164"/>
                    <a:pt x="97" y="103"/>
                  </a:cubicBezTo>
                  <a:cubicBezTo>
                    <a:pt x="97" y="103"/>
                    <a:pt x="89" y="34"/>
                    <a:pt x="173" y="26"/>
                  </a:cubicBezTo>
                  <a:cubicBezTo>
                    <a:pt x="173" y="26"/>
                    <a:pt x="229" y="23"/>
                    <a:pt x="28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93"/>
            <a:ext cx="11520488" cy="6477989"/>
          </a:xfrm>
          <a:prstGeom prst="rect">
            <a:avLst/>
          </a:prstGeom>
        </p:spPr>
      </p:pic>
      <p:grpSp>
        <p:nvGrpSpPr>
          <p:cNvPr id="9" name="组合 8"/>
          <p:cNvGrpSpPr>
            <a:grpSpLocks noChangeAspect="1"/>
          </p:cNvGrpSpPr>
          <p:nvPr userDrawn="1"/>
        </p:nvGrpSpPr>
        <p:grpSpPr>
          <a:xfrm>
            <a:off x="575668" y="503783"/>
            <a:ext cx="1605652" cy="432574"/>
            <a:chOff x="4195763" y="2489200"/>
            <a:chExt cx="3128962" cy="842963"/>
          </a:xfrm>
          <a:solidFill>
            <a:srgbClr val="E60012"/>
          </a:solidFill>
        </p:grpSpPr>
        <p:sp>
          <p:nvSpPr>
            <p:cNvPr id="10" name="Freeform 13"/>
            <p:cNvSpPr>
              <a:spLocks/>
            </p:cNvSpPr>
            <p:nvPr userDrawn="1"/>
          </p:nvSpPr>
          <p:spPr bwMode="auto">
            <a:xfrm>
              <a:off x="4195763" y="2505075"/>
              <a:ext cx="993775" cy="796925"/>
            </a:xfrm>
            <a:custGeom>
              <a:avLst/>
              <a:gdLst>
                <a:gd name="T0" fmla="*/ 0 w 626"/>
                <a:gd name="T1" fmla="*/ 0 h 502"/>
                <a:gd name="T2" fmla="*/ 164 w 626"/>
                <a:gd name="T3" fmla="*/ 0 h 502"/>
                <a:gd name="T4" fmla="*/ 166 w 626"/>
                <a:gd name="T5" fmla="*/ 207 h 502"/>
                <a:gd name="T6" fmla="*/ 458 w 626"/>
                <a:gd name="T7" fmla="*/ 207 h 502"/>
                <a:gd name="T8" fmla="*/ 458 w 626"/>
                <a:gd name="T9" fmla="*/ 0 h 502"/>
                <a:gd name="T10" fmla="*/ 626 w 626"/>
                <a:gd name="T11" fmla="*/ 0 h 502"/>
                <a:gd name="T12" fmla="*/ 626 w 626"/>
                <a:gd name="T13" fmla="*/ 502 h 502"/>
                <a:gd name="T14" fmla="*/ 458 w 626"/>
                <a:gd name="T15" fmla="*/ 502 h 502"/>
                <a:gd name="T16" fmla="*/ 458 w 626"/>
                <a:gd name="T17" fmla="*/ 266 h 502"/>
                <a:gd name="T18" fmla="*/ 168 w 626"/>
                <a:gd name="T19" fmla="*/ 266 h 502"/>
                <a:gd name="T20" fmla="*/ 164 w 626"/>
                <a:gd name="T21" fmla="*/ 502 h 502"/>
                <a:gd name="T22" fmla="*/ 0 w 626"/>
                <a:gd name="T23" fmla="*/ 502 h 502"/>
                <a:gd name="T24" fmla="*/ 0 w 626"/>
                <a:gd name="T25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6" h="502">
                  <a:moveTo>
                    <a:pt x="0" y="0"/>
                  </a:moveTo>
                  <a:lnTo>
                    <a:pt x="164" y="0"/>
                  </a:lnTo>
                  <a:lnTo>
                    <a:pt x="166" y="207"/>
                  </a:lnTo>
                  <a:lnTo>
                    <a:pt x="458" y="207"/>
                  </a:lnTo>
                  <a:lnTo>
                    <a:pt x="458" y="0"/>
                  </a:lnTo>
                  <a:lnTo>
                    <a:pt x="626" y="0"/>
                  </a:lnTo>
                  <a:lnTo>
                    <a:pt x="626" y="502"/>
                  </a:lnTo>
                  <a:lnTo>
                    <a:pt x="458" y="502"/>
                  </a:lnTo>
                  <a:lnTo>
                    <a:pt x="458" y="266"/>
                  </a:lnTo>
                  <a:lnTo>
                    <a:pt x="168" y="266"/>
                  </a:lnTo>
                  <a:lnTo>
                    <a:pt x="164" y="502"/>
                  </a:lnTo>
                  <a:lnTo>
                    <a:pt x="0" y="50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5291138" y="2489200"/>
              <a:ext cx="968375" cy="823913"/>
            </a:xfrm>
            <a:custGeom>
              <a:avLst/>
              <a:gdLst>
                <a:gd name="T0" fmla="*/ 3 w 257"/>
                <a:gd name="T1" fmla="*/ 35 h 218"/>
                <a:gd name="T2" fmla="*/ 3 w 257"/>
                <a:gd name="T3" fmla="*/ 9 h 218"/>
                <a:gd name="T4" fmla="*/ 175 w 257"/>
                <a:gd name="T5" fmla="*/ 8 h 218"/>
                <a:gd name="T6" fmla="*/ 242 w 257"/>
                <a:gd name="T7" fmla="*/ 51 h 218"/>
                <a:gd name="T8" fmla="*/ 179 w 257"/>
                <a:gd name="T9" fmla="*/ 99 h 218"/>
                <a:gd name="T10" fmla="*/ 178 w 257"/>
                <a:gd name="T11" fmla="*/ 103 h 218"/>
                <a:gd name="T12" fmla="*/ 251 w 257"/>
                <a:gd name="T13" fmla="*/ 153 h 218"/>
                <a:gd name="T14" fmla="*/ 130 w 257"/>
                <a:gd name="T15" fmla="*/ 215 h 218"/>
                <a:gd name="T16" fmla="*/ 0 w 257"/>
                <a:gd name="T17" fmla="*/ 211 h 218"/>
                <a:gd name="T18" fmla="*/ 0 w 257"/>
                <a:gd name="T19" fmla="*/ 184 h 218"/>
                <a:gd name="T20" fmla="*/ 130 w 257"/>
                <a:gd name="T21" fmla="*/ 188 h 218"/>
                <a:gd name="T22" fmla="*/ 175 w 257"/>
                <a:gd name="T23" fmla="*/ 151 h 218"/>
                <a:gd name="T24" fmla="*/ 110 w 257"/>
                <a:gd name="T25" fmla="*/ 116 h 218"/>
                <a:gd name="T26" fmla="*/ 28 w 257"/>
                <a:gd name="T27" fmla="*/ 114 h 218"/>
                <a:gd name="T28" fmla="*/ 28 w 257"/>
                <a:gd name="T29" fmla="*/ 91 h 218"/>
                <a:gd name="T30" fmla="*/ 118 w 257"/>
                <a:gd name="T31" fmla="*/ 91 h 218"/>
                <a:gd name="T32" fmla="*/ 164 w 257"/>
                <a:gd name="T33" fmla="*/ 59 h 218"/>
                <a:gd name="T34" fmla="*/ 124 w 257"/>
                <a:gd name="T35" fmla="*/ 30 h 218"/>
                <a:gd name="T36" fmla="*/ 3 w 257"/>
                <a:gd name="T37" fmla="*/ 3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7" h="218">
                  <a:moveTo>
                    <a:pt x="3" y="35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144" y="0"/>
                    <a:pt x="175" y="8"/>
                  </a:cubicBezTo>
                  <a:cubicBezTo>
                    <a:pt x="175" y="8"/>
                    <a:pt x="244" y="13"/>
                    <a:pt x="242" y="51"/>
                  </a:cubicBezTo>
                  <a:cubicBezTo>
                    <a:pt x="242" y="51"/>
                    <a:pt x="250" y="88"/>
                    <a:pt x="179" y="99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257" y="112"/>
                    <a:pt x="251" y="153"/>
                  </a:cubicBezTo>
                  <a:cubicBezTo>
                    <a:pt x="251" y="153"/>
                    <a:pt x="255" y="218"/>
                    <a:pt x="130" y="215"/>
                  </a:cubicBezTo>
                  <a:cubicBezTo>
                    <a:pt x="130" y="215"/>
                    <a:pt x="74" y="218"/>
                    <a:pt x="0" y="21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81" y="195"/>
                    <a:pt x="130" y="188"/>
                  </a:cubicBezTo>
                  <a:cubicBezTo>
                    <a:pt x="130" y="188"/>
                    <a:pt x="176" y="183"/>
                    <a:pt x="175" y="151"/>
                  </a:cubicBezTo>
                  <a:cubicBezTo>
                    <a:pt x="175" y="151"/>
                    <a:pt x="182" y="122"/>
                    <a:pt x="110" y="116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1"/>
                    <a:pt x="87" y="92"/>
                    <a:pt x="118" y="91"/>
                  </a:cubicBezTo>
                  <a:cubicBezTo>
                    <a:pt x="118" y="91"/>
                    <a:pt x="161" y="92"/>
                    <a:pt x="164" y="59"/>
                  </a:cubicBezTo>
                  <a:cubicBezTo>
                    <a:pt x="164" y="59"/>
                    <a:pt x="168" y="35"/>
                    <a:pt x="124" y="30"/>
                  </a:cubicBezTo>
                  <a:cubicBezTo>
                    <a:pt x="124" y="30"/>
                    <a:pt x="44" y="27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6254750" y="2516188"/>
              <a:ext cx="1069975" cy="815975"/>
            </a:xfrm>
            <a:custGeom>
              <a:avLst/>
              <a:gdLst>
                <a:gd name="T0" fmla="*/ 284 w 284"/>
                <a:gd name="T1" fmla="*/ 30 h 216"/>
                <a:gd name="T2" fmla="*/ 284 w 284"/>
                <a:gd name="T3" fmla="*/ 0 h 216"/>
                <a:gd name="T4" fmla="*/ 119 w 284"/>
                <a:gd name="T5" fmla="*/ 1 h 216"/>
                <a:gd name="T6" fmla="*/ 13 w 284"/>
                <a:gd name="T7" fmla="*/ 94 h 216"/>
                <a:gd name="T8" fmla="*/ 113 w 284"/>
                <a:gd name="T9" fmla="*/ 203 h 216"/>
                <a:gd name="T10" fmla="*/ 283 w 284"/>
                <a:gd name="T11" fmla="*/ 204 h 216"/>
                <a:gd name="T12" fmla="*/ 283 w 284"/>
                <a:gd name="T13" fmla="*/ 172 h 216"/>
                <a:gd name="T14" fmla="*/ 155 w 284"/>
                <a:gd name="T15" fmla="*/ 173 h 216"/>
                <a:gd name="T16" fmla="*/ 97 w 284"/>
                <a:gd name="T17" fmla="*/ 103 h 216"/>
                <a:gd name="T18" fmla="*/ 173 w 284"/>
                <a:gd name="T19" fmla="*/ 26 h 216"/>
                <a:gd name="T20" fmla="*/ 284 w 284"/>
                <a:gd name="T21" fmla="*/ 3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16">
                  <a:moveTo>
                    <a:pt x="284" y="3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5" y="6"/>
                    <a:pt x="13" y="94"/>
                  </a:cubicBezTo>
                  <a:cubicBezTo>
                    <a:pt x="13" y="94"/>
                    <a:pt x="0" y="189"/>
                    <a:pt x="113" y="203"/>
                  </a:cubicBezTo>
                  <a:cubicBezTo>
                    <a:pt x="113" y="203"/>
                    <a:pt x="231" y="216"/>
                    <a:pt x="283" y="204"/>
                  </a:cubicBezTo>
                  <a:cubicBezTo>
                    <a:pt x="283" y="172"/>
                    <a:pt x="283" y="172"/>
                    <a:pt x="283" y="172"/>
                  </a:cubicBezTo>
                  <a:cubicBezTo>
                    <a:pt x="283" y="172"/>
                    <a:pt x="224" y="188"/>
                    <a:pt x="155" y="173"/>
                  </a:cubicBezTo>
                  <a:cubicBezTo>
                    <a:pt x="155" y="173"/>
                    <a:pt x="92" y="164"/>
                    <a:pt x="97" y="103"/>
                  </a:cubicBezTo>
                  <a:cubicBezTo>
                    <a:pt x="97" y="103"/>
                    <a:pt x="89" y="34"/>
                    <a:pt x="173" y="26"/>
                  </a:cubicBezTo>
                  <a:cubicBezTo>
                    <a:pt x="173" y="26"/>
                    <a:pt x="229" y="23"/>
                    <a:pt x="28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2354" y="259508"/>
            <a:ext cx="2592110" cy="55291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025" y="259508"/>
            <a:ext cx="7584321" cy="55291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8"/>
          <p:cNvSpPr>
            <a:spLocks noGrp="1"/>
          </p:cNvSpPr>
          <p:nvPr>
            <p:ph type="sldNum" sz="quarter" idx="4"/>
          </p:nvPr>
        </p:nvSpPr>
        <p:spPr>
          <a:xfrm>
            <a:off x="8850228" y="6158161"/>
            <a:ext cx="2517408" cy="287239"/>
          </a:xfrm>
          <a:prstGeom prst="rect">
            <a:avLst/>
          </a:prstGeom>
          <a:ln w="12700">
            <a:miter lim="400000"/>
          </a:ln>
        </p:spPr>
        <p:txBody>
          <a:bodyPr lIns="25803" tIns="25803" rIns="25803" bIns="25803">
            <a:spAutoFit/>
          </a:bodyPr>
          <a:lstStyle>
            <a:lvl1pPr algn="r">
              <a:defRPr sz="1528">
                <a:solidFill>
                  <a:srgbClr val="FFFFFF"/>
                </a:solidFill>
                <a:latin typeface="+mn-lt"/>
                <a:ea typeface="+mn-ea"/>
                <a:cs typeface="+mn-cs"/>
                <a:sym typeface="Noto Sans S Chinese Regular"/>
              </a:defRPr>
            </a:lvl1pPr>
          </a:lstStyle>
          <a:p>
            <a:pPr defTabSz="431860"/>
            <a:fld id="{86CB4B4D-7CA3-9044-876B-883B54F8677D}" type="slidenum">
              <a:rPr lang="en-US" altLang="zh-CN" smtClean="0"/>
              <a:pPr defTabSz="431860"/>
              <a:t>‹#›</a:t>
            </a:fld>
            <a:endParaRPr lang="en-US" altLang="zh-CN"/>
          </a:p>
        </p:txBody>
      </p:sp>
      <p:sp>
        <p:nvSpPr>
          <p:cNvPr id="15" name="标题 12"/>
          <p:cNvSpPr>
            <a:spLocks noGrp="1"/>
          </p:cNvSpPr>
          <p:nvPr>
            <p:ph type="title"/>
          </p:nvPr>
        </p:nvSpPr>
        <p:spPr>
          <a:xfrm>
            <a:off x="656993" y="315747"/>
            <a:ext cx="10219045" cy="589325"/>
          </a:xfrm>
          <a:prstGeom prst="rect">
            <a:avLst/>
          </a:prstGeom>
        </p:spPr>
        <p:txBody>
          <a:bodyPr vert="horz" lIns="129013" tIns="64506" rIns="129013" bIns="64506"/>
          <a:lstStyle>
            <a:lvl1pPr algn="l">
              <a:defRPr sz="3188">
                <a:solidFill>
                  <a:schemeClr val="bg1"/>
                </a:solidFill>
                <a:latin typeface="Noto Sans S Chinese Thin" panose="020B0200000000000000" pitchFamily="34" charset="-122"/>
                <a:ea typeface="Noto Sans S Chinese Thin" panose="020B0200000000000000" pitchFamily="34" charset="-122"/>
                <a:cs typeface="Noto Sans S Chinese Thin" panose="020B0200000000000000" pitchFamily="34" charset="-122"/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5386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93"/>
            <a:ext cx="11520488" cy="6477989"/>
          </a:xfrm>
          <a:prstGeom prst="rect">
            <a:avLst/>
          </a:prstGeom>
        </p:spPr>
      </p:pic>
      <p:sp>
        <p:nvSpPr>
          <p:cNvPr id="37" name="AutoShape 3"/>
          <p:cNvSpPr>
            <a:spLocks noChangeAspect="1" noChangeArrowheads="1" noTextEdit="1"/>
          </p:cNvSpPr>
          <p:nvPr userDrawn="1"/>
        </p:nvSpPr>
        <p:spPr bwMode="auto">
          <a:xfrm>
            <a:off x="4195763" y="2508250"/>
            <a:ext cx="31289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Oval 5"/>
          <p:cNvSpPr>
            <a:spLocks noChangeArrowheads="1"/>
          </p:cNvSpPr>
          <p:nvPr userDrawn="1"/>
        </p:nvSpPr>
        <p:spPr bwMode="auto">
          <a:xfrm>
            <a:off x="4772025" y="3684588"/>
            <a:ext cx="139700" cy="1397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Oval 6"/>
          <p:cNvSpPr>
            <a:spLocks noChangeArrowheads="1"/>
          </p:cNvSpPr>
          <p:nvPr userDrawn="1"/>
        </p:nvSpPr>
        <p:spPr bwMode="auto">
          <a:xfrm>
            <a:off x="5211763" y="3673475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Oval 7"/>
          <p:cNvSpPr>
            <a:spLocks noChangeArrowheads="1"/>
          </p:cNvSpPr>
          <p:nvPr userDrawn="1"/>
        </p:nvSpPr>
        <p:spPr bwMode="auto">
          <a:xfrm>
            <a:off x="6111875" y="3673475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Oval 8"/>
          <p:cNvSpPr>
            <a:spLocks noChangeArrowheads="1"/>
          </p:cNvSpPr>
          <p:nvPr userDrawn="1"/>
        </p:nvSpPr>
        <p:spPr bwMode="auto">
          <a:xfrm>
            <a:off x="6572250" y="3684588"/>
            <a:ext cx="138112" cy="1397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Oval 11"/>
          <p:cNvSpPr>
            <a:spLocks noChangeArrowheads="1"/>
          </p:cNvSpPr>
          <p:nvPr userDrawn="1"/>
        </p:nvSpPr>
        <p:spPr bwMode="auto">
          <a:xfrm>
            <a:off x="7038975" y="3695700"/>
            <a:ext cx="115887" cy="1174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Oval 12"/>
          <p:cNvSpPr>
            <a:spLocks noChangeArrowheads="1"/>
          </p:cNvSpPr>
          <p:nvPr userDrawn="1"/>
        </p:nvSpPr>
        <p:spPr bwMode="auto">
          <a:xfrm>
            <a:off x="4335463" y="3695700"/>
            <a:ext cx="115887" cy="1174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组合 2"/>
          <p:cNvGrpSpPr>
            <a:grpSpLocks noChangeAspect="1"/>
          </p:cNvGrpSpPr>
          <p:nvPr userDrawn="1"/>
        </p:nvGrpSpPr>
        <p:grpSpPr>
          <a:xfrm>
            <a:off x="4195763" y="2489200"/>
            <a:ext cx="3128962" cy="842963"/>
            <a:chOff x="4195763" y="2489200"/>
            <a:chExt cx="3128962" cy="842963"/>
          </a:xfrm>
        </p:grpSpPr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4195763" y="2505075"/>
              <a:ext cx="993775" cy="796925"/>
            </a:xfrm>
            <a:custGeom>
              <a:avLst/>
              <a:gdLst>
                <a:gd name="T0" fmla="*/ 0 w 626"/>
                <a:gd name="T1" fmla="*/ 0 h 502"/>
                <a:gd name="T2" fmla="*/ 164 w 626"/>
                <a:gd name="T3" fmla="*/ 0 h 502"/>
                <a:gd name="T4" fmla="*/ 166 w 626"/>
                <a:gd name="T5" fmla="*/ 207 h 502"/>
                <a:gd name="T6" fmla="*/ 458 w 626"/>
                <a:gd name="T7" fmla="*/ 207 h 502"/>
                <a:gd name="T8" fmla="*/ 458 w 626"/>
                <a:gd name="T9" fmla="*/ 0 h 502"/>
                <a:gd name="T10" fmla="*/ 626 w 626"/>
                <a:gd name="T11" fmla="*/ 0 h 502"/>
                <a:gd name="T12" fmla="*/ 626 w 626"/>
                <a:gd name="T13" fmla="*/ 502 h 502"/>
                <a:gd name="T14" fmla="*/ 458 w 626"/>
                <a:gd name="T15" fmla="*/ 502 h 502"/>
                <a:gd name="T16" fmla="*/ 458 w 626"/>
                <a:gd name="T17" fmla="*/ 266 h 502"/>
                <a:gd name="T18" fmla="*/ 168 w 626"/>
                <a:gd name="T19" fmla="*/ 266 h 502"/>
                <a:gd name="T20" fmla="*/ 164 w 626"/>
                <a:gd name="T21" fmla="*/ 502 h 502"/>
                <a:gd name="T22" fmla="*/ 0 w 626"/>
                <a:gd name="T23" fmla="*/ 502 h 502"/>
                <a:gd name="T24" fmla="*/ 0 w 626"/>
                <a:gd name="T25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6" h="502">
                  <a:moveTo>
                    <a:pt x="0" y="0"/>
                  </a:moveTo>
                  <a:lnTo>
                    <a:pt x="164" y="0"/>
                  </a:lnTo>
                  <a:lnTo>
                    <a:pt x="166" y="207"/>
                  </a:lnTo>
                  <a:lnTo>
                    <a:pt x="458" y="207"/>
                  </a:lnTo>
                  <a:lnTo>
                    <a:pt x="458" y="0"/>
                  </a:lnTo>
                  <a:lnTo>
                    <a:pt x="626" y="0"/>
                  </a:lnTo>
                  <a:lnTo>
                    <a:pt x="626" y="502"/>
                  </a:lnTo>
                  <a:lnTo>
                    <a:pt x="458" y="502"/>
                  </a:lnTo>
                  <a:lnTo>
                    <a:pt x="458" y="266"/>
                  </a:lnTo>
                  <a:lnTo>
                    <a:pt x="168" y="266"/>
                  </a:lnTo>
                  <a:lnTo>
                    <a:pt x="164" y="502"/>
                  </a:lnTo>
                  <a:lnTo>
                    <a:pt x="0" y="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5291138" y="2489200"/>
              <a:ext cx="968375" cy="823913"/>
            </a:xfrm>
            <a:custGeom>
              <a:avLst/>
              <a:gdLst>
                <a:gd name="T0" fmla="*/ 3 w 257"/>
                <a:gd name="T1" fmla="*/ 35 h 218"/>
                <a:gd name="T2" fmla="*/ 3 w 257"/>
                <a:gd name="T3" fmla="*/ 9 h 218"/>
                <a:gd name="T4" fmla="*/ 175 w 257"/>
                <a:gd name="T5" fmla="*/ 8 h 218"/>
                <a:gd name="T6" fmla="*/ 242 w 257"/>
                <a:gd name="T7" fmla="*/ 51 h 218"/>
                <a:gd name="T8" fmla="*/ 179 w 257"/>
                <a:gd name="T9" fmla="*/ 99 h 218"/>
                <a:gd name="T10" fmla="*/ 178 w 257"/>
                <a:gd name="T11" fmla="*/ 103 h 218"/>
                <a:gd name="T12" fmla="*/ 251 w 257"/>
                <a:gd name="T13" fmla="*/ 153 h 218"/>
                <a:gd name="T14" fmla="*/ 130 w 257"/>
                <a:gd name="T15" fmla="*/ 215 h 218"/>
                <a:gd name="T16" fmla="*/ 0 w 257"/>
                <a:gd name="T17" fmla="*/ 211 h 218"/>
                <a:gd name="T18" fmla="*/ 0 w 257"/>
                <a:gd name="T19" fmla="*/ 184 h 218"/>
                <a:gd name="T20" fmla="*/ 130 w 257"/>
                <a:gd name="T21" fmla="*/ 188 h 218"/>
                <a:gd name="T22" fmla="*/ 175 w 257"/>
                <a:gd name="T23" fmla="*/ 151 h 218"/>
                <a:gd name="T24" fmla="*/ 110 w 257"/>
                <a:gd name="T25" fmla="*/ 116 h 218"/>
                <a:gd name="T26" fmla="*/ 28 w 257"/>
                <a:gd name="T27" fmla="*/ 114 h 218"/>
                <a:gd name="T28" fmla="*/ 28 w 257"/>
                <a:gd name="T29" fmla="*/ 91 h 218"/>
                <a:gd name="T30" fmla="*/ 118 w 257"/>
                <a:gd name="T31" fmla="*/ 91 h 218"/>
                <a:gd name="T32" fmla="*/ 164 w 257"/>
                <a:gd name="T33" fmla="*/ 59 h 218"/>
                <a:gd name="T34" fmla="*/ 124 w 257"/>
                <a:gd name="T35" fmla="*/ 30 h 218"/>
                <a:gd name="T36" fmla="*/ 3 w 257"/>
                <a:gd name="T37" fmla="*/ 3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7" h="218">
                  <a:moveTo>
                    <a:pt x="3" y="35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144" y="0"/>
                    <a:pt x="175" y="8"/>
                  </a:cubicBezTo>
                  <a:cubicBezTo>
                    <a:pt x="175" y="8"/>
                    <a:pt x="244" y="13"/>
                    <a:pt x="242" y="51"/>
                  </a:cubicBezTo>
                  <a:cubicBezTo>
                    <a:pt x="242" y="51"/>
                    <a:pt x="250" y="88"/>
                    <a:pt x="179" y="99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78" y="103"/>
                    <a:pt x="257" y="112"/>
                    <a:pt x="251" y="153"/>
                  </a:cubicBezTo>
                  <a:cubicBezTo>
                    <a:pt x="251" y="153"/>
                    <a:pt x="255" y="218"/>
                    <a:pt x="130" y="215"/>
                  </a:cubicBezTo>
                  <a:cubicBezTo>
                    <a:pt x="130" y="215"/>
                    <a:pt x="74" y="218"/>
                    <a:pt x="0" y="21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81" y="195"/>
                    <a:pt x="130" y="188"/>
                  </a:cubicBezTo>
                  <a:cubicBezTo>
                    <a:pt x="130" y="188"/>
                    <a:pt x="176" y="183"/>
                    <a:pt x="175" y="151"/>
                  </a:cubicBezTo>
                  <a:cubicBezTo>
                    <a:pt x="175" y="151"/>
                    <a:pt x="182" y="122"/>
                    <a:pt x="110" y="116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91"/>
                    <a:pt x="87" y="92"/>
                    <a:pt x="118" y="91"/>
                  </a:cubicBezTo>
                  <a:cubicBezTo>
                    <a:pt x="118" y="91"/>
                    <a:pt x="161" y="92"/>
                    <a:pt x="164" y="59"/>
                  </a:cubicBezTo>
                  <a:cubicBezTo>
                    <a:pt x="164" y="59"/>
                    <a:pt x="168" y="35"/>
                    <a:pt x="124" y="30"/>
                  </a:cubicBezTo>
                  <a:cubicBezTo>
                    <a:pt x="124" y="30"/>
                    <a:pt x="44" y="27"/>
                    <a:pt x="3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6254750" y="2516188"/>
              <a:ext cx="1069975" cy="815975"/>
            </a:xfrm>
            <a:custGeom>
              <a:avLst/>
              <a:gdLst>
                <a:gd name="T0" fmla="*/ 284 w 284"/>
                <a:gd name="T1" fmla="*/ 30 h 216"/>
                <a:gd name="T2" fmla="*/ 284 w 284"/>
                <a:gd name="T3" fmla="*/ 0 h 216"/>
                <a:gd name="T4" fmla="*/ 119 w 284"/>
                <a:gd name="T5" fmla="*/ 1 h 216"/>
                <a:gd name="T6" fmla="*/ 13 w 284"/>
                <a:gd name="T7" fmla="*/ 94 h 216"/>
                <a:gd name="T8" fmla="*/ 113 w 284"/>
                <a:gd name="T9" fmla="*/ 203 h 216"/>
                <a:gd name="T10" fmla="*/ 283 w 284"/>
                <a:gd name="T11" fmla="*/ 204 h 216"/>
                <a:gd name="T12" fmla="*/ 283 w 284"/>
                <a:gd name="T13" fmla="*/ 172 h 216"/>
                <a:gd name="T14" fmla="*/ 155 w 284"/>
                <a:gd name="T15" fmla="*/ 173 h 216"/>
                <a:gd name="T16" fmla="*/ 97 w 284"/>
                <a:gd name="T17" fmla="*/ 103 h 216"/>
                <a:gd name="T18" fmla="*/ 173 w 284"/>
                <a:gd name="T19" fmla="*/ 26 h 216"/>
                <a:gd name="T20" fmla="*/ 284 w 284"/>
                <a:gd name="T21" fmla="*/ 3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4" h="216">
                  <a:moveTo>
                    <a:pt x="284" y="30"/>
                  </a:moveTo>
                  <a:cubicBezTo>
                    <a:pt x="284" y="0"/>
                    <a:pt x="284" y="0"/>
                    <a:pt x="284" y="0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5" y="6"/>
                    <a:pt x="13" y="94"/>
                  </a:cubicBezTo>
                  <a:cubicBezTo>
                    <a:pt x="13" y="94"/>
                    <a:pt x="0" y="189"/>
                    <a:pt x="113" y="203"/>
                  </a:cubicBezTo>
                  <a:cubicBezTo>
                    <a:pt x="113" y="203"/>
                    <a:pt x="231" y="216"/>
                    <a:pt x="283" y="204"/>
                  </a:cubicBezTo>
                  <a:cubicBezTo>
                    <a:pt x="283" y="172"/>
                    <a:pt x="283" y="172"/>
                    <a:pt x="283" y="172"/>
                  </a:cubicBezTo>
                  <a:cubicBezTo>
                    <a:pt x="283" y="172"/>
                    <a:pt x="224" y="188"/>
                    <a:pt x="155" y="173"/>
                  </a:cubicBezTo>
                  <a:cubicBezTo>
                    <a:pt x="155" y="173"/>
                    <a:pt x="92" y="164"/>
                    <a:pt x="97" y="103"/>
                  </a:cubicBezTo>
                  <a:cubicBezTo>
                    <a:pt x="97" y="103"/>
                    <a:pt x="89" y="34"/>
                    <a:pt x="173" y="26"/>
                  </a:cubicBezTo>
                  <a:cubicBezTo>
                    <a:pt x="173" y="26"/>
                    <a:pt x="229" y="23"/>
                    <a:pt x="284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" name="椭圆 46"/>
          <p:cNvSpPr/>
          <p:nvPr userDrawn="1"/>
        </p:nvSpPr>
        <p:spPr>
          <a:xfrm>
            <a:off x="5647780" y="366651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7628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039" y="4164113"/>
            <a:ext cx="9792415" cy="1287035"/>
          </a:xfrm>
        </p:spPr>
        <p:txBody>
          <a:bodyPr anchor="t"/>
          <a:lstStyle>
            <a:lvl1pPr algn="l">
              <a:defRPr sz="378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039" y="2746575"/>
            <a:ext cx="9792415" cy="1417538"/>
          </a:xfrm>
        </p:spPr>
        <p:txBody>
          <a:bodyPr anchor="b"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024" y="1512041"/>
            <a:ext cx="5088216" cy="4276616"/>
          </a:xfrm>
        </p:spPr>
        <p:txBody>
          <a:bodyPr/>
          <a:lstStyle>
            <a:lvl1pPr>
              <a:defRPr sz="2646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6248" y="1512041"/>
            <a:ext cx="5088216" cy="4276616"/>
          </a:xfrm>
        </p:spPr>
        <p:txBody>
          <a:bodyPr/>
          <a:lstStyle>
            <a:lvl1pPr>
              <a:defRPr sz="2646"/>
            </a:lvl1pPr>
            <a:lvl2pPr>
              <a:defRPr sz="2268"/>
            </a:lvl2pPr>
            <a:lvl3pPr>
              <a:defRPr sz="1890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025" y="1450540"/>
            <a:ext cx="5090216" cy="604516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025" y="2055056"/>
            <a:ext cx="5090216" cy="3733601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2248" y="1450540"/>
            <a:ext cx="5092216" cy="604516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2248" y="2055056"/>
            <a:ext cx="5092216" cy="3733601"/>
          </a:xfrm>
        </p:spPr>
        <p:txBody>
          <a:bodyPr/>
          <a:lstStyle>
            <a:lvl1pPr>
              <a:defRPr sz="2268"/>
            </a:lvl1pPr>
            <a:lvl2pPr>
              <a:defRPr sz="1890"/>
            </a:lvl2pPr>
            <a:lvl3pPr>
              <a:defRPr sz="1701"/>
            </a:lvl3pPr>
            <a:lvl4pPr>
              <a:defRPr sz="1512"/>
            </a:lvl4pPr>
            <a:lvl5pPr>
              <a:defRPr sz="1512"/>
            </a:lvl5pPr>
            <a:lvl6pPr>
              <a:defRPr sz="1512"/>
            </a:lvl6pPr>
            <a:lvl7pPr>
              <a:defRPr sz="1512"/>
            </a:lvl7pPr>
            <a:lvl8pPr>
              <a:defRPr sz="1512"/>
            </a:lvl8pPr>
            <a:lvl9pPr>
              <a:defRPr sz="1512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009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025" y="259508"/>
            <a:ext cx="10368439" cy="67632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solidFill>
          <a:srgbClr val="FFE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025" y="259508"/>
            <a:ext cx="10368439" cy="67632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3563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bg>
      <p:bgPr>
        <a:solidFill>
          <a:srgbClr val="9AC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025" y="259508"/>
            <a:ext cx="10368439" cy="67632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1308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bg>
      <p:bgPr>
        <a:solidFill>
          <a:srgbClr val="FF62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025" y="259508"/>
            <a:ext cx="10368439" cy="676323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2015/5/13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104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025" y="259508"/>
            <a:ext cx="10368439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025" y="1512041"/>
            <a:ext cx="10368439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024" y="6006163"/>
            <a:ext cx="268811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2015/5/13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167" y="6006163"/>
            <a:ext cx="364815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6350" y="6006163"/>
            <a:ext cx="268811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6" r:id="rId7"/>
    <p:sldLayoutId id="2147483677" r:id="rId8"/>
    <p:sldLayoutId id="2147483678" r:id="rId9"/>
    <p:sldLayoutId id="2147483679" r:id="rId10"/>
    <p:sldLayoutId id="2147483681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80" r:id="rId17"/>
    <p:sldLayoutId id="2147483672" r:id="rId18"/>
  </p:sldLayoutIdLst>
  <p:txStyles>
    <p:titleStyle>
      <a:lvl1pPr algn="ctr" defTabSz="864017" rtl="0" eaLnBrk="1" latinLnBrk="0" hangingPunct="1"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6" indent="-324006" algn="l" defTabSz="864017" rtl="0" eaLnBrk="1" latinLnBrk="0" hangingPunct="1">
        <a:spcBef>
          <a:spcPct val="20000"/>
        </a:spcBef>
        <a:buFont typeface="Arial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02013" indent="-270005" algn="l" defTabSz="864017" rtl="0" eaLnBrk="1" latinLnBrk="0" hangingPunct="1">
        <a:spcBef>
          <a:spcPct val="20000"/>
        </a:spcBef>
        <a:buFont typeface="Arial" pitchFamily="34" charset="0"/>
        <a:buChar char="–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spcBef>
          <a:spcPct val="20000"/>
        </a:spcBef>
        <a:buFont typeface="Arial" pitchFamily="34" charset="0"/>
        <a:buChar char="–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spcBef>
          <a:spcPct val="20000"/>
        </a:spcBef>
        <a:buFont typeface="Arial" pitchFamily="34" charset="0"/>
        <a:buChar char="»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spcBef>
          <a:spcPct val="20000"/>
        </a:spcBef>
        <a:buFont typeface="Arial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5.png"/><Relationship Id="rId7" Type="http://schemas.openxmlformats.org/officeDocument/2006/relationships/image" Target="../media/image259.png"/><Relationship Id="rId2" Type="http://schemas.openxmlformats.org/officeDocument/2006/relationships/image" Target="../media/image2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10" Type="http://schemas.openxmlformats.org/officeDocument/2006/relationships/image" Target="../media/image262.png"/><Relationship Id="rId4" Type="http://schemas.openxmlformats.org/officeDocument/2006/relationships/image" Target="../media/image256.png"/><Relationship Id="rId9" Type="http://schemas.openxmlformats.org/officeDocument/2006/relationships/image" Target="../media/image2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.png"/><Relationship Id="rId21" Type="http://schemas.openxmlformats.org/officeDocument/2006/relationships/image" Target="../media/image23.png"/><Relationship Id="rId42" Type="http://schemas.openxmlformats.org/officeDocument/2006/relationships/image" Target="../media/image44.png"/><Relationship Id="rId63" Type="http://schemas.openxmlformats.org/officeDocument/2006/relationships/image" Target="../media/image65.png"/><Relationship Id="rId84" Type="http://schemas.openxmlformats.org/officeDocument/2006/relationships/image" Target="../media/image86.png"/><Relationship Id="rId138" Type="http://schemas.openxmlformats.org/officeDocument/2006/relationships/image" Target="../media/image140.png"/><Relationship Id="rId159" Type="http://schemas.openxmlformats.org/officeDocument/2006/relationships/image" Target="../media/image161.png"/><Relationship Id="rId170" Type="http://schemas.openxmlformats.org/officeDocument/2006/relationships/image" Target="../media/image172.png"/><Relationship Id="rId191" Type="http://schemas.openxmlformats.org/officeDocument/2006/relationships/image" Target="../media/image193.png"/><Relationship Id="rId205" Type="http://schemas.openxmlformats.org/officeDocument/2006/relationships/image" Target="../media/image207.png"/><Relationship Id="rId226" Type="http://schemas.openxmlformats.org/officeDocument/2006/relationships/image" Target="../media/image228.png"/><Relationship Id="rId107" Type="http://schemas.openxmlformats.org/officeDocument/2006/relationships/image" Target="../media/image109.png"/><Relationship Id="rId11" Type="http://schemas.openxmlformats.org/officeDocument/2006/relationships/image" Target="../media/image13.png"/><Relationship Id="rId32" Type="http://schemas.openxmlformats.org/officeDocument/2006/relationships/image" Target="../media/image34.png"/><Relationship Id="rId53" Type="http://schemas.openxmlformats.org/officeDocument/2006/relationships/image" Target="../media/image55.png"/><Relationship Id="rId74" Type="http://schemas.openxmlformats.org/officeDocument/2006/relationships/image" Target="../media/image76.png"/><Relationship Id="rId128" Type="http://schemas.openxmlformats.org/officeDocument/2006/relationships/image" Target="../media/image130.png"/><Relationship Id="rId149" Type="http://schemas.openxmlformats.org/officeDocument/2006/relationships/image" Target="../media/image151.png"/><Relationship Id="rId5" Type="http://schemas.openxmlformats.org/officeDocument/2006/relationships/image" Target="../media/image7.png"/><Relationship Id="rId95" Type="http://schemas.openxmlformats.org/officeDocument/2006/relationships/image" Target="../media/image97.png"/><Relationship Id="rId160" Type="http://schemas.openxmlformats.org/officeDocument/2006/relationships/image" Target="../media/image162.png"/><Relationship Id="rId181" Type="http://schemas.openxmlformats.org/officeDocument/2006/relationships/image" Target="../media/image183.png"/><Relationship Id="rId216" Type="http://schemas.openxmlformats.org/officeDocument/2006/relationships/image" Target="../media/image218.png"/><Relationship Id="rId237" Type="http://schemas.openxmlformats.org/officeDocument/2006/relationships/image" Target="../media/image239.png"/><Relationship Id="rId22" Type="http://schemas.openxmlformats.org/officeDocument/2006/relationships/image" Target="../media/image24.png"/><Relationship Id="rId43" Type="http://schemas.openxmlformats.org/officeDocument/2006/relationships/image" Target="../media/image45.png"/><Relationship Id="rId64" Type="http://schemas.openxmlformats.org/officeDocument/2006/relationships/image" Target="../media/image66.png"/><Relationship Id="rId118" Type="http://schemas.openxmlformats.org/officeDocument/2006/relationships/image" Target="../media/image120.png"/><Relationship Id="rId139" Type="http://schemas.openxmlformats.org/officeDocument/2006/relationships/image" Target="../media/image141.png"/><Relationship Id="rId85" Type="http://schemas.openxmlformats.org/officeDocument/2006/relationships/image" Target="../media/image87.png"/><Relationship Id="rId150" Type="http://schemas.openxmlformats.org/officeDocument/2006/relationships/image" Target="../media/image152.png"/><Relationship Id="rId171" Type="http://schemas.openxmlformats.org/officeDocument/2006/relationships/image" Target="../media/image173.png"/><Relationship Id="rId192" Type="http://schemas.openxmlformats.org/officeDocument/2006/relationships/image" Target="../media/image194.png"/><Relationship Id="rId206" Type="http://schemas.openxmlformats.org/officeDocument/2006/relationships/image" Target="../media/image208.png"/><Relationship Id="rId227" Type="http://schemas.openxmlformats.org/officeDocument/2006/relationships/image" Target="../media/image229.png"/><Relationship Id="rId201" Type="http://schemas.openxmlformats.org/officeDocument/2006/relationships/image" Target="../media/image203.png"/><Relationship Id="rId222" Type="http://schemas.openxmlformats.org/officeDocument/2006/relationships/image" Target="../media/image224.png"/><Relationship Id="rId243" Type="http://schemas.openxmlformats.org/officeDocument/2006/relationships/image" Target="../media/image24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59" Type="http://schemas.openxmlformats.org/officeDocument/2006/relationships/image" Target="../media/image61.png"/><Relationship Id="rId103" Type="http://schemas.openxmlformats.org/officeDocument/2006/relationships/image" Target="../media/image105.png"/><Relationship Id="rId108" Type="http://schemas.openxmlformats.org/officeDocument/2006/relationships/image" Target="../media/image110.png"/><Relationship Id="rId124" Type="http://schemas.openxmlformats.org/officeDocument/2006/relationships/image" Target="../media/image126.png"/><Relationship Id="rId129" Type="http://schemas.openxmlformats.org/officeDocument/2006/relationships/image" Target="../media/image131.png"/><Relationship Id="rId54" Type="http://schemas.openxmlformats.org/officeDocument/2006/relationships/image" Target="../media/image56.png"/><Relationship Id="rId70" Type="http://schemas.openxmlformats.org/officeDocument/2006/relationships/image" Target="../media/image72.png"/><Relationship Id="rId75" Type="http://schemas.openxmlformats.org/officeDocument/2006/relationships/image" Target="../media/image77.png"/><Relationship Id="rId91" Type="http://schemas.openxmlformats.org/officeDocument/2006/relationships/image" Target="../media/image93.png"/><Relationship Id="rId96" Type="http://schemas.openxmlformats.org/officeDocument/2006/relationships/image" Target="../media/image98.png"/><Relationship Id="rId140" Type="http://schemas.openxmlformats.org/officeDocument/2006/relationships/image" Target="../media/image142.png"/><Relationship Id="rId145" Type="http://schemas.openxmlformats.org/officeDocument/2006/relationships/image" Target="../media/image147.png"/><Relationship Id="rId161" Type="http://schemas.openxmlformats.org/officeDocument/2006/relationships/image" Target="../media/image163.png"/><Relationship Id="rId166" Type="http://schemas.openxmlformats.org/officeDocument/2006/relationships/image" Target="../media/image168.png"/><Relationship Id="rId182" Type="http://schemas.openxmlformats.org/officeDocument/2006/relationships/image" Target="../media/image184.png"/><Relationship Id="rId187" Type="http://schemas.openxmlformats.org/officeDocument/2006/relationships/image" Target="../media/image189.png"/><Relationship Id="rId217" Type="http://schemas.openxmlformats.org/officeDocument/2006/relationships/image" Target="../media/image2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212" Type="http://schemas.openxmlformats.org/officeDocument/2006/relationships/image" Target="../media/image214.png"/><Relationship Id="rId233" Type="http://schemas.openxmlformats.org/officeDocument/2006/relationships/image" Target="../media/image235.png"/><Relationship Id="rId238" Type="http://schemas.openxmlformats.org/officeDocument/2006/relationships/image" Target="../media/image240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49" Type="http://schemas.openxmlformats.org/officeDocument/2006/relationships/image" Target="../media/image51.png"/><Relationship Id="rId114" Type="http://schemas.openxmlformats.org/officeDocument/2006/relationships/image" Target="../media/image116.png"/><Relationship Id="rId119" Type="http://schemas.openxmlformats.org/officeDocument/2006/relationships/image" Target="../media/image121.png"/><Relationship Id="rId44" Type="http://schemas.openxmlformats.org/officeDocument/2006/relationships/image" Target="../media/image46.png"/><Relationship Id="rId60" Type="http://schemas.openxmlformats.org/officeDocument/2006/relationships/image" Target="../media/image62.png"/><Relationship Id="rId65" Type="http://schemas.openxmlformats.org/officeDocument/2006/relationships/image" Target="../media/image67.png"/><Relationship Id="rId81" Type="http://schemas.openxmlformats.org/officeDocument/2006/relationships/image" Target="../media/image83.png"/><Relationship Id="rId86" Type="http://schemas.openxmlformats.org/officeDocument/2006/relationships/image" Target="../media/image88.png"/><Relationship Id="rId130" Type="http://schemas.openxmlformats.org/officeDocument/2006/relationships/image" Target="../media/image132.png"/><Relationship Id="rId135" Type="http://schemas.openxmlformats.org/officeDocument/2006/relationships/image" Target="../media/image137.png"/><Relationship Id="rId151" Type="http://schemas.openxmlformats.org/officeDocument/2006/relationships/image" Target="../media/image153.png"/><Relationship Id="rId156" Type="http://schemas.openxmlformats.org/officeDocument/2006/relationships/image" Target="../media/image158.png"/><Relationship Id="rId177" Type="http://schemas.openxmlformats.org/officeDocument/2006/relationships/image" Target="../media/image179.png"/><Relationship Id="rId198" Type="http://schemas.openxmlformats.org/officeDocument/2006/relationships/image" Target="../media/image200.png"/><Relationship Id="rId172" Type="http://schemas.openxmlformats.org/officeDocument/2006/relationships/image" Target="../media/image174.png"/><Relationship Id="rId193" Type="http://schemas.openxmlformats.org/officeDocument/2006/relationships/image" Target="../media/image195.png"/><Relationship Id="rId202" Type="http://schemas.openxmlformats.org/officeDocument/2006/relationships/image" Target="../media/image204.png"/><Relationship Id="rId207" Type="http://schemas.openxmlformats.org/officeDocument/2006/relationships/image" Target="../media/image209.png"/><Relationship Id="rId223" Type="http://schemas.openxmlformats.org/officeDocument/2006/relationships/image" Target="../media/image225.png"/><Relationship Id="rId228" Type="http://schemas.openxmlformats.org/officeDocument/2006/relationships/image" Target="../media/image230.png"/><Relationship Id="rId244" Type="http://schemas.openxmlformats.org/officeDocument/2006/relationships/image" Target="../media/image246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9" Type="http://schemas.openxmlformats.org/officeDocument/2006/relationships/image" Target="../media/image41.png"/><Relationship Id="rId109" Type="http://schemas.openxmlformats.org/officeDocument/2006/relationships/image" Target="../media/image111.png"/><Relationship Id="rId34" Type="http://schemas.openxmlformats.org/officeDocument/2006/relationships/image" Target="../media/image36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6" Type="http://schemas.openxmlformats.org/officeDocument/2006/relationships/image" Target="../media/image78.png"/><Relationship Id="rId97" Type="http://schemas.openxmlformats.org/officeDocument/2006/relationships/image" Target="../media/image99.png"/><Relationship Id="rId104" Type="http://schemas.openxmlformats.org/officeDocument/2006/relationships/image" Target="../media/image106.png"/><Relationship Id="rId120" Type="http://schemas.openxmlformats.org/officeDocument/2006/relationships/image" Target="../media/image122.png"/><Relationship Id="rId125" Type="http://schemas.openxmlformats.org/officeDocument/2006/relationships/image" Target="../media/image127.png"/><Relationship Id="rId141" Type="http://schemas.openxmlformats.org/officeDocument/2006/relationships/image" Target="../media/image143.png"/><Relationship Id="rId146" Type="http://schemas.openxmlformats.org/officeDocument/2006/relationships/image" Target="../media/image148.png"/><Relationship Id="rId167" Type="http://schemas.openxmlformats.org/officeDocument/2006/relationships/image" Target="../media/image169.png"/><Relationship Id="rId188" Type="http://schemas.openxmlformats.org/officeDocument/2006/relationships/image" Target="../media/image190.png"/><Relationship Id="rId7" Type="http://schemas.openxmlformats.org/officeDocument/2006/relationships/image" Target="../media/image9.png"/><Relationship Id="rId71" Type="http://schemas.openxmlformats.org/officeDocument/2006/relationships/image" Target="../media/image73.png"/><Relationship Id="rId92" Type="http://schemas.openxmlformats.org/officeDocument/2006/relationships/image" Target="../media/image94.png"/><Relationship Id="rId162" Type="http://schemas.openxmlformats.org/officeDocument/2006/relationships/image" Target="../media/image164.png"/><Relationship Id="rId183" Type="http://schemas.openxmlformats.org/officeDocument/2006/relationships/image" Target="../media/image185.png"/><Relationship Id="rId213" Type="http://schemas.openxmlformats.org/officeDocument/2006/relationships/image" Target="../media/image215.png"/><Relationship Id="rId218" Type="http://schemas.openxmlformats.org/officeDocument/2006/relationships/image" Target="../media/image220.png"/><Relationship Id="rId234" Type="http://schemas.openxmlformats.org/officeDocument/2006/relationships/image" Target="../media/image236.png"/><Relationship Id="rId239" Type="http://schemas.openxmlformats.org/officeDocument/2006/relationships/image" Target="../media/image241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1.png"/><Relationship Id="rId24" Type="http://schemas.openxmlformats.org/officeDocument/2006/relationships/image" Target="../media/image26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66" Type="http://schemas.openxmlformats.org/officeDocument/2006/relationships/image" Target="../media/image68.png"/><Relationship Id="rId87" Type="http://schemas.openxmlformats.org/officeDocument/2006/relationships/image" Target="../media/image89.png"/><Relationship Id="rId110" Type="http://schemas.openxmlformats.org/officeDocument/2006/relationships/image" Target="../media/image112.png"/><Relationship Id="rId115" Type="http://schemas.openxmlformats.org/officeDocument/2006/relationships/image" Target="../media/image117.png"/><Relationship Id="rId131" Type="http://schemas.openxmlformats.org/officeDocument/2006/relationships/image" Target="../media/image133.png"/><Relationship Id="rId136" Type="http://schemas.openxmlformats.org/officeDocument/2006/relationships/image" Target="../media/image138.png"/><Relationship Id="rId157" Type="http://schemas.openxmlformats.org/officeDocument/2006/relationships/image" Target="../media/image159.png"/><Relationship Id="rId178" Type="http://schemas.openxmlformats.org/officeDocument/2006/relationships/image" Target="../media/image180.png"/><Relationship Id="rId61" Type="http://schemas.openxmlformats.org/officeDocument/2006/relationships/image" Target="../media/image63.png"/><Relationship Id="rId82" Type="http://schemas.openxmlformats.org/officeDocument/2006/relationships/image" Target="../media/image84.png"/><Relationship Id="rId152" Type="http://schemas.openxmlformats.org/officeDocument/2006/relationships/image" Target="../media/image154.png"/><Relationship Id="rId173" Type="http://schemas.openxmlformats.org/officeDocument/2006/relationships/image" Target="../media/image175.png"/><Relationship Id="rId194" Type="http://schemas.openxmlformats.org/officeDocument/2006/relationships/image" Target="../media/image196.png"/><Relationship Id="rId199" Type="http://schemas.openxmlformats.org/officeDocument/2006/relationships/image" Target="../media/image201.png"/><Relationship Id="rId203" Type="http://schemas.openxmlformats.org/officeDocument/2006/relationships/image" Target="../media/image205.png"/><Relationship Id="rId208" Type="http://schemas.openxmlformats.org/officeDocument/2006/relationships/image" Target="../media/image210.png"/><Relationship Id="rId229" Type="http://schemas.openxmlformats.org/officeDocument/2006/relationships/image" Target="../media/image231.png"/><Relationship Id="rId19" Type="http://schemas.openxmlformats.org/officeDocument/2006/relationships/image" Target="../media/image21.png"/><Relationship Id="rId224" Type="http://schemas.openxmlformats.org/officeDocument/2006/relationships/image" Target="../media/image226.png"/><Relationship Id="rId240" Type="http://schemas.openxmlformats.org/officeDocument/2006/relationships/image" Target="../media/image242.png"/><Relationship Id="rId14" Type="http://schemas.openxmlformats.org/officeDocument/2006/relationships/image" Target="../media/image16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image" Target="../media/image58.png"/><Relationship Id="rId77" Type="http://schemas.openxmlformats.org/officeDocument/2006/relationships/image" Target="../media/image79.png"/><Relationship Id="rId100" Type="http://schemas.openxmlformats.org/officeDocument/2006/relationships/image" Target="../media/image102.png"/><Relationship Id="rId105" Type="http://schemas.openxmlformats.org/officeDocument/2006/relationships/image" Target="../media/image107.png"/><Relationship Id="rId126" Type="http://schemas.openxmlformats.org/officeDocument/2006/relationships/image" Target="../media/image128.png"/><Relationship Id="rId147" Type="http://schemas.openxmlformats.org/officeDocument/2006/relationships/image" Target="../media/image149.png"/><Relationship Id="rId168" Type="http://schemas.openxmlformats.org/officeDocument/2006/relationships/image" Target="../media/image170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72" Type="http://schemas.openxmlformats.org/officeDocument/2006/relationships/image" Target="../media/image74.png"/><Relationship Id="rId93" Type="http://schemas.openxmlformats.org/officeDocument/2006/relationships/image" Target="../media/image95.png"/><Relationship Id="rId98" Type="http://schemas.openxmlformats.org/officeDocument/2006/relationships/image" Target="../media/image100.png"/><Relationship Id="rId121" Type="http://schemas.openxmlformats.org/officeDocument/2006/relationships/image" Target="../media/image123.png"/><Relationship Id="rId142" Type="http://schemas.openxmlformats.org/officeDocument/2006/relationships/image" Target="../media/image144.png"/><Relationship Id="rId163" Type="http://schemas.openxmlformats.org/officeDocument/2006/relationships/image" Target="../media/image165.png"/><Relationship Id="rId184" Type="http://schemas.openxmlformats.org/officeDocument/2006/relationships/image" Target="../media/image186.png"/><Relationship Id="rId189" Type="http://schemas.openxmlformats.org/officeDocument/2006/relationships/image" Target="../media/image191.png"/><Relationship Id="rId219" Type="http://schemas.openxmlformats.org/officeDocument/2006/relationships/image" Target="../media/image221.png"/><Relationship Id="rId3" Type="http://schemas.openxmlformats.org/officeDocument/2006/relationships/image" Target="../media/image5.png"/><Relationship Id="rId214" Type="http://schemas.openxmlformats.org/officeDocument/2006/relationships/image" Target="../media/image216.png"/><Relationship Id="rId230" Type="http://schemas.openxmlformats.org/officeDocument/2006/relationships/image" Target="../media/image232.png"/><Relationship Id="rId235" Type="http://schemas.openxmlformats.org/officeDocument/2006/relationships/image" Target="../media/image237.png"/><Relationship Id="rId25" Type="http://schemas.openxmlformats.org/officeDocument/2006/relationships/image" Target="../media/image27.png"/><Relationship Id="rId46" Type="http://schemas.openxmlformats.org/officeDocument/2006/relationships/image" Target="../media/image48.png"/><Relationship Id="rId67" Type="http://schemas.openxmlformats.org/officeDocument/2006/relationships/image" Target="../media/image69.png"/><Relationship Id="rId116" Type="http://schemas.openxmlformats.org/officeDocument/2006/relationships/image" Target="../media/image118.png"/><Relationship Id="rId137" Type="http://schemas.openxmlformats.org/officeDocument/2006/relationships/image" Target="../media/image139.png"/><Relationship Id="rId158" Type="http://schemas.openxmlformats.org/officeDocument/2006/relationships/image" Target="../media/image160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62" Type="http://schemas.openxmlformats.org/officeDocument/2006/relationships/image" Target="../media/image64.png"/><Relationship Id="rId83" Type="http://schemas.openxmlformats.org/officeDocument/2006/relationships/image" Target="../media/image85.png"/><Relationship Id="rId88" Type="http://schemas.openxmlformats.org/officeDocument/2006/relationships/image" Target="../media/image90.png"/><Relationship Id="rId111" Type="http://schemas.openxmlformats.org/officeDocument/2006/relationships/image" Target="../media/image113.png"/><Relationship Id="rId132" Type="http://schemas.openxmlformats.org/officeDocument/2006/relationships/image" Target="../media/image134.png"/><Relationship Id="rId153" Type="http://schemas.openxmlformats.org/officeDocument/2006/relationships/image" Target="../media/image155.png"/><Relationship Id="rId174" Type="http://schemas.openxmlformats.org/officeDocument/2006/relationships/image" Target="../media/image176.png"/><Relationship Id="rId179" Type="http://schemas.openxmlformats.org/officeDocument/2006/relationships/image" Target="../media/image181.png"/><Relationship Id="rId195" Type="http://schemas.openxmlformats.org/officeDocument/2006/relationships/image" Target="../media/image197.png"/><Relationship Id="rId209" Type="http://schemas.openxmlformats.org/officeDocument/2006/relationships/image" Target="../media/image211.png"/><Relationship Id="rId190" Type="http://schemas.openxmlformats.org/officeDocument/2006/relationships/image" Target="../media/image192.png"/><Relationship Id="rId204" Type="http://schemas.openxmlformats.org/officeDocument/2006/relationships/image" Target="../media/image206.png"/><Relationship Id="rId220" Type="http://schemas.openxmlformats.org/officeDocument/2006/relationships/image" Target="../media/image222.png"/><Relationship Id="rId225" Type="http://schemas.openxmlformats.org/officeDocument/2006/relationships/image" Target="../media/image227.png"/><Relationship Id="rId241" Type="http://schemas.openxmlformats.org/officeDocument/2006/relationships/image" Target="../media/image243.png"/><Relationship Id="rId15" Type="http://schemas.openxmlformats.org/officeDocument/2006/relationships/image" Target="../media/image17.png"/><Relationship Id="rId36" Type="http://schemas.openxmlformats.org/officeDocument/2006/relationships/image" Target="../media/image38.png"/><Relationship Id="rId57" Type="http://schemas.openxmlformats.org/officeDocument/2006/relationships/image" Target="../media/image59.png"/><Relationship Id="rId106" Type="http://schemas.openxmlformats.org/officeDocument/2006/relationships/image" Target="../media/image108.png"/><Relationship Id="rId127" Type="http://schemas.openxmlformats.org/officeDocument/2006/relationships/image" Target="../media/image129.png"/><Relationship Id="rId10" Type="http://schemas.openxmlformats.org/officeDocument/2006/relationships/image" Target="../media/image12.png"/><Relationship Id="rId31" Type="http://schemas.openxmlformats.org/officeDocument/2006/relationships/image" Target="../media/image33.png"/><Relationship Id="rId52" Type="http://schemas.openxmlformats.org/officeDocument/2006/relationships/image" Target="../media/image54.png"/><Relationship Id="rId73" Type="http://schemas.openxmlformats.org/officeDocument/2006/relationships/image" Target="../media/image75.png"/><Relationship Id="rId78" Type="http://schemas.openxmlformats.org/officeDocument/2006/relationships/image" Target="../media/image80.png"/><Relationship Id="rId94" Type="http://schemas.openxmlformats.org/officeDocument/2006/relationships/image" Target="../media/image96.png"/><Relationship Id="rId99" Type="http://schemas.openxmlformats.org/officeDocument/2006/relationships/image" Target="../media/image101.png"/><Relationship Id="rId101" Type="http://schemas.openxmlformats.org/officeDocument/2006/relationships/image" Target="../media/image103.png"/><Relationship Id="rId122" Type="http://schemas.openxmlformats.org/officeDocument/2006/relationships/image" Target="../media/image124.png"/><Relationship Id="rId143" Type="http://schemas.openxmlformats.org/officeDocument/2006/relationships/image" Target="../media/image145.png"/><Relationship Id="rId148" Type="http://schemas.openxmlformats.org/officeDocument/2006/relationships/image" Target="../media/image150.png"/><Relationship Id="rId164" Type="http://schemas.openxmlformats.org/officeDocument/2006/relationships/image" Target="../media/image166.png"/><Relationship Id="rId169" Type="http://schemas.openxmlformats.org/officeDocument/2006/relationships/image" Target="../media/image171.png"/><Relationship Id="rId185" Type="http://schemas.openxmlformats.org/officeDocument/2006/relationships/image" Target="../media/image18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80" Type="http://schemas.openxmlformats.org/officeDocument/2006/relationships/image" Target="../media/image182.png"/><Relationship Id="rId210" Type="http://schemas.openxmlformats.org/officeDocument/2006/relationships/image" Target="../media/image212.png"/><Relationship Id="rId215" Type="http://schemas.openxmlformats.org/officeDocument/2006/relationships/image" Target="../media/image217.png"/><Relationship Id="rId236" Type="http://schemas.openxmlformats.org/officeDocument/2006/relationships/image" Target="../media/image238.png"/><Relationship Id="rId26" Type="http://schemas.openxmlformats.org/officeDocument/2006/relationships/image" Target="../media/image28.png"/><Relationship Id="rId231" Type="http://schemas.openxmlformats.org/officeDocument/2006/relationships/image" Target="../media/image233.png"/><Relationship Id="rId47" Type="http://schemas.openxmlformats.org/officeDocument/2006/relationships/image" Target="../media/image49.png"/><Relationship Id="rId68" Type="http://schemas.openxmlformats.org/officeDocument/2006/relationships/image" Target="../media/image70.png"/><Relationship Id="rId89" Type="http://schemas.openxmlformats.org/officeDocument/2006/relationships/image" Target="../media/image91.png"/><Relationship Id="rId112" Type="http://schemas.openxmlformats.org/officeDocument/2006/relationships/image" Target="../media/image114.png"/><Relationship Id="rId133" Type="http://schemas.openxmlformats.org/officeDocument/2006/relationships/image" Target="../media/image135.png"/><Relationship Id="rId154" Type="http://schemas.openxmlformats.org/officeDocument/2006/relationships/image" Target="../media/image156.png"/><Relationship Id="rId175" Type="http://schemas.openxmlformats.org/officeDocument/2006/relationships/image" Target="../media/image177.png"/><Relationship Id="rId196" Type="http://schemas.openxmlformats.org/officeDocument/2006/relationships/image" Target="../media/image198.png"/><Relationship Id="rId200" Type="http://schemas.openxmlformats.org/officeDocument/2006/relationships/image" Target="../media/image202.png"/><Relationship Id="rId16" Type="http://schemas.openxmlformats.org/officeDocument/2006/relationships/image" Target="../media/image18.png"/><Relationship Id="rId221" Type="http://schemas.openxmlformats.org/officeDocument/2006/relationships/image" Target="../media/image223.png"/><Relationship Id="rId242" Type="http://schemas.openxmlformats.org/officeDocument/2006/relationships/image" Target="../media/image244.png"/><Relationship Id="rId37" Type="http://schemas.openxmlformats.org/officeDocument/2006/relationships/image" Target="../media/image39.png"/><Relationship Id="rId58" Type="http://schemas.openxmlformats.org/officeDocument/2006/relationships/image" Target="../media/image60.png"/><Relationship Id="rId79" Type="http://schemas.openxmlformats.org/officeDocument/2006/relationships/image" Target="../media/image81.png"/><Relationship Id="rId102" Type="http://schemas.openxmlformats.org/officeDocument/2006/relationships/image" Target="../media/image104.png"/><Relationship Id="rId123" Type="http://schemas.openxmlformats.org/officeDocument/2006/relationships/image" Target="../media/image125.png"/><Relationship Id="rId144" Type="http://schemas.openxmlformats.org/officeDocument/2006/relationships/image" Target="../media/image146.png"/><Relationship Id="rId90" Type="http://schemas.openxmlformats.org/officeDocument/2006/relationships/image" Target="../media/image92.png"/><Relationship Id="rId165" Type="http://schemas.openxmlformats.org/officeDocument/2006/relationships/image" Target="../media/image167.png"/><Relationship Id="rId186" Type="http://schemas.openxmlformats.org/officeDocument/2006/relationships/image" Target="../media/image188.png"/><Relationship Id="rId211" Type="http://schemas.openxmlformats.org/officeDocument/2006/relationships/image" Target="../media/image213.png"/><Relationship Id="rId232" Type="http://schemas.openxmlformats.org/officeDocument/2006/relationships/image" Target="../media/image234.png"/><Relationship Id="rId27" Type="http://schemas.openxmlformats.org/officeDocument/2006/relationships/image" Target="../media/image29.png"/><Relationship Id="rId48" Type="http://schemas.openxmlformats.org/officeDocument/2006/relationships/image" Target="../media/image50.png"/><Relationship Id="rId69" Type="http://schemas.openxmlformats.org/officeDocument/2006/relationships/image" Target="../media/image71.png"/><Relationship Id="rId113" Type="http://schemas.openxmlformats.org/officeDocument/2006/relationships/image" Target="../media/image115.png"/><Relationship Id="rId134" Type="http://schemas.openxmlformats.org/officeDocument/2006/relationships/image" Target="../media/image136.png"/><Relationship Id="rId80" Type="http://schemas.openxmlformats.org/officeDocument/2006/relationships/image" Target="../media/image82.png"/><Relationship Id="rId155" Type="http://schemas.openxmlformats.org/officeDocument/2006/relationships/image" Target="../media/image157.png"/><Relationship Id="rId176" Type="http://schemas.openxmlformats.org/officeDocument/2006/relationships/image" Target="../media/image178.png"/><Relationship Id="rId197" Type="http://schemas.openxmlformats.org/officeDocument/2006/relationships/image" Target="../media/image19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222625" y="3887788"/>
            <a:ext cx="5073650" cy="1708150"/>
            <a:chOff x="2030" y="2449"/>
            <a:chExt cx="3196" cy="10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4" y="2473"/>
              <a:ext cx="102" cy="375"/>
            </a:xfrm>
            <a:custGeom>
              <a:avLst/>
              <a:gdLst>
                <a:gd name="T0" fmla="*/ 102 w 102"/>
                <a:gd name="T1" fmla="*/ 0 h 375"/>
                <a:gd name="T2" fmla="*/ 0 w 102"/>
                <a:gd name="T3" fmla="*/ 0 h 375"/>
                <a:gd name="T4" fmla="*/ 0 w 102"/>
                <a:gd name="T5" fmla="*/ 43 h 375"/>
                <a:gd name="T6" fmla="*/ 59 w 102"/>
                <a:gd name="T7" fmla="*/ 43 h 375"/>
                <a:gd name="T8" fmla="*/ 59 w 102"/>
                <a:gd name="T9" fmla="*/ 375 h 375"/>
                <a:gd name="T10" fmla="*/ 102 w 102"/>
                <a:gd name="T11" fmla="*/ 375 h 375"/>
                <a:gd name="T12" fmla="*/ 102 w 102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375">
                  <a:moveTo>
                    <a:pt x="102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59" y="43"/>
                  </a:lnTo>
                  <a:lnTo>
                    <a:pt x="59" y="375"/>
                  </a:lnTo>
                  <a:lnTo>
                    <a:pt x="102" y="375"/>
                  </a:lnTo>
                  <a:lnTo>
                    <a:pt x="1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3084" y="2475"/>
              <a:ext cx="370" cy="373"/>
            </a:xfrm>
            <a:custGeom>
              <a:avLst/>
              <a:gdLst>
                <a:gd name="T0" fmla="*/ 131 w 370"/>
                <a:gd name="T1" fmla="*/ 337 h 373"/>
                <a:gd name="T2" fmla="*/ 131 w 370"/>
                <a:gd name="T3" fmla="*/ 284 h 373"/>
                <a:gd name="T4" fmla="*/ 219 w 370"/>
                <a:gd name="T5" fmla="*/ 284 h 373"/>
                <a:gd name="T6" fmla="*/ 219 w 370"/>
                <a:gd name="T7" fmla="*/ 337 h 373"/>
                <a:gd name="T8" fmla="*/ 131 w 370"/>
                <a:gd name="T9" fmla="*/ 337 h 373"/>
                <a:gd name="T10" fmla="*/ 251 w 370"/>
                <a:gd name="T11" fmla="*/ 337 h 373"/>
                <a:gd name="T12" fmla="*/ 251 w 370"/>
                <a:gd name="T13" fmla="*/ 284 h 373"/>
                <a:gd name="T14" fmla="*/ 339 w 370"/>
                <a:gd name="T15" fmla="*/ 284 h 373"/>
                <a:gd name="T16" fmla="*/ 339 w 370"/>
                <a:gd name="T17" fmla="*/ 337 h 373"/>
                <a:gd name="T18" fmla="*/ 251 w 370"/>
                <a:gd name="T19" fmla="*/ 337 h 373"/>
                <a:gd name="T20" fmla="*/ 131 w 370"/>
                <a:gd name="T21" fmla="*/ 253 h 373"/>
                <a:gd name="T22" fmla="*/ 131 w 370"/>
                <a:gd name="T23" fmla="*/ 200 h 373"/>
                <a:gd name="T24" fmla="*/ 219 w 370"/>
                <a:gd name="T25" fmla="*/ 200 h 373"/>
                <a:gd name="T26" fmla="*/ 219 w 370"/>
                <a:gd name="T27" fmla="*/ 253 h 373"/>
                <a:gd name="T28" fmla="*/ 131 w 370"/>
                <a:gd name="T29" fmla="*/ 253 h 373"/>
                <a:gd name="T30" fmla="*/ 251 w 370"/>
                <a:gd name="T31" fmla="*/ 253 h 373"/>
                <a:gd name="T32" fmla="*/ 251 w 370"/>
                <a:gd name="T33" fmla="*/ 200 h 373"/>
                <a:gd name="T34" fmla="*/ 339 w 370"/>
                <a:gd name="T35" fmla="*/ 200 h 373"/>
                <a:gd name="T36" fmla="*/ 339 w 370"/>
                <a:gd name="T37" fmla="*/ 253 h 373"/>
                <a:gd name="T38" fmla="*/ 251 w 370"/>
                <a:gd name="T39" fmla="*/ 253 h 373"/>
                <a:gd name="T40" fmla="*/ 251 w 370"/>
                <a:gd name="T41" fmla="*/ 129 h 373"/>
                <a:gd name="T42" fmla="*/ 219 w 370"/>
                <a:gd name="T43" fmla="*/ 129 h 373"/>
                <a:gd name="T44" fmla="*/ 219 w 370"/>
                <a:gd name="T45" fmla="*/ 168 h 373"/>
                <a:gd name="T46" fmla="*/ 100 w 370"/>
                <a:gd name="T47" fmla="*/ 168 h 373"/>
                <a:gd name="T48" fmla="*/ 100 w 370"/>
                <a:gd name="T49" fmla="*/ 369 h 373"/>
                <a:gd name="T50" fmla="*/ 370 w 370"/>
                <a:gd name="T51" fmla="*/ 369 h 373"/>
                <a:gd name="T52" fmla="*/ 370 w 370"/>
                <a:gd name="T53" fmla="*/ 168 h 373"/>
                <a:gd name="T54" fmla="*/ 251 w 370"/>
                <a:gd name="T55" fmla="*/ 168 h 373"/>
                <a:gd name="T56" fmla="*/ 251 w 370"/>
                <a:gd name="T57" fmla="*/ 129 h 373"/>
                <a:gd name="T58" fmla="*/ 67 w 370"/>
                <a:gd name="T59" fmla="*/ 80 h 373"/>
                <a:gd name="T60" fmla="*/ 67 w 370"/>
                <a:gd name="T61" fmla="*/ 29 h 373"/>
                <a:gd name="T62" fmla="*/ 339 w 370"/>
                <a:gd name="T63" fmla="*/ 29 h 373"/>
                <a:gd name="T64" fmla="*/ 339 w 370"/>
                <a:gd name="T65" fmla="*/ 80 h 373"/>
                <a:gd name="T66" fmla="*/ 67 w 370"/>
                <a:gd name="T67" fmla="*/ 80 h 373"/>
                <a:gd name="T68" fmla="*/ 370 w 370"/>
                <a:gd name="T69" fmla="*/ 0 h 373"/>
                <a:gd name="T70" fmla="*/ 35 w 370"/>
                <a:gd name="T71" fmla="*/ 0 h 373"/>
                <a:gd name="T72" fmla="*/ 35 w 370"/>
                <a:gd name="T73" fmla="*/ 298 h 373"/>
                <a:gd name="T74" fmla="*/ 0 w 370"/>
                <a:gd name="T75" fmla="*/ 357 h 373"/>
                <a:gd name="T76" fmla="*/ 28 w 370"/>
                <a:gd name="T77" fmla="*/ 373 h 373"/>
                <a:gd name="T78" fmla="*/ 67 w 370"/>
                <a:gd name="T79" fmla="*/ 306 h 373"/>
                <a:gd name="T80" fmla="*/ 67 w 370"/>
                <a:gd name="T81" fmla="*/ 110 h 373"/>
                <a:gd name="T82" fmla="*/ 370 w 370"/>
                <a:gd name="T83" fmla="*/ 110 h 373"/>
                <a:gd name="T84" fmla="*/ 370 w 370"/>
                <a:gd name="T8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0" h="373">
                  <a:moveTo>
                    <a:pt x="131" y="337"/>
                  </a:moveTo>
                  <a:lnTo>
                    <a:pt x="131" y="284"/>
                  </a:lnTo>
                  <a:lnTo>
                    <a:pt x="219" y="284"/>
                  </a:lnTo>
                  <a:lnTo>
                    <a:pt x="219" y="337"/>
                  </a:lnTo>
                  <a:lnTo>
                    <a:pt x="131" y="337"/>
                  </a:lnTo>
                  <a:moveTo>
                    <a:pt x="251" y="337"/>
                  </a:moveTo>
                  <a:lnTo>
                    <a:pt x="251" y="284"/>
                  </a:lnTo>
                  <a:lnTo>
                    <a:pt x="339" y="284"/>
                  </a:lnTo>
                  <a:lnTo>
                    <a:pt x="339" y="337"/>
                  </a:lnTo>
                  <a:lnTo>
                    <a:pt x="251" y="337"/>
                  </a:lnTo>
                  <a:moveTo>
                    <a:pt x="131" y="253"/>
                  </a:moveTo>
                  <a:lnTo>
                    <a:pt x="131" y="200"/>
                  </a:lnTo>
                  <a:lnTo>
                    <a:pt x="219" y="200"/>
                  </a:lnTo>
                  <a:lnTo>
                    <a:pt x="219" y="253"/>
                  </a:lnTo>
                  <a:lnTo>
                    <a:pt x="131" y="253"/>
                  </a:lnTo>
                  <a:moveTo>
                    <a:pt x="251" y="253"/>
                  </a:moveTo>
                  <a:lnTo>
                    <a:pt x="251" y="200"/>
                  </a:lnTo>
                  <a:lnTo>
                    <a:pt x="339" y="200"/>
                  </a:lnTo>
                  <a:lnTo>
                    <a:pt x="339" y="253"/>
                  </a:lnTo>
                  <a:lnTo>
                    <a:pt x="251" y="253"/>
                  </a:lnTo>
                  <a:moveTo>
                    <a:pt x="251" y="129"/>
                  </a:moveTo>
                  <a:lnTo>
                    <a:pt x="219" y="129"/>
                  </a:lnTo>
                  <a:lnTo>
                    <a:pt x="219" y="168"/>
                  </a:lnTo>
                  <a:lnTo>
                    <a:pt x="100" y="168"/>
                  </a:lnTo>
                  <a:lnTo>
                    <a:pt x="100" y="369"/>
                  </a:lnTo>
                  <a:lnTo>
                    <a:pt x="370" y="369"/>
                  </a:lnTo>
                  <a:lnTo>
                    <a:pt x="370" y="168"/>
                  </a:lnTo>
                  <a:lnTo>
                    <a:pt x="251" y="168"/>
                  </a:lnTo>
                  <a:lnTo>
                    <a:pt x="251" y="129"/>
                  </a:lnTo>
                  <a:moveTo>
                    <a:pt x="67" y="80"/>
                  </a:moveTo>
                  <a:lnTo>
                    <a:pt x="67" y="29"/>
                  </a:lnTo>
                  <a:lnTo>
                    <a:pt x="339" y="29"/>
                  </a:lnTo>
                  <a:lnTo>
                    <a:pt x="339" y="80"/>
                  </a:lnTo>
                  <a:lnTo>
                    <a:pt x="67" y="80"/>
                  </a:lnTo>
                  <a:moveTo>
                    <a:pt x="370" y="0"/>
                  </a:moveTo>
                  <a:lnTo>
                    <a:pt x="35" y="0"/>
                  </a:lnTo>
                  <a:lnTo>
                    <a:pt x="35" y="298"/>
                  </a:lnTo>
                  <a:lnTo>
                    <a:pt x="0" y="357"/>
                  </a:lnTo>
                  <a:lnTo>
                    <a:pt x="28" y="373"/>
                  </a:lnTo>
                  <a:lnTo>
                    <a:pt x="67" y="306"/>
                  </a:lnTo>
                  <a:lnTo>
                    <a:pt x="67" y="110"/>
                  </a:lnTo>
                  <a:lnTo>
                    <a:pt x="370" y="110"/>
                  </a:lnTo>
                  <a:lnTo>
                    <a:pt x="3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3546" y="2469"/>
              <a:ext cx="387" cy="385"/>
            </a:xfrm>
            <a:custGeom>
              <a:avLst/>
              <a:gdLst>
                <a:gd name="T0" fmla="*/ 209 w 387"/>
                <a:gd name="T1" fmla="*/ 210 h 385"/>
                <a:gd name="T2" fmla="*/ 178 w 387"/>
                <a:gd name="T3" fmla="*/ 210 h 385"/>
                <a:gd name="T4" fmla="*/ 178 w 387"/>
                <a:gd name="T5" fmla="*/ 255 h 385"/>
                <a:gd name="T6" fmla="*/ 0 w 387"/>
                <a:gd name="T7" fmla="*/ 255 h 385"/>
                <a:gd name="T8" fmla="*/ 0 w 387"/>
                <a:gd name="T9" fmla="*/ 286 h 385"/>
                <a:gd name="T10" fmla="*/ 178 w 387"/>
                <a:gd name="T11" fmla="*/ 286 h 385"/>
                <a:gd name="T12" fmla="*/ 178 w 387"/>
                <a:gd name="T13" fmla="*/ 385 h 385"/>
                <a:gd name="T14" fmla="*/ 209 w 387"/>
                <a:gd name="T15" fmla="*/ 385 h 385"/>
                <a:gd name="T16" fmla="*/ 209 w 387"/>
                <a:gd name="T17" fmla="*/ 286 h 385"/>
                <a:gd name="T18" fmla="*/ 387 w 387"/>
                <a:gd name="T19" fmla="*/ 286 h 385"/>
                <a:gd name="T20" fmla="*/ 387 w 387"/>
                <a:gd name="T21" fmla="*/ 255 h 385"/>
                <a:gd name="T22" fmla="*/ 209 w 387"/>
                <a:gd name="T23" fmla="*/ 255 h 385"/>
                <a:gd name="T24" fmla="*/ 209 w 387"/>
                <a:gd name="T25" fmla="*/ 210 h 385"/>
                <a:gd name="T26" fmla="*/ 121 w 387"/>
                <a:gd name="T27" fmla="*/ 8 h 385"/>
                <a:gd name="T28" fmla="*/ 4 w 387"/>
                <a:gd name="T29" fmla="*/ 76 h 385"/>
                <a:gd name="T30" fmla="*/ 19 w 387"/>
                <a:gd name="T31" fmla="*/ 102 h 385"/>
                <a:gd name="T32" fmla="*/ 70 w 387"/>
                <a:gd name="T33" fmla="*/ 72 h 385"/>
                <a:gd name="T34" fmla="*/ 70 w 387"/>
                <a:gd name="T35" fmla="*/ 218 h 385"/>
                <a:gd name="T36" fmla="*/ 102 w 387"/>
                <a:gd name="T37" fmla="*/ 218 h 385"/>
                <a:gd name="T38" fmla="*/ 102 w 387"/>
                <a:gd name="T39" fmla="*/ 55 h 385"/>
                <a:gd name="T40" fmla="*/ 137 w 387"/>
                <a:gd name="T41" fmla="*/ 33 h 385"/>
                <a:gd name="T42" fmla="*/ 121 w 387"/>
                <a:gd name="T43" fmla="*/ 8 h 385"/>
                <a:gd name="T44" fmla="*/ 262 w 387"/>
                <a:gd name="T45" fmla="*/ 0 h 385"/>
                <a:gd name="T46" fmla="*/ 233 w 387"/>
                <a:gd name="T47" fmla="*/ 0 h 385"/>
                <a:gd name="T48" fmla="*/ 233 w 387"/>
                <a:gd name="T49" fmla="*/ 86 h 385"/>
                <a:gd name="T50" fmla="*/ 133 w 387"/>
                <a:gd name="T51" fmla="*/ 137 h 385"/>
                <a:gd name="T52" fmla="*/ 147 w 387"/>
                <a:gd name="T53" fmla="*/ 165 h 385"/>
                <a:gd name="T54" fmla="*/ 233 w 387"/>
                <a:gd name="T55" fmla="*/ 121 h 385"/>
                <a:gd name="T56" fmla="*/ 233 w 387"/>
                <a:gd name="T57" fmla="*/ 208 h 385"/>
                <a:gd name="T58" fmla="*/ 336 w 387"/>
                <a:gd name="T59" fmla="*/ 208 h 385"/>
                <a:gd name="T60" fmla="*/ 375 w 387"/>
                <a:gd name="T61" fmla="*/ 161 h 385"/>
                <a:gd name="T62" fmla="*/ 352 w 387"/>
                <a:gd name="T63" fmla="*/ 141 h 385"/>
                <a:gd name="T64" fmla="*/ 323 w 387"/>
                <a:gd name="T65" fmla="*/ 178 h 385"/>
                <a:gd name="T66" fmla="*/ 262 w 387"/>
                <a:gd name="T67" fmla="*/ 178 h 385"/>
                <a:gd name="T68" fmla="*/ 262 w 387"/>
                <a:gd name="T69" fmla="*/ 104 h 385"/>
                <a:gd name="T70" fmla="*/ 358 w 387"/>
                <a:gd name="T71" fmla="*/ 55 h 385"/>
                <a:gd name="T72" fmla="*/ 344 w 387"/>
                <a:gd name="T73" fmla="*/ 27 h 385"/>
                <a:gd name="T74" fmla="*/ 262 w 387"/>
                <a:gd name="T75" fmla="*/ 70 h 385"/>
                <a:gd name="T76" fmla="*/ 262 w 387"/>
                <a:gd name="T7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7" h="385">
                  <a:moveTo>
                    <a:pt x="209" y="210"/>
                  </a:moveTo>
                  <a:lnTo>
                    <a:pt x="178" y="210"/>
                  </a:lnTo>
                  <a:lnTo>
                    <a:pt x="178" y="255"/>
                  </a:lnTo>
                  <a:lnTo>
                    <a:pt x="0" y="255"/>
                  </a:lnTo>
                  <a:lnTo>
                    <a:pt x="0" y="286"/>
                  </a:lnTo>
                  <a:lnTo>
                    <a:pt x="178" y="286"/>
                  </a:lnTo>
                  <a:lnTo>
                    <a:pt x="178" y="385"/>
                  </a:lnTo>
                  <a:lnTo>
                    <a:pt x="209" y="385"/>
                  </a:lnTo>
                  <a:lnTo>
                    <a:pt x="209" y="286"/>
                  </a:lnTo>
                  <a:lnTo>
                    <a:pt x="387" y="286"/>
                  </a:lnTo>
                  <a:lnTo>
                    <a:pt x="387" y="255"/>
                  </a:lnTo>
                  <a:lnTo>
                    <a:pt x="209" y="255"/>
                  </a:lnTo>
                  <a:lnTo>
                    <a:pt x="209" y="210"/>
                  </a:lnTo>
                  <a:moveTo>
                    <a:pt x="121" y="8"/>
                  </a:moveTo>
                  <a:lnTo>
                    <a:pt x="4" y="76"/>
                  </a:lnTo>
                  <a:lnTo>
                    <a:pt x="19" y="102"/>
                  </a:lnTo>
                  <a:lnTo>
                    <a:pt x="70" y="72"/>
                  </a:lnTo>
                  <a:lnTo>
                    <a:pt x="70" y="218"/>
                  </a:lnTo>
                  <a:lnTo>
                    <a:pt x="102" y="218"/>
                  </a:lnTo>
                  <a:lnTo>
                    <a:pt x="102" y="55"/>
                  </a:lnTo>
                  <a:lnTo>
                    <a:pt x="137" y="33"/>
                  </a:lnTo>
                  <a:lnTo>
                    <a:pt x="121" y="8"/>
                  </a:lnTo>
                  <a:moveTo>
                    <a:pt x="262" y="0"/>
                  </a:moveTo>
                  <a:lnTo>
                    <a:pt x="233" y="0"/>
                  </a:lnTo>
                  <a:lnTo>
                    <a:pt x="233" y="86"/>
                  </a:lnTo>
                  <a:lnTo>
                    <a:pt x="133" y="137"/>
                  </a:lnTo>
                  <a:lnTo>
                    <a:pt x="147" y="165"/>
                  </a:lnTo>
                  <a:lnTo>
                    <a:pt x="233" y="121"/>
                  </a:lnTo>
                  <a:lnTo>
                    <a:pt x="233" y="208"/>
                  </a:lnTo>
                  <a:lnTo>
                    <a:pt x="336" y="208"/>
                  </a:lnTo>
                  <a:lnTo>
                    <a:pt x="375" y="161"/>
                  </a:lnTo>
                  <a:lnTo>
                    <a:pt x="352" y="141"/>
                  </a:lnTo>
                  <a:lnTo>
                    <a:pt x="323" y="178"/>
                  </a:lnTo>
                  <a:lnTo>
                    <a:pt x="262" y="178"/>
                  </a:lnTo>
                  <a:lnTo>
                    <a:pt x="262" y="104"/>
                  </a:lnTo>
                  <a:lnTo>
                    <a:pt x="358" y="55"/>
                  </a:lnTo>
                  <a:lnTo>
                    <a:pt x="344" y="27"/>
                  </a:lnTo>
                  <a:lnTo>
                    <a:pt x="262" y="70"/>
                  </a:lnTo>
                  <a:lnTo>
                    <a:pt x="2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3978" y="2488"/>
              <a:ext cx="387" cy="360"/>
            </a:xfrm>
            <a:custGeom>
              <a:avLst/>
              <a:gdLst>
                <a:gd name="T0" fmla="*/ 387 w 387"/>
                <a:gd name="T1" fmla="*/ 328 h 360"/>
                <a:gd name="T2" fmla="*/ 0 w 387"/>
                <a:gd name="T3" fmla="*/ 328 h 360"/>
                <a:gd name="T4" fmla="*/ 0 w 387"/>
                <a:gd name="T5" fmla="*/ 360 h 360"/>
                <a:gd name="T6" fmla="*/ 387 w 387"/>
                <a:gd name="T7" fmla="*/ 360 h 360"/>
                <a:gd name="T8" fmla="*/ 387 w 387"/>
                <a:gd name="T9" fmla="*/ 328 h 360"/>
                <a:gd name="T10" fmla="*/ 368 w 387"/>
                <a:gd name="T11" fmla="*/ 169 h 360"/>
                <a:gd name="T12" fmla="*/ 20 w 387"/>
                <a:gd name="T13" fmla="*/ 169 h 360"/>
                <a:gd name="T14" fmla="*/ 20 w 387"/>
                <a:gd name="T15" fmla="*/ 201 h 360"/>
                <a:gd name="T16" fmla="*/ 368 w 387"/>
                <a:gd name="T17" fmla="*/ 201 h 360"/>
                <a:gd name="T18" fmla="*/ 368 w 387"/>
                <a:gd name="T19" fmla="*/ 169 h 360"/>
                <a:gd name="T20" fmla="*/ 380 w 387"/>
                <a:gd name="T21" fmla="*/ 0 h 360"/>
                <a:gd name="T22" fmla="*/ 6 w 387"/>
                <a:gd name="T23" fmla="*/ 0 h 360"/>
                <a:gd name="T24" fmla="*/ 6 w 387"/>
                <a:gd name="T25" fmla="*/ 32 h 360"/>
                <a:gd name="T26" fmla="*/ 380 w 387"/>
                <a:gd name="T27" fmla="*/ 32 h 360"/>
                <a:gd name="T28" fmla="*/ 380 w 387"/>
                <a:gd name="T2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360">
                  <a:moveTo>
                    <a:pt x="387" y="328"/>
                  </a:moveTo>
                  <a:lnTo>
                    <a:pt x="0" y="328"/>
                  </a:lnTo>
                  <a:lnTo>
                    <a:pt x="0" y="360"/>
                  </a:lnTo>
                  <a:lnTo>
                    <a:pt x="387" y="360"/>
                  </a:lnTo>
                  <a:lnTo>
                    <a:pt x="387" y="328"/>
                  </a:lnTo>
                  <a:moveTo>
                    <a:pt x="368" y="169"/>
                  </a:moveTo>
                  <a:lnTo>
                    <a:pt x="20" y="169"/>
                  </a:lnTo>
                  <a:lnTo>
                    <a:pt x="20" y="201"/>
                  </a:lnTo>
                  <a:lnTo>
                    <a:pt x="368" y="201"/>
                  </a:lnTo>
                  <a:lnTo>
                    <a:pt x="368" y="169"/>
                  </a:lnTo>
                  <a:moveTo>
                    <a:pt x="380" y="0"/>
                  </a:moveTo>
                  <a:lnTo>
                    <a:pt x="6" y="0"/>
                  </a:lnTo>
                  <a:lnTo>
                    <a:pt x="6" y="32"/>
                  </a:lnTo>
                  <a:lnTo>
                    <a:pt x="380" y="32"/>
                  </a:lnTo>
                  <a:lnTo>
                    <a:pt x="3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4412" y="2479"/>
              <a:ext cx="382" cy="371"/>
            </a:xfrm>
            <a:custGeom>
              <a:avLst/>
              <a:gdLst>
                <a:gd name="T0" fmla="*/ 0 w 382"/>
                <a:gd name="T1" fmla="*/ 111 h 371"/>
                <a:gd name="T2" fmla="*/ 51 w 382"/>
                <a:gd name="T3" fmla="*/ 143 h 371"/>
                <a:gd name="T4" fmla="*/ 0 w 382"/>
                <a:gd name="T5" fmla="*/ 351 h 371"/>
                <a:gd name="T6" fmla="*/ 67 w 382"/>
                <a:gd name="T7" fmla="*/ 318 h 371"/>
                <a:gd name="T8" fmla="*/ 382 w 382"/>
                <a:gd name="T9" fmla="*/ 367 h 371"/>
                <a:gd name="T10" fmla="*/ 129 w 382"/>
                <a:gd name="T11" fmla="*/ 337 h 371"/>
                <a:gd name="T12" fmla="*/ 82 w 382"/>
                <a:gd name="T13" fmla="*/ 111 h 371"/>
                <a:gd name="T14" fmla="*/ 30 w 382"/>
                <a:gd name="T15" fmla="*/ 37 h 371"/>
                <a:gd name="T16" fmla="*/ 94 w 382"/>
                <a:gd name="T17" fmla="*/ 56 h 371"/>
                <a:gd name="T18" fmla="*/ 157 w 382"/>
                <a:gd name="T19" fmla="*/ 227 h 371"/>
                <a:gd name="T20" fmla="*/ 227 w 382"/>
                <a:gd name="T21" fmla="*/ 196 h 371"/>
                <a:gd name="T22" fmla="*/ 157 w 382"/>
                <a:gd name="T23" fmla="*/ 227 h 371"/>
                <a:gd name="T24" fmla="*/ 259 w 382"/>
                <a:gd name="T25" fmla="*/ 196 h 371"/>
                <a:gd name="T26" fmla="*/ 329 w 382"/>
                <a:gd name="T27" fmla="*/ 227 h 371"/>
                <a:gd name="T28" fmla="*/ 157 w 382"/>
                <a:gd name="T29" fmla="*/ 166 h 371"/>
                <a:gd name="T30" fmla="*/ 227 w 382"/>
                <a:gd name="T31" fmla="*/ 133 h 371"/>
                <a:gd name="T32" fmla="*/ 157 w 382"/>
                <a:gd name="T33" fmla="*/ 166 h 371"/>
                <a:gd name="T34" fmla="*/ 259 w 382"/>
                <a:gd name="T35" fmla="*/ 133 h 371"/>
                <a:gd name="T36" fmla="*/ 329 w 382"/>
                <a:gd name="T37" fmla="*/ 166 h 371"/>
                <a:gd name="T38" fmla="*/ 358 w 382"/>
                <a:gd name="T39" fmla="*/ 0 h 371"/>
                <a:gd name="T40" fmla="*/ 131 w 382"/>
                <a:gd name="T41" fmla="*/ 31 h 371"/>
                <a:gd name="T42" fmla="*/ 243 w 382"/>
                <a:gd name="T43" fmla="*/ 98 h 371"/>
                <a:gd name="T44" fmla="*/ 153 w 382"/>
                <a:gd name="T45" fmla="*/ 64 h 371"/>
                <a:gd name="T46" fmla="*/ 125 w 382"/>
                <a:gd name="T47" fmla="*/ 102 h 371"/>
                <a:gd name="T48" fmla="*/ 157 w 382"/>
                <a:gd name="T49" fmla="*/ 318 h 371"/>
                <a:gd name="T50" fmla="*/ 227 w 382"/>
                <a:gd name="T51" fmla="*/ 257 h 371"/>
                <a:gd name="T52" fmla="*/ 259 w 382"/>
                <a:gd name="T53" fmla="*/ 318 h 371"/>
                <a:gd name="T54" fmla="*/ 329 w 382"/>
                <a:gd name="T55" fmla="*/ 257 h 371"/>
                <a:gd name="T56" fmla="*/ 296 w 382"/>
                <a:gd name="T57" fmla="*/ 290 h 371"/>
                <a:gd name="T58" fmla="*/ 360 w 382"/>
                <a:gd name="T59" fmla="*/ 322 h 371"/>
                <a:gd name="T60" fmla="*/ 284 w 382"/>
                <a:gd name="T61" fmla="*/ 102 h 371"/>
                <a:gd name="T62" fmla="*/ 358 w 382"/>
                <a:gd name="T6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2" h="371">
                  <a:moveTo>
                    <a:pt x="82" y="111"/>
                  </a:moveTo>
                  <a:lnTo>
                    <a:pt x="0" y="111"/>
                  </a:lnTo>
                  <a:lnTo>
                    <a:pt x="0" y="143"/>
                  </a:lnTo>
                  <a:lnTo>
                    <a:pt x="51" y="143"/>
                  </a:lnTo>
                  <a:lnTo>
                    <a:pt x="51" y="290"/>
                  </a:lnTo>
                  <a:lnTo>
                    <a:pt x="0" y="351"/>
                  </a:lnTo>
                  <a:lnTo>
                    <a:pt x="26" y="371"/>
                  </a:lnTo>
                  <a:lnTo>
                    <a:pt x="67" y="318"/>
                  </a:lnTo>
                  <a:lnTo>
                    <a:pt x="116" y="367"/>
                  </a:lnTo>
                  <a:lnTo>
                    <a:pt x="382" y="367"/>
                  </a:lnTo>
                  <a:lnTo>
                    <a:pt x="382" y="337"/>
                  </a:lnTo>
                  <a:lnTo>
                    <a:pt x="129" y="337"/>
                  </a:lnTo>
                  <a:lnTo>
                    <a:pt x="82" y="288"/>
                  </a:lnTo>
                  <a:lnTo>
                    <a:pt x="82" y="111"/>
                  </a:lnTo>
                  <a:moveTo>
                    <a:pt x="53" y="15"/>
                  </a:moveTo>
                  <a:lnTo>
                    <a:pt x="30" y="37"/>
                  </a:lnTo>
                  <a:lnTo>
                    <a:pt x="73" y="78"/>
                  </a:lnTo>
                  <a:lnTo>
                    <a:pt x="94" y="56"/>
                  </a:lnTo>
                  <a:lnTo>
                    <a:pt x="53" y="15"/>
                  </a:lnTo>
                  <a:moveTo>
                    <a:pt x="157" y="227"/>
                  </a:moveTo>
                  <a:lnTo>
                    <a:pt x="157" y="196"/>
                  </a:lnTo>
                  <a:lnTo>
                    <a:pt x="227" y="196"/>
                  </a:lnTo>
                  <a:lnTo>
                    <a:pt x="227" y="227"/>
                  </a:lnTo>
                  <a:lnTo>
                    <a:pt x="157" y="227"/>
                  </a:lnTo>
                  <a:moveTo>
                    <a:pt x="259" y="227"/>
                  </a:moveTo>
                  <a:lnTo>
                    <a:pt x="259" y="196"/>
                  </a:lnTo>
                  <a:lnTo>
                    <a:pt x="329" y="196"/>
                  </a:lnTo>
                  <a:lnTo>
                    <a:pt x="329" y="227"/>
                  </a:lnTo>
                  <a:lnTo>
                    <a:pt x="259" y="227"/>
                  </a:lnTo>
                  <a:moveTo>
                    <a:pt x="157" y="166"/>
                  </a:moveTo>
                  <a:lnTo>
                    <a:pt x="157" y="133"/>
                  </a:lnTo>
                  <a:lnTo>
                    <a:pt x="227" y="133"/>
                  </a:lnTo>
                  <a:lnTo>
                    <a:pt x="227" y="166"/>
                  </a:lnTo>
                  <a:lnTo>
                    <a:pt x="157" y="166"/>
                  </a:lnTo>
                  <a:moveTo>
                    <a:pt x="259" y="166"/>
                  </a:moveTo>
                  <a:lnTo>
                    <a:pt x="259" y="133"/>
                  </a:lnTo>
                  <a:lnTo>
                    <a:pt x="329" y="133"/>
                  </a:lnTo>
                  <a:lnTo>
                    <a:pt x="329" y="166"/>
                  </a:lnTo>
                  <a:lnTo>
                    <a:pt x="259" y="166"/>
                  </a:lnTo>
                  <a:moveTo>
                    <a:pt x="358" y="0"/>
                  </a:moveTo>
                  <a:lnTo>
                    <a:pt x="131" y="0"/>
                  </a:lnTo>
                  <a:lnTo>
                    <a:pt x="131" y="31"/>
                  </a:lnTo>
                  <a:lnTo>
                    <a:pt x="319" y="31"/>
                  </a:lnTo>
                  <a:lnTo>
                    <a:pt x="243" y="98"/>
                  </a:lnTo>
                  <a:lnTo>
                    <a:pt x="172" y="41"/>
                  </a:lnTo>
                  <a:lnTo>
                    <a:pt x="153" y="64"/>
                  </a:lnTo>
                  <a:lnTo>
                    <a:pt x="200" y="102"/>
                  </a:lnTo>
                  <a:lnTo>
                    <a:pt x="125" y="102"/>
                  </a:lnTo>
                  <a:lnTo>
                    <a:pt x="125" y="318"/>
                  </a:lnTo>
                  <a:lnTo>
                    <a:pt x="157" y="318"/>
                  </a:lnTo>
                  <a:lnTo>
                    <a:pt x="157" y="257"/>
                  </a:lnTo>
                  <a:lnTo>
                    <a:pt x="227" y="257"/>
                  </a:lnTo>
                  <a:lnTo>
                    <a:pt x="227" y="318"/>
                  </a:lnTo>
                  <a:lnTo>
                    <a:pt x="259" y="318"/>
                  </a:lnTo>
                  <a:lnTo>
                    <a:pt x="259" y="257"/>
                  </a:lnTo>
                  <a:lnTo>
                    <a:pt x="329" y="257"/>
                  </a:lnTo>
                  <a:lnTo>
                    <a:pt x="329" y="290"/>
                  </a:lnTo>
                  <a:lnTo>
                    <a:pt x="296" y="290"/>
                  </a:lnTo>
                  <a:lnTo>
                    <a:pt x="296" y="322"/>
                  </a:lnTo>
                  <a:lnTo>
                    <a:pt x="360" y="322"/>
                  </a:lnTo>
                  <a:lnTo>
                    <a:pt x="360" y="102"/>
                  </a:lnTo>
                  <a:lnTo>
                    <a:pt x="284" y="102"/>
                  </a:lnTo>
                  <a:lnTo>
                    <a:pt x="358" y="37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4845" y="2469"/>
              <a:ext cx="381" cy="385"/>
            </a:xfrm>
            <a:custGeom>
              <a:avLst/>
              <a:gdLst>
                <a:gd name="T0" fmla="*/ 170 w 381"/>
                <a:gd name="T1" fmla="*/ 345 h 385"/>
                <a:gd name="T2" fmla="*/ 170 w 381"/>
                <a:gd name="T3" fmla="*/ 277 h 385"/>
                <a:gd name="T4" fmla="*/ 338 w 381"/>
                <a:gd name="T5" fmla="*/ 277 h 385"/>
                <a:gd name="T6" fmla="*/ 338 w 381"/>
                <a:gd name="T7" fmla="*/ 345 h 385"/>
                <a:gd name="T8" fmla="*/ 170 w 381"/>
                <a:gd name="T9" fmla="*/ 345 h 385"/>
                <a:gd name="T10" fmla="*/ 369 w 381"/>
                <a:gd name="T11" fmla="*/ 245 h 385"/>
                <a:gd name="T12" fmla="*/ 138 w 381"/>
                <a:gd name="T13" fmla="*/ 245 h 385"/>
                <a:gd name="T14" fmla="*/ 138 w 381"/>
                <a:gd name="T15" fmla="*/ 377 h 385"/>
                <a:gd name="T16" fmla="*/ 369 w 381"/>
                <a:gd name="T17" fmla="*/ 377 h 385"/>
                <a:gd name="T18" fmla="*/ 369 w 381"/>
                <a:gd name="T19" fmla="*/ 245 h 385"/>
                <a:gd name="T20" fmla="*/ 375 w 381"/>
                <a:gd name="T21" fmla="*/ 178 h 385"/>
                <a:gd name="T22" fmla="*/ 133 w 381"/>
                <a:gd name="T23" fmla="*/ 178 h 385"/>
                <a:gd name="T24" fmla="*/ 133 w 381"/>
                <a:gd name="T25" fmla="*/ 210 h 385"/>
                <a:gd name="T26" fmla="*/ 375 w 381"/>
                <a:gd name="T27" fmla="*/ 210 h 385"/>
                <a:gd name="T28" fmla="*/ 375 w 381"/>
                <a:gd name="T29" fmla="*/ 178 h 385"/>
                <a:gd name="T30" fmla="*/ 375 w 381"/>
                <a:gd name="T31" fmla="*/ 112 h 385"/>
                <a:gd name="T32" fmla="*/ 133 w 381"/>
                <a:gd name="T33" fmla="*/ 112 h 385"/>
                <a:gd name="T34" fmla="*/ 133 w 381"/>
                <a:gd name="T35" fmla="*/ 143 h 385"/>
                <a:gd name="T36" fmla="*/ 375 w 381"/>
                <a:gd name="T37" fmla="*/ 143 h 385"/>
                <a:gd name="T38" fmla="*/ 375 w 381"/>
                <a:gd name="T39" fmla="*/ 112 h 385"/>
                <a:gd name="T40" fmla="*/ 88 w 381"/>
                <a:gd name="T41" fmla="*/ 8 h 385"/>
                <a:gd name="T42" fmla="*/ 0 w 381"/>
                <a:gd name="T43" fmla="*/ 135 h 385"/>
                <a:gd name="T44" fmla="*/ 25 w 381"/>
                <a:gd name="T45" fmla="*/ 153 h 385"/>
                <a:gd name="T46" fmla="*/ 52 w 381"/>
                <a:gd name="T47" fmla="*/ 114 h 385"/>
                <a:gd name="T48" fmla="*/ 52 w 381"/>
                <a:gd name="T49" fmla="*/ 385 h 385"/>
                <a:gd name="T50" fmla="*/ 84 w 381"/>
                <a:gd name="T51" fmla="*/ 385 h 385"/>
                <a:gd name="T52" fmla="*/ 84 w 381"/>
                <a:gd name="T53" fmla="*/ 68 h 385"/>
                <a:gd name="T54" fmla="*/ 113 w 381"/>
                <a:gd name="T55" fmla="*/ 25 h 385"/>
                <a:gd name="T56" fmla="*/ 88 w 381"/>
                <a:gd name="T57" fmla="*/ 8 h 385"/>
                <a:gd name="T58" fmla="*/ 270 w 381"/>
                <a:gd name="T59" fmla="*/ 0 h 385"/>
                <a:gd name="T60" fmla="*/ 238 w 381"/>
                <a:gd name="T61" fmla="*/ 0 h 385"/>
                <a:gd name="T62" fmla="*/ 238 w 381"/>
                <a:gd name="T63" fmla="*/ 43 h 385"/>
                <a:gd name="T64" fmla="*/ 127 w 381"/>
                <a:gd name="T65" fmla="*/ 43 h 385"/>
                <a:gd name="T66" fmla="*/ 127 w 381"/>
                <a:gd name="T67" fmla="*/ 74 h 385"/>
                <a:gd name="T68" fmla="*/ 381 w 381"/>
                <a:gd name="T69" fmla="*/ 74 h 385"/>
                <a:gd name="T70" fmla="*/ 381 w 381"/>
                <a:gd name="T71" fmla="*/ 43 h 385"/>
                <a:gd name="T72" fmla="*/ 270 w 381"/>
                <a:gd name="T73" fmla="*/ 43 h 385"/>
                <a:gd name="T74" fmla="*/ 270 w 381"/>
                <a:gd name="T7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1" h="385">
                  <a:moveTo>
                    <a:pt x="170" y="345"/>
                  </a:moveTo>
                  <a:lnTo>
                    <a:pt x="170" y="277"/>
                  </a:lnTo>
                  <a:lnTo>
                    <a:pt x="338" y="277"/>
                  </a:lnTo>
                  <a:lnTo>
                    <a:pt x="338" y="345"/>
                  </a:lnTo>
                  <a:lnTo>
                    <a:pt x="170" y="345"/>
                  </a:lnTo>
                  <a:moveTo>
                    <a:pt x="369" y="245"/>
                  </a:moveTo>
                  <a:lnTo>
                    <a:pt x="138" y="245"/>
                  </a:lnTo>
                  <a:lnTo>
                    <a:pt x="138" y="377"/>
                  </a:lnTo>
                  <a:lnTo>
                    <a:pt x="369" y="377"/>
                  </a:lnTo>
                  <a:lnTo>
                    <a:pt x="369" y="245"/>
                  </a:lnTo>
                  <a:moveTo>
                    <a:pt x="375" y="178"/>
                  </a:moveTo>
                  <a:lnTo>
                    <a:pt x="133" y="178"/>
                  </a:lnTo>
                  <a:lnTo>
                    <a:pt x="133" y="210"/>
                  </a:lnTo>
                  <a:lnTo>
                    <a:pt x="375" y="210"/>
                  </a:lnTo>
                  <a:lnTo>
                    <a:pt x="375" y="178"/>
                  </a:lnTo>
                  <a:moveTo>
                    <a:pt x="375" y="112"/>
                  </a:moveTo>
                  <a:lnTo>
                    <a:pt x="133" y="112"/>
                  </a:lnTo>
                  <a:lnTo>
                    <a:pt x="133" y="143"/>
                  </a:lnTo>
                  <a:lnTo>
                    <a:pt x="375" y="143"/>
                  </a:lnTo>
                  <a:lnTo>
                    <a:pt x="375" y="112"/>
                  </a:lnTo>
                  <a:moveTo>
                    <a:pt x="88" y="8"/>
                  </a:moveTo>
                  <a:lnTo>
                    <a:pt x="0" y="135"/>
                  </a:lnTo>
                  <a:lnTo>
                    <a:pt x="25" y="153"/>
                  </a:lnTo>
                  <a:lnTo>
                    <a:pt x="52" y="114"/>
                  </a:lnTo>
                  <a:lnTo>
                    <a:pt x="52" y="385"/>
                  </a:lnTo>
                  <a:lnTo>
                    <a:pt x="84" y="385"/>
                  </a:lnTo>
                  <a:lnTo>
                    <a:pt x="84" y="68"/>
                  </a:lnTo>
                  <a:lnTo>
                    <a:pt x="113" y="25"/>
                  </a:lnTo>
                  <a:lnTo>
                    <a:pt x="88" y="8"/>
                  </a:lnTo>
                  <a:moveTo>
                    <a:pt x="270" y="0"/>
                  </a:moveTo>
                  <a:lnTo>
                    <a:pt x="238" y="0"/>
                  </a:lnTo>
                  <a:lnTo>
                    <a:pt x="238" y="43"/>
                  </a:lnTo>
                  <a:lnTo>
                    <a:pt x="127" y="43"/>
                  </a:lnTo>
                  <a:lnTo>
                    <a:pt x="127" y="74"/>
                  </a:lnTo>
                  <a:lnTo>
                    <a:pt x="381" y="74"/>
                  </a:lnTo>
                  <a:lnTo>
                    <a:pt x="381" y="43"/>
                  </a:lnTo>
                  <a:lnTo>
                    <a:pt x="270" y="43"/>
                  </a:lnTo>
                  <a:lnTo>
                    <a:pt x="2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2550" y="3015"/>
              <a:ext cx="507" cy="510"/>
            </a:xfrm>
            <a:custGeom>
              <a:avLst/>
              <a:gdLst>
                <a:gd name="T0" fmla="*/ 462 w 507"/>
                <a:gd name="T1" fmla="*/ 143 h 510"/>
                <a:gd name="T2" fmla="*/ 421 w 507"/>
                <a:gd name="T3" fmla="*/ 143 h 510"/>
                <a:gd name="T4" fmla="*/ 421 w 507"/>
                <a:gd name="T5" fmla="*/ 196 h 510"/>
                <a:gd name="T6" fmla="*/ 356 w 507"/>
                <a:gd name="T7" fmla="*/ 284 h 510"/>
                <a:gd name="T8" fmla="*/ 290 w 507"/>
                <a:gd name="T9" fmla="*/ 196 h 510"/>
                <a:gd name="T10" fmla="*/ 290 w 507"/>
                <a:gd name="T11" fmla="*/ 143 h 510"/>
                <a:gd name="T12" fmla="*/ 249 w 507"/>
                <a:gd name="T13" fmla="*/ 143 h 510"/>
                <a:gd name="T14" fmla="*/ 249 w 507"/>
                <a:gd name="T15" fmla="*/ 196 h 510"/>
                <a:gd name="T16" fmla="*/ 211 w 507"/>
                <a:gd name="T17" fmla="*/ 245 h 510"/>
                <a:gd name="T18" fmla="*/ 245 w 507"/>
                <a:gd name="T19" fmla="*/ 269 h 510"/>
                <a:gd name="T20" fmla="*/ 268 w 507"/>
                <a:gd name="T21" fmla="*/ 237 h 510"/>
                <a:gd name="T22" fmla="*/ 331 w 507"/>
                <a:gd name="T23" fmla="*/ 320 h 510"/>
                <a:gd name="T24" fmla="*/ 211 w 507"/>
                <a:gd name="T25" fmla="*/ 479 h 510"/>
                <a:gd name="T26" fmla="*/ 245 w 507"/>
                <a:gd name="T27" fmla="*/ 502 h 510"/>
                <a:gd name="T28" fmla="*/ 356 w 507"/>
                <a:gd name="T29" fmla="*/ 353 h 510"/>
                <a:gd name="T30" fmla="*/ 466 w 507"/>
                <a:gd name="T31" fmla="*/ 502 h 510"/>
                <a:gd name="T32" fmla="*/ 499 w 507"/>
                <a:gd name="T33" fmla="*/ 479 h 510"/>
                <a:gd name="T34" fmla="*/ 382 w 507"/>
                <a:gd name="T35" fmla="*/ 320 h 510"/>
                <a:gd name="T36" fmla="*/ 442 w 507"/>
                <a:gd name="T37" fmla="*/ 237 h 510"/>
                <a:gd name="T38" fmla="*/ 468 w 507"/>
                <a:gd name="T39" fmla="*/ 269 h 510"/>
                <a:gd name="T40" fmla="*/ 501 w 507"/>
                <a:gd name="T41" fmla="*/ 245 h 510"/>
                <a:gd name="T42" fmla="*/ 462 w 507"/>
                <a:gd name="T43" fmla="*/ 196 h 510"/>
                <a:gd name="T44" fmla="*/ 462 w 507"/>
                <a:gd name="T45" fmla="*/ 143 h 510"/>
                <a:gd name="T46" fmla="*/ 376 w 507"/>
                <a:gd name="T47" fmla="*/ 2 h 510"/>
                <a:gd name="T48" fmla="*/ 335 w 507"/>
                <a:gd name="T49" fmla="*/ 2 h 510"/>
                <a:gd name="T50" fmla="*/ 335 w 507"/>
                <a:gd name="T51" fmla="*/ 66 h 510"/>
                <a:gd name="T52" fmla="*/ 206 w 507"/>
                <a:gd name="T53" fmla="*/ 66 h 510"/>
                <a:gd name="T54" fmla="*/ 206 w 507"/>
                <a:gd name="T55" fmla="*/ 108 h 510"/>
                <a:gd name="T56" fmla="*/ 507 w 507"/>
                <a:gd name="T57" fmla="*/ 108 h 510"/>
                <a:gd name="T58" fmla="*/ 507 w 507"/>
                <a:gd name="T59" fmla="*/ 66 h 510"/>
                <a:gd name="T60" fmla="*/ 376 w 507"/>
                <a:gd name="T61" fmla="*/ 66 h 510"/>
                <a:gd name="T62" fmla="*/ 376 w 507"/>
                <a:gd name="T63" fmla="*/ 2 h 510"/>
                <a:gd name="T64" fmla="*/ 120 w 507"/>
                <a:gd name="T65" fmla="*/ 0 h 510"/>
                <a:gd name="T66" fmla="*/ 78 w 507"/>
                <a:gd name="T67" fmla="*/ 0 h 510"/>
                <a:gd name="T68" fmla="*/ 78 w 507"/>
                <a:gd name="T69" fmla="*/ 100 h 510"/>
                <a:gd name="T70" fmla="*/ 0 w 507"/>
                <a:gd name="T71" fmla="*/ 100 h 510"/>
                <a:gd name="T72" fmla="*/ 0 w 507"/>
                <a:gd name="T73" fmla="*/ 141 h 510"/>
                <a:gd name="T74" fmla="*/ 78 w 507"/>
                <a:gd name="T75" fmla="*/ 141 h 510"/>
                <a:gd name="T76" fmla="*/ 78 w 507"/>
                <a:gd name="T77" fmla="*/ 147 h 510"/>
                <a:gd name="T78" fmla="*/ 6 w 507"/>
                <a:gd name="T79" fmla="*/ 365 h 510"/>
                <a:gd name="T80" fmla="*/ 45 w 507"/>
                <a:gd name="T81" fmla="*/ 377 h 510"/>
                <a:gd name="T82" fmla="*/ 78 w 507"/>
                <a:gd name="T83" fmla="*/ 278 h 510"/>
                <a:gd name="T84" fmla="*/ 78 w 507"/>
                <a:gd name="T85" fmla="*/ 510 h 510"/>
                <a:gd name="T86" fmla="*/ 120 w 507"/>
                <a:gd name="T87" fmla="*/ 510 h 510"/>
                <a:gd name="T88" fmla="*/ 120 w 507"/>
                <a:gd name="T89" fmla="*/ 271 h 510"/>
                <a:gd name="T90" fmla="*/ 159 w 507"/>
                <a:gd name="T91" fmla="*/ 331 h 510"/>
                <a:gd name="T92" fmla="*/ 194 w 507"/>
                <a:gd name="T93" fmla="*/ 308 h 510"/>
                <a:gd name="T94" fmla="*/ 120 w 507"/>
                <a:gd name="T95" fmla="*/ 198 h 510"/>
                <a:gd name="T96" fmla="*/ 120 w 507"/>
                <a:gd name="T97" fmla="*/ 141 h 510"/>
                <a:gd name="T98" fmla="*/ 198 w 507"/>
                <a:gd name="T99" fmla="*/ 141 h 510"/>
                <a:gd name="T100" fmla="*/ 198 w 507"/>
                <a:gd name="T101" fmla="*/ 100 h 510"/>
                <a:gd name="T102" fmla="*/ 120 w 507"/>
                <a:gd name="T103" fmla="*/ 100 h 510"/>
                <a:gd name="T104" fmla="*/ 120 w 507"/>
                <a:gd name="T10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7" h="510">
                  <a:moveTo>
                    <a:pt x="462" y="143"/>
                  </a:moveTo>
                  <a:lnTo>
                    <a:pt x="421" y="143"/>
                  </a:lnTo>
                  <a:lnTo>
                    <a:pt x="421" y="196"/>
                  </a:lnTo>
                  <a:lnTo>
                    <a:pt x="356" y="284"/>
                  </a:lnTo>
                  <a:lnTo>
                    <a:pt x="290" y="196"/>
                  </a:lnTo>
                  <a:lnTo>
                    <a:pt x="290" y="143"/>
                  </a:lnTo>
                  <a:lnTo>
                    <a:pt x="249" y="143"/>
                  </a:lnTo>
                  <a:lnTo>
                    <a:pt x="249" y="196"/>
                  </a:lnTo>
                  <a:lnTo>
                    <a:pt x="211" y="245"/>
                  </a:lnTo>
                  <a:lnTo>
                    <a:pt x="245" y="269"/>
                  </a:lnTo>
                  <a:lnTo>
                    <a:pt x="268" y="237"/>
                  </a:lnTo>
                  <a:lnTo>
                    <a:pt x="331" y="320"/>
                  </a:lnTo>
                  <a:lnTo>
                    <a:pt x="211" y="479"/>
                  </a:lnTo>
                  <a:lnTo>
                    <a:pt x="245" y="502"/>
                  </a:lnTo>
                  <a:lnTo>
                    <a:pt x="356" y="353"/>
                  </a:lnTo>
                  <a:lnTo>
                    <a:pt x="466" y="502"/>
                  </a:lnTo>
                  <a:lnTo>
                    <a:pt x="499" y="479"/>
                  </a:lnTo>
                  <a:lnTo>
                    <a:pt x="382" y="320"/>
                  </a:lnTo>
                  <a:lnTo>
                    <a:pt x="442" y="237"/>
                  </a:lnTo>
                  <a:lnTo>
                    <a:pt x="468" y="269"/>
                  </a:lnTo>
                  <a:lnTo>
                    <a:pt x="501" y="245"/>
                  </a:lnTo>
                  <a:lnTo>
                    <a:pt x="462" y="196"/>
                  </a:lnTo>
                  <a:lnTo>
                    <a:pt x="462" y="143"/>
                  </a:lnTo>
                  <a:moveTo>
                    <a:pt x="376" y="2"/>
                  </a:moveTo>
                  <a:lnTo>
                    <a:pt x="335" y="2"/>
                  </a:lnTo>
                  <a:lnTo>
                    <a:pt x="335" y="66"/>
                  </a:lnTo>
                  <a:lnTo>
                    <a:pt x="206" y="66"/>
                  </a:lnTo>
                  <a:lnTo>
                    <a:pt x="206" y="108"/>
                  </a:lnTo>
                  <a:lnTo>
                    <a:pt x="507" y="108"/>
                  </a:lnTo>
                  <a:lnTo>
                    <a:pt x="507" y="66"/>
                  </a:lnTo>
                  <a:lnTo>
                    <a:pt x="376" y="66"/>
                  </a:lnTo>
                  <a:lnTo>
                    <a:pt x="376" y="2"/>
                  </a:lnTo>
                  <a:moveTo>
                    <a:pt x="120" y="0"/>
                  </a:moveTo>
                  <a:lnTo>
                    <a:pt x="78" y="0"/>
                  </a:lnTo>
                  <a:lnTo>
                    <a:pt x="78" y="100"/>
                  </a:lnTo>
                  <a:lnTo>
                    <a:pt x="0" y="100"/>
                  </a:lnTo>
                  <a:lnTo>
                    <a:pt x="0" y="141"/>
                  </a:lnTo>
                  <a:lnTo>
                    <a:pt x="78" y="141"/>
                  </a:lnTo>
                  <a:lnTo>
                    <a:pt x="78" y="147"/>
                  </a:lnTo>
                  <a:lnTo>
                    <a:pt x="6" y="365"/>
                  </a:lnTo>
                  <a:lnTo>
                    <a:pt x="45" y="377"/>
                  </a:lnTo>
                  <a:lnTo>
                    <a:pt x="78" y="278"/>
                  </a:lnTo>
                  <a:lnTo>
                    <a:pt x="78" y="510"/>
                  </a:lnTo>
                  <a:lnTo>
                    <a:pt x="120" y="510"/>
                  </a:lnTo>
                  <a:lnTo>
                    <a:pt x="120" y="271"/>
                  </a:lnTo>
                  <a:lnTo>
                    <a:pt x="159" y="331"/>
                  </a:lnTo>
                  <a:lnTo>
                    <a:pt x="194" y="308"/>
                  </a:lnTo>
                  <a:lnTo>
                    <a:pt x="120" y="198"/>
                  </a:lnTo>
                  <a:lnTo>
                    <a:pt x="120" y="141"/>
                  </a:lnTo>
                  <a:lnTo>
                    <a:pt x="198" y="141"/>
                  </a:lnTo>
                  <a:lnTo>
                    <a:pt x="198" y="100"/>
                  </a:lnTo>
                  <a:lnTo>
                    <a:pt x="120" y="100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auto">
            <a:xfrm>
              <a:off x="3139" y="3032"/>
              <a:ext cx="469" cy="481"/>
            </a:xfrm>
            <a:custGeom>
              <a:avLst/>
              <a:gdLst>
                <a:gd name="T0" fmla="*/ 391 w 469"/>
                <a:gd name="T1" fmla="*/ 189 h 481"/>
                <a:gd name="T2" fmla="*/ 78 w 469"/>
                <a:gd name="T3" fmla="*/ 189 h 481"/>
                <a:gd name="T4" fmla="*/ 78 w 469"/>
                <a:gd name="T5" fmla="*/ 230 h 481"/>
                <a:gd name="T6" fmla="*/ 154 w 469"/>
                <a:gd name="T7" fmla="*/ 230 h 481"/>
                <a:gd name="T8" fmla="*/ 154 w 469"/>
                <a:gd name="T9" fmla="*/ 318 h 481"/>
                <a:gd name="T10" fmla="*/ 84 w 469"/>
                <a:gd name="T11" fmla="*/ 381 h 481"/>
                <a:gd name="T12" fmla="*/ 111 w 469"/>
                <a:gd name="T13" fmla="*/ 411 h 481"/>
                <a:gd name="T14" fmla="*/ 196 w 469"/>
                <a:gd name="T15" fmla="*/ 336 h 481"/>
                <a:gd name="T16" fmla="*/ 196 w 469"/>
                <a:gd name="T17" fmla="*/ 230 h 481"/>
                <a:gd name="T18" fmla="*/ 270 w 469"/>
                <a:gd name="T19" fmla="*/ 230 h 481"/>
                <a:gd name="T20" fmla="*/ 270 w 469"/>
                <a:gd name="T21" fmla="*/ 401 h 481"/>
                <a:gd name="T22" fmla="*/ 360 w 469"/>
                <a:gd name="T23" fmla="*/ 401 h 481"/>
                <a:gd name="T24" fmla="*/ 399 w 469"/>
                <a:gd name="T25" fmla="*/ 346 h 481"/>
                <a:gd name="T26" fmla="*/ 366 w 469"/>
                <a:gd name="T27" fmla="*/ 322 h 481"/>
                <a:gd name="T28" fmla="*/ 338 w 469"/>
                <a:gd name="T29" fmla="*/ 360 h 481"/>
                <a:gd name="T30" fmla="*/ 311 w 469"/>
                <a:gd name="T31" fmla="*/ 360 h 481"/>
                <a:gd name="T32" fmla="*/ 311 w 469"/>
                <a:gd name="T33" fmla="*/ 230 h 481"/>
                <a:gd name="T34" fmla="*/ 391 w 469"/>
                <a:gd name="T35" fmla="*/ 230 h 481"/>
                <a:gd name="T36" fmla="*/ 391 w 469"/>
                <a:gd name="T37" fmla="*/ 189 h 481"/>
                <a:gd name="T38" fmla="*/ 379 w 469"/>
                <a:gd name="T39" fmla="*/ 89 h 481"/>
                <a:gd name="T40" fmla="*/ 90 w 469"/>
                <a:gd name="T41" fmla="*/ 89 h 481"/>
                <a:gd name="T42" fmla="*/ 90 w 469"/>
                <a:gd name="T43" fmla="*/ 130 h 481"/>
                <a:gd name="T44" fmla="*/ 379 w 469"/>
                <a:gd name="T45" fmla="*/ 130 h 481"/>
                <a:gd name="T46" fmla="*/ 379 w 469"/>
                <a:gd name="T47" fmla="*/ 89 h 481"/>
                <a:gd name="T48" fmla="*/ 41 w 469"/>
                <a:gd name="T49" fmla="*/ 442 h 481"/>
                <a:gd name="T50" fmla="*/ 41 w 469"/>
                <a:gd name="T51" fmla="*/ 41 h 481"/>
                <a:gd name="T52" fmla="*/ 428 w 469"/>
                <a:gd name="T53" fmla="*/ 41 h 481"/>
                <a:gd name="T54" fmla="*/ 428 w 469"/>
                <a:gd name="T55" fmla="*/ 442 h 481"/>
                <a:gd name="T56" fmla="*/ 41 w 469"/>
                <a:gd name="T57" fmla="*/ 442 h 481"/>
                <a:gd name="T58" fmla="*/ 469 w 469"/>
                <a:gd name="T59" fmla="*/ 0 h 481"/>
                <a:gd name="T60" fmla="*/ 0 w 469"/>
                <a:gd name="T61" fmla="*/ 0 h 481"/>
                <a:gd name="T62" fmla="*/ 0 w 469"/>
                <a:gd name="T63" fmla="*/ 481 h 481"/>
                <a:gd name="T64" fmla="*/ 469 w 469"/>
                <a:gd name="T65" fmla="*/ 481 h 481"/>
                <a:gd name="T66" fmla="*/ 469 w 469"/>
                <a:gd name="T6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9" h="481">
                  <a:moveTo>
                    <a:pt x="391" y="189"/>
                  </a:moveTo>
                  <a:lnTo>
                    <a:pt x="78" y="189"/>
                  </a:lnTo>
                  <a:lnTo>
                    <a:pt x="78" y="230"/>
                  </a:lnTo>
                  <a:lnTo>
                    <a:pt x="154" y="230"/>
                  </a:lnTo>
                  <a:lnTo>
                    <a:pt x="154" y="318"/>
                  </a:lnTo>
                  <a:lnTo>
                    <a:pt x="84" y="381"/>
                  </a:lnTo>
                  <a:lnTo>
                    <a:pt x="111" y="411"/>
                  </a:lnTo>
                  <a:lnTo>
                    <a:pt x="196" y="336"/>
                  </a:lnTo>
                  <a:lnTo>
                    <a:pt x="196" y="230"/>
                  </a:lnTo>
                  <a:lnTo>
                    <a:pt x="270" y="230"/>
                  </a:lnTo>
                  <a:lnTo>
                    <a:pt x="270" y="401"/>
                  </a:lnTo>
                  <a:lnTo>
                    <a:pt x="360" y="401"/>
                  </a:lnTo>
                  <a:lnTo>
                    <a:pt x="399" y="346"/>
                  </a:lnTo>
                  <a:lnTo>
                    <a:pt x="366" y="322"/>
                  </a:lnTo>
                  <a:lnTo>
                    <a:pt x="338" y="360"/>
                  </a:lnTo>
                  <a:lnTo>
                    <a:pt x="311" y="360"/>
                  </a:lnTo>
                  <a:lnTo>
                    <a:pt x="311" y="230"/>
                  </a:lnTo>
                  <a:lnTo>
                    <a:pt x="391" y="230"/>
                  </a:lnTo>
                  <a:lnTo>
                    <a:pt x="391" y="189"/>
                  </a:lnTo>
                  <a:moveTo>
                    <a:pt x="379" y="89"/>
                  </a:moveTo>
                  <a:lnTo>
                    <a:pt x="90" y="89"/>
                  </a:lnTo>
                  <a:lnTo>
                    <a:pt x="90" y="130"/>
                  </a:lnTo>
                  <a:lnTo>
                    <a:pt x="379" y="130"/>
                  </a:lnTo>
                  <a:lnTo>
                    <a:pt x="379" y="89"/>
                  </a:lnTo>
                  <a:moveTo>
                    <a:pt x="41" y="442"/>
                  </a:moveTo>
                  <a:lnTo>
                    <a:pt x="41" y="41"/>
                  </a:lnTo>
                  <a:lnTo>
                    <a:pt x="428" y="41"/>
                  </a:lnTo>
                  <a:lnTo>
                    <a:pt x="428" y="442"/>
                  </a:lnTo>
                  <a:lnTo>
                    <a:pt x="41" y="442"/>
                  </a:lnTo>
                  <a:moveTo>
                    <a:pt x="469" y="0"/>
                  </a:moveTo>
                  <a:lnTo>
                    <a:pt x="0" y="0"/>
                  </a:lnTo>
                  <a:lnTo>
                    <a:pt x="0" y="481"/>
                  </a:lnTo>
                  <a:lnTo>
                    <a:pt x="469" y="481"/>
                  </a:lnTo>
                  <a:lnTo>
                    <a:pt x="4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3698" y="3015"/>
              <a:ext cx="491" cy="498"/>
            </a:xfrm>
            <a:custGeom>
              <a:avLst/>
              <a:gdLst>
                <a:gd name="T0" fmla="*/ 255 w 491"/>
                <a:gd name="T1" fmla="*/ 457 h 498"/>
                <a:gd name="T2" fmla="*/ 255 w 491"/>
                <a:gd name="T3" fmla="*/ 322 h 498"/>
                <a:gd name="T4" fmla="*/ 450 w 491"/>
                <a:gd name="T5" fmla="*/ 322 h 498"/>
                <a:gd name="T6" fmla="*/ 450 w 491"/>
                <a:gd name="T7" fmla="*/ 457 h 498"/>
                <a:gd name="T8" fmla="*/ 255 w 491"/>
                <a:gd name="T9" fmla="*/ 457 h 498"/>
                <a:gd name="T10" fmla="*/ 491 w 491"/>
                <a:gd name="T11" fmla="*/ 282 h 498"/>
                <a:gd name="T12" fmla="*/ 214 w 491"/>
                <a:gd name="T13" fmla="*/ 282 h 498"/>
                <a:gd name="T14" fmla="*/ 214 w 491"/>
                <a:gd name="T15" fmla="*/ 498 h 498"/>
                <a:gd name="T16" fmla="*/ 491 w 491"/>
                <a:gd name="T17" fmla="*/ 498 h 498"/>
                <a:gd name="T18" fmla="*/ 491 w 491"/>
                <a:gd name="T19" fmla="*/ 282 h 498"/>
                <a:gd name="T20" fmla="*/ 491 w 491"/>
                <a:gd name="T21" fmla="*/ 17 h 498"/>
                <a:gd name="T22" fmla="*/ 198 w 491"/>
                <a:gd name="T23" fmla="*/ 17 h 498"/>
                <a:gd name="T24" fmla="*/ 198 w 491"/>
                <a:gd name="T25" fmla="*/ 58 h 498"/>
                <a:gd name="T26" fmla="*/ 253 w 491"/>
                <a:gd name="T27" fmla="*/ 58 h 498"/>
                <a:gd name="T28" fmla="*/ 253 w 491"/>
                <a:gd name="T29" fmla="*/ 163 h 498"/>
                <a:gd name="T30" fmla="*/ 196 w 491"/>
                <a:gd name="T31" fmla="*/ 218 h 498"/>
                <a:gd name="T32" fmla="*/ 223 w 491"/>
                <a:gd name="T33" fmla="*/ 247 h 498"/>
                <a:gd name="T34" fmla="*/ 294 w 491"/>
                <a:gd name="T35" fmla="*/ 180 h 498"/>
                <a:gd name="T36" fmla="*/ 294 w 491"/>
                <a:gd name="T37" fmla="*/ 58 h 498"/>
                <a:gd name="T38" fmla="*/ 450 w 491"/>
                <a:gd name="T39" fmla="*/ 58 h 498"/>
                <a:gd name="T40" fmla="*/ 450 w 491"/>
                <a:gd name="T41" fmla="*/ 200 h 498"/>
                <a:gd name="T42" fmla="*/ 382 w 491"/>
                <a:gd name="T43" fmla="*/ 200 h 498"/>
                <a:gd name="T44" fmla="*/ 382 w 491"/>
                <a:gd name="T45" fmla="*/ 241 h 498"/>
                <a:gd name="T46" fmla="*/ 491 w 491"/>
                <a:gd name="T47" fmla="*/ 241 h 498"/>
                <a:gd name="T48" fmla="*/ 491 w 491"/>
                <a:gd name="T49" fmla="*/ 17 h 498"/>
                <a:gd name="T50" fmla="*/ 116 w 491"/>
                <a:gd name="T51" fmla="*/ 0 h 498"/>
                <a:gd name="T52" fmla="*/ 75 w 491"/>
                <a:gd name="T53" fmla="*/ 0 h 498"/>
                <a:gd name="T54" fmla="*/ 75 w 491"/>
                <a:gd name="T55" fmla="*/ 100 h 498"/>
                <a:gd name="T56" fmla="*/ 0 w 491"/>
                <a:gd name="T57" fmla="*/ 100 h 498"/>
                <a:gd name="T58" fmla="*/ 0 w 491"/>
                <a:gd name="T59" fmla="*/ 139 h 498"/>
                <a:gd name="T60" fmla="*/ 75 w 491"/>
                <a:gd name="T61" fmla="*/ 139 h 498"/>
                <a:gd name="T62" fmla="*/ 75 w 491"/>
                <a:gd name="T63" fmla="*/ 280 h 498"/>
                <a:gd name="T64" fmla="*/ 8 w 491"/>
                <a:gd name="T65" fmla="*/ 280 h 498"/>
                <a:gd name="T66" fmla="*/ 8 w 491"/>
                <a:gd name="T67" fmla="*/ 322 h 498"/>
                <a:gd name="T68" fmla="*/ 75 w 491"/>
                <a:gd name="T69" fmla="*/ 322 h 498"/>
                <a:gd name="T70" fmla="*/ 75 w 491"/>
                <a:gd name="T71" fmla="*/ 457 h 498"/>
                <a:gd name="T72" fmla="*/ 28 w 491"/>
                <a:gd name="T73" fmla="*/ 457 h 498"/>
                <a:gd name="T74" fmla="*/ 28 w 491"/>
                <a:gd name="T75" fmla="*/ 498 h 498"/>
                <a:gd name="T76" fmla="*/ 116 w 491"/>
                <a:gd name="T77" fmla="*/ 498 h 498"/>
                <a:gd name="T78" fmla="*/ 116 w 491"/>
                <a:gd name="T79" fmla="*/ 316 h 498"/>
                <a:gd name="T80" fmla="*/ 182 w 491"/>
                <a:gd name="T81" fmla="*/ 267 h 498"/>
                <a:gd name="T82" fmla="*/ 157 w 491"/>
                <a:gd name="T83" fmla="*/ 235 h 498"/>
                <a:gd name="T84" fmla="*/ 116 w 491"/>
                <a:gd name="T85" fmla="*/ 267 h 498"/>
                <a:gd name="T86" fmla="*/ 116 w 491"/>
                <a:gd name="T87" fmla="*/ 139 h 498"/>
                <a:gd name="T88" fmla="*/ 176 w 491"/>
                <a:gd name="T89" fmla="*/ 139 h 498"/>
                <a:gd name="T90" fmla="*/ 176 w 491"/>
                <a:gd name="T91" fmla="*/ 100 h 498"/>
                <a:gd name="T92" fmla="*/ 116 w 491"/>
                <a:gd name="T93" fmla="*/ 100 h 498"/>
                <a:gd name="T94" fmla="*/ 116 w 491"/>
                <a:gd name="T95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1" h="498">
                  <a:moveTo>
                    <a:pt x="255" y="457"/>
                  </a:moveTo>
                  <a:lnTo>
                    <a:pt x="255" y="322"/>
                  </a:lnTo>
                  <a:lnTo>
                    <a:pt x="450" y="322"/>
                  </a:lnTo>
                  <a:lnTo>
                    <a:pt x="450" y="457"/>
                  </a:lnTo>
                  <a:lnTo>
                    <a:pt x="255" y="457"/>
                  </a:lnTo>
                  <a:moveTo>
                    <a:pt x="491" y="282"/>
                  </a:moveTo>
                  <a:lnTo>
                    <a:pt x="214" y="282"/>
                  </a:lnTo>
                  <a:lnTo>
                    <a:pt x="214" y="498"/>
                  </a:lnTo>
                  <a:lnTo>
                    <a:pt x="491" y="498"/>
                  </a:lnTo>
                  <a:lnTo>
                    <a:pt x="491" y="282"/>
                  </a:lnTo>
                  <a:moveTo>
                    <a:pt x="491" y="17"/>
                  </a:moveTo>
                  <a:lnTo>
                    <a:pt x="198" y="17"/>
                  </a:lnTo>
                  <a:lnTo>
                    <a:pt x="198" y="58"/>
                  </a:lnTo>
                  <a:lnTo>
                    <a:pt x="253" y="58"/>
                  </a:lnTo>
                  <a:lnTo>
                    <a:pt x="253" y="163"/>
                  </a:lnTo>
                  <a:lnTo>
                    <a:pt x="196" y="218"/>
                  </a:lnTo>
                  <a:lnTo>
                    <a:pt x="223" y="247"/>
                  </a:lnTo>
                  <a:lnTo>
                    <a:pt x="294" y="180"/>
                  </a:lnTo>
                  <a:lnTo>
                    <a:pt x="294" y="58"/>
                  </a:lnTo>
                  <a:lnTo>
                    <a:pt x="450" y="58"/>
                  </a:lnTo>
                  <a:lnTo>
                    <a:pt x="450" y="200"/>
                  </a:lnTo>
                  <a:lnTo>
                    <a:pt x="382" y="200"/>
                  </a:lnTo>
                  <a:lnTo>
                    <a:pt x="382" y="241"/>
                  </a:lnTo>
                  <a:lnTo>
                    <a:pt x="491" y="241"/>
                  </a:lnTo>
                  <a:lnTo>
                    <a:pt x="491" y="17"/>
                  </a:lnTo>
                  <a:moveTo>
                    <a:pt x="116" y="0"/>
                  </a:moveTo>
                  <a:lnTo>
                    <a:pt x="75" y="0"/>
                  </a:lnTo>
                  <a:lnTo>
                    <a:pt x="75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75" y="139"/>
                  </a:lnTo>
                  <a:lnTo>
                    <a:pt x="75" y="280"/>
                  </a:lnTo>
                  <a:lnTo>
                    <a:pt x="8" y="280"/>
                  </a:lnTo>
                  <a:lnTo>
                    <a:pt x="8" y="322"/>
                  </a:lnTo>
                  <a:lnTo>
                    <a:pt x="75" y="322"/>
                  </a:lnTo>
                  <a:lnTo>
                    <a:pt x="75" y="457"/>
                  </a:lnTo>
                  <a:lnTo>
                    <a:pt x="28" y="457"/>
                  </a:lnTo>
                  <a:lnTo>
                    <a:pt x="28" y="498"/>
                  </a:lnTo>
                  <a:lnTo>
                    <a:pt x="116" y="498"/>
                  </a:lnTo>
                  <a:lnTo>
                    <a:pt x="116" y="316"/>
                  </a:lnTo>
                  <a:lnTo>
                    <a:pt x="182" y="267"/>
                  </a:lnTo>
                  <a:lnTo>
                    <a:pt x="157" y="235"/>
                  </a:lnTo>
                  <a:lnTo>
                    <a:pt x="116" y="267"/>
                  </a:lnTo>
                  <a:lnTo>
                    <a:pt x="116" y="139"/>
                  </a:lnTo>
                  <a:lnTo>
                    <a:pt x="176" y="139"/>
                  </a:lnTo>
                  <a:lnTo>
                    <a:pt x="176" y="100"/>
                  </a:lnTo>
                  <a:lnTo>
                    <a:pt x="116" y="100"/>
                  </a:lnTo>
                  <a:lnTo>
                    <a:pt x="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4264" y="3015"/>
              <a:ext cx="498" cy="498"/>
            </a:xfrm>
            <a:custGeom>
              <a:avLst/>
              <a:gdLst>
                <a:gd name="T0" fmla="*/ 213 w 498"/>
                <a:gd name="T1" fmla="*/ 269 h 498"/>
                <a:gd name="T2" fmla="*/ 252 w 498"/>
                <a:gd name="T3" fmla="*/ 310 h 498"/>
                <a:gd name="T4" fmla="*/ 436 w 498"/>
                <a:gd name="T5" fmla="*/ 400 h 498"/>
                <a:gd name="T6" fmla="*/ 272 w 498"/>
                <a:gd name="T7" fmla="*/ 459 h 498"/>
                <a:gd name="T8" fmla="*/ 477 w 498"/>
                <a:gd name="T9" fmla="*/ 498 h 498"/>
                <a:gd name="T10" fmla="*/ 293 w 498"/>
                <a:gd name="T11" fmla="*/ 359 h 498"/>
                <a:gd name="T12" fmla="*/ 498 w 498"/>
                <a:gd name="T13" fmla="*/ 310 h 498"/>
                <a:gd name="T14" fmla="*/ 70 w 498"/>
                <a:gd name="T15" fmla="*/ 377 h 498"/>
                <a:gd name="T16" fmla="*/ 117 w 498"/>
                <a:gd name="T17" fmla="*/ 326 h 498"/>
                <a:gd name="T18" fmla="*/ 140 w 498"/>
                <a:gd name="T19" fmla="*/ 377 h 498"/>
                <a:gd name="T20" fmla="*/ 70 w 498"/>
                <a:gd name="T21" fmla="*/ 265 h 498"/>
                <a:gd name="T22" fmla="*/ 117 w 498"/>
                <a:gd name="T23" fmla="*/ 200 h 498"/>
                <a:gd name="T24" fmla="*/ 140 w 498"/>
                <a:gd name="T25" fmla="*/ 290 h 498"/>
                <a:gd name="T26" fmla="*/ 70 w 498"/>
                <a:gd name="T27" fmla="*/ 265 h 498"/>
                <a:gd name="T28" fmla="*/ 70 w 498"/>
                <a:gd name="T29" fmla="*/ 57 h 498"/>
                <a:gd name="T30" fmla="*/ 140 w 498"/>
                <a:gd name="T31" fmla="*/ 165 h 498"/>
                <a:gd name="T32" fmla="*/ 70 w 498"/>
                <a:gd name="T33" fmla="*/ 139 h 498"/>
                <a:gd name="T34" fmla="*/ 0 w 498"/>
                <a:gd name="T35" fmla="*/ 15 h 498"/>
                <a:gd name="T36" fmla="*/ 29 w 498"/>
                <a:gd name="T37" fmla="*/ 57 h 498"/>
                <a:gd name="T38" fmla="*/ 0 w 498"/>
                <a:gd name="T39" fmla="*/ 377 h 498"/>
                <a:gd name="T40" fmla="*/ 140 w 498"/>
                <a:gd name="T41" fmla="*/ 418 h 498"/>
                <a:gd name="T42" fmla="*/ 182 w 498"/>
                <a:gd name="T43" fmla="*/ 496 h 498"/>
                <a:gd name="T44" fmla="*/ 211 w 498"/>
                <a:gd name="T45" fmla="*/ 418 h 498"/>
                <a:gd name="T46" fmla="*/ 182 w 498"/>
                <a:gd name="T47" fmla="*/ 377 h 498"/>
                <a:gd name="T48" fmla="*/ 211 w 498"/>
                <a:gd name="T49" fmla="*/ 57 h 498"/>
                <a:gd name="T50" fmla="*/ 279 w 498"/>
                <a:gd name="T51" fmla="*/ 194 h 498"/>
                <a:gd name="T52" fmla="*/ 336 w 498"/>
                <a:gd name="T53" fmla="*/ 157 h 498"/>
                <a:gd name="T54" fmla="*/ 279 w 498"/>
                <a:gd name="T55" fmla="*/ 194 h 498"/>
                <a:gd name="T56" fmla="*/ 377 w 498"/>
                <a:gd name="T57" fmla="*/ 157 h 498"/>
                <a:gd name="T58" fmla="*/ 432 w 498"/>
                <a:gd name="T59" fmla="*/ 194 h 498"/>
                <a:gd name="T60" fmla="*/ 279 w 498"/>
                <a:gd name="T61" fmla="*/ 115 h 498"/>
                <a:gd name="T62" fmla="*/ 336 w 498"/>
                <a:gd name="T63" fmla="*/ 76 h 498"/>
                <a:gd name="T64" fmla="*/ 279 w 498"/>
                <a:gd name="T65" fmla="*/ 115 h 498"/>
                <a:gd name="T66" fmla="*/ 377 w 498"/>
                <a:gd name="T67" fmla="*/ 76 h 498"/>
                <a:gd name="T68" fmla="*/ 432 w 498"/>
                <a:gd name="T69" fmla="*/ 115 h 498"/>
                <a:gd name="T70" fmla="*/ 377 w 498"/>
                <a:gd name="T71" fmla="*/ 0 h 498"/>
                <a:gd name="T72" fmla="*/ 336 w 498"/>
                <a:gd name="T73" fmla="*/ 37 h 498"/>
                <a:gd name="T74" fmla="*/ 238 w 498"/>
                <a:gd name="T75" fmla="*/ 235 h 498"/>
                <a:gd name="T76" fmla="*/ 473 w 498"/>
                <a:gd name="T77" fmla="*/ 37 h 498"/>
                <a:gd name="T78" fmla="*/ 377 w 498"/>
                <a:gd name="T7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8" h="498">
                  <a:moveTo>
                    <a:pt x="498" y="269"/>
                  </a:moveTo>
                  <a:lnTo>
                    <a:pt x="213" y="269"/>
                  </a:lnTo>
                  <a:lnTo>
                    <a:pt x="213" y="310"/>
                  </a:lnTo>
                  <a:lnTo>
                    <a:pt x="252" y="310"/>
                  </a:lnTo>
                  <a:lnTo>
                    <a:pt x="252" y="400"/>
                  </a:lnTo>
                  <a:lnTo>
                    <a:pt x="436" y="400"/>
                  </a:lnTo>
                  <a:lnTo>
                    <a:pt x="436" y="459"/>
                  </a:lnTo>
                  <a:lnTo>
                    <a:pt x="272" y="459"/>
                  </a:lnTo>
                  <a:lnTo>
                    <a:pt x="272" y="498"/>
                  </a:lnTo>
                  <a:lnTo>
                    <a:pt x="477" y="498"/>
                  </a:lnTo>
                  <a:lnTo>
                    <a:pt x="477" y="359"/>
                  </a:lnTo>
                  <a:lnTo>
                    <a:pt x="293" y="359"/>
                  </a:lnTo>
                  <a:lnTo>
                    <a:pt x="293" y="310"/>
                  </a:lnTo>
                  <a:lnTo>
                    <a:pt x="498" y="310"/>
                  </a:lnTo>
                  <a:lnTo>
                    <a:pt x="498" y="269"/>
                  </a:lnTo>
                  <a:moveTo>
                    <a:pt x="70" y="377"/>
                  </a:moveTo>
                  <a:lnTo>
                    <a:pt x="70" y="276"/>
                  </a:lnTo>
                  <a:lnTo>
                    <a:pt x="117" y="326"/>
                  </a:lnTo>
                  <a:lnTo>
                    <a:pt x="140" y="304"/>
                  </a:lnTo>
                  <a:lnTo>
                    <a:pt x="140" y="377"/>
                  </a:lnTo>
                  <a:lnTo>
                    <a:pt x="70" y="377"/>
                  </a:lnTo>
                  <a:moveTo>
                    <a:pt x="70" y="265"/>
                  </a:moveTo>
                  <a:lnTo>
                    <a:pt x="70" y="151"/>
                  </a:lnTo>
                  <a:lnTo>
                    <a:pt x="117" y="200"/>
                  </a:lnTo>
                  <a:lnTo>
                    <a:pt x="140" y="178"/>
                  </a:lnTo>
                  <a:lnTo>
                    <a:pt x="140" y="290"/>
                  </a:lnTo>
                  <a:lnTo>
                    <a:pt x="94" y="243"/>
                  </a:lnTo>
                  <a:lnTo>
                    <a:pt x="70" y="265"/>
                  </a:lnTo>
                  <a:moveTo>
                    <a:pt x="70" y="139"/>
                  </a:moveTo>
                  <a:lnTo>
                    <a:pt x="70" y="57"/>
                  </a:lnTo>
                  <a:lnTo>
                    <a:pt x="140" y="57"/>
                  </a:lnTo>
                  <a:lnTo>
                    <a:pt x="140" y="165"/>
                  </a:lnTo>
                  <a:lnTo>
                    <a:pt x="94" y="117"/>
                  </a:lnTo>
                  <a:lnTo>
                    <a:pt x="70" y="139"/>
                  </a:lnTo>
                  <a:moveTo>
                    <a:pt x="211" y="15"/>
                  </a:moveTo>
                  <a:lnTo>
                    <a:pt x="0" y="15"/>
                  </a:lnTo>
                  <a:lnTo>
                    <a:pt x="0" y="57"/>
                  </a:lnTo>
                  <a:lnTo>
                    <a:pt x="29" y="57"/>
                  </a:lnTo>
                  <a:lnTo>
                    <a:pt x="29" y="377"/>
                  </a:lnTo>
                  <a:lnTo>
                    <a:pt x="0" y="377"/>
                  </a:lnTo>
                  <a:lnTo>
                    <a:pt x="0" y="418"/>
                  </a:lnTo>
                  <a:lnTo>
                    <a:pt x="140" y="418"/>
                  </a:lnTo>
                  <a:lnTo>
                    <a:pt x="140" y="496"/>
                  </a:lnTo>
                  <a:lnTo>
                    <a:pt x="182" y="496"/>
                  </a:lnTo>
                  <a:lnTo>
                    <a:pt x="182" y="418"/>
                  </a:lnTo>
                  <a:lnTo>
                    <a:pt x="211" y="418"/>
                  </a:lnTo>
                  <a:lnTo>
                    <a:pt x="211" y="377"/>
                  </a:lnTo>
                  <a:lnTo>
                    <a:pt x="182" y="377"/>
                  </a:lnTo>
                  <a:lnTo>
                    <a:pt x="182" y="57"/>
                  </a:lnTo>
                  <a:lnTo>
                    <a:pt x="211" y="57"/>
                  </a:lnTo>
                  <a:lnTo>
                    <a:pt x="211" y="15"/>
                  </a:lnTo>
                  <a:moveTo>
                    <a:pt x="279" y="194"/>
                  </a:moveTo>
                  <a:lnTo>
                    <a:pt x="279" y="157"/>
                  </a:lnTo>
                  <a:lnTo>
                    <a:pt x="336" y="157"/>
                  </a:lnTo>
                  <a:lnTo>
                    <a:pt x="336" y="194"/>
                  </a:lnTo>
                  <a:lnTo>
                    <a:pt x="279" y="194"/>
                  </a:lnTo>
                  <a:moveTo>
                    <a:pt x="377" y="194"/>
                  </a:moveTo>
                  <a:lnTo>
                    <a:pt x="377" y="157"/>
                  </a:lnTo>
                  <a:lnTo>
                    <a:pt x="432" y="157"/>
                  </a:lnTo>
                  <a:lnTo>
                    <a:pt x="432" y="194"/>
                  </a:lnTo>
                  <a:lnTo>
                    <a:pt x="377" y="194"/>
                  </a:lnTo>
                  <a:moveTo>
                    <a:pt x="279" y="115"/>
                  </a:moveTo>
                  <a:lnTo>
                    <a:pt x="279" y="76"/>
                  </a:lnTo>
                  <a:lnTo>
                    <a:pt x="336" y="76"/>
                  </a:lnTo>
                  <a:lnTo>
                    <a:pt x="336" y="115"/>
                  </a:lnTo>
                  <a:lnTo>
                    <a:pt x="279" y="115"/>
                  </a:lnTo>
                  <a:moveTo>
                    <a:pt x="377" y="115"/>
                  </a:moveTo>
                  <a:lnTo>
                    <a:pt x="377" y="76"/>
                  </a:lnTo>
                  <a:lnTo>
                    <a:pt x="432" y="76"/>
                  </a:lnTo>
                  <a:lnTo>
                    <a:pt x="432" y="115"/>
                  </a:lnTo>
                  <a:lnTo>
                    <a:pt x="377" y="115"/>
                  </a:lnTo>
                  <a:moveTo>
                    <a:pt x="377" y="0"/>
                  </a:moveTo>
                  <a:lnTo>
                    <a:pt x="336" y="0"/>
                  </a:lnTo>
                  <a:lnTo>
                    <a:pt x="336" y="37"/>
                  </a:lnTo>
                  <a:lnTo>
                    <a:pt x="238" y="37"/>
                  </a:lnTo>
                  <a:lnTo>
                    <a:pt x="238" y="235"/>
                  </a:lnTo>
                  <a:lnTo>
                    <a:pt x="473" y="235"/>
                  </a:lnTo>
                  <a:lnTo>
                    <a:pt x="473" y="37"/>
                  </a:lnTo>
                  <a:lnTo>
                    <a:pt x="377" y="37"/>
                  </a:lnTo>
                  <a:lnTo>
                    <a:pt x="3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2030" y="2455"/>
              <a:ext cx="229" cy="373"/>
            </a:xfrm>
            <a:custGeom>
              <a:avLst/>
              <a:gdLst>
                <a:gd name="T0" fmla="*/ 5 w 117"/>
                <a:gd name="T1" fmla="*/ 0 h 190"/>
                <a:gd name="T2" fmla="*/ 85 w 117"/>
                <a:gd name="T3" fmla="*/ 0 h 190"/>
                <a:gd name="T4" fmla="*/ 117 w 117"/>
                <a:gd name="T5" fmla="*/ 29 h 190"/>
                <a:gd name="T6" fmla="*/ 117 w 117"/>
                <a:gd name="T7" fmla="*/ 71 h 190"/>
                <a:gd name="T8" fmla="*/ 88 w 117"/>
                <a:gd name="T9" fmla="*/ 103 h 190"/>
                <a:gd name="T10" fmla="*/ 38 w 117"/>
                <a:gd name="T11" fmla="*/ 103 h 190"/>
                <a:gd name="T12" fmla="*/ 22 w 117"/>
                <a:gd name="T13" fmla="*/ 121 h 190"/>
                <a:gd name="T14" fmla="*/ 22 w 117"/>
                <a:gd name="T15" fmla="*/ 168 h 190"/>
                <a:gd name="T16" fmla="*/ 114 w 117"/>
                <a:gd name="T17" fmla="*/ 168 h 190"/>
                <a:gd name="T18" fmla="*/ 114 w 117"/>
                <a:gd name="T19" fmla="*/ 190 h 190"/>
                <a:gd name="T20" fmla="*/ 0 w 117"/>
                <a:gd name="T21" fmla="*/ 190 h 190"/>
                <a:gd name="T22" fmla="*/ 0 w 117"/>
                <a:gd name="T23" fmla="*/ 113 h 190"/>
                <a:gd name="T24" fmla="*/ 27 w 117"/>
                <a:gd name="T25" fmla="*/ 81 h 190"/>
                <a:gd name="T26" fmla="*/ 78 w 117"/>
                <a:gd name="T27" fmla="*/ 81 h 190"/>
                <a:gd name="T28" fmla="*/ 95 w 117"/>
                <a:gd name="T29" fmla="*/ 63 h 190"/>
                <a:gd name="T30" fmla="*/ 95 w 117"/>
                <a:gd name="T31" fmla="*/ 39 h 190"/>
                <a:gd name="T32" fmla="*/ 77 w 117"/>
                <a:gd name="T33" fmla="*/ 22 h 190"/>
                <a:gd name="T34" fmla="*/ 5 w 117"/>
                <a:gd name="T35" fmla="*/ 22 h 190"/>
                <a:gd name="T36" fmla="*/ 5 w 117"/>
                <a:gd name="T3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90">
                  <a:moveTo>
                    <a:pt x="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68"/>
                    <a:pt x="22" y="168"/>
                    <a:pt x="22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90"/>
                    <a:pt x="114" y="190"/>
                    <a:pt x="114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88" y="33"/>
                    <a:pt x="84" y="28"/>
                    <a:pt x="77" y="22"/>
                  </a:cubicBezTo>
                  <a:cubicBezTo>
                    <a:pt x="5" y="22"/>
                    <a:pt x="5" y="22"/>
                    <a:pt x="5" y="2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321" y="2453"/>
              <a:ext cx="251" cy="375"/>
            </a:xfrm>
            <a:custGeom>
              <a:avLst/>
              <a:gdLst>
                <a:gd name="T0" fmla="*/ 32 w 128"/>
                <a:gd name="T1" fmla="*/ 191 h 191"/>
                <a:gd name="T2" fmla="*/ 0 w 128"/>
                <a:gd name="T3" fmla="*/ 161 h 191"/>
                <a:gd name="T4" fmla="*/ 0 w 128"/>
                <a:gd name="T5" fmla="*/ 33 h 191"/>
                <a:gd name="T6" fmla="*/ 32 w 128"/>
                <a:gd name="T7" fmla="*/ 0 h 191"/>
                <a:gd name="T8" fmla="*/ 96 w 128"/>
                <a:gd name="T9" fmla="*/ 0 h 191"/>
                <a:gd name="T10" fmla="*/ 128 w 128"/>
                <a:gd name="T11" fmla="*/ 32 h 191"/>
                <a:gd name="T12" fmla="*/ 128 w 128"/>
                <a:gd name="T13" fmla="*/ 161 h 191"/>
                <a:gd name="T14" fmla="*/ 95 w 128"/>
                <a:gd name="T15" fmla="*/ 191 h 191"/>
                <a:gd name="T16" fmla="*/ 32 w 128"/>
                <a:gd name="T17" fmla="*/ 191 h 191"/>
                <a:gd name="T18" fmla="*/ 87 w 128"/>
                <a:gd name="T19" fmla="*/ 169 h 191"/>
                <a:gd name="T20" fmla="*/ 106 w 128"/>
                <a:gd name="T21" fmla="*/ 151 h 191"/>
                <a:gd name="T22" fmla="*/ 106 w 128"/>
                <a:gd name="T23" fmla="*/ 42 h 191"/>
                <a:gd name="T24" fmla="*/ 87 w 128"/>
                <a:gd name="T25" fmla="*/ 23 h 191"/>
                <a:gd name="T26" fmla="*/ 41 w 128"/>
                <a:gd name="T27" fmla="*/ 23 h 191"/>
                <a:gd name="T28" fmla="*/ 22 w 128"/>
                <a:gd name="T29" fmla="*/ 42 h 191"/>
                <a:gd name="T30" fmla="*/ 22 w 128"/>
                <a:gd name="T31" fmla="*/ 151 h 191"/>
                <a:gd name="T32" fmla="*/ 42 w 128"/>
                <a:gd name="T33" fmla="*/ 169 h 191"/>
                <a:gd name="T34" fmla="*/ 87 w 128"/>
                <a:gd name="T35" fmla="*/ 16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91">
                  <a:moveTo>
                    <a:pt x="32" y="191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161"/>
                    <a:pt x="128" y="161"/>
                    <a:pt x="128" y="161"/>
                  </a:cubicBezTo>
                  <a:cubicBezTo>
                    <a:pt x="95" y="191"/>
                    <a:pt x="95" y="191"/>
                    <a:pt x="95" y="191"/>
                  </a:cubicBezTo>
                  <a:lnTo>
                    <a:pt x="32" y="191"/>
                  </a:lnTo>
                  <a:close/>
                  <a:moveTo>
                    <a:pt x="87" y="169"/>
                  </a:moveTo>
                  <a:cubicBezTo>
                    <a:pt x="106" y="151"/>
                    <a:pt x="106" y="151"/>
                    <a:pt x="106" y="151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99" y="35"/>
                    <a:pt x="94" y="30"/>
                    <a:pt x="87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9" y="158"/>
                    <a:pt x="34" y="162"/>
                    <a:pt x="42" y="169"/>
                  </a:cubicBezTo>
                  <a:lnTo>
                    <a:pt x="87" y="169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2632" y="2455"/>
              <a:ext cx="102" cy="373"/>
            </a:xfrm>
            <a:custGeom>
              <a:avLst/>
              <a:gdLst>
                <a:gd name="T0" fmla="*/ 57 w 102"/>
                <a:gd name="T1" fmla="*/ 373 h 373"/>
                <a:gd name="T2" fmla="*/ 57 w 102"/>
                <a:gd name="T3" fmla="*/ 43 h 373"/>
                <a:gd name="T4" fmla="*/ 0 w 102"/>
                <a:gd name="T5" fmla="*/ 43 h 373"/>
                <a:gd name="T6" fmla="*/ 0 w 102"/>
                <a:gd name="T7" fmla="*/ 0 h 373"/>
                <a:gd name="T8" fmla="*/ 102 w 102"/>
                <a:gd name="T9" fmla="*/ 0 h 373"/>
                <a:gd name="T10" fmla="*/ 102 w 102"/>
                <a:gd name="T11" fmla="*/ 373 h 373"/>
                <a:gd name="T12" fmla="*/ 57 w 102"/>
                <a:gd name="T13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373">
                  <a:moveTo>
                    <a:pt x="57" y="373"/>
                  </a:moveTo>
                  <a:lnTo>
                    <a:pt x="57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373"/>
                  </a:lnTo>
                  <a:lnTo>
                    <a:pt x="57" y="373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2771" y="2455"/>
              <a:ext cx="223" cy="373"/>
            </a:xfrm>
            <a:custGeom>
              <a:avLst/>
              <a:gdLst>
                <a:gd name="T0" fmla="*/ 110 w 114"/>
                <a:gd name="T1" fmla="*/ 22 h 190"/>
                <a:gd name="T2" fmla="*/ 23 w 114"/>
                <a:gd name="T3" fmla="*/ 22 h 190"/>
                <a:gd name="T4" fmla="*/ 23 w 114"/>
                <a:gd name="T5" fmla="*/ 77 h 190"/>
                <a:gd name="T6" fmla="*/ 34 w 114"/>
                <a:gd name="T7" fmla="*/ 91 h 190"/>
                <a:gd name="T8" fmla="*/ 94 w 114"/>
                <a:gd name="T9" fmla="*/ 91 h 190"/>
                <a:gd name="T10" fmla="*/ 114 w 114"/>
                <a:gd name="T11" fmla="*/ 118 h 190"/>
                <a:gd name="T12" fmla="*/ 114 w 114"/>
                <a:gd name="T13" fmla="*/ 161 h 190"/>
                <a:gd name="T14" fmla="*/ 90 w 114"/>
                <a:gd name="T15" fmla="*/ 190 h 190"/>
                <a:gd name="T16" fmla="*/ 0 w 114"/>
                <a:gd name="T17" fmla="*/ 190 h 190"/>
                <a:gd name="T18" fmla="*/ 0 w 114"/>
                <a:gd name="T19" fmla="*/ 168 h 190"/>
                <a:gd name="T20" fmla="*/ 80 w 114"/>
                <a:gd name="T21" fmla="*/ 168 h 190"/>
                <a:gd name="T22" fmla="*/ 92 w 114"/>
                <a:gd name="T23" fmla="*/ 154 h 190"/>
                <a:gd name="T24" fmla="*/ 92 w 114"/>
                <a:gd name="T25" fmla="*/ 126 h 190"/>
                <a:gd name="T26" fmla="*/ 83 w 114"/>
                <a:gd name="T27" fmla="*/ 113 h 190"/>
                <a:gd name="T28" fmla="*/ 24 w 114"/>
                <a:gd name="T29" fmla="*/ 113 h 190"/>
                <a:gd name="T30" fmla="*/ 1 w 114"/>
                <a:gd name="T31" fmla="*/ 84 h 190"/>
                <a:gd name="T32" fmla="*/ 1 w 114"/>
                <a:gd name="T33" fmla="*/ 0 h 190"/>
                <a:gd name="T34" fmla="*/ 110 w 114"/>
                <a:gd name="T35" fmla="*/ 0 h 190"/>
                <a:gd name="T36" fmla="*/ 110 w 114"/>
                <a:gd name="T37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90">
                  <a:moveTo>
                    <a:pt x="110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7" y="81"/>
                    <a:pt x="30" y="85"/>
                    <a:pt x="3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90" y="190"/>
                    <a:pt x="90" y="190"/>
                    <a:pt x="9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3" y="163"/>
                    <a:pt x="87" y="159"/>
                    <a:pt x="92" y="154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89" y="121"/>
                    <a:pt x="87" y="118"/>
                    <a:pt x="83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110" y="22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3063" y="2455"/>
              <a:ext cx="369" cy="375"/>
            </a:xfrm>
            <a:custGeom>
              <a:avLst/>
              <a:gdLst>
                <a:gd name="T0" fmla="*/ 27 w 369"/>
                <a:gd name="T1" fmla="*/ 375 h 375"/>
                <a:gd name="T2" fmla="*/ 0 w 369"/>
                <a:gd name="T3" fmla="*/ 359 h 375"/>
                <a:gd name="T4" fmla="*/ 35 w 369"/>
                <a:gd name="T5" fmla="*/ 298 h 375"/>
                <a:gd name="T6" fmla="*/ 35 w 369"/>
                <a:gd name="T7" fmla="*/ 0 h 375"/>
                <a:gd name="T8" fmla="*/ 369 w 369"/>
                <a:gd name="T9" fmla="*/ 0 h 375"/>
                <a:gd name="T10" fmla="*/ 369 w 369"/>
                <a:gd name="T11" fmla="*/ 112 h 375"/>
                <a:gd name="T12" fmla="*/ 66 w 369"/>
                <a:gd name="T13" fmla="*/ 112 h 375"/>
                <a:gd name="T14" fmla="*/ 66 w 369"/>
                <a:gd name="T15" fmla="*/ 308 h 375"/>
                <a:gd name="T16" fmla="*/ 27 w 369"/>
                <a:gd name="T17" fmla="*/ 375 h 375"/>
                <a:gd name="T18" fmla="*/ 338 w 369"/>
                <a:gd name="T19" fmla="*/ 80 h 375"/>
                <a:gd name="T20" fmla="*/ 338 w 369"/>
                <a:gd name="T21" fmla="*/ 31 h 375"/>
                <a:gd name="T22" fmla="*/ 66 w 369"/>
                <a:gd name="T23" fmla="*/ 31 h 375"/>
                <a:gd name="T24" fmla="*/ 66 w 369"/>
                <a:gd name="T25" fmla="*/ 80 h 375"/>
                <a:gd name="T26" fmla="*/ 338 w 369"/>
                <a:gd name="T27" fmla="*/ 80 h 375"/>
                <a:gd name="T28" fmla="*/ 369 w 369"/>
                <a:gd name="T29" fmla="*/ 369 h 375"/>
                <a:gd name="T30" fmla="*/ 99 w 369"/>
                <a:gd name="T31" fmla="*/ 369 h 375"/>
                <a:gd name="T32" fmla="*/ 99 w 369"/>
                <a:gd name="T33" fmla="*/ 171 h 375"/>
                <a:gd name="T34" fmla="*/ 219 w 369"/>
                <a:gd name="T35" fmla="*/ 171 h 375"/>
                <a:gd name="T36" fmla="*/ 219 w 369"/>
                <a:gd name="T37" fmla="*/ 130 h 375"/>
                <a:gd name="T38" fmla="*/ 250 w 369"/>
                <a:gd name="T39" fmla="*/ 130 h 375"/>
                <a:gd name="T40" fmla="*/ 250 w 369"/>
                <a:gd name="T41" fmla="*/ 171 h 375"/>
                <a:gd name="T42" fmla="*/ 369 w 369"/>
                <a:gd name="T43" fmla="*/ 171 h 375"/>
                <a:gd name="T44" fmla="*/ 369 w 369"/>
                <a:gd name="T45" fmla="*/ 369 h 375"/>
                <a:gd name="T46" fmla="*/ 131 w 369"/>
                <a:gd name="T47" fmla="*/ 253 h 375"/>
                <a:gd name="T48" fmla="*/ 219 w 369"/>
                <a:gd name="T49" fmla="*/ 253 h 375"/>
                <a:gd name="T50" fmla="*/ 219 w 369"/>
                <a:gd name="T51" fmla="*/ 200 h 375"/>
                <a:gd name="T52" fmla="*/ 131 w 369"/>
                <a:gd name="T53" fmla="*/ 200 h 375"/>
                <a:gd name="T54" fmla="*/ 131 w 369"/>
                <a:gd name="T55" fmla="*/ 253 h 375"/>
                <a:gd name="T56" fmla="*/ 131 w 369"/>
                <a:gd name="T57" fmla="*/ 340 h 375"/>
                <a:gd name="T58" fmla="*/ 219 w 369"/>
                <a:gd name="T59" fmla="*/ 340 h 375"/>
                <a:gd name="T60" fmla="*/ 219 w 369"/>
                <a:gd name="T61" fmla="*/ 285 h 375"/>
                <a:gd name="T62" fmla="*/ 131 w 369"/>
                <a:gd name="T63" fmla="*/ 285 h 375"/>
                <a:gd name="T64" fmla="*/ 131 w 369"/>
                <a:gd name="T65" fmla="*/ 340 h 375"/>
                <a:gd name="T66" fmla="*/ 338 w 369"/>
                <a:gd name="T67" fmla="*/ 200 h 375"/>
                <a:gd name="T68" fmla="*/ 250 w 369"/>
                <a:gd name="T69" fmla="*/ 200 h 375"/>
                <a:gd name="T70" fmla="*/ 250 w 369"/>
                <a:gd name="T71" fmla="*/ 253 h 375"/>
                <a:gd name="T72" fmla="*/ 338 w 369"/>
                <a:gd name="T73" fmla="*/ 253 h 375"/>
                <a:gd name="T74" fmla="*/ 338 w 369"/>
                <a:gd name="T75" fmla="*/ 200 h 375"/>
                <a:gd name="T76" fmla="*/ 338 w 369"/>
                <a:gd name="T77" fmla="*/ 340 h 375"/>
                <a:gd name="T78" fmla="*/ 338 w 369"/>
                <a:gd name="T79" fmla="*/ 285 h 375"/>
                <a:gd name="T80" fmla="*/ 250 w 369"/>
                <a:gd name="T81" fmla="*/ 285 h 375"/>
                <a:gd name="T82" fmla="*/ 250 w 369"/>
                <a:gd name="T83" fmla="*/ 340 h 375"/>
                <a:gd name="T84" fmla="*/ 338 w 369"/>
                <a:gd name="T85" fmla="*/ 34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9" h="375">
                  <a:moveTo>
                    <a:pt x="27" y="375"/>
                  </a:moveTo>
                  <a:lnTo>
                    <a:pt x="0" y="359"/>
                  </a:lnTo>
                  <a:lnTo>
                    <a:pt x="35" y="298"/>
                  </a:lnTo>
                  <a:lnTo>
                    <a:pt x="35" y="0"/>
                  </a:lnTo>
                  <a:lnTo>
                    <a:pt x="369" y="0"/>
                  </a:lnTo>
                  <a:lnTo>
                    <a:pt x="369" y="112"/>
                  </a:lnTo>
                  <a:lnTo>
                    <a:pt x="66" y="112"/>
                  </a:lnTo>
                  <a:lnTo>
                    <a:pt x="66" y="308"/>
                  </a:lnTo>
                  <a:lnTo>
                    <a:pt x="27" y="375"/>
                  </a:lnTo>
                  <a:close/>
                  <a:moveTo>
                    <a:pt x="338" y="80"/>
                  </a:moveTo>
                  <a:lnTo>
                    <a:pt x="338" y="31"/>
                  </a:lnTo>
                  <a:lnTo>
                    <a:pt x="66" y="31"/>
                  </a:lnTo>
                  <a:lnTo>
                    <a:pt x="66" y="80"/>
                  </a:lnTo>
                  <a:lnTo>
                    <a:pt x="338" y="80"/>
                  </a:lnTo>
                  <a:close/>
                  <a:moveTo>
                    <a:pt x="369" y="369"/>
                  </a:moveTo>
                  <a:lnTo>
                    <a:pt x="99" y="369"/>
                  </a:lnTo>
                  <a:lnTo>
                    <a:pt x="99" y="171"/>
                  </a:lnTo>
                  <a:lnTo>
                    <a:pt x="219" y="171"/>
                  </a:lnTo>
                  <a:lnTo>
                    <a:pt x="219" y="130"/>
                  </a:lnTo>
                  <a:lnTo>
                    <a:pt x="250" y="130"/>
                  </a:lnTo>
                  <a:lnTo>
                    <a:pt x="250" y="171"/>
                  </a:lnTo>
                  <a:lnTo>
                    <a:pt x="369" y="171"/>
                  </a:lnTo>
                  <a:lnTo>
                    <a:pt x="369" y="369"/>
                  </a:lnTo>
                  <a:close/>
                  <a:moveTo>
                    <a:pt x="131" y="253"/>
                  </a:moveTo>
                  <a:lnTo>
                    <a:pt x="219" y="253"/>
                  </a:lnTo>
                  <a:lnTo>
                    <a:pt x="219" y="200"/>
                  </a:lnTo>
                  <a:lnTo>
                    <a:pt x="131" y="200"/>
                  </a:lnTo>
                  <a:lnTo>
                    <a:pt x="131" y="253"/>
                  </a:lnTo>
                  <a:close/>
                  <a:moveTo>
                    <a:pt x="131" y="340"/>
                  </a:moveTo>
                  <a:lnTo>
                    <a:pt x="219" y="340"/>
                  </a:lnTo>
                  <a:lnTo>
                    <a:pt x="219" y="285"/>
                  </a:lnTo>
                  <a:lnTo>
                    <a:pt x="131" y="285"/>
                  </a:lnTo>
                  <a:lnTo>
                    <a:pt x="131" y="340"/>
                  </a:lnTo>
                  <a:close/>
                  <a:moveTo>
                    <a:pt x="338" y="200"/>
                  </a:moveTo>
                  <a:lnTo>
                    <a:pt x="250" y="200"/>
                  </a:lnTo>
                  <a:lnTo>
                    <a:pt x="250" y="253"/>
                  </a:lnTo>
                  <a:lnTo>
                    <a:pt x="338" y="253"/>
                  </a:lnTo>
                  <a:lnTo>
                    <a:pt x="338" y="200"/>
                  </a:lnTo>
                  <a:close/>
                  <a:moveTo>
                    <a:pt x="338" y="340"/>
                  </a:moveTo>
                  <a:lnTo>
                    <a:pt x="338" y="285"/>
                  </a:lnTo>
                  <a:lnTo>
                    <a:pt x="250" y="285"/>
                  </a:lnTo>
                  <a:lnTo>
                    <a:pt x="250" y="340"/>
                  </a:lnTo>
                  <a:lnTo>
                    <a:pt x="338" y="34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3522" y="2449"/>
              <a:ext cx="390" cy="387"/>
            </a:xfrm>
            <a:custGeom>
              <a:avLst/>
              <a:gdLst>
                <a:gd name="T0" fmla="*/ 390 w 390"/>
                <a:gd name="T1" fmla="*/ 289 h 387"/>
                <a:gd name="T2" fmla="*/ 210 w 390"/>
                <a:gd name="T3" fmla="*/ 289 h 387"/>
                <a:gd name="T4" fmla="*/ 210 w 390"/>
                <a:gd name="T5" fmla="*/ 387 h 387"/>
                <a:gd name="T6" fmla="*/ 178 w 390"/>
                <a:gd name="T7" fmla="*/ 387 h 387"/>
                <a:gd name="T8" fmla="*/ 178 w 390"/>
                <a:gd name="T9" fmla="*/ 289 h 387"/>
                <a:gd name="T10" fmla="*/ 0 w 390"/>
                <a:gd name="T11" fmla="*/ 289 h 387"/>
                <a:gd name="T12" fmla="*/ 0 w 390"/>
                <a:gd name="T13" fmla="*/ 257 h 387"/>
                <a:gd name="T14" fmla="*/ 178 w 390"/>
                <a:gd name="T15" fmla="*/ 257 h 387"/>
                <a:gd name="T16" fmla="*/ 178 w 390"/>
                <a:gd name="T17" fmla="*/ 210 h 387"/>
                <a:gd name="T18" fmla="*/ 210 w 390"/>
                <a:gd name="T19" fmla="*/ 210 h 387"/>
                <a:gd name="T20" fmla="*/ 210 w 390"/>
                <a:gd name="T21" fmla="*/ 257 h 387"/>
                <a:gd name="T22" fmla="*/ 390 w 390"/>
                <a:gd name="T23" fmla="*/ 257 h 387"/>
                <a:gd name="T24" fmla="*/ 390 w 390"/>
                <a:gd name="T25" fmla="*/ 289 h 387"/>
                <a:gd name="T26" fmla="*/ 139 w 390"/>
                <a:gd name="T27" fmla="*/ 35 h 387"/>
                <a:gd name="T28" fmla="*/ 104 w 390"/>
                <a:gd name="T29" fmla="*/ 55 h 387"/>
                <a:gd name="T30" fmla="*/ 104 w 390"/>
                <a:gd name="T31" fmla="*/ 218 h 387"/>
                <a:gd name="T32" fmla="*/ 73 w 390"/>
                <a:gd name="T33" fmla="*/ 218 h 387"/>
                <a:gd name="T34" fmla="*/ 73 w 390"/>
                <a:gd name="T35" fmla="*/ 75 h 387"/>
                <a:gd name="T36" fmla="*/ 22 w 390"/>
                <a:gd name="T37" fmla="*/ 104 h 387"/>
                <a:gd name="T38" fmla="*/ 6 w 390"/>
                <a:gd name="T39" fmla="*/ 77 h 387"/>
                <a:gd name="T40" fmla="*/ 124 w 390"/>
                <a:gd name="T41" fmla="*/ 8 h 387"/>
                <a:gd name="T42" fmla="*/ 139 w 390"/>
                <a:gd name="T43" fmla="*/ 35 h 387"/>
                <a:gd name="T44" fmla="*/ 378 w 390"/>
                <a:gd name="T45" fmla="*/ 161 h 387"/>
                <a:gd name="T46" fmla="*/ 339 w 390"/>
                <a:gd name="T47" fmla="*/ 210 h 387"/>
                <a:gd name="T48" fmla="*/ 233 w 390"/>
                <a:gd name="T49" fmla="*/ 210 h 387"/>
                <a:gd name="T50" fmla="*/ 233 w 390"/>
                <a:gd name="T51" fmla="*/ 122 h 387"/>
                <a:gd name="T52" fmla="*/ 147 w 390"/>
                <a:gd name="T53" fmla="*/ 167 h 387"/>
                <a:gd name="T54" fmla="*/ 133 w 390"/>
                <a:gd name="T55" fmla="*/ 138 h 387"/>
                <a:gd name="T56" fmla="*/ 233 w 390"/>
                <a:gd name="T57" fmla="*/ 86 h 387"/>
                <a:gd name="T58" fmla="*/ 233 w 390"/>
                <a:gd name="T59" fmla="*/ 0 h 387"/>
                <a:gd name="T60" fmla="*/ 264 w 390"/>
                <a:gd name="T61" fmla="*/ 0 h 387"/>
                <a:gd name="T62" fmla="*/ 264 w 390"/>
                <a:gd name="T63" fmla="*/ 71 h 387"/>
                <a:gd name="T64" fmla="*/ 347 w 390"/>
                <a:gd name="T65" fmla="*/ 30 h 387"/>
                <a:gd name="T66" fmla="*/ 360 w 390"/>
                <a:gd name="T67" fmla="*/ 57 h 387"/>
                <a:gd name="T68" fmla="*/ 264 w 390"/>
                <a:gd name="T69" fmla="*/ 106 h 387"/>
                <a:gd name="T70" fmla="*/ 264 w 390"/>
                <a:gd name="T71" fmla="*/ 179 h 387"/>
                <a:gd name="T72" fmla="*/ 323 w 390"/>
                <a:gd name="T73" fmla="*/ 179 h 387"/>
                <a:gd name="T74" fmla="*/ 352 w 390"/>
                <a:gd name="T75" fmla="*/ 141 h 387"/>
                <a:gd name="T76" fmla="*/ 378 w 390"/>
                <a:gd name="T77" fmla="*/ 161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0" h="387">
                  <a:moveTo>
                    <a:pt x="390" y="289"/>
                  </a:moveTo>
                  <a:lnTo>
                    <a:pt x="210" y="289"/>
                  </a:lnTo>
                  <a:lnTo>
                    <a:pt x="210" y="387"/>
                  </a:lnTo>
                  <a:lnTo>
                    <a:pt x="178" y="387"/>
                  </a:lnTo>
                  <a:lnTo>
                    <a:pt x="178" y="289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178" y="257"/>
                  </a:lnTo>
                  <a:lnTo>
                    <a:pt x="178" y="210"/>
                  </a:lnTo>
                  <a:lnTo>
                    <a:pt x="210" y="210"/>
                  </a:lnTo>
                  <a:lnTo>
                    <a:pt x="210" y="257"/>
                  </a:lnTo>
                  <a:lnTo>
                    <a:pt x="390" y="257"/>
                  </a:lnTo>
                  <a:lnTo>
                    <a:pt x="390" y="289"/>
                  </a:lnTo>
                  <a:close/>
                  <a:moveTo>
                    <a:pt x="139" y="35"/>
                  </a:moveTo>
                  <a:lnTo>
                    <a:pt x="104" y="55"/>
                  </a:lnTo>
                  <a:lnTo>
                    <a:pt x="104" y="218"/>
                  </a:lnTo>
                  <a:lnTo>
                    <a:pt x="73" y="218"/>
                  </a:lnTo>
                  <a:lnTo>
                    <a:pt x="73" y="75"/>
                  </a:lnTo>
                  <a:lnTo>
                    <a:pt x="22" y="104"/>
                  </a:lnTo>
                  <a:lnTo>
                    <a:pt x="6" y="77"/>
                  </a:lnTo>
                  <a:lnTo>
                    <a:pt x="124" y="8"/>
                  </a:lnTo>
                  <a:lnTo>
                    <a:pt x="139" y="35"/>
                  </a:lnTo>
                  <a:close/>
                  <a:moveTo>
                    <a:pt x="378" y="161"/>
                  </a:moveTo>
                  <a:lnTo>
                    <a:pt x="339" y="210"/>
                  </a:lnTo>
                  <a:lnTo>
                    <a:pt x="233" y="210"/>
                  </a:lnTo>
                  <a:lnTo>
                    <a:pt x="233" y="122"/>
                  </a:lnTo>
                  <a:lnTo>
                    <a:pt x="147" y="167"/>
                  </a:lnTo>
                  <a:lnTo>
                    <a:pt x="133" y="138"/>
                  </a:lnTo>
                  <a:lnTo>
                    <a:pt x="233" y="86"/>
                  </a:lnTo>
                  <a:lnTo>
                    <a:pt x="233" y="0"/>
                  </a:lnTo>
                  <a:lnTo>
                    <a:pt x="264" y="0"/>
                  </a:lnTo>
                  <a:lnTo>
                    <a:pt x="264" y="71"/>
                  </a:lnTo>
                  <a:lnTo>
                    <a:pt x="347" y="30"/>
                  </a:lnTo>
                  <a:lnTo>
                    <a:pt x="360" y="57"/>
                  </a:lnTo>
                  <a:lnTo>
                    <a:pt x="264" y="106"/>
                  </a:lnTo>
                  <a:lnTo>
                    <a:pt x="264" y="179"/>
                  </a:lnTo>
                  <a:lnTo>
                    <a:pt x="323" y="179"/>
                  </a:lnTo>
                  <a:lnTo>
                    <a:pt x="352" y="141"/>
                  </a:lnTo>
                  <a:lnTo>
                    <a:pt x="378" y="161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3955" y="2469"/>
              <a:ext cx="389" cy="359"/>
            </a:xfrm>
            <a:custGeom>
              <a:avLst/>
              <a:gdLst>
                <a:gd name="T0" fmla="*/ 389 w 389"/>
                <a:gd name="T1" fmla="*/ 359 h 359"/>
                <a:gd name="T2" fmla="*/ 0 w 389"/>
                <a:gd name="T3" fmla="*/ 359 h 359"/>
                <a:gd name="T4" fmla="*/ 0 w 389"/>
                <a:gd name="T5" fmla="*/ 328 h 359"/>
                <a:gd name="T6" fmla="*/ 389 w 389"/>
                <a:gd name="T7" fmla="*/ 328 h 359"/>
                <a:gd name="T8" fmla="*/ 389 w 389"/>
                <a:gd name="T9" fmla="*/ 359 h 359"/>
                <a:gd name="T10" fmla="*/ 381 w 389"/>
                <a:gd name="T11" fmla="*/ 31 h 359"/>
                <a:gd name="T12" fmla="*/ 7 w 389"/>
                <a:gd name="T13" fmla="*/ 31 h 359"/>
                <a:gd name="T14" fmla="*/ 7 w 389"/>
                <a:gd name="T15" fmla="*/ 0 h 359"/>
                <a:gd name="T16" fmla="*/ 381 w 389"/>
                <a:gd name="T17" fmla="*/ 0 h 359"/>
                <a:gd name="T18" fmla="*/ 381 w 389"/>
                <a:gd name="T19" fmla="*/ 31 h 359"/>
                <a:gd name="T20" fmla="*/ 369 w 389"/>
                <a:gd name="T21" fmla="*/ 202 h 359"/>
                <a:gd name="T22" fmla="*/ 19 w 389"/>
                <a:gd name="T23" fmla="*/ 202 h 359"/>
                <a:gd name="T24" fmla="*/ 19 w 389"/>
                <a:gd name="T25" fmla="*/ 171 h 359"/>
                <a:gd name="T26" fmla="*/ 369 w 389"/>
                <a:gd name="T27" fmla="*/ 171 h 359"/>
                <a:gd name="T28" fmla="*/ 369 w 389"/>
                <a:gd name="T29" fmla="*/ 20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9" h="359">
                  <a:moveTo>
                    <a:pt x="389" y="359"/>
                  </a:moveTo>
                  <a:lnTo>
                    <a:pt x="0" y="359"/>
                  </a:lnTo>
                  <a:lnTo>
                    <a:pt x="0" y="328"/>
                  </a:lnTo>
                  <a:lnTo>
                    <a:pt x="389" y="328"/>
                  </a:lnTo>
                  <a:lnTo>
                    <a:pt x="389" y="359"/>
                  </a:lnTo>
                  <a:close/>
                  <a:moveTo>
                    <a:pt x="381" y="31"/>
                  </a:moveTo>
                  <a:lnTo>
                    <a:pt x="7" y="31"/>
                  </a:lnTo>
                  <a:lnTo>
                    <a:pt x="7" y="0"/>
                  </a:lnTo>
                  <a:lnTo>
                    <a:pt x="381" y="0"/>
                  </a:lnTo>
                  <a:lnTo>
                    <a:pt x="381" y="31"/>
                  </a:lnTo>
                  <a:close/>
                  <a:moveTo>
                    <a:pt x="369" y="202"/>
                  </a:moveTo>
                  <a:lnTo>
                    <a:pt x="19" y="202"/>
                  </a:lnTo>
                  <a:lnTo>
                    <a:pt x="19" y="171"/>
                  </a:lnTo>
                  <a:lnTo>
                    <a:pt x="369" y="171"/>
                  </a:lnTo>
                  <a:lnTo>
                    <a:pt x="369" y="202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4391" y="2459"/>
              <a:ext cx="381" cy="371"/>
            </a:xfrm>
            <a:custGeom>
              <a:avLst/>
              <a:gdLst>
                <a:gd name="T0" fmla="*/ 49 w 381"/>
                <a:gd name="T1" fmla="*/ 292 h 371"/>
                <a:gd name="T2" fmla="*/ 0 w 381"/>
                <a:gd name="T3" fmla="*/ 143 h 371"/>
                <a:gd name="T4" fmla="*/ 80 w 381"/>
                <a:gd name="T5" fmla="*/ 114 h 371"/>
                <a:gd name="T6" fmla="*/ 129 w 381"/>
                <a:gd name="T7" fmla="*/ 338 h 371"/>
                <a:gd name="T8" fmla="*/ 381 w 381"/>
                <a:gd name="T9" fmla="*/ 369 h 371"/>
                <a:gd name="T10" fmla="*/ 66 w 381"/>
                <a:gd name="T11" fmla="*/ 320 h 371"/>
                <a:gd name="T12" fmla="*/ 0 w 381"/>
                <a:gd name="T13" fmla="*/ 351 h 371"/>
                <a:gd name="T14" fmla="*/ 29 w 381"/>
                <a:gd name="T15" fmla="*/ 37 h 371"/>
                <a:gd name="T16" fmla="*/ 92 w 381"/>
                <a:gd name="T17" fmla="*/ 57 h 371"/>
                <a:gd name="T18" fmla="*/ 295 w 381"/>
                <a:gd name="T19" fmla="*/ 292 h 371"/>
                <a:gd name="T20" fmla="*/ 328 w 381"/>
                <a:gd name="T21" fmla="*/ 259 h 371"/>
                <a:gd name="T22" fmla="*/ 258 w 381"/>
                <a:gd name="T23" fmla="*/ 320 h 371"/>
                <a:gd name="T24" fmla="*/ 227 w 381"/>
                <a:gd name="T25" fmla="*/ 259 h 371"/>
                <a:gd name="T26" fmla="*/ 156 w 381"/>
                <a:gd name="T27" fmla="*/ 320 h 371"/>
                <a:gd name="T28" fmla="*/ 125 w 381"/>
                <a:gd name="T29" fmla="*/ 104 h 371"/>
                <a:gd name="T30" fmla="*/ 152 w 381"/>
                <a:gd name="T31" fmla="*/ 67 h 371"/>
                <a:gd name="T32" fmla="*/ 242 w 381"/>
                <a:gd name="T33" fmla="*/ 100 h 371"/>
                <a:gd name="T34" fmla="*/ 131 w 381"/>
                <a:gd name="T35" fmla="*/ 31 h 371"/>
                <a:gd name="T36" fmla="*/ 358 w 381"/>
                <a:gd name="T37" fmla="*/ 0 h 371"/>
                <a:gd name="T38" fmla="*/ 283 w 381"/>
                <a:gd name="T39" fmla="*/ 104 h 371"/>
                <a:gd name="T40" fmla="*/ 360 w 381"/>
                <a:gd name="T41" fmla="*/ 324 h 371"/>
                <a:gd name="T42" fmla="*/ 295 w 381"/>
                <a:gd name="T43" fmla="*/ 292 h 371"/>
                <a:gd name="T44" fmla="*/ 227 w 381"/>
                <a:gd name="T45" fmla="*/ 167 h 371"/>
                <a:gd name="T46" fmla="*/ 156 w 381"/>
                <a:gd name="T47" fmla="*/ 133 h 371"/>
                <a:gd name="T48" fmla="*/ 156 w 381"/>
                <a:gd name="T49" fmla="*/ 228 h 371"/>
                <a:gd name="T50" fmla="*/ 227 w 381"/>
                <a:gd name="T51" fmla="*/ 198 h 371"/>
                <a:gd name="T52" fmla="*/ 156 w 381"/>
                <a:gd name="T53" fmla="*/ 228 h 371"/>
                <a:gd name="T54" fmla="*/ 258 w 381"/>
                <a:gd name="T55" fmla="*/ 133 h 371"/>
                <a:gd name="T56" fmla="*/ 328 w 381"/>
                <a:gd name="T57" fmla="*/ 167 h 371"/>
                <a:gd name="T58" fmla="*/ 258 w 381"/>
                <a:gd name="T59" fmla="*/ 228 h 371"/>
                <a:gd name="T60" fmla="*/ 328 w 381"/>
                <a:gd name="T61" fmla="*/ 198 h 371"/>
                <a:gd name="T62" fmla="*/ 258 w 381"/>
                <a:gd name="T63" fmla="*/ 22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1" h="371">
                  <a:moveTo>
                    <a:pt x="0" y="351"/>
                  </a:moveTo>
                  <a:lnTo>
                    <a:pt x="49" y="292"/>
                  </a:lnTo>
                  <a:lnTo>
                    <a:pt x="49" y="143"/>
                  </a:lnTo>
                  <a:lnTo>
                    <a:pt x="0" y="143"/>
                  </a:lnTo>
                  <a:lnTo>
                    <a:pt x="0" y="114"/>
                  </a:lnTo>
                  <a:lnTo>
                    <a:pt x="80" y="114"/>
                  </a:lnTo>
                  <a:lnTo>
                    <a:pt x="80" y="291"/>
                  </a:lnTo>
                  <a:lnTo>
                    <a:pt x="129" y="338"/>
                  </a:lnTo>
                  <a:lnTo>
                    <a:pt x="381" y="338"/>
                  </a:lnTo>
                  <a:lnTo>
                    <a:pt x="381" y="369"/>
                  </a:lnTo>
                  <a:lnTo>
                    <a:pt x="115" y="369"/>
                  </a:lnTo>
                  <a:lnTo>
                    <a:pt x="66" y="320"/>
                  </a:lnTo>
                  <a:lnTo>
                    <a:pt x="23" y="371"/>
                  </a:lnTo>
                  <a:lnTo>
                    <a:pt x="0" y="351"/>
                  </a:lnTo>
                  <a:close/>
                  <a:moveTo>
                    <a:pt x="70" y="78"/>
                  </a:moveTo>
                  <a:lnTo>
                    <a:pt x="29" y="37"/>
                  </a:lnTo>
                  <a:lnTo>
                    <a:pt x="51" y="16"/>
                  </a:lnTo>
                  <a:lnTo>
                    <a:pt x="92" y="57"/>
                  </a:lnTo>
                  <a:lnTo>
                    <a:pt x="70" y="78"/>
                  </a:lnTo>
                  <a:close/>
                  <a:moveTo>
                    <a:pt x="295" y="292"/>
                  </a:moveTo>
                  <a:lnTo>
                    <a:pt x="328" y="292"/>
                  </a:lnTo>
                  <a:lnTo>
                    <a:pt x="328" y="259"/>
                  </a:lnTo>
                  <a:lnTo>
                    <a:pt x="258" y="259"/>
                  </a:lnTo>
                  <a:lnTo>
                    <a:pt x="258" y="320"/>
                  </a:lnTo>
                  <a:lnTo>
                    <a:pt x="227" y="320"/>
                  </a:lnTo>
                  <a:lnTo>
                    <a:pt x="227" y="259"/>
                  </a:lnTo>
                  <a:lnTo>
                    <a:pt x="156" y="259"/>
                  </a:lnTo>
                  <a:lnTo>
                    <a:pt x="156" y="320"/>
                  </a:lnTo>
                  <a:lnTo>
                    <a:pt x="125" y="320"/>
                  </a:lnTo>
                  <a:lnTo>
                    <a:pt x="125" y="104"/>
                  </a:lnTo>
                  <a:lnTo>
                    <a:pt x="197" y="104"/>
                  </a:lnTo>
                  <a:lnTo>
                    <a:pt x="152" y="67"/>
                  </a:lnTo>
                  <a:lnTo>
                    <a:pt x="172" y="41"/>
                  </a:lnTo>
                  <a:lnTo>
                    <a:pt x="242" y="100"/>
                  </a:lnTo>
                  <a:lnTo>
                    <a:pt x="319" y="31"/>
                  </a:lnTo>
                  <a:lnTo>
                    <a:pt x="131" y="31"/>
                  </a:lnTo>
                  <a:lnTo>
                    <a:pt x="131" y="0"/>
                  </a:lnTo>
                  <a:lnTo>
                    <a:pt x="358" y="0"/>
                  </a:lnTo>
                  <a:lnTo>
                    <a:pt x="358" y="39"/>
                  </a:lnTo>
                  <a:lnTo>
                    <a:pt x="283" y="104"/>
                  </a:lnTo>
                  <a:lnTo>
                    <a:pt x="360" y="104"/>
                  </a:lnTo>
                  <a:lnTo>
                    <a:pt x="360" y="324"/>
                  </a:lnTo>
                  <a:lnTo>
                    <a:pt x="295" y="324"/>
                  </a:lnTo>
                  <a:lnTo>
                    <a:pt x="295" y="292"/>
                  </a:lnTo>
                  <a:close/>
                  <a:moveTo>
                    <a:pt x="156" y="167"/>
                  </a:moveTo>
                  <a:lnTo>
                    <a:pt x="227" y="167"/>
                  </a:lnTo>
                  <a:lnTo>
                    <a:pt x="227" y="133"/>
                  </a:lnTo>
                  <a:lnTo>
                    <a:pt x="156" y="133"/>
                  </a:lnTo>
                  <a:lnTo>
                    <a:pt x="156" y="167"/>
                  </a:lnTo>
                  <a:close/>
                  <a:moveTo>
                    <a:pt x="156" y="228"/>
                  </a:moveTo>
                  <a:lnTo>
                    <a:pt x="227" y="228"/>
                  </a:lnTo>
                  <a:lnTo>
                    <a:pt x="227" y="198"/>
                  </a:lnTo>
                  <a:lnTo>
                    <a:pt x="156" y="198"/>
                  </a:lnTo>
                  <a:lnTo>
                    <a:pt x="156" y="228"/>
                  </a:lnTo>
                  <a:close/>
                  <a:moveTo>
                    <a:pt x="328" y="133"/>
                  </a:moveTo>
                  <a:lnTo>
                    <a:pt x="258" y="133"/>
                  </a:lnTo>
                  <a:lnTo>
                    <a:pt x="258" y="167"/>
                  </a:lnTo>
                  <a:lnTo>
                    <a:pt x="328" y="167"/>
                  </a:lnTo>
                  <a:lnTo>
                    <a:pt x="328" y="133"/>
                  </a:lnTo>
                  <a:close/>
                  <a:moveTo>
                    <a:pt x="258" y="228"/>
                  </a:moveTo>
                  <a:lnTo>
                    <a:pt x="328" y="228"/>
                  </a:lnTo>
                  <a:lnTo>
                    <a:pt x="328" y="198"/>
                  </a:lnTo>
                  <a:lnTo>
                    <a:pt x="258" y="198"/>
                  </a:lnTo>
                  <a:lnTo>
                    <a:pt x="258" y="228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4823" y="2449"/>
              <a:ext cx="381" cy="385"/>
            </a:xfrm>
            <a:custGeom>
              <a:avLst/>
              <a:gdLst>
                <a:gd name="T0" fmla="*/ 114 w 381"/>
                <a:gd name="T1" fmla="*/ 26 h 385"/>
                <a:gd name="T2" fmla="*/ 82 w 381"/>
                <a:gd name="T3" fmla="*/ 69 h 385"/>
                <a:gd name="T4" fmla="*/ 82 w 381"/>
                <a:gd name="T5" fmla="*/ 385 h 385"/>
                <a:gd name="T6" fmla="*/ 53 w 381"/>
                <a:gd name="T7" fmla="*/ 385 h 385"/>
                <a:gd name="T8" fmla="*/ 53 w 381"/>
                <a:gd name="T9" fmla="*/ 114 h 385"/>
                <a:gd name="T10" fmla="*/ 25 w 381"/>
                <a:gd name="T11" fmla="*/ 155 h 385"/>
                <a:gd name="T12" fmla="*/ 0 w 381"/>
                <a:gd name="T13" fmla="*/ 138 h 385"/>
                <a:gd name="T14" fmla="*/ 86 w 381"/>
                <a:gd name="T15" fmla="*/ 8 h 385"/>
                <a:gd name="T16" fmla="*/ 114 w 381"/>
                <a:gd name="T17" fmla="*/ 26 h 385"/>
                <a:gd name="T18" fmla="*/ 381 w 381"/>
                <a:gd name="T19" fmla="*/ 75 h 385"/>
                <a:gd name="T20" fmla="*/ 125 w 381"/>
                <a:gd name="T21" fmla="*/ 75 h 385"/>
                <a:gd name="T22" fmla="*/ 125 w 381"/>
                <a:gd name="T23" fmla="*/ 45 h 385"/>
                <a:gd name="T24" fmla="*/ 239 w 381"/>
                <a:gd name="T25" fmla="*/ 45 h 385"/>
                <a:gd name="T26" fmla="*/ 239 w 381"/>
                <a:gd name="T27" fmla="*/ 0 h 385"/>
                <a:gd name="T28" fmla="*/ 270 w 381"/>
                <a:gd name="T29" fmla="*/ 0 h 385"/>
                <a:gd name="T30" fmla="*/ 270 w 381"/>
                <a:gd name="T31" fmla="*/ 45 h 385"/>
                <a:gd name="T32" fmla="*/ 381 w 381"/>
                <a:gd name="T33" fmla="*/ 45 h 385"/>
                <a:gd name="T34" fmla="*/ 381 w 381"/>
                <a:gd name="T35" fmla="*/ 75 h 385"/>
                <a:gd name="T36" fmla="*/ 374 w 381"/>
                <a:gd name="T37" fmla="*/ 143 h 385"/>
                <a:gd name="T38" fmla="*/ 133 w 381"/>
                <a:gd name="T39" fmla="*/ 143 h 385"/>
                <a:gd name="T40" fmla="*/ 133 w 381"/>
                <a:gd name="T41" fmla="*/ 114 h 385"/>
                <a:gd name="T42" fmla="*/ 374 w 381"/>
                <a:gd name="T43" fmla="*/ 114 h 385"/>
                <a:gd name="T44" fmla="*/ 374 w 381"/>
                <a:gd name="T45" fmla="*/ 143 h 385"/>
                <a:gd name="T46" fmla="*/ 374 w 381"/>
                <a:gd name="T47" fmla="*/ 210 h 385"/>
                <a:gd name="T48" fmla="*/ 133 w 381"/>
                <a:gd name="T49" fmla="*/ 210 h 385"/>
                <a:gd name="T50" fmla="*/ 133 w 381"/>
                <a:gd name="T51" fmla="*/ 179 h 385"/>
                <a:gd name="T52" fmla="*/ 374 w 381"/>
                <a:gd name="T53" fmla="*/ 179 h 385"/>
                <a:gd name="T54" fmla="*/ 374 w 381"/>
                <a:gd name="T55" fmla="*/ 210 h 385"/>
                <a:gd name="T56" fmla="*/ 368 w 381"/>
                <a:gd name="T57" fmla="*/ 248 h 385"/>
                <a:gd name="T58" fmla="*/ 368 w 381"/>
                <a:gd name="T59" fmla="*/ 379 h 385"/>
                <a:gd name="T60" fmla="*/ 139 w 381"/>
                <a:gd name="T61" fmla="*/ 379 h 385"/>
                <a:gd name="T62" fmla="*/ 139 w 381"/>
                <a:gd name="T63" fmla="*/ 248 h 385"/>
                <a:gd name="T64" fmla="*/ 368 w 381"/>
                <a:gd name="T65" fmla="*/ 248 h 385"/>
                <a:gd name="T66" fmla="*/ 170 w 381"/>
                <a:gd name="T67" fmla="*/ 279 h 385"/>
                <a:gd name="T68" fmla="*/ 170 w 381"/>
                <a:gd name="T69" fmla="*/ 348 h 385"/>
                <a:gd name="T70" fmla="*/ 338 w 381"/>
                <a:gd name="T71" fmla="*/ 348 h 385"/>
                <a:gd name="T72" fmla="*/ 338 w 381"/>
                <a:gd name="T73" fmla="*/ 279 h 385"/>
                <a:gd name="T74" fmla="*/ 170 w 381"/>
                <a:gd name="T75" fmla="*/ 27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1" h="385">
                  <a:moveTo>
                    <a:pt x="114" y="26"/>
                  </a:moveTo>
                  <a:lnTo>
                    <a:pt x="82" y="69"/>
                  </a:lnTo>
                  <a:lnTo>
                    <a:pt x="82" y="385"/>
                  </a:lnTo>
                  <a:lnTo>
                    <a:pt x="53" y="385"/>
                  </a:lnTo>
                  <a:lnTo>
                    <a:pt x="53" y="114"/>
                  </a:lnTo>
                  <a:lnTo>
                    <a:pt x="25" y="155"/>
                  </a:lnTo>
                  <a:lnTo>
                    <a:pt x="0" y="138"/>
                  </a:lnTo>
                  <a:lnTo>
                    <a:pt x="86" y="8"/>
                  </a:lnTo>
                  <a:lnTo>
                    <a:pt x="114" y="26"/>
                  </a:lnTo>
                  <a:close/>
                  <a:moveTo>
                    <a:pt x="381" y="75"/>
                  </a:moveTo>
                  <a:lnTo>
                    <a:pt x="125" y="75"/>
                  </a:lnTo>
                  <a:lnTo>
                    <a:pt x="125" y="45"/>
                  </a:lnTo>
                  <a:lnTo>
                    <a:pt x="239" y="45"/>
                  </a:lnTo>
                  <a:lnTo>
                    <a:pt x="239" y="0"/>
                  </a:lnTo>
                  <a:lnTo>
                    <a:pt x="270" y="0"/>
                  </a:lnTo>
                  <a:lnTo>
                    <a:pt x="270" y="45"/>
                  </a:lnTo>
                  <a:lnTo>
                    <a:pt x="381" y="45"/>
                  </a:lnTo>
                  <a:lnTo>
                    <a:pt x="381" y="75"/>
                  </a:lnTo>
                  <a:close/>
                  <a:moveTo>
                    <a:pt x="374" y="143"/>
                  </a:moveTo>
                  <a:lnTo>
                    <a:pt x="133" y="143"/>
                  </a:lnTo>
                  <a:lnTo>
                    <a:pt x="133" y="114"/>
                  </a:lnTo>
                  <a:lnTo>
                    <a:pt x="374" y="114"/>
                  </a:lnTo>
                  <a:lnTo>
                    <a:pt x="374" y="143"/>
                  </a:lnTo>
                  <a:close/>
                  <a:moveTo>
                    <a:pt x="374" y="210"/>
                  </a:moveTo>
                  <a:lnTo>
                    <a:pt x="133" y="210"/>
                  </a:lnTo>
                  <a:lnTo>
                    <a:pt x="133" y="179"/>
                  </a:lnTo>
                  <a:lnTo>
                    <a:pt x="374" y="179"/>
                  </a:lnTo>
                  <a:lnTo>
                    <a:pt x="374" y="210"/>
                  </a:lnTo>
                  <a:close/>
                  <a:moveTo>
                    <a:pt x="368" y="248"/>
                  </a:moveTo>
                  <a:lnTo>
                    <a:pt x="368" y="379"/>
                  </a:lnTo>
                  <a:lnTo>
                    <a:pt x="139" y="379"/>
                  </a:lnTo>
                  <a:lnTo>
                    <a:pt x="139" y="248"/>
                  </a:lnTo>
                  <a:lnTo>
                    <a:pt x="368" y="248"/>
                  </a:lnTo>
                  <a:close/>
                  <a:moveTo>
                    <a:pt x="170" y="279"/>
                  </a:moveTo>
                  <a:lnTo>
                    <a:pt x="170" y="348"/>
                  </a:lnTo>
                  <a:lnTo>
                    <a:pt x="338" y="348"/>
                  </a:lnTo>
                  <a:lnTo>
                    <a:pt x="338" y="279"/>
                  </a:lnTo>
                  <a:lnTo>
                    <a:pt x="170" y="279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2529" y="2997"/>
              <a:ext cx="504" cy="508"/>
            </a:xfrm>
            <a:custGeom>
              <a:avLst/>
              <a:gdLst>
                <a:gd name="T0" fmla="*/ 78 w 504"/>
                <a:gd name="T1" fmla="*/ 508 h 508"/>
                <a:gd name="T2" fmla="*/ 78 w 504"/>
                <a:gd name="T3" fmla="*/ 277 h 508"/>
                <a:gd name="T4" fmla="*/ 45 w 504"/>
                <a:gd name="T5" fmla="*/ 377 h 508"/>
                <a:gd name="T6" fmla="*/ 6 w 504"/>
                <a:gd name="T7" fmla="*/ 363 h 508"/>
                <a:gd name="T8" fmla="*/ 78 w 504"/>
                <a:gd name="T9" fmla="*/ 147 h 508"/>
                <a:gd name="T10" fmla="*/ 78 w 504"/>
                <a:gd name="T11" fmla="*/ 141 h 508"/>
                <a:gd name="T12" fmla="*/ 0 w 504"/>
                <a:gd name="T13" fmla="*/ 141 h 508"/>
                <a:gd name="T14" fmla="*/ 0 w 504"/>
                <a:gd name="T15" fmla="*/ 100 h 508"/>
                <a:gd name="T16" fmla="*/ 78 w 504"/>
                <a:gd name="T17" fmla="*/ 100 h 508"/>
                <a:gd name="T18" fmla="*/ 78 w 504"/>
                <a:gd name="T19" fmla="*/ 0 h 508"/>
                <a:gd name="T20" fmla="*/ 117 w 504"/>
                <a:gd name="T21" fmla="*/ 0 h 508"/>
                <a:gd name="T22" fmla="*/ 117 w 504"/>
                <a:gd name="T23" fmla="*/ 100 h 508"/>
                <a:gd name="T24" fmla="*/ 195 w 504"/>
                <a:gd name="T25" fmla="*/ 100 h 508"/>
                <a:gd name="T26" fmla="*/ 195 w 504"/>
                <a:gd name="T27" fmla="*/ 141 h 508"/>
                <a:gd name="T28" fmla="*/ 117 w 504"/>
                <a:gd name="T29" fmla="*/ 141 h 508"/>
                <a:gd name="T30" fmla="*/ 117 w 504"/>
                <a:gd name="T31" fmla="*/ 196 h 508"/>
                <a:gd name="T32" fmla="*/ 193 w 504"/>
                <a:gd name="T33" fmla="*/ 308 h 508"/>
                <a:gd name="T34" fmla="*/ 158 w 504"/>
                <a:gd name="T35" fmla="*/ 330 h 508"/>
                <a:gd name="T36" fmla="*/ 117 w 504"/>
                <a:gd name="T37" fmla="*/ 271 h 508"/>
                <a:gd name="T38" fmla="*/ 117 w 504"/>
                <a:gd name="T39" fmla="*/ 508 h 508"/>
                <a:gd name="T40" fmla="*/ 78 w 504"/>
                <a:gd name="T41" fmla="*/ 508 h 508"/>
                <a:gd name="T42" fmla="*/ 504 w 504"/>
                <a:gd name="T43" fmla="*/ 108 h 508"/>
                <a:gd name="T44" fmla="*/ 205 w 504"/>
                <a:gd name="T45" fmla="*/ 108 h 508"/>
                <a:gd name="T46" fmla="*/ 205 w 504"/>
                <a:gd name="T47" fmla="*/ 67 h 508"/>
                <a:gd name="T48" fmla="*/ 334 w 504"/>
                <a:gd name="T49" fmla="*/ 67 h 508"/>
                <a:gd name="T50" fmla="*/ 334 w 504"/>
                <a:gd name="T51" fmla="*/ 0 h 508"/>
                <a:gd name="T52" fmla="*/ 375 w 504"/>
                <a:gd name="T53" fmla="*/ 0 h 508"/>
                <a:gd name="T54" fmla="*/ 375 w 504"/>
                <a:gd name="T55" fmla="*/ 67 h 508"/>
                <a:gd name="T56" fmla="*/ 504 w 504"/>
                <a:gd name="T57" fmla="*/ 67 h 508"/>
                <a:gd name="T58" fmla="*/ 504 w 504"/>
                <a:gd name="T59" fmla="*/ 108 h 508"/>
                <a:gd name="T60" fmla="*/ 461 w 504"/>
                <a:gd name="T61" fmla="*/ 141 h 508"/>
                <a:gd name="T62" fmla="*/ 461 w 504"/>
                <a:gd name="T63" fmla="*/ 194 h 508"/>
                <a:gd name="T64" fmla="*/ 500 w 504"/>
                <a:gd name="T65" fmla="*/ 245 h 508"/>
                <a:gd name="T66" fmla="*/ 467 w 504"/>
                <a:gd name="T67" fmla="*/ 269 h 508"/>
                <a:gd name="T68" fmla="*/ 442 w 504"/>
                <a:gd name="T69" fmla="*/ 236 h 508"/>
                <a:gd name="T70" fmla="*/ 379 w 504"/>
                <a:gd name="T71" fmla="*/ 318 h 508"/>
                <a:gd name="T72" fmla="*/ 498 w 504"/>
                <a:gd name="T73" fmla="*/ 477 h 508"/>
                <a:gd name="T74" fmla="*/ 465 w 504"/>
                <a:gd name="T75" fmla="*/ 503 h 508"/>
                <a:gd name="T76" fmla="*/ 354 w 504"/>
                <a:gd name="T77" fmla="*/ 353 h 508"/>
                <a:gd name="T78" fmla="*/ 244 w 504"/>
                <a:gd name="T79" fmla="*/ 503 h 508"/>
                <a:gd name="T80" fmla="*/ 211 w 504"/>
                <a:gd name="T81" fmla="*/ 477 h 508"/>
                <a:gd name="T82" fmla="*/ 328 w 504"/>
                <a:gd name="T83" fmla="*/ 318 h 508"/>
                <a:gd name="T84" fmla="*/ 268 w 504"/>
                <a:gd name="T85" fmla="*/ 236 h 508"/>
                <a:gd name="T86" fmla="*/ 242 w 504"/>
                <a:gd name="T87" fmla="*/ 269 h 508"/>
                <a:gd name="T88" fmla="*/ 209 w 504"/>
                <a:gd name="T89" fmla="*/ 245 h 508"/>
                <a:gd name="T90" fmla="*/ 248 w 504"/>
                <a:gd name="T91" fmla="*/ 194 h 508"/>
                <a:gd name="T92" fmla="*/ 248 w 504"/>
                <a:gd name="T93" fmla="*/ 141 h 508"/>
                <a:gd name="T94" fmla="*/ 289 w 504"/>
                <a:gd name="T95" fmla="*/ 141 h 508"/>
                <a:gd name="T96" fmla="*/ 289 w 504"/>
                <a:gd name="T97" fmla="*/ 194 h 508"/>
                <a:gd name="T98" fmla="*/ 354 w 504"/>
                <a:gd name="T99" fmla="*/ 285 h 508"/>
                <a:gd name="T100" fmla="*/ 420 w 504"/>
                <a:gd name="T101" fmla="*/ 194 h 508"/>
                <a:gd name="T102" fmla="*/ 420 w 504"/>
                <a:gd name="T103" fmla="*/ 141 h 508"/>
                <a:gd name="T104" fmla="*/ 461 w 504"/>
                <a:gd name="T105" fmla="*/ 14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4" h="508">
                  <a:moveTo>
                    <a:pt x="78" y="508"/>
                  </a:moveTo>
                  <a:lnTo>
                    <a:pt x="78" y="277"/>
                  </a:lnTo>
                  <a:lnTo>
                    <a:pt x="45" y="377"/>
                  </a:lnTo>
                  <a:lnTo>
                    <a:pt x="6" y="363"/>
                  </a:lnTo>
                  <a:lnTo>
                    <a:pt x="78" y="147"/>
                  </a:lnTo>
                  <a:lnTo>
                    <a:pt x="78" y="141"/>
                  </a:lnTo>
                  <a:lnTo>
                    <a:pt x="0" y="141"/>
                  </a:lnTo>
                  <a:lnTo>
                    <a:pt x="0" y="100"/>
                  </a:lnTo>
                  <a:lnTo>
                    <a:pt x="78" y="100"/>
                  </a:lnTo>
                  <a:lnTo>
                    <a:pt x="78" y="0"/>
                  </a:lnTo>
                  <a:lnTo>
                    <a:pt x="117" y="0"/>
                  </a:lnTo>
                  <a:lnTo>
                    <a:pt x="117" y="100"/>
                  </a:lnTo>
                  <a:lnTo>
                    <a:pt x="195" y="100"/>
                  </a:lnTo>
                  <a:lnTo>
                    <a:pt x="195" y="141"/>
                  </a:lnTo>
                  <a:lnTo>
                    <a:pt x="117" y="141"/>
                  </a:lnTo>
                  <a:lnTo>
                    <a:pt x="117" y="196"/>
                  </a:lnTo>
                  <a:lnTo>
                    <a:pt x="193" y="308"/>
                  </a:lnTo>
                  <a:lnTo>
                    <a:pt x="158" y="330"/>
                  </a:lnTo>
                  <a:lnTo>
                    <a:pt x="117" y="271"/>
                  </a:lnTo>
                  <a:lnTo>
                    <a:pt x="117" y="508"/>
                  </a:lnTo>
                  <a:lnTo>
                    <a:pt x="78" y="508"/>
                  </a:lnTo>
                  <a:close/>
                  <a:moveTo>
                    <a:pt x="504" y="108"/>
                  </a:moveTo>
                  <a:lnTo>
                    <a:pt x="205" y="108"/>
                  </a:lnTo>
                  <a:lnTo>
                    <a:pt x="205" y="67"/>
                  </a:lnTo>
                  <a:lnTo>
                    <a:pt x="334" y="67"/>
                  </a:lnTo>
                  <a:lnTo>
                    <a:pt x="334" y="0"/>
                  </a:lnTo>
                  <a:lnTo>
                    <a:pt x="375" y="0"/>
                  </a:lnTo>
                  <a:lnTo>
                    <a:pt x="375" y="67"/>
                  </a:lnTo>
                  <a:lnTo>
                    <a:pt x="504" y="67"/>
                  </a:lnTo>
                  <a:lnTo>
                    <a:pt x="504" y="108"/>
                  </a:lnTo>
                  <a:close/>
                  <a:moveTo>
                    <a:pt x="461" y="141"/>
                  </a:moveTo>
                  <a:lnTo>
                    <a:pt x="461" y="194"/>
                  </a:lnTo>
                  <a:lnTo>
                    <a:pt x="500" y="245"/>
                  </a:lnTo>
                  <a:lnTo>
                    <a:pt x="467" y="269"/>
                  </a:lnTo>
                  <a:lnTo>
                    <a:pt x="442" y="236"/>
                  </a:lnTo>
                  <a:lnTo>
                    <a:pt x="379" y="318"/>
                  </a:lnTo>
                  <a:lnTo>
                    <a:pt x="498" y="477"/>
                  </a:lnTo>
                  <a:lnTo>
                    <a:pt x="465" y="503"/>
                  </a:lnTo>
                  <a:lnTo>
                    <a:pt x="354" y="353"/>
                  </a:lnTo>
                  <a:lnTo>
                    <a:pt x="244" y="503"/>
                  </a:lnTo>
                  <a:lnTo>
                    <a:pt x="211" y="477"/>
                  </a:lnTo>
                  <a:lnTo>
                    <a:pt x="328" y="318"/>
                  </a:lnTo>
                  <a:lnTo>
                    <a:pt x="268" y="236"/>
                  </a:lnTo>
                  <a:lnTo>
                    <a:pt x="242" y="269"/>
                  </a:lnTo>
                  <a:lnTo>
                    <a:pt x="209" y="245"/>
                  </a:lnTo>
                  <a:lnTo>
                    <a:pt x="248" y="194"/>
                  </a:lnTo>
                  <a:lnTo>
                    <a:pt x="248" y="141"/>
                  </a:lnTo>
                  <a:lnTo>
                    <a:pt x="289" y="141"/>
                  </a:lnTo>
                  <a:lnTo>
                    <a:pt x="289" y="194"/>
                  </a:lnTo>
                  <a:lnTo>
                    <a:pt x="354" y="285"/>
                  </a:lnTo>
                  <a:lnTo>
                    <a:pt x="420" y="194"/>
                  </a:lnTo>
                  <a:lnTo>
                    <a:pt x="420" y="141"/>
                  </a:lnTo>
                  <a:lnTo>
                    <a:pt x="461" y="141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3117" y="3015"/>
              <a:ext cx="470" cy="481"/>
            </a:xfrm>
            <a:custGeom>
              <a:avLst/>
              <a:gdLst>
                <a:gd name="T0" fmla="*/ 470 w 470"/>
                <a:gd name="T1" fmla="*/ 0 h 481"/>
                <a:gd name="T2" fmla="*/ 470 w 470"/>
                <a:gd name="T3" fmla="*/ 481 h 481"/>
                <a:gd name="T4" fmla="*/ 0 w 470"/>
                <a:gd name="T5" fmla="*/ 481 h 481"/>
                <a:gd name="T6" fmla="*/ 0 w 470"/>
                <a:gd name="T7" fmla="*/ 0 h 481"/>
                <a:gd name="T8" fmla="*/ 470 w 470"/>
                <a:gd name="T9" fmla="*/ 0 h 481"/>
                <a:gd name="T10" fmla="*/ 42 w 470"/>
                <a:gd name="T11" fmla="*/ 39 h 481"/>
                <a:gd name="T12" fmla="*/ 42 w 470"/>
                <a:gd name="T13" fmla="*/ 439 h 481"/>
                <a:gd name="T14" fmla="*/ 429 w 470"/>
                <a:gd name="T15" fmla="*/ 439 h 481"/>
                <a:gd name="T16" fmla="*/ 429 w 470"/>
                <a:gd name="T17" fmla="*/ 39 h 481"/>
                <a:gd name="T18" fmla="*/ 42 w 470"/>
                <a:gd name="T19" fmla="*/ 39 h 481"/>
                <a:gd name="T20" fmla="*/ 85 w 470"/>
                <a:gd name="T21" fmla="*/ 379 h 481"/>
                <a:gd name="T22" fmla="*/ 155 w 470"/>
                <a:gd name="T23" fmla="*/ 316 h 481"/>
                <a:gd name="T24" fmla="*/ 155 w 470"/>
                <a:gd name="T25" fmla="*/ 227 h 481"/>
                <a:gd name="T26" fmla="*/ 77 w 470"/>
                <a:gd name="T27" fmla="*/ 227 h 481"/>
                <a:gd name="T28" fmla="*/ 77 w 470"/>
                <a:gd name="T29" fmla="*/ 188 h 481"/>
                <a:gd name="T30" fmla="*/ 392 w 470"/>
                <a:gd name="T31" fmla="*/ 188 h 481"/>
                <a:gd name="T32" fmla="*/ 392 w 470"/>
                <a:gd name="T33" fmla="*/ 227 h 481"/>
                <a:gd name="T34" fmla="*/ 311 w 470"/>
                <a:gd name="T35" fmla="*/ 227 h 481"/>
                <a:gd name="T36" fmla="*/ 311 w 470"/>
                <a:gd name="T37" fmla="*/ 359 h 481"/>
                <a:gd name="T38" fmla="*/ 337 w 470"/>
                <a:gd name="T39" fmla="*/ 359 h 481"/>
                <a:gd name="T40" fmla="*/ 364 w 470"/>
                <a:gd name="T41" fmla="*/ 320 h 481"/>
                <a:gd name="T42" fmla="*/ 398 w 470"/>
                <a:gd name="T43" fmla="*/ 345 h 481"/>
                <a:gd name="T44" fmla="*/ 358 w 470"/>
                <a:gd name="T45" fmla="*/ 398 h 481"/>
                <a:gd name="T46" fmla="*/ 270 w 470"/>
                <a:gd name="T47" fmla="*/ 398 h 481"/>
                <a:gd name="T48" fmla="*/ 270 w 470"/>
                <a:gd name="T49" fmla="*/ 227 h 481"/>
                <a:gd name="T50" fmla="*/ 196 w 470"/>
                <a:gd name="T51" fmla="*/ 227 h 481"/>
                <a:gd name="T52" fmla="*/ 196 w 470"/>
                <a:gd name="T53" fmla="*/ 333 h 481"/>
                <a:gd name="T54" fmla="*/ 112 w 470"/>
                <a:gd name="T55" fmla="*/ 410 h 481"/>
                <a:gd name="T56" fmla="*/ 85 w 470"/>
                <a:gd name="T57" fmla="*/ 379 h 481"/>
                <a:gd name="T58" fmla="*/ 378 w 470"/>
                <a:gd name="T59" fmla="*/ 127 h 481"/>
                <a:gd name="T60" fmla="*/ 90 w 470"/>
                <a:gd name="T61" fmla="*/ 127 h 481"/>
                <a:gd name="T62" fmla="*/ 90 w 470"/>
                <a:gd name="T63" fmla="*/ 88 h 481"/>
                <a:gd name="T64" fmla="*/ 378 w 470"/>
                <a:gd name="T65" fmla="*/ 88 h 481"/>
                <a:gd name="T66" fmla="*/ 378 w 470"/>
                <a:gd name="T67" fmla="*/ 127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0" h="481">
                  <a:moveTo>
                    <a:pt x="470" y="0"/>
                  </a:moveTo>
                  <a:lnTo>
                    <a:pt x="470" y="481"/>
                  </a:lnTo>
                  <a:lnTo>
                    <a:pt x="0" y="481"/>
                  </a:lnTo>
                  <a:lnTo>
                    <a:pt x="0" y="0"/>
                  </a:lnTo>
                  <a:lnTo>
                    <a:pt x="470" y="0"/>
                  </a:lnTo>
                  <a:close/>
                  <a:moveTo>
                    <a:pt x="42" y="39"/>
                  </a:moveTo>
                  <a:lnTo>
                    <a:pt x="42" y="439"/>
                  </a:lnTo>
                  <a:lnTo>
                    <a:pt x="429" y="439"/>
                  </a:lnTo>
                  <a:lnTo>
                    <a:pt x="429" y="39"/>
                  </a:lnTo>
                  <a:lnTo>
                    <a:pt x="42" y="39"/>
                  </a:lnTo>
                  <a:close/>
                  <a:moveTo>
                    <a:pt x="85" y="379"/>
                  </a:moveTo>
                  <a:lnTo>
                    <a:pt x="155" y="316"/>
                  </a:lnTo>
                  <a:lnTo>
                    <a:pt x="155" y="227"/>
                  </a:lnTo>
                  <a:lnTo>
                    <a:pt x="77" y="227"/>
                  </a:lnTo>
                  <a:lnTo>
                    <a:pt x="77" y="188"/>
                  </a:lnTo>
                  <a:lnTo>
                    <a:pt x="392" y="188"/>
                  </a:lnTo>
                  <a:lnTo>
                    <a:pt x="392" y="227"/>
                  </a:lnTo>
                  <a:lnTo>
                    <a:pt x="311" y="227"/>
                  </a:lnTo>
                  <a:lnTo>
                    <a:pt x="311" y="359"/>
                  </a:lnTo>
                  <a:lnTo>
                    <a:pt x="337" y="359"/>
                  </a:lnTo>
                  <a:lnTo>
                    <a:pt x="364" y="320"/>
                  </a:lnTo>
                  <a:lnTo>
                    <a:pt x="398" y="345"/>
                  </a:lnTo>
                  <a:lnTo>
                    <a:pt x="358" y="398"/>
                  </a:lnTo>
                  <a:lnTo>
                    <a:pt x="270" y="398"/>
                  </a:lnTo>
                  <a:lnTo>
                    <a:pt x="270" y="227"/>
                  </a:lnTo>
                  <a:lnTo>
                    <a:pt x="196" y="227"/>
                  </a:lnTo>
                  <a:lnTo>
                    <a:pt x="196" y="333"/>
                  </a:lnTo>
                  <a:lnTo>
                    <a:pt x="112" y="410"/>
                  </a:lnTo>
                  <a:lnTo>
                    <a:pt x="85" y="379"/>
                  </a:lnTo>
                  <a:close/>
                  <a:moveTo>
                    <a:pt x="378" y="127"/>
                  </a:moveTo>
                  <a:lnTo>
                    <a:pt x="90" y="127"/>
                  </a:lnTo>
                  <a:lnTo>
                    <a:pt x="90" y="88"/>
                  </a:lnTo>
                  <a:lnTo>
                    <a:pt x="378" y="88"/>
                  </a:lnTo>
                  <a:lnTo>
                    <a:pt x="378" y="127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3675" y="2997"/>
              <a:ext cx="491" cy="497"/>
            </a:xfrm>
            <a:custGeom>
              <a:avLst/>
              <a:gdLst>
                <a:gd name="T0" fmla="*/ 29 w 491"/>
                <a:gd name="T1" fmla="*/ 457 h 497"/>
                <a:gd name="T2" fmla="*/ 76 w 491"/>
                <a:gd name="T3" fmla="*/ 457 h 497"/>
                <a:gd name="T4" fmla="*/ 76 w 491"/>
                <a:gd name="T5" fmla="*/ 320 h 497"/>
                <a:gd name="T6" fmla="*/ 10 w 491"/>
                <a:gd name="T7" fmla="*/ 320 h 497"/>
                <a:gd name="T8" fmla="*/ 10 w 491"/>
                <a:gd name="T9" fmla="*/ 279 h 497"/>
                <a:gd name="T10" fmla="*/ 76 w 491"/>
                <a:gd name="T11" fmla="*/ 279 h 497"/>
                <a:gd name="T12" fmla="*/ 76 w 491"/>
                <a:gd name="T13" fmla="*/ 139 h 497"/>
                <a:gd name="T14" fmla="*/ 0 w 491"/>
                <a:gd name="T15" fmla="*/ 139 h 497"/>
                <a:gd name="T16" fmla="*/ 0 w 491"/>
                <a:gd name="T17" fmla="*/ 98 h 497"/>
                <a:gd name="T18" fmla="*/ 76 w 491"/>
                <a:gd name="T19" fmla="*/ 98 h 497"/>
                <a:gd name="T20" fmla="*/ 76 w 491"/>
                <a:gd name="T21" fmla="*/ 0 h 497"/>
                <a:gd name="T22" fmla="*/ 117 w 491"/>
                <a:gd name="T23" fmla="*/ 0 h 497"/>
                <a:gd name="T24" fmla="*/ 117 w 491"/>
                <a:gd name="T25" fmla="*/ 98 h 497"/>
                <a:gd name="T26" fmla="*/ 178 w 491"/>
                <a:gd name="T27" fmla="*/ 98 h 497"/>
                <a:gd name="T28" fmla="*/ 178 w 491"/>
                <a:gd name="T29" fmla="*/ 139 h 497"/>
                <a:gd name="T30" fmla="*/ 117 w 491"/>
                <a:gd name="T31" fmla="*/ 139 h 497"/>
                <a:gd name="T32" fmla="*/ 117 w 491"/>
                <a:gd name="T33" fmla="*/ 265 h 497"/>
                <a:gd name="T34" fmla="*/ 158 w 491"/>
                <a:gd name="T35" fmla="*/ 234 h 497"/>
                <a:gd name="T36" fmla="*/ 184 w 491"/>
                <a:gd name="T37" fmla="*/ 267 h 497"/>
                <a:gd name="T38" fmla="*/ 117 w 491"/>
                <a:gd name="T39" fmla="*/ 316 h 497"/>
                <a:gd name="T40" fmla="*/ 117 w 491"/>
                <a:gd name="T41" fmla="*/ 497 h 497"/>
                <a:gd name="T42" fmla="*/ 29 w 491"/>
                <a:gd name="T43" fmla="*/ 497 h 497"/>
                <a:gd name="T44" fmla="*/ 29 w 491"/>
                <a:gd name="T45" fmla="*/ 457 h 497"/>
                <a:gd name="T46" fmla="*/ 383 w 491"/>
                <a:gd name="T47" fmla="*/ 200 h 497"/>
                <a:gd name="T48" fmla="*/ 450 w 491"/>
                <a:gd name="T49" fmla="*/ 200 h 497"/>
                <a:gd name="T50" fmla="*/ 450 w 491"/>
                <a:gd name="T51" fmla="*/ 59 h 497"/>
                <a:gd name="T52" fmla="*/ 295 w 491"/>
                <a:gd name="T53" fmla="*/ 59 h 497"/>
                <a:gd name="T54" fmla="*/ 295 w 491"/>
                <a:gd name="T55" fmla="*/ 179 h 497"/>
                <a:gd name="T56" fmla="*/ 223 w 491"/>
                <a:gd name="T57" fmla="*/ 245 h 497"/>
                <a:gd name="T58" fmla="*/ 196 w 491"/>
                <a:gd name="T59" fmla="*/ 216 h 497"/>
                <a:gd name="T60" fmla="*/ 254 w 491"/>
                <a:gd name="T61" fmla="*/ 161 h 497"/>
                <a:gd name="T62" fmla="*/ 254 w 491"/>
                <a:gd name="T63" fmla="*/ 59 h 497"/>
                <a:gd name="T64" fmla="*/ 199 w 491"/>
                <a:gd name="T65" fmla="*/ 59 h 497"/>
                <a:gd name="T66" fmla="*/ 199 w 491"/>
                <a:gd name="T67" fmla="*/ 18 h 497"/>
                <a:gd name="T68" fmla="*/ 491 w 491"/>
                <a:gd name="T69" fmla="*/ 18 h 497"/>
                <a:gd name="T70" fmla="*/ 491 w 491"/>
                <a:gd name="T71" fmla="*/ 241 h 497"/>
                <a:gd name="T72" fmla="*/ 383 w 491"/>
                <a:gd name="T73" fmla="*/ 241 h 497"/>
                <a:gd name="T74" fmla="*/ 383 w 491"/>
                <a:gd name="T75" fmla="*/ 200 h 497"/>
                <a:gd name="T76" fmla="*/ 491 w 491"/>
                <a:gd name="T77" fmla="*/ 497 h 497"/>
                <a:gd name="T78" fmla="*/ 215 w 491"/>
                <a:gd name="T79" fmla="*/ 497 h 497"/>
                <a:gd name="T80" fmla="*/ 215 w 491"/>
                <a:gd name="T81" fmla="*/ 281 h 497"/>
                <a:gd name="T82" fmla="*/ 491 w 491"/>
                <a:gd name="T83" fmla="*/ 281 h 497"/>
                <a:gd name="T84" fmla="*/ 491 w 491"/>
                <a:gd name="T85" fmla="*/ 497 h 497"/>
                <a:gd name="T86" fmla="*/ 450 w 491"/>
                <a:gd name="T87" fmla="*/ 322 h 497"/>
                <a:gd name="T88" fmla="*/ 256 w 491"/>
                <a:gd name="T89" fmla="*/ 322 h 497"/>
                <a:gd name="T90" fmla="*/ 256 w 491"/>
                <a:gd name="T91" fmla="*/ 457 h 497"/>
                <a:gd name="T92" fmla="*/ 450 w 491"/>
                <a:gd name="T93" fmla="*/ 457 h 497"/>
                <a:gd name="T94" fmla="*/ 450 w 491"/>
                <a:gd name="T95" fmla="*/ 32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1" h="497">
                  <a:moveTo>
                    <a:pt x="29" y="457"/>
                  </a:moveTo>
                  <a:lnTo>
                    <a:pt x="76" y="457"/>
                  </a:lnTo>
                  <a:lnTo>
                    <a:pt x="76" y="320"/>
                  </a:lnTo>
                  <a:lnTo>
                    <a:pt x="10" y="320"/>
                  </a:lnTo>
                  <a:lnTo>
                    <a:pt x="10" y="279"/>
                  </a:lnTo>
                  <a:lnTo>
                    <a:pt x="76" y="279"/>
                  </a:lnTo>
                  <a:lnTo>
                    <a:pt x="76" y="139"/>
                  </a:lnTo>
                  <a:lnTo>
                    <a:pt x="0" y="139"/>
                  </a:lnTo>
                  <a:lnTo>
                    <a:pt x="0" y="98"/>
                  </a:lnTo>
                  <a:lnTo>
                    <a:pt x="76" y="98"/>
                  </a:lnTo>
                  <a:lnTo>
                    <a:pt x="76" y="0"/>
                  </a:lnTo>
                  <a:lnTo>
                    <a:pt x="117" y="0"/>
                  </a:lnTo>
                  <a:lnTo>
                    <a:pt x="117" y="98"/>
                  </a:lnTo>
                  <a:lnTo>
                    <a:pt x="178" y="98"/>
                  </a:lnTo>
                  <a:lnTo>
                    <a:pt x="178" y="139"/>
                  </a:lnTo>
                  <a:lnTo>
                    <a:pt x="117" y="139"/>
                  </a:lnTo>
                  <a:lnTo>
                    <a:pt x="117" y="265"/>
                  </a:lnTo>
                  <a:lnTo>
                    <a:pt x="158" y="234"/>
                  </a:lnTo>
                  <a:lnTo>
                    <a:pt x="184" y="267"/>
                  </a:lnTo>
                  <a:lnTo>
                    <a:pt x="117" y="316"/>
                  </a:lnTo>
                  <a:lnTo>
                    <a:pt x="117" y="497"/>
                  </a:lnTo>
                  <a:lnTo>
                    <a:pt x="29" y="497"/>
                  </a:lnTo>
                  <a:lnTo>
                    <a:pt x="29" y="457"/>
                  </a:lnTo>
                  <a:close/>
                  <a:moveTo>
                    <a:pt x="383" y="200"/>
                  </a:moveTo>
                  <a:lnTo>
                    <a:pt x="450" y="200"/>
                  </a:lnTo>
                  <a:lnTo>
                    <a:pt x="450" y="59"/>
                  </a:lnTo>
                  <a:lnTo>
                    <a:pt x="295" y="59"/>
                  </a:lnTo>
                  <a:lnTo>
                    <a:pt x="295" y="179"/>
                  </a:lnTo>
                  <a:lnTo>
                    <a:pt x="223" y="245"/>
                  </a:lnTo>
                  <a:lnTo>
                    <a:pt x="196" y="216"/>
                  </a:lnTo>
                  <a:lnTo>
                    <a:pt x="254" y="161"/>
                  </a:lnTo>
                  <a:lnTo>
                    <a:pt x="254" y="59"/>
                  </a:lnTo>
                  <a:lnTo>
                    <a:pt x="199" y="59"/>
                  </a:lnTo>
                  <a:lnTo>
                    <a:pt x="199" y="18"/>
                  </a:lnTo>
                  <a:lnTo>
                    <a:pt x="491" y="18"/>
                  </a:lnTo>
                  <a:lnTo>
                    <a:pt x="491" y="241"/>
                  </a:lnTo>
                  <a:lnTo>
                    <a:pt x="383" y="241"/>
                  </a:lnTo>
                  <a:lnTo>
                    <a:pt x="383" y="200"/>
                  </a:lnTo>
                  <a:close/>
                  <a:moveTo>
                    <a:pt x="491" y="497"/>
                  </a:moveTo>
                  <a:lnTo>
                    <a:pt x="215" y="497"/>
                  </a:lnTo>
                  <a:lnTo>
                    <a:pt x="215" y="281"/>
                  </a:lnTo>
                  <a:lnTo>
                    <a:pt x="491" y="281"/>
                  </a:lnTo>
                  <a:lnTo>
                    <a:pt x="491" y="497"/>
                  </a:lnTo>
                  <a:close/>
                  <a:moveTo>
                    <a:pt x="450" y="322"/>
                  </a:moveTo>
                  <a:lnTo>
                    <a:pt x="256" y="322"/>
                  </a:lnTo>
                  <a:lnTo>
                    <a:pt x="256" y="457"/>
                  </a:lnTo>
                  <a:lnTo>
                    <a:pt x="450" y="457"/>
                  </a:lnTo>
                  <a:lnTo>
                    <a:pt x="450" y="322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4240" y="2997"/>
              <a:ext cx="501" cy="499"/>
            </a:xfrm>
            <a:custGeom>
              <a:avLst/>
              <a:gdLst>
                <a:gd name="T0" fmla="*/ 31 w 501"/>
                <a:gd name="T1" fmla="*/ 377 h 499"/>
                <a:gd name="T2" fmla="*/ 0 w 501"/>
                <a:gd name="T3" fmla="*/ 55 h 499"/>
                <a:gd name="T4" fmla="*/ 213 w 501"/>
                <a:gd name="T5" fmla="*/ 16 h 499"/>
                <a:gd name="T6" fmla="*/ 184 w 501"/>
                <a:gd name="T7" fmla="*/ 55 h 499"/>
                <a:gd name="T8" fmla="*/ 213 w 501"/>
                <a:gd name="T9" fmla="*/ 377 h 499"/>
                <a:gd name="T10" fmla="*/ 184 w 501"/>
                <a:gd name="T11" fmla="*/ 418 h 499"/>
                <a:gd name="T12" fmla="*/ 143 w 501"/>
                <a:gd name="T13" fmla="*/ 497 h 499"/>
                <a:gd name="T14" fmla="*/ 0 w 501"/>
                <a:gd name="T15" fmla="*/ 418 h 499"/>
                <a:gd name="T16" fmla="*/ 96 w 501"/>
                <a:gd name="T17" fmla="*/ 116 h 499"/>
                <a:gd name="T18" fmla="*/ 143 w 501"/>
                <a:gd name="T19" fmla="*/ 55 h 499"/>
                <a:gd name="T20" fmla="*/ 73 w 501"/>
                <a:gd name="T21" fmla="*/ 139 h 499"/>
                <a:gd name="T22" fmla="*/ 120 w 501"/>
                <a:gd name="T23" fmla="*/ 200 h 499"/>
                <a:gd name="T24" fmla="*/ 73 w 501"/>
                <a:gd name="T25" fmla="*/ 265 h 499"/>
                <a:gd name="T26" fmla="*/ 143 w 501"/>
                <a:gd name="T27" fmla="*/ 289 h 499"/>
                <a:gd name="T28" fmla="*/ 120 w 501"/>
                <a:gd name="T29" fmla="*/ 200 h 499"/>
                <a:gd name="T30" fmla="*/ 73 w 501"/>
                <a:gd name="T31" fmla="*/ 277 h 499"/>
                <a:gd name="T32" fmla="*/ 143 w 501"/>
                <a:gd name="T33" fmla="*/ 377 h 499"/>
                <a:gd name="T34" fmla="*/ 120 w 501"/>
                <a:gd name="T35" fmla="*/ 324 h 499"/>
                <a:gd name="T36" fmla="*/ 501 w 501"/>
                <a:gd name="T37" fmla="*/ 267 h 499"/>
                <a:gd name="T38" fmla="*/ 294 w 501"/>
                <a:gd name="T39" fmla="*/ 308 h 499"/>
                <a:gd name="T40" fmla="*/ 479 w 501"/>
                <a:gd name="T41" fmla="*/ 359 h 499"/>
                <a:gd name="T42" fmla="*/ 274 w 501"/>
                <a:gd name="T43" fmla="*/ 499 h 499"/>
                <a:gd name="T44" fmla="*/ 438 w 501"/>
                <a:gd name="T45" fmla="*/ 457 h 499"/>
                <a:gd name="T46" fmla="*/ 253 w 501"/>
                <a:gd name="T47" fmla="*/ 399 h 499"/>
                <a:gd name="T48" fmla="*/ 215 w 501"/>
                <a:gd name="T49" fmla="*/ 308 h 499"/>
                <a:gd name="T50" fmla="*/ 475 w 501"/>
                <a:gd name="T51" fmla="*/ 35 h 499"/>
                <a:gd name="T52" fmla="*/ 241 w 501"/>
                <a:gd name="T53" fmla="*/ 234 h 499"/>
                <a:gd name="T54" fmla="*/ 339 w 501"/>
                <a:gd name="T55" fmla="*/ 35 h 499"/>
                <a:gd name="T56" fmla="*/ 378 w 501"/>
                <a:gd name="T57" fmla="*/ 0 h 499"/>
                <a:gd name="T58" fmla="*/ 475 w 501"/>
                <a:gd name="T59" fmla="*/ 35 h 499"/>
                <a:gd name="T60" fmla="*/ 282 w 501"/>
                <a:gd name="T61" fmla="*/ 114 h 499"/>
                <a:gd name="T62" fmla="*/ 339 w 501"/>
                <a:gd name="T63" fmla="*/ 76 h 499"/>
                <a:gd name="T64" fmla="*/ 282 w 501"/>
                <a:gd name="T65" fmla="*/ 194 h 499"/>
                <a:gd name="T66" fmla="*/ 339 w 501"/>
                <a:gd name="T67" fmla="*/ 155 h 499"/>
                <a:gd name="T68" fmla="*/ 282 w 501"/>
                <a:gd name="T69" fmla="*/ 194 h 499"/>
                <a:gd name="T70" fmla="*/ 378 w 501"/>
                <a:gd name="T71" fmla="*/ 76 h 499"/>
                <a:gd name="T72" fmla="*/ 434 w 501"/>
                <a:gd name="T73" fmla="*/ 114 h 499"/>
                <a:gd name="T74" fmla="*/ 434 w 501"/>
                <a:gd name="T75" fmla="*/ 194 h 499"/>
                <a:gd name="T76" fmla="*/ 378 w 501"/>
                <a:gd name="T77" fmla="*/ 155 h 499"/>
                <a:gd name="T78" fmla="*/ 434 w 501"/>
                <a:gd name="T79" fmla="*/ 1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1" h="499">
                  <a:moveTo>
                    <a:pt x="0" y="377"/>
                  </a:moveTo>
                  <a:lnTo>
                    <a:pt x="31" y="377"/>
                  </a:lnTo>
                  <a:lnTo>
                    <a:pt x="31" y="55"/>
                  </a:lnTo>
                  <a:lnTo>
                    <a:pt x="0" y="55"/>
                  </a:lnTo>
                  <a:lnTo>
                    <a:pt x="0" y="16"/>
                  </a:lnTo>
                  <a:lnTo>
                    <a:pt x="213" y="16"/>
                  </a:lnTo>
                  <a:lnTo>
                    <a:pt x="213" y="55"/>
                  </a:lnTo>
                  <a:lnTo>
                    <a:pt x="184" y="55"/>
                  </a:lnTo>
                  <a:lnTo>
                    <a:pt x="184" y="377"/>
                  </a:lnTo>
                  <a:lnTo>
                    <a:pt x="213" y="377"/>
                  </a:lnTo>
                  <a:lnTo>
                    <a:pt x="213" y="418"/>
                  </a:lnTo>
                  <a:lnTo>
                    <a:pt x="184" y="418"/>
                  </a:lnTo>
                  <a:lnTo>
                    <a:pt x="184" y="497"/>
                  </a:lnTo>
                  <a:lnTo>
                    <a:pt x="143" y="497"/>
                  </a:lnTo>
                  <a:lnTo>
                    <a:pt x="143" y="418"/>
                  </a:lnTo>
                  <a:lnTo>
                    <a:pt x="0" y="418"/>
                  </a:lnTo>
                  <a:lnTo>
                    <a:pt x="0" y="377"/>
                  </a:lnTo>
                  <a:close/>
                  <a:moveTo>
                    <a:pt x="96" y="116"/>
                  </a:moveTo>
                  <a:lnTo>
                    <a:pt x="143" y="163"/>
                  </a:lnTo>
                  <a:lnTo>
                    <a:pt x="143" y="55"/>
                  </a:lnTo>
                  <a:lnTo>
                    <a:pt x="73" y="55"/>
                  </a:lnTo>
                  <a:lnTo>
                    <a:pt x="73" y="139"/>
                  </a:lnTo>
                  <a:lnTo>
                    <a:pt x="96" y="116"/>
                  </a:lnTo>
                  <a:close/>
                  <a:moveTo>
                    <a:pt x="120" y="200"/>
                  </a:moveTo>
                  <a:lnTo>
                    <a:pt x="73" y="151"/>
                  </a:lnTo>
                  <a:lnTo>
                    <a:pt x="73" y="265"/>
                  </a:lnTo>
                  <a:lnTo>
                    <a:pt x="96" y="241"/>
                  </a:lnTo>
                  <a:lnTo>
                    <a:pt x="143" y="289"/>
                  </a:lnTo>
                  <a:lnTo>
                    <a:pt x="143" y="177"/>
                  </a:lnTo>
                  <a:lnTo>
                    <a:pt x="120" y="200"/>
                  </a:lnTo>
                  <a:close/>
                  <a:moveTo>
                    <a:pt x="120" y="324"/>
                  </a:moveTo>
                  <a:lnTo>
                    <a:pt x="73" y="277"/>
                  </a:lnTo>
                  <a:lnTo>
                    <a:pt x="73" y="377"/>
                  </a:lnTo>
                  <a:lnTo>
                    <a:pt x="143" y="377"/>
                  </a:lnTo>
                  <a:lnTo>
                    <a:pt x="143" y="302"/>
                  </a:lnTo>
                  <a:lnTo>
                    <a:pt x="120" y="324"/>
                  </a:lnTo>
                  <a:close/>
                  <a:moveTo>
                    <a:pt x="215" y="267"/>
                  </a:moveTo>
                  <a:lnTo>
                    <a:pt x="501" y="267"/>
                  </a:lnTo>
                  <a:lnTo>
                    <a:pt x="501" y="308"/>
                  </a:lnTo>
                  <a:lnTo>
                    <a:pt x="294" y="308"/>
                  </a:lnTo>
                  <a:lnTo>
                    <a:pt x="294" y="359"/>
                  </a:lnTo>
                  <a:lnTo>
                    <a:pt x="479" y="359"/>
                  </a:lnTo>
                  <a:lnTo>
                    <a:pt x="479" y="499"/>
                  </a:lnTo>
                  <a:lnTo>
                    <a:pt x="274" y="499"/>
                  </a:lnTo>
                  <a:lnTo>
                    <a:pt x="274" y="457"/>
                  </a:lnTo>
                  <a:lnTo>
                    <a:pt x="438" y="457"/>
                  </a:lnTo>
                  <a:lnTo>
                    <a:pt x="438" y="399"/>
                  </a:lnTo>
                  <a:lnTo>
                    <a:pt x="253" y="399"/>
                  </a:lnTo>
                  <a:lnTo>
                    <a:pt x="253" y="308"/>
                  </a:lnTo>
                  <a:lnTo>
                    <a:pt x="215" y="308"/>
                  </a:lnTo>
                  <a:lnTo>
                    <a:pt x="215" y="267"/>
                  </a:lnTo>
                  <a:close/>
                  <a:moveTo>
                    <a:pt x="475" y="35"/>
                  </a:moveTo>
                  <a:lnTo>
                    <a:pt x="475" y="234"/>
                  </a:lnTo>
                  <a:lnTo>
                    <a:pt x="241" y="234"/>
                  </a:lnTo>
                  <a:lnTo>
                    <a:pt x="241" y="35"/>
                  </a:lnTo>
                  <a:lnTo>
                    <a:pt x="339" y="35"/>
                  </a:lnTo>
                  <a:lnTo>
                    <a:pt x="339" y="0"/>
                  </a:lnTo>
                  <a:lnTo>
                    <a:pt x="378" y="0"/>
                  </a:lnTo>
                  <a:lnTo>
                    <a:pt x="378" y="35"/>
                  </a:lnTo>
                  <a:lnTo>
                    <a:pt x="475" y="35"/>
                  </a:lnTo>
                  <a:close/>
                  <a:moveTo>
                    <a:pt x="282" y="76"/>
                  </a:moveTo>
                  <a:lnTo>
                    <a:pt x="282" y="114"/>
                  </a:lnTo>
                  <a:lnTo>
                    <a:pt x="339" y="114"/>
                  </a:lnTo>
                  <a:lnTo>
                    <a:pt x="339" y="76"/>
                  </a:lnTo>
                  <a:lnTo>
                    <a:pt x="282" y="76"/>
                  </a:lnTo>
                  <a:close/>
                  <a:moveTo>
                    <a:pt x="282" y="194"/>
                  </a:moveTo>
                  <a:lnTo>
                    <a:pt x="339" y="194"/>
                  </a:lnTo>
                  <a:lnTo>
                    <a:pt x="339" y="155"/>
                  </a:lnTo>
                  <a:lnTo>
                    <a:pt x="282" y="155"/>
                  </a:lnTo>
                  <a:lnTo>
                    <a:pt x="282" y="194"/>
                  </a:lnTo>
                  <a:close/>
                  <a:moveTo>
                    <a:pt x="434" y="76"/>
                  </a:moveTo>
                  <a:lnTo>
                    <a:pt x="378" y="76"/>
                  </a:lnTo>
                  <a:lnTo>
                    <a:pt x="378" y="114"/>
                  </a:lnTo>
                  <a:lnTo>
                    <a:pt x="434" y="114"/>
                  </a:lnTo>
                  <a:lnTo>
                    <a:pt x="434" y="76"/>
                  </a:lnTo>
                  <a:close/>
                  <a:moveTo>
                    <a:pt x="434" y="194"/>
                  </a:moveTo>
                  <a:lnTo>
                    <a:pt x="434" y="155"/>
                  </a:lnTo>
                  <a:lnTo>
                    <a:pt x="378" y="155"/>
                  </a:lnTo>
                  <a:lnTo>
                    <a:pt x="378" y="194"/>
                  </a:lnTo>
                  <a:lnTo>
                    <a:pt x="434" y="194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2233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1" name="Rectangle 6"/>
          <p:cNvSpPr>
            <a:spLocks noChangeArrowheads="1"/>
          </p:cNvSpPr>
          <p:nvPr/>
        </p:nvSpPr>
        <p:spPr bwMode="auto">
          <a:xfrm>
            <a:off x="-17463" y="-260350"/>
            <a:ext cx="11563351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030" name="组合 11029"/>
          <p:cNvGrpSpPr/>
          <p:nvPr/>
        </p:nvGrpSpPr>
        <p:grpSpPr>
          <a:xfrm>
            <a:off x="659778" y="5013602"/>
            <a:ext cx="2405064" cy="831295"/>
            <a:chOff x="659778" y="5013602"/>
            <a:chExt cx="2405064" cy="831295"/>
          </a:xfrm>
        </p:grpSpPr>
        <p:sp>
          <p:nvSpPr>
            <p:cNvPr id="10822" name="Rectangle 7"/>
            <p:cNvSpPr>
              <a:spLocks noChangeArrowheads="1"/>
            </p:cNvSpPr>
            <p:nvPr/>
          </p:nvSpPr>
          <p:spPr bwMode="auto">
            <a:xfrm>
              <a:off x="659778" y="5013602"/>
              <a:ext cx="5365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国家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23" name="Rectangle 8"/>
            <p:cNvSpPr>
              <a:spLocks noChangeArrowheads="1"/>
            </p:cNvSpPr>
            <p:nvPr/>
          </p:nvSpPr>
          <p:spPr bwMode="auto">
            <a:xfrm>
              <a:off x="1374152" y="5084246"/>
              <a:ext cx="1019175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高新技术企业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24" name="Rectangle 9"/>
            <p:cNvSpPr>
              <a:spLocks noChangeArrowheads="1"/>
            </p:cNvSpPr>
            <p:nvPr/>
          </p:nvSpPr>
          <p:spPr bwMode="auto">
            <a:xfrm>
              <a:off x="677242" y="5475565"/>
              <a:ext cx="2387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2005~201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年被评为国家级高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新技术</a:t>
              </a:r>
              <a:r>
                <a:rPr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028" name="组合 11027"/>
          <p:cNvGrpSpPr/>
          <p:nvPr/>
        </p:nvGrpSpPr>
        <p:grpSpPr>
          <a:xfrm>
            <a:off x="3639002" y="1977987"/>
            <a:ext cx="2020888" cy="1161494"/>
            <a:chOff x="3640137" y="1331913"/>
            <a:chExt cx="2020888" cy="1161494"/>
          </a:xfrm>
        </p:grpSpPr>
        <p:sp>
          <p:nvSpPr>
            <p:cNvPr id="10855" name="Rectangle 40"/>
            <p:cNvSpPr>
              <a:spLocks noChangeArrowheads="1"/>
            </p:cNvSpPr>
            <p:nvPr/>
          </p:nvSpPr>
          <p:spPr bwMode="auto">
            <a:xfrm>
              <a:off x="3640137" y="1331913"/>
              <a:ext cx="107473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浙江省高新技术企业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56" name="Rectangle 41"/>
            <p:cNvSpPr>
              <a:spLocks noChangeArrowheads="1"/>
            </p:cNvSpPr>
            <p:nvPr/>
          </p:nvSpPr>
          <p:spPr bwMode="auto">
            <a:xfrm>
              <a:off x="3640137" y="1522413"/>
              <a:ext cx="1206500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3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百强首位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57" name="Rectangle 42"/>
            <p:cNvSpPr>
              <a:spLocks noChangeArrowheads="1"/>
            </p:cNvSpPr>
            <p:nvPr/>
          </p:nvSpPr>
          <p:spPr bwMode="auto">
            <a:xfrm>
              <a:off x="3640137" y="2124075"/>
              <a:ext cx="20208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浙江高新技术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企业百强</a:t>
              </a:r>
              <a:r>
                <a:rPr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首位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023" name="组合 11022"/>
          <p:cNvGrpSpPr/>
          <p:nvPr/>
        </p:nvGrpSpPr>
        <p:grpSpPr>
          <a:xfrm>
            <a:off x="6372944" y="2900711"/>
            <a:ext cx="2641748" cy="785728"/>
            <a:chOff x="6959600" y="2143210"/>
            <a:chExt cx="2641748" cy="785728"/>
          </a:xfrm>
        </p:grpSpPr>
        <p:sp>
          <p:nvSpPr>
            <p:cNvPr id="10859" name="Rectangle 44"/>
            <p:cNvSpPr>
              <a:spLocks noChangeArrowheads="1"/>
            </p:cNvSpPr>
            <p:nvPr/>
          </p:nvSpPr>
          <p:spPr bwMode="auto">
            <a:xfrm>
              <a:off x="6959600" y="2271713"/>
              <a:ext cx="12824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浙江省软件</a:t>
              </a:r>
              <a:endPara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60" name="Rectangle 45"/>
            <p:cNvSpPr>
              <a:spLocks noChangeArrowheads="1"/>
            </p:cNvSpPr>
            <p:nvPr/>
          </p:nvSpPr>
          <p:spPr bwMode="auto">
            <a:xfrm>
              <a:off x="8242002" y="2143210"/>
              <a:ext cx="135934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3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十强</a:t>
              </a:r>
              <a:r>
                <a:rPr kumimoji="0" lang="zh-CN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</a:t>
              </a:r>
              <a:endParaRPr kumimoji="0" 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62" name="Rectangle 47"/>
            <p:cNvSpPr>
              <a:spLocks noChangeArrowheads="1"/>
            </p:cNvSpPr>
            <p:nvPr/>
          </p:nvSpPr>
          <p:spPr bwMode="auto">
            <a:xfrm>
              <a:off x="6986588" y="2692400"/>
              <a:ext cx="1414463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年浙江省软件十强企业第二名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022" name="组合 11021"/>
          <p:cNvGrpSpPr/>
          <p:nvPr/>
        </p:nvGrpSpPr>
        <p:grpSpPr>
          <a:xfrm>
            <a:off x="9133011" y="3703029"/>
            <a:ext cx="2069753" cy="1186637"/>
            <a:chOff x="8118475" y="3060700"/>
            <a:chExt cx="2069753" cy="1186637"/>
          </a:xfrm>
        </p:grpSpPr>
        <p:sp>
          <p:nvSpPr>
            <p:cNvPr id="10863" name="Rectangle 48"/>
            <p:cNvSpPr>
              <a:spLocks noChangeArrowheads="1"/>
            </p:cNvSpPr>
            <p:nvPr/>
          </p:nvSpPr>
          <p:spPr bwMode="auto">
            <a:xfrm>
              <a:off x="8118475" y="3060700"/>
              <a:ext cx="452438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杭州市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64" name="Rectangle 49"/>
            <p:cNvSpPr>
              <a:spLocks noChangeArrowheads="1"/>
            </p:cNvSpPr>
            <p:nvPr/>
          </p:nvSpPr>
          <p:spPr bwMode="auto">
            <a:xfrm>
              <a:off x="8118475" y="3343275"/>
              <a:ext cx="481013" cy="50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功勋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65" name="Rectangle 50"/>
            <p:cNvSpPr>
              <a:spLocks noChangeArrowheads="1"/>
            </p:cNvSpPr>
            <p:nvPr/>
          </p:nvSpPr>
          <p:spPr bwMode="auto">
            <a:xfrm>
              <a:off x="8745538" y="3343275"/>
              <a:ext cx="481013" cy="50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66" name="Rectangle 51"/>
            <p:cNvSpPr>
              <a:spLocks noChangeArrowheads="1"/>
            </p:cNvSpPr>
            <p:nvPr/>
          </p:nvSpPr>
          <p:spPr bwMode="auto">
            <a:xfrm>
              <a:off x="8118475" y="3757613"/>
              <a:ext cx="20697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2006</a:t>
              </a: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~2013</a:t>
              </a: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年持续被评为杭州市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工业兴市功勋</a:t>
              </a:r>
              <a:r>
                <a:rPr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67" name="Rectangle 52"/>
            <p:cNvSpPr>
              <a:spLocks noChangeArrowheads="1"/>
            </p:cNvSpPr>
            <p:nvPr/>
          </p:nvSpPr>
          <p:spPr bwMode="auto">
            <a:xfrm>
              <a:off x="8118475" y="3970338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029" name="组合 11028"/>
          <p:cNvGrpSpPr/>
          <p:nvPr/>
        </p:nvGrpSpPr>
        <p:grpSpPr>
          <a:xfrm>
            <a:off x="1303337" y="3530084"/>
            <a:ext cx="2092325" cy="1047195"/>
            <a:chOff x="1303337" y="3530084"/>
            <a:chExt cx="2092325" cy="1047195"/>
          </a:xfrm>
        </p:grpSpPr>
        <p:sp>
          <p:nvSpPr>
            <p:cNvPr id="10827" name="Rectangle 12"/>
            <p:cNvSpPr>
              <a:spLocks noChangeArrowheads="1"/>
            </p:cNvSpPr>
            <p:nvPr/>
          </p:nvSpPr>
          <p:spPr bwMode="auto">
            <a:xfrm>
              <a:off x="1303337" y="3530084"/>
              <a:ext cx="500063" cy="52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6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国家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31" name="Rectangle 16"/>
            <p:cNvSpPr>
              <a:spLocks noChangeArrowheads="1"/>
            </p:cNvSpPr>
            <p:nvPr/>
          </p:nvSpPr>
          <p:spPr bwMode="auto">
            <a:xfrm>
              <a:off x="1303337" y="3922197"/>
              <a:ext cx="96180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zh-CN" altLang="en-US" sz="15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科技进步奖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36" name="Rectangle 21"/>
            <p:cNvSpPr>
              <a:spLocks noChangeArrowheads="1"/>
            </p:cNvSpPr>
            <p:nvPr/>
          </p:nvSpPr>
          <p:spPr bwMode="auto">
            <a:xfrm>
              <a:off x="1303337" y="4207947"/>
              <a:ext cx="2092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2009~201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连续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六</a:t>
              </a: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年入选国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家规划布局内重点软件</a:t>
              </a:r>
              <a:r>
                <a:rPr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50" name="Freeform 135"/>
            <p:cNvSpPr>
              <a:spLocks/>
            </p:cNvSpPr>
            <p:nvPr/>
          </p:nvSpPr>
          <p:spPr bwMode="auto">
            <a:xfrm>
              <a:off x="2536824" y="3761859"/>
              <a:ext cx="584200" cy="234950"/>
            </a:xfrm>
            <a:custGeom>
              <a:avLst/>
              <a:gdLst>
                <a:gd name="T0" fmla="*/ 120 w 187"/>
                <a:gd name="T1" fmla="*/ 0 h 75"/>
                <a:gd name="T2" fmla="*/ 94 w 187"/>
                <a:gd name="T3" fmla="*/ 15 h 75"/>
                <a:gd name="T4" fmla="*/ 94 w 187"/>
                <a:gd name="T5" fmla="*/ 16 h 75"/>
                <a:gd name="T6" fmla="*/ 93 w 187"/>
                <a:gd name="T7" fmla="*/ 15 h 75"/>
                <a:gd name="T8" fmla="*/ 76 w 187"/>
                <a:gd name="T9" fmla="*/ 2 h 75"/>
                <a:gd name="T10" fmla="*/ 76 w 187"/>
                <a:gd name="T11" fmla="*/ 50 h 75"/>
                <a:gd name="T12" fmla="*/ 10 w 187"/>
                <a:gd name="T13" fmla="*/ 50 h 75"/>
                <a:gd name="T14" fmla="*/ 0 w 187"/>
                <a:gd name="T15" fmla="*/ 75 h 75"/>
                <a:gd name="T16" fmla="*/ 187 w 187"/>
                <a:gd name="T17" fmla="*/ 75 h 75"/>
                <a:gd name="T18" fmla="*/ 153 w 187"/>
                <a:gd name="T19" fmla="*/ 39 h 75"/>
                <a:gd name="T20" fmla="*/ 148 w 187"/>
                <a:gd name="T21" fmla="*/ 39 h 75"/>
                <a:gd name="T22" fmla="*/ 135 w 187"/>
                <a:gd name="T23" fmla="*/ 4 h 75"/>
                <a:gd name="T24" fmla="*/ 120 w 187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75">
                  <a:moveTo>
                    <a:pt x="120" y="0"/>
                  </a:moveTo>
                  <a:cubicBezTo>
                    <a:pt x="109" y="0"/>
                    <a:pt x="99" y="6"/>
                    <a:pt x="94" y="15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0" y="8"/>
                    <a:pt x="83" y="4"/>
                    <a:pt x="76" y="2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4" y="56"/>
                    <a:pt x="0" y="65"/>
                    <a:pt x="0" y="75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7" y="55"/>
                    <a:pt x="172" y="39"/>
                    <a:pt x="153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52" y="26"/>
                    <a:pt x="147" y="11"/>
                    <a:pt x="135" y="4"/>
                  </a:cubicBezTo>
                  <a:cubicBezTo>
                    <a:pt x="130" y="2"/>
                    <a:pt x="125" y="0"/>
                    <a:pt x="120" y="0"/>
                  </a:cubicBezTo>
                </a:path>
              </a:pathLst>
            </a:custGeom>
            <a:solidFill>
              <a:srgbClr val="24A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1" name="Rectangle 136"/>
            <p:cNvSpPr>
              <a:spLocks noChangeArrowheads="1"/>
            </p:cNvSpPr>
            <p:nvPr/>
          </p:nvSpPr>
          <p:spPr bwMode="auto">
            <a:xfrm>
              <a:off x="2568574" y="3761859"/>
              <a:ext cx="206375" cy="157163"/>
            </a:xfrm>
            <a:prstGeom prst="rect">
              <a:avLst/>
            </a:prstGeom>
            <a:solidFill>
              <a:srgbClr val="24A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52" name="Rectangle 137"/>
            <p:cNvSpPr>
              <a:spLocks noChangeArrowheads="1"/>
            </p:cNvSpPr>
            <p:nvPr/>
          </p:nvSpPr>
          <p:spPr bwMode="auto">
            <a:xfrm>
              <a:off x="1303337" y="3530084"/>
              <a:ext cx="16671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国家</a:t>
              </a:r>
              <a:r>
                <a:rPr lang="zh-CN" altLang="en-US" sz="26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、省市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021" name="组合 11020"/>
          <p:cNvGrpSpPr/>
          <p:nvPr/>
        </p:nvGrpSpPr>
        <p:grpSpPr>
          <a:xfrm>
            <a:off x="7758605" y="4881072"/>
            <a:ext cx="1849437" cy="1319987"/>
            <a:chOff x="8378825" y="4432300"/>
            <a:chExt cx="1849437" cy="1319987"/>
          </a:xfrm>
        </p:grpSpPr>
        <p:sp>
          <p:nvSpPr>
            <p:cNvPr id="48" name="Rectangle 445"/>
            <p:cNvSpPr>
              <a:spLocks noChangeArrowheads="1"/>
            </p:cNvSpPr>
            <p:nvPr/>
          </p:nvSpPr>
          <p:spPr bwMode="auto">
            <a:xfrm>
              <a:off x="8378825" y="4627563"/>
              <a:ext cx="858838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电子信息制造业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46"/>
            <p:cNvSpPr>
              <a:spLocks noChangeArrowheads="1"/>
            </p:cNvSpPr>
            <p:nvPr/>
          </p:nvSpPr>
          <p:spPr bwMode="auto">
            <a:xfrm>
              <a:off x="8378825" y="4838700"/>
              <a:ext cx="110490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kumimoji="0" lang="zh-CN" sz="2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强首位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47"/>
            <p:cNvSpPr>
              <a:spLocks noChangeArrowheads="1"/>
            </p:cNvSpPr>
            <p:nvPr/>
          </p:nvSpPr>
          <p:spPr bwMode="auto">
            <a:xfrm>
              <a:off x="8378826" y="5264150"/>
              <a:ext cx="18494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年浙江省电子信息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制造业</a:t>
              </a:r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强</a:t>
              </a:r>
              <a:r>
                <a:rPr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首位</a:t>
              </a:r>
              <a:endPara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Rectangle 449"/>
            <p:cNvSpPr>
              <a:spLocks noChangeArrowheads="1"/>
            </p:cNvSpPr>
            <p:nvPr/>
          </p:nvSpPr>
          <p:spPr bwMode="auto">
            <a:xfrm>
              <a:off x="8378825" y="5475288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50"/>
            <p:cNvSpPr>
              <a:spLocks noChangeArrowheads="1"/>
            </p:cNvSpPr>
            <p:nvPr/>
          </p:nvSpPr>
          <p:spPr bwMode="auto">
            <a:xfrm>
              <a:off x="8378825" y="4432300"/>
              <a:ext cx="352425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浙江省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4" name="Rectangle 451"/>
          <p:cNvSpPr>
            <a:spLocks noChangeArrowheads="1"/>
          </p:cNvSpPr>
          <p:nvPr/>
        </p:nvSpPr>
        <p:spPr bwMode="auto">
          <a:xfrm>
            <a:off x="1035050" y="383947"/>
            <a:ext cx="256480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5000" b="1" i="0" u="none" strike="noStrike" cap="none" normalizeH="0" baseline="0" dirty="0" smtClean="0">
                <a:ln>
                  <a:noFill/>
                </a:ln>
                <a:solidFill>
                  <a:srgbClr val="FFF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企业荣誉</a:t>
            </a:r>
            <a:endParaRPr kumimoji="0" lang="zh-CN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1026" name="组合 11025"/>
          <p:cNvGrpSpPr/>
          <p:nvPr/>
        </p:nvGrpSpPr>
        <p:grpSpPr>
          <a:xfrm>
            <a:off x="8501967" y="1644876"/>
            <a:ext cx="2424509" cy="940534"/>
            <a:chOff x="7038578" y="1569799"/>
            <a:chExt cx="2424509" cy="940534"/>
          </a:xfrm>
        </p:grpSpPr>
        <p:sp>
          <p:nvSpPr>
            <p:cNvPr id="57" name="Rectangle 454"/>
            <p:cNvSpPr>
              <a:spLocks noChangeArrowheads="1"/>
            </p:cNvSpPr>
            <p:nvPr/>
          </p:nvSpPr>
          <p:spPr bwMode="auto">
            <a:xfrm>
              <a:off x="7051276" y="2325667"/>
              <a:ext cx="241181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zh-CN" altLang="zh-CN" sz="120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r>
                <a:rPr kumimoji="0" lang="zh-CN" sz="120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荣获</a:t>
              </a:r>
              <a:r>
                <a:rPr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国家科技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进步二等奖</a:t>
              </a:r>
              <a:endParaRPr kumimoji="0" 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8" name="Rectangle 455"/>
            <p:cNvSpPr>
              <a:spLocks noChangeArrowheads="1"/>
            </p:cNvSpPr>
            <p:nvPr/>
          </p:nvSpPr>
          <p:spPr bwMode="auto">
            <a:xfrm>
              <a:off x="7038578" y="1569799"/>
              <a:ext cx="164147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国家</a:t>
              </a:r>
              <a:endPara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科技进步</a:t>
              </a:r>
              <a:r>
                <a:rPr kumimoji="0" lang="zh-CN" sz="16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二等奖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024" name="矩形 11023"/>
          <p:cNvSpPr/>
          <p:nvPr/>
        </p:nvSpPr>
        <p:spPr>
          <a:xfrm>
            <a:off x="751459" y="2122567"/>
            <a:ext cx="23663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国家重点</a:t>
            </a:r>
          </a:p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软件企业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~2014年入选国家规划布局内重点软件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031" name="组合 11030"/>
          <p:cNvGrpSpPr/>
          <p:nvPr/>
        </p:nvGrpSpPr>
        <p:grpSpPr>
          <a:xfrm>
            <a:off x="5770214" y="827882"/>
            <a:ext cx="2564805" cy="652672"/>
            <a:chOff x="5522132" y="733796"/>
            <a:chExt cx="2564805" cy="652672"/>
          </a:xfrm>
        </p:grpSpPr>
        <p:sp>
          <p:nvSpPr>
            <p:cNvPr id="56" name="Rectangle 453"/>
            <p:cNvSpPr>
              <a:spLocks noChangeArrowheads="1"/>
            </p:cNvSpPr>
            <p:nvPr/>
          </p:nvSpPr>
          <p:spPr bwMode="auto">
            <a:xfrm>
              <a:off x="5522132" y="733796"/>
              <a:ext cx="256480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国家</a:t>
              </a:r>
              <a:r>
                <a:rPr kumimoji="0" lang="zh-CN" sz="2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重点新产品</a:t>
              </a:r>
              <a:r>
                <a:rPr kumimoji="0" lang="zh-CN" sz="2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奖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1" name="Rectangle 454"/>
            <p:cNvSpPr>
              <a:spLocks noChangeArrowheads="1"/>
            </p:cNvSpPr>
            <p:nvPr/>
          </p:nvSpPr>
          <p:spPr bwMode="auto">
            <a:xfrm>
              <a:off x="5528499" y="1201802"/>
              <a:ext cx="241181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zh-CN" altLang="zh-CN" sz="120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kumimoji="0" lang="en-US" altLang="zh-CN" sz="120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r>
                <a:rPr kumimoji="0" lang="zh-CN" sz="120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年</a:t>
              </a:r>
              <a:r>
                <a:rPr kumimoji="0" lang="zh-CN" altLang="en-US" sz="120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荣获</a:t>
              </a:r>
              <a:r>
                <a:rPr lang="zh-CN" altLang="en-US" sz="12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国家</a:t>
              </a:r>
              <a:r>
                <a:rPr lang="zh-CN" altLang="en-US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重点新产品奖</a:t>
              </a:r>
              <a:endParaRPr kumimoji="0" lang="zh-C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28" name="组合 427"/>
          <p:cNvGrpSpPr/>
          <p:nvPr/>
        </p:nvGrpSpPr>
        <p:grpSpPr>
          <a:xfrm>
            <a:off x="4183909" y="3291015"/>
            <a:ext cx="3092345" cy="3189432"/>
            <a:chOff x="3859212" y="2611438"/>
            <a:chExt cx="3741738" cy="3859213"/>
          </a:xfrm>
        </p:grpSpPr>
        <p:sp>
          <p:nvSpPr>
            <p:cNvPr id="429" name="Freeform 53"/>
            <p:cNvSpPr>
              <a:spLocks/>
            </p:cNvSpPr>
            <p:nvPr/>
          </p:nvSpPr>
          <p:spPr bwMode="auto">
            <a:xfrm>
              <a:off x="6483350" y="4692650"/>
              <a:ext cx="1117600" cy="1628775"/>
            </a:xfrm>
            <a:custGeom>
              <a:avLst/>
              <a:gdLst>
                <a:gd name="T0" fmla="*/ 358 w 358"/>
                <a:gd name="T1" fmla="*/ 179 h 521"/>
                <a:gd name="T2" fmla="*/ 179 w 358"/>
                <a:gd name="T3" fmla="*/ 521 h 521"/>
                <a:gd name="T4" fmla="*/ 0 w 358"/>
                <a:gd name="T5" fmla="*/ 179 h 521"/>
                <a:gd name="T6" fmla="*/ 179 w 358"/>
                <a:gd name="T7" fmla="*/ 0 h 521"/>
                <a:gd name="T8" fmla="*/ 358 w 358"/>
                <a:gd name="T9" fmla="*/ 17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521">
                  <a:moveTo>
                    <a:pt x="358" y="179"/>
                  </a:moveTo>
                  <a:cubicBezTo>
                    <a:pt x="358" y="278"/>
                    <a:pt x="179" y="521"/>
                    <a:pt x="179" y="521"/>
                  </a:cubicBezTo>
                  <a:cubicBezTo>
                    <a:pt x="179" y="521"/>
                    <a:pt x="0" y="278"/>
                    <a:pt x="0" y="179"/>
                  </a:cubicBezTo>
                  <a:cubicBezTo>
                    <a:pt x="0" y="80"/>
                    <a:pt x="81" y="0"/>
                    <a:pt x="179" y="0"/>
                  </a:cubicBezTo>
                  <a:cubicBezTo>
                    <a:pt x="278" y="0"/>
                    <a:pt x="358" y="80"/>
                    <a:pt x="358" y="179"/>
                  </a:cubicBezTo>
                  <a:close/>
                </a:path>
              </a:pathLst>
            </a:custGeom>
            <a:solidFill>
              <a:srgbClr val="F56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54"/>
            <p:cNvSpPr>
              <a:spLocks/>
            </p:cNvSpPr>
            <p:nvPr/>
          </p:nvSpPr>
          <p:spPr bwMode="auto">
            <a:xfrm>
              <a:off x="6754813" y="4102100"/>
              <a:ext cx="584200" cy="247650"/>
            </a:xfrm>
            <a:custGeom>
              <a:avLst/>
              <a:gdLst>
                <a:gd name="T0" fmla="*/ 153 w 187"/>
                <a:gd name="T1" fmla="*/ 43 h 79"/>
                <a:gd name="T2" fmla="*/ 148 w 187"/>
                <a:gd name="T3" fmla="*/ 43 h 79"/>
                <a:gd name="T4" fmla="*/ 134 w 187"/>
                <a:gd name="T5" fmla="*/ 8 h 79"/>
                <a:gd name="T6" fmla="*/ 94 w 187"/>
                <a:gd name="T7" fmla="*/ 19 h 79"/>
                <a:gd name="T8" fmla="*/ 93 w 187"/>
                <a:gd name="T9" fmla="*/ 19 h 79"/>
                <a:gd name="T10" fmla="*/ 93 w 187"/>
                <a:gd name="T11" fmla="*/ 19 h 79"/>
                <a:gd name="T12" fmla="*/ 52 w 187"/>
                <a:gd name="T13" fmla="*/ 8 h 79"/>
                <a:gd name="T14" fmla="*/ 39 w 187"/>
                <a:gd name="T15" fmla="*/ 43 h 79"/>
                <a:gd name="T16" fmla="*/ 34 w 187"/>
                <a:gd name="T17" fmla="*/ 43 h 79"/>
                <a:gd name="T18" fmla="*/ 0 w 187"/>
                <a:gd name="T19" fmla="*/ 79 h 79"/>
                <a:gd name="T20" fmla="*/ 187 w 187"/>
                <a:gd name="T21" fmla="*/ 79 h 79"/>
                <a:gd name="T22" fmla="*/ 153 w 187"/>
                <a:gd name="T23" fmla="*/ 4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79">
                  <a:moveTo>
                    <a:pt x="153" y="43"/>
                  </a:moveTo>
                  <a:cubicBezTo>
                    <a:pt x="148" y="43"/>
                    <a:pt x="148" y="43"/>
                    <a:pt x="148" y="43"/>
                  </a:cubicBezTo>
                  <a:cubicBezTo>
                    <a:pt x="152" y="30"/>
                    <a:pt x="147" y="15"/>
                    <a:pt x="134" y="8"/>
                  </a:cubicBezTo>
                  <a:cubicBezTo>
                    <a:pt x="120" y="0"/>
                    <a:pt x="102" y="5"/>
                    <a:pt x="94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85" y="5"/>
                    <a:pt x="67" y="0"/>
                    <a:pt x="52" y="8"/>
                  </a:cubicBezTo>
                  <a:cubicBezTo>
                    <a:pt x="40" y="15"/>
                    <a:pt x="35" y="30"/>
                    <a:pt x="39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15" y="43"/>
                    <a:pt x="0" y="59"/>
                    <a:pt x="0" y="79"/>
                  </a:cubicBezTo>
                  <a:cubicBezTo>
                    <a:pt x="187" y="79"/>
                    <a:pt x="187" y="79"/>
                    <a:pt x="187" y="79"/>
                  </a:cubicBezTo>
                  <a:cubicBezTo>
                    <a:pt x="187" y="59"/>
                    <a:pt x="172" y="43"/>
                    <a:pt x="153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Rectangle 55"/>
            <p:cNvSpPr>
              <a:spLocks noChangeArrowheads="1"/>
            </p:cNvSpPr>
            <p:nvPr/>
          </p:nvSpPr>
          <p:spPr bwMode="auto">
            <a:xfrm>
              <a:off x="4298950" y="4243388"/>
              <a:ext cx="755650" cy="2074863"/>
            </a:xfrm>
            <a:prstGeom prst="rect">
              <a:avLst/>
            </a:prstGeom>
            <a:solidFill>
              <a:srgbClr val="74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Rectangle 56"/>
            <p:cNvSpPr>
              <a:spLocks noChangeArrowheads="1"/>
            </p:cNvSpPr>
            <p:nvPr/>
          </p:nvSpPr>
          <p:spPr bwMode="auto">
            <a:xfrm>
              <a:off x="6380163" y="4052888"/>
              <a:ext cx="565150" cy="2265363"/>
            </a:xfrm>
            <a:prstGeom prst="rect">
              <a:avLst/>
            </a:prstGeom>
            <a:solidFill>
              <a:srgbClr val="74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Rectangle 57"/>
            <p:cNvSpPr>
              <a:spLocks noChangeArrowheads="1"/>
            </p:cNvSpPr>
            <p:nvPr/>
          </p:nvSpPr>
          <p:spPr bwMode="auto">
            <a:xfrm>
              <a:off x="4746625" y="4808538"/>
              <a:ext cx="942975" cy="1509713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Rectangle 58"/>
            <p:cNvSpPr>
              <a:spLocks noChangeArrowheads="1"/>
            </p:cNvSpPr>
            <p:nvPr/>
          </p:nvSpPr>
          <p:spPr bwMode="auto">
            <a:xfrm>
              <a:off x="4746625" y="4808538"/>
              <a:ext cx="942975" cy="150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Rectangle 59"/>
            <p:cNvSpPr>
              <a:spLocks noChangeArrowheads="1"/>
            </p:cNvSpPr>
            <p:nvPr/>
          </p:nvSpPr>
          <p:spPr bwMode="auto">
            <a:xfrm>
              <a:off x="4462462" y="4995863"/>
              <a:ext cx="942975" cy="1322388"/>
            </a:xfrm>
            <a:prstGeom prst="rect">
              <a:avLst/>
            </a:prstGeom>
            <a:solidFill>
              <a:srgbClr val="A2D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Rectangle 60"/>
            <p:cNvSpPr>
              <a:spLocks noChangeArrowheads="1"/>
            </p:cNvSpPr>
            <p:nvPr/>
          </p:nvSpPr>
          <p:spPr bwMode="auto">
            <a:xfrm>
              <a:off x="4462462" y="4995863"/>
              <a:ext cx="942975" cy="132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Rectangle 61"/>
            <p:cNvSpPr>
              <a:spLocks noChangeArrowheads="1"/>
            </p:cNvSpPr>
            <p:nvPr/>
          </p:nvSpPr>
          <p:spPr bwMode="auto">
            <a:xfrm>
              <a:off x="4583112" y="5146675"/>
              <a:ext cx="93663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Rectangle 62"/>
            <p:cNvSpPr>
              <a:spLocks noChangeArrowheads="1"/>
            </p:cNvSpPr>
            <p:nvPr/>
          </p:nvSpPr>
          <p:spPr bwMode="auto">
            <a:xfrm>
              <a:off x="4733925" y="5146675"/>
              <a:ext cx="93663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Rectangle 63"/>
            <p:cNvSpPr>
              <a:spLocks noChangeArrowheads="1"/>
            </p:cNvSpPr>
            <p:nvPr/>
          </p:nvSpPr>
          <p:spPr bwMode="auto">
            <a:xfrm>
              <a:off x="4883150" y="5146675"/>
              <a:ext cx="96838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Rectangle 64"/>
            <p:cNvSpPr>
              <a:spLocks noChangeArrowheads="1"/>
            </p:cNvSpPr>
            <p:nvPr/>
          </p:nvSpPr>
          <p:spPr bwMode="auto">
            <a:xfrm>
              <a:off x="5037137" y="5146675"/>
              <a:ext cx="93663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Rectangle 65"/>
            <p:cNvSpPr>
              <a:spLocks noChangeArrowheads="1"/>
            </p:cNvSpPr>
            <p:nvPr/>
          </p:nvSpPr>
          <p:spPr bwMode="auto">
            <a:xfrm>
              <a:off x="5186362" y="5146675"/>
              <a:ext cx="93663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Rectangle 66"/>
            <p:cNvSpPr>
              <a:spLocks noChangeArrowheads="1"/>
            </p:cNvSpPr>
            <p:nvPr/>
          </p:nvSpPr>
          <p:spPr bwMode="auto">
            <a:xfrm>
              <a:off x="5186362" y="5146675"/>
              <a:ext cx="936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Rectangle 67"/>
            <p:cNvSpPr>
              <a:spLocks noChangeArrowheads="1"/>
            </p:cNvSpPr>
            <p:nvPr/>
          </p:nvSpPr>
          <p:spPr bwMode="auto">
            <a:xfrm>
              <a:off x="4583112" y="5430838"/>
              <a:ext cx="93663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Rectangle 68"/>
            <p:cNvSpPr>
              <a:spLocks noChangeArrowheads="1"/>
            </p:cNvSpPr>
            <p:nvPr/>
          </p:nvSpPr>
          <p:spPr bwMode="auto">
            <a:xfrm>
              <a:off x="4733925" y="5430838"/>
              <a:ext cx="93663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Rectangle 69"/>
            <p:cNvSpPr>
              <a:spLocks noChangeArrowheads="1"/>
            </p:cNvSpPr>
            <p:nvPr/>
          </p:nvSpPr>
          <p:spPr bwMode="auto">
            <a:xfrm>
              <a:off x="4883150" y="5430838"/>
              <a:ext cx="96838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Rectangle 70"/>
            <p:cNvSpPr>
              <a:spLocks noChangeArrowheads="1"/>
            </p:cNvSpPr>
            <p:nvPr/>
          </p:nvSpPr>
          <p:spPr bwMode="auto">
            <a:xfrm>
              <a:off x="5037137" y="5430838"/>
              <a:ext cx="93663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Rectangle 71"/>
            <p:cNvSpPr>
              <a:spLocks noChangeArrowheads="1"/>
            </p:cNvSpPr>
            <p:nvPr/>
          </p:nvSpPr>
          <p:spPr bwMode="auto">
            <a:xfrm>
              <a:off x="5186362" y="5430838"/>
              <a:ext cx="93663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Rectangle 72"/>
            <p:cNvSpPr>
              <a:spLocks noChangeArrowheads="1"/>
            </p:cNvSpPr>
            <p:nvPr/>
          </p:nvSpPr>
          <p:spPr bwMode="auto">
            <a:xfrm>
              <a:off x="5186362" y="5430838"/>
              <a:ext cx="9366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Rectangle 73"/>
            <p:cNvSpPr>
              <a:spLocks noChangeArrowheads="1"/>
            </p:cNvSpPr>
            <p:nvPr/>
          </p:nvSpPr>
          <p:spPr bwMode="auto">
            <a:xfrm>
              <a:off x="4583112" y="5715000"/>
              <a:ext cx="93663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Rectangle 74"/>
            <p:cNvSpPr>
              <a:spLocks noChangeArrowheads="1"/>
            </p:cNvSpPr>
            <p:nvPr/>
          </p:nvSpPr>
          <p:spPr bwMode="auto">
            <a:xfrm>
              <a:off x="4733925" y="5715000"/>
              <a:ext cx="93663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Rectangle 75"/>
            <p:cNvSpPr>
              <a:spLocks noChangeArrowheads="1"/>
            </p:cNvSpPr>
            <p:nvPr/>
          </p:nvSpPr>
          <p:spPr bwMode="auto">
            <a:xfrm>
              <a:off x="4883150" y="5715000"/>
              <a:ext cx="96838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Rectangle 76"/>
            <p:cNvSpPr>
              <a:spLocks noChangeArrowheads="1"/>
            </p:cNvSpPr>
            <p:nvPr/>
          </p:nvSpPr>
          <p:spPr bwMode="auto">
            <a:xfrm>
              <a:off x="5037137" y="5715000"/>
              <a:ext cx="93663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Rectangle 77"/>
            <p:cNvSpPr>
              <a:spLocks noChangeArrowheads="1"/>
            </p:cNvSpPr>
            <p:nvPr/>
          </p:nvSpPr>
          <p:spPr bwMode="auto">
            <a:xfrm>
              <a:off x="5186362" y="5715000"/>
              <a:ext cx="93663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Rectangle 78"/>
            <p:cNvSpPr>
              <a:spLocks noChangeArrowheads="1"/>
            </p:cNvSpPr>
            <p:nvPr/>
          </p:nvSpPr>
          <p:spPr bwMode="auto">
            <a:xfrm>
              <a:off x="5186362" y="5715000"/>
              <a:ext cx="9366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Rectangle 79"/>
            <p:cNvSpPr>
              <a:spLocks noChangeArrowheads="1"/>
            </p:cNvSpPr>
            <p:nvPr/>
          </p:nvSpPr>
          <p:spPr bwMode="auto">
            <a:xfrm>
              <a:off x="4883150" y="5995988"/>
              <a:ext cx="96838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Rectangle 80"/>
            <p:cNvSpPr>
              <a:spLocks noChangeArrowheads="1"/>
            </p:cNvSpPr>
            <p:nvPr/>
          </p:nvSpPr>
          <p:spPr bwMode="auto">
            <a:xfrm>
              <a:off x="5037137" y="5995988"/>
              <a:ext cx="93663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Rectangle 81"/>
            <p:cNvSpPr>
              <a:spLocks noChangeArrowheads="1"/>
            </p:cNvSpPr>
            <p:nvPr/>
          </p:nvSpPr>
          <p:spPr bwMode="auto">
            <a:xfrm>
              <a:off x="5186362" y="5995988"/>
              <a:ext cx="93663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Rectangle 82"/>
            <p:cNvSpPr>
              <a:spLocks noChangeArrowheads="1"/>
            </p:cNvSpPr>
            <p:nvPr/>
          </p:nvSpPr>
          <p:spPr bwMode="auto">
            <a:xfrm>
              <a:off x="5186362" y="5995988"/>
              <a:ext cx="936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Rectangle 83"/>
            <p:cNvSpPr>
              <a:spLocks noChangeArrowheads="1"/>
            </p:cNvSpPr>
            <p:nvPr/>
          </p:nvSpPr>
          <p:spPr bwMode="auto">
            <a:xfrm>
              <a:off x="4583112" y="5995988"/>
              <a:ext cx="244475" cy="322263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Rectangle 84"/>
            <p:cNvSpPr>
              <a:spLocks noChangeArrowheads="1"/>
            </p:cNvSpPr>
            <p:nvPr/>
          </p:nvSpPr>
          <p:spPr bwMode="auto">
            <a:xfrm>
              <a:off x="6102350" y="4430713"/>
              <a:ext cx="942975" cy="1887538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Rectangle 85"/>
            <p:cNvSpPr>
              <a:spLocks noChangeArrowheads="1"/>
            </p:cNvSpPr>
            <p:nvPr/>
          </p:nvSpPr>
          <p:spPr bwMode="auto">
            <a:xfrm>
              <a:off x="6102350" y="4430713"/>
              <a:ext cx="942975" cy="188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Rectangle 86"/>
            <p:cNvSpPr>
              <a:spLocks noChangeArrowheads="1"/>
            </p:cNvSpPr>
            <p:nvPr/>
          </p:nvSpPr>
          <p:spPr bwMode="auto">
            <a:xfrm>
              <a:off x="5819775" y="4618038"/>
              <a:ext cx="944563" cy="1700213"/>
            </a:xfrm>
            <a:prstGeom prst="rect">
              <a:avLst/>
            </a:prstGeom>
            <a:solidFill>
              <a:srgbClr val="A2D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Rectangle 87"/>
            <p:cNvSpPr>
              <a:spLocks noChangeArrowheads="1"/>
            </p:cNvSpPr>
            <p:nvPr/>
          </p:nvSpPr>
          <p:spPr bwMode="auto">
            <a:xfrm>
              <a:off x="5819775" y="4618038"/>
              <a:ext cx="944563" cy="170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Rectangle 88"/>
            <p:cNvSpPr>
              <a:spLocks noChangeArrowheads="1"/>
            </p:cNvSpPr>
            <p:nvPr/>
          </p:nvSpPr>
          <p:spPr bwMode="auto">
            <a:xfrm>
              <a:off x="5938838" y="5146675"/>
              <a:ext cx="96838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Rectangle 89"/>
            <p:cNvSpPr>
              <a:spLocks noChangeArrowheads="1"/>
            </p:cNvSpPr>
            <p:nvPr/>
          </p:nvSpPr>
          <p:spPr bwMode="auto">
            <a:xfrm>
              <a:off x="5938838" y="5146675"/>
              <a:ext cx="96838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Rectangle 90"/>
            <p:cNvSpPr>
              <a:spLocks noChangeArrowheads="1"/>
            </p:cNvSpPr>
            <p:nvPr/>
          </p:nvSpPr>
          <p:spPr bwMode="auto">
            <a:xfrm>
              <a:off x="6092825" y="5146675"/>
              <a:ext cx="93663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Rectangle 91"/>
            <p:cNvSpPr>
              <a:spLocks noChangeArrowheads="1"/>
            </p:cNvSpPr>
            <p:nvPr/>
          </p:nvSpPr>
          <p:spPr bwMode="auto">
            <a:xfrm>
              <a:off x="6092825" y="5146675"/>
              <a:ext cx="936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Rectangle 92"/>
            <p:cNvSpPr>
              <a:spLocks noChangeArrowheads="1"/>
            </p:cNvSpPr>
            <p:nvPr/>
          </p:nvSpPr>
          <p:spPr bwMode="auto">
            <a:xfrm>
              <a:off x="6242050" y="5146675"/>
              <a:ext cx="93663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Rectangle 93"/>
            <p:cNvSpPr>
              <a:spLocks noChangeArrowheads="1"/>
            </p:cNvSpPr>
            <p:nvPr/>
          </p:nvSpPr>
          <p:spPr bwMode="auto">
            <a:xfrm>
              <a:off x="6242050" y="5146675"/>
              <a:ext cx="936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Rectangle 94"/>
            <p:cNvSpPr>
              <a:spLocks noChangeArrowheads="1"/>
            </p:cNvSpPr>
            <p:nvPr/>
          </p:nvSpPr>
          <p:spPr bwMode="auto">
            <a:xfrm>
              <a:off x="6392863" y="5146675"/>
              <a:ext cx="95250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Rectangle 95"/>
            <p:cNvSpPr>
              <a:spLocks noChangeArrowheads="1"/>
            </p:cNvSpPr>
            <p:nvPr/>
          </p:nvSpPr>
          <p:spPr bwMode="auto">
            <a:xfrm>
              <a:off x="6545263" y="5146675"/>
              <a:ext cx="93663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Rectangle 96"/>
            <p:cNvSpPr>
              <a:spLocks noChangeArrowheads="1"/>
            </p:cNvSpPr>
            <p:nvPr/>
          </p:nvSpPr>
          <p:spPr bwMode="auto">
            <a:xfrm>
              <a:off x="5938838" y="4865688"/>
              <a:ext cx="96838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Rectangle 97"/>
            <p:cNvSpPr>
              <a:spLocks noChangeArrowheads="1"/>
            </p:cNvSpPr>
            <p:nvPr/>
          </p:nvSpPr>
          <p:spPr bwMode="auto">
            <a:xfrm>
              <a:off x="5938838" y="4865688"/>
              <a:ext cx="968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Rectangle 98"/>
            <p:cNvSpPr>
              <a:spLocks noChangeArrowheads="1"/>
            </p:cNvSpPr>
            <p:nvPr/>
          </p:nvSpPr>
          <p:spPr bwMode="auto">
            <a:xfrm>
              <a:off x="6092825" y="4865688"/>
              <a:ext cx="93663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Rectangle 99"/>
            <p:cNvSpPr>
              <a:spLocks noChangeArrowheads="1"/>
            </p:cNvSpPr>
            <p:nvPr/>
          </p:nvSpPr>
          <p:spPr bwMode="auto">
            <a:xfrm>
              <a:off x="6092825" y="4865688"/>
              <a:ext cx="9366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Rectangle 100"/>
            <p:cNvSpPr>
              <a:spLocks noChangeArrowheads="1"/>
            </p:cNvSpPr>
            <p:nvPr/>
          </p:nvSpPr>
          <p:spPr bwMode="auto">
            <a:xfrm>
              <a:off x="6242050" y="4865688"/>
              <a:ext cx="93663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Rectangle 101"/>
            <p:cNvSpPr>
              <a:spLocks noChangeArrowheads="1"/>
            </p:cNvSpPr>
            <p:nvPr/>
          </p:nvSpPr>
          <p:spPr bwMode="auto">
            <a:xfrm>
              <a:off x="6242050" y="4865688"/>
              <a:ext cx="9366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Rectangle 102"/>
            <p:cNvSpPr>
              <a:spLocks noChangeArrowheads="1"/>
            </p:cNvSpPr>
            <p:nvPr/>
          </p:nvSpPr>
          <p:spPr bwMode="auto">
            <a:xfrm>
              <a:off x="6392863" y="4865688"/>
              <a:ext cx="95250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Rectangle 103"/>
            <p:cNvSpPr>
              <a:spLocks noChangeArrowheads="1"/>
            </p:cNvSpPr>
            <p:nvPr/>
          </p:nvSpPr>
          <p:spPr bwMode="auto">
            <a:xfrm>
              <a:off x="6545263" y="4865688"/>
              <a:ext cx="93663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Rectangle 104"/>
            <p:cNvSpPr>
              <a:spLocks noChangeArrowheads="1"/>
            </p:cNvSpPr>
            <p:nvPr/>
          </p:nvSpPr>
          <p:spPr bwMode="auto">
            <a:xfrm>
              <a:off x="5938838" y="5430838"/>
              <a:ext cx="96838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Rectangle 105"/>
            <p:cNvSpPr>
              <a:spLocks noChangeArrowheads="1"/>
            </p:cNvSpPr>
            <p:nvPr/>
          </p:nvSpPr>
          <p:spPr bwMode="auto">
            <a:xfrm>
              <a:off x="5938838" y="5430838"/>
              <a:ext cx="968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Rectangle 106"/>
            <p:cNvSpPr>
              <a:spLocks noChangeArrowheads="1"/>
            </p:cNvSpPr>
            <p:nvPr/>
          </p:nvSpPr>
          <p:spPr bwMode="auto">
            <a:xfrm>
              <a:off x="6092825" y="5430838"/>
              <a:ext cx="93663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Rectangle 107"/>
            <p:cNvSpPr>
              <a:spLocks noChangeArrowheads="1"/>
            </p:cNvSpPr>
            <p:nvPr/>
          </p:nvSpPr>
          <p:spPr bwMode="auto">
            <a:xfrm>
              <a:off x="6092825" y="5430838"/>
              <a:ext cx="9366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Rectangle 108"/>
            <p:cNvSpPr>
              <a:spLocks noChangeArrowheads="1"/>
            </p:cNvSpPr>
            <p:nvPr/>
          </p:nvSpPr>
          <p:spPr bwMode="auto">
            <a:xfrm>
              <a:off x="6242050" y="5430838"/>
              <a:ext cx="93663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Rectangle 109"/>
            <p:cNvSpPr>
              <a:spLocks noChangeArrowheads="1"/>
            </p:cNvSpPr>
            <p:nvPr/>
          </p:nvSpPr>
          <p:spPr bwMode="auto">
            <a:xfrm>
              <a:off x="6242050" y="5430838"/>
              <a:ext cx="9366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Rectangle 110"/>
            <p:cNvSpPr>
              <a:spLocks noChangeArrowheads="1"/>
            </p:cNvSpPr>
            <p:nvPr/>
          </p:nvSpPr>
          <p:spPr bwMode="auto">
            <a:xfrm>
              <a:off x="6392863" y="5430838"/>
              <a:ext cx="95250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Rectangle 111"/>
            <p:cNvSpPr>
              <a:spLocks noChangeArrowheads="1"/>
            </p:cNvSpPr>
            <p:nvPr/>
          </p:nvSpPr>
          <p:spPr bwMode="auto">
            <a:xfrm>
              <a:off x="6545263" y="5430838"/>
              <a:ext cx="93663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Rectangle 112"/>
            <p:cNvSpPr>
              <a:spLocks noChangeArrowheads="1"/>
            </p:cNvSpPr>
            <p:nvPr/>
          </p:nvSpPr>
          <p:spPr bwMode="auto">
            <a:xfrm>
              <a:off x="5938838" y="5715000"/>
              <a:ext cx="96838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Rectangle 113"/>
            <p:cNvSpPr>
              <a:spLocks noChangeArrowheads="1"/>
            </p:cNvSpPr>
            <p:nvPr/>
          </p:nvSpPr>
          <p:spPr bwMode="auto">
            <a:xfrm>
              <a:off x="6092825" y="5715000"/>
              <a:ext cx="93663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Rectangle 114"/>
            <p:cNvSpPr>
              <a:spLocks noChangeArrowheads="1"/>
            </p:cNvSpPr>
            <p:nvPr/>
          </p:nvSpPr>
          <p:spPr bwMode="auto">
            <a:xfrm>
              <a:off x="6092825" y="5715000"/>
              <a:ext cx="9366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Rectangle 115"/>
            <p:cNvSpPr>
              <a:spLocks noChangeArrowheads="1"/>
            </p:cNvSpPr>
            <p:nvPr/>
          </p:nvSpPr>
          <p:spPr bwMode="auto">
            <a:xfrm>
              <a:off x="6242050" y="5715000"/>
              <a:ext cx="93663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Rectangle 116"/>
            <p:cNvSpPr>
              <a:spLocks noChangeArrowheads="1"/>
            </p:cNvSpPr>
            <p:nvPr/>
          </p:nvSpPr>
          <p:spPr bwMode="auto">
            <a:xfrm>
              <a:off x="6242050" y="5715000"/>
              <a:ext cx="93663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Rectangle 117"/>
            <p:cNvSpPr>
              <a:spLocks noChangeArrowheads="1"/>
            </p:cNvSpPr>
            <p:nvPr/>
          </p:nvSpPr>
          <p:spPr bwMode="auto">
            <a:xfrm>
              <a:off x="6392863" y="5715000"/>
              <a:ext cx="95250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Rectangle 118"/>
            <p:cNvSpPr>
              <a:spLocks noChangeArrowheads="1"/>
            </p:cNvSpPr>
            <p:nvPr/>
          </p:nvSpPr>
          <p:spPr bwMode="auto">
            <a:xfrm>
              <a:off x="6545263" y="5715000"/>
              <a:ext cx="93663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Rectangle 119"/>
            <p:cNvSpPr>
              <a:spLocks noChangeArrowheads="1"/>
            </p:cNvSpPr>
            <p:nvPr/>
          </p:nvSpPr>
          <p:spPr bwMode="auto">
            <a:xfrm>
              <a:off x="6092825" y="5995988"/>
              <a:ext cx="93663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Rectangle 120"/>
            <p:cNvSpPr>
              <a:spLocks noChangeArrowheads="1"/>
            </p:cNvSpPr>
            <p:nvPr/>
          </p:nvSpPr>
          <p:spPr bwMode="auto">
            <a:xfrm>
              <a:off x="6092825" y="5995988"/>
              <a:ext cx="936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Rectangle 121"/>
            <p:cNvSpPr>
              <a:spLocks noChangeArrowheads="1"/>
            </p:cNvSpPr>
            <p:nvPr/>
          </p:nvSpPr>
          <p:spPr bwMode="auto">
            <a:xfrm>
              <a:off x="5938838" y="5995988"/>
              <a:ext cx="96838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Rectangle 122"/>
            <p:cNvSpPr>
              <a:spLocks noChangeArrowheads="1"/>
            </p:cNvSpPr>
            <p:nvPr/>
          </p:nvSpPr>
          <p:spPr bwMode="auto">
            <a:xfrm>
              <a:off x="5938838" y="5995988"/>
              <a:ext cx="96838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Rectangle 123"/>
            <p:cNvSpPr>
              <a:spLocks noChangeArrowheads="1"/>
            </p:cNvSpPr>
            <p:nvPr/>
          </p:nvSpPr>
          <p:spPr bwMode="auto">
            <a:xfrm>
              <a:off x="6545263" y="5995988"/>
              <a:ext cx="93663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Rectangle 124"/>
            <p:cNvSpPr>
              <a:spLocks noChangeArrowheads="1"/>
            </p:cNvSpPr>
            <p:nvPr/>
          </p:nvSpPr>
          <p:spPr bwMode="auto">
            <a:xfrm>
              <a:off x="6242050" y="5995988"/>
              <a:ext cx="246063" cy="322263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Rectangle 125"/>
            <p:cNvSpPr>
              <a:spLocks noChangeArrowheads="1"/>
            </p:cNvSpPr>
            <p:nvPr/>
          </p:nvSpPr>
          <p:spPr bwMode="auto">
            <a:xfrm>
              <a:off x="6242050" y="5995988"/>
              <a:ext cx="246063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Rectangle 126"/>
            <p:cNvSpPr>
              <a:spLocks noChangeArrowheads="1"/>
            </p:cNvSpPr>
            <p:nvPr/>
          </p:nvSpPr>
          <p:spPr bwMode="auto">
            <a:xfrm>
              <a:off x="6604000" y="5949950"/>
              <a:ext cx="66675" cy="368300"/>
            </a:xfrm>
            <a:prstGeom prst="rect">
              <a:avLst/>
            </a:prstGeom>
            <a:solidFill>
              <a:srgbClr val="426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127"/>
            <p:cNvSpPr>
              <a:spLocks/>
            </p:cNvSpPr>
            <p:nvPr/>
          </p:nvSpPr>
          <p:spPr bwMode="auto">
            <a:xfrm>
              <a:off x="6380163" y="5511800"/>
              <a:ext cx="517525" cy="696913"/>
            </a:xfrm>
            <a:custGeom>
              <a:avLst/>
              <a:gdLst>
                <a:gd name="T0" fmla="*/ 127 w 166"/>
                <a:gd name="T1" fmla="*/ 143 h 223"/>
                <a:gd name="T2" fmla="*/ 139 w 166"/>
                <a:gd name="T3" fmla="*/ 143 h 223"/>
                <a:gd name="T4" fmla="*/ 156 w 166"/>
                <a:gd name="T5" fmla="*/ 113 h 223"/>
                <a:gd name="T6" fmla="*/ 100 w 166"/>
                <a:gd name="T7" fmla="*/ 16 h 223"/>
                <a:gd name="T8" fmla="*/ 66 w 166"/>
                <a:gd name="T9" fmla="*/ 16 h 223"/>
                <a:gd name="T10" fmla="*/ 10 w 166"/>
                <a:gd name="T11" fmla="*/ 113 h 223"/>
                <a:gd name="T12" fmla="*/ 27 w 166"/>
                <a:gd name="T13" fmla="*/ 143 h 223"/>
                <a:gd name="T14" fmla="*/ 39 w 166"/>
                <a:gd name="T15" fmla="*/ 143 h 223"/>
                <a:gd name="T16" fmla="*/ 10 w 166"/>
                <a:gd name="T17" fmla="*/ 193 h 223"/>
                <a:gd name="T18" fmla="*/ 27 w 166"/>
                <a:gd name="T19" fmla="*/ 223 h 223"/>
                <a:gd name="T20" fmla="*/ 139 w 166"/>
                <a:gd name="T21" fmla="*/ 223 h 223"/>
                <a:gd name="T22" fmla="*/ 156 w 166"/>
                <a:gd name="T23" fmla="*/ 193 h 223"/>
                <a:gd name="T24" fmla="*/ 127 w 166"/>
                <a:gd name="T25" fmla="*/ 14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23">
                  <a:moveTo>
                    <a:pt x="127" y="143"/>
                  </a:moveTo>
                  <a:cubicBezTo>
                    <a:pt x="139" y="143"/>
                    <a:pt x="139" y="143"/>
                    <a:pt x="139" y="143"/>
                  </a:cubicBezTo>
                  <a:cubicBezTo>
                    <a:pt x="158" y="143"/>
                    <a:pt x="166" y="130"/>
                    <a:pt x="156" y="1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0" y="0"/>
                    <a:pt x="75" y="0"/>
                    <a:pt x="66" y="16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0" y="130"/>
                    <a:pt x="8" y="143"/>
                    <a:pt x="27" y="143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10" y="193"/>
                    <a:pt x="10" y="193"/>
                    <a:pt x="10" y="193"/>
                  </a:cubicBezTo>
                  <a:cubicBezTo>
                    <a:pt x="0" y="209"/>
                    <a:pt x="8" y="223"/>
                    <a:pt x="27" y="223"/>
                  </a:cubicBezTo>
                  <a:cubicBezTo>
                    <a:pt x="139" y="223"/>
                    <a:pt x="139" y="223"/>
                    <a:pt x="139" y="223"/>
                  </a:cubicBezTo>
                  <a:cubicBezTo>
                    <a:pt x="158" y="223"/>
                    <a:pt x="166" y="209"/>
                    <a:pt x="156" y="193"/>
                  </a:cubicBezTo>
                  <a:lnTo>
                    <a:pt x="127" y="143"/>
                  </a:lnTo>
                  <a:close/>
                </a:path>
              </a:pathLst>
            </a:custGeom>
            <a:solidFill>
              <a:srgbClr val="639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128"/>
            <p:cNvSpPr>
              <a:spLocks/>
            </p:cNvSpPr>
            <p:nvPr/>
          </p:nvSpPr>
          <p:spPr bwMode="auto">
            <a:xfrm>
              <a:off x="6638925" y="5524500"/>
              <a:ext cx="258763" cy="684213"/>
            </a:xfrm>
            <a:custGeom>
              <a:avLst/>
              <a:gdLst>
                <a:gd name="T0" fmla="*/ 44 w 83"/>
                <a:gd name="T1" fmla="*/ 139 h 219"/>
                <a:gd name="T2" fmla="*/ 56 w 83"/>
                <a:gd name="T3" fmla="*/ 139 h 219"/>
                <a:gd name="T4" fmla="*/ 73 w 83"/>
                <a:gd name="T5" fmla="*/ 109 h 219"/>
                <a:gd name="T6" fmla="*/ 17 w 83"/>
                <a:gd name="T7" fmla="*/ 12 h 219"/>
                <a:gd name="T8" fmla="*/ 0 w 83"/>
                <a:gd name="T9" fmla="*/ 0 h 219"/>
                <a:gd name="T10" fmla="*/ 0 w 83"/>
                <a:gd name="T11" fmla="*/ 219 h 219"/>
                <a:gd name="T12" fmla="*/ 56 w 83"/>
                <a:gd name="T13" fmla="*/ 219 h 219"/>
                <a:gd name="T14" fmla="*/ 73 w 83"/>
                <a:gd name="T15" fmla="*/ 189 h 219"/>
                <a:gd name="T16" fmla="*/ 44 w 83"/>
                <a:gd name="T17" fmla="*/ 13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19">
                  <a:moveTo>
                    <a:pt x="44" y="139"/>
                  </a:moveTo>
                  <a:cubicBezTo>
                    <a:pt x="56" y="139"/>
                    <a:pt x="56" y="139"/>
                    <a:pt x="56" y="139"/>
                  </a:cubicBezTo>
                  <a:cubicBezTo>
                    <a:pt x="75" y="139"/>
                    <a:pt x="83" y="126"/>
                    <a:pt x="73" y="109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2" y="4"/>
                    <a:pt x="6" y="0"/>
                    <a:pt x="0" y="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56" y="219"/>
                    <a:pt x="56" y="219"/>
                    <a:pt x="56" y="219"/>
                  </a:cubicBezTo>
                  <a:cubicBezTo>
                    <a:pt x="75" y="219"/>
                    <a:pt x="83" y="205"/>
                    <a:pt x="73" y="189"/>
                  </a:cubicBezTo>
                  <a:lnTo>
                    <a:pt x="44" y="139"/>
                  </a:lnTo>
                  <a:close/>
                </a:path>
              </a:pathLst>
            </a:custGeom>
            <a:solidFill>
              <a:srgbClr val="598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Rectangle 129"/>
            <p:cNvSpPr>
              <a:spLocks noChangeArrowheads="1"/>
            </p:cNvSpPr>
            <p:nvPr/>
          </p:nvSpPr>
          <p:spPr bwMode="auto">
            <a:xfrm>
              <a:off x="4518025" y="5949950"/>
              <a:ext cx="65088" cy="368300"/>
            </a:xfrm>
            <a:prstGeom prst="rect">
              <a:avLst/>
            </a:prstGeom>
            <a:solidFill>
              <a:srgbClr val="426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Oval 130"/>
            <p:cNvSpPr>
              <a:spLocks noChangeArrowheads="1"/>
            </p:cNvSpPr>
            <p:nvPr/>
          </p:nvSpPr>
          <p:spPr bwMode="auto">
            <a:xfrm>
              <a:off x="4356100" y="5434013"/>
              <a:ext cx="393700" cy="677863"/>
            </a:xfrm>
            <a:prstGeom prst="ellipse">
              <a:avLst/>
            </a:prstGeom>
            <a:solidFill>
              <a:srgbClr val="639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131"/>
            <p:cNvSpPr>
              <a:spLocks/>
            </p:cNvSpPr>
            <p:nvPr/>
          </p:nvSpPr>
          <p:spPr bwMode="auto">
            <a:xfrm>
              <a:off x="4552950" y="5434013"/>
              <a:ext cx="196850" cy="677863"/>
            </a:xfrm>
            <a:custGeom>
              <a:avLst/>
              <a:gdLst>
                <a:gd name="T0" fmla="*/ 0 w 63"/>
                <a:gd name="T1" fmla="*/ 0 h 217"/>
                <a:gd name="T2" fmla="*/ 0 w 63"/>
                <a:gd name="T3" fmla="*/ 217 h 217"/>
                <a:gd name="T4" fmla="*/ 63 w 63"/>
                <a:gd name="T5" fmla="*/ 109 h 217"/>
                <a:gd name="T6" fmla="*/ 0 w 63"/>
                <a:gd name="T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17">
                  <a:moveTo>
                    <a:pt x="0" y="0"/>
                  </a:moveTo>
                  <a:cubicBezTo>
                    <a:pt x="0" y="217"/>
                    <a:pt x="0" y="217"/>
                    <a:pt x="0" y="217"/>
                  </a:cubicBezTo>
                  <a:cubicBezTo>
                    <a:pt x="35" y="217"/>
                    <a:pt x="63" y="169"/>
                    <a:pt x="63" y="109"/>
                  </a:cubicBezTo>
                  <a:cubicBezTo>
                    <a:pt x="63" y="49"/>
                    <a:pt x="35" y="0"/>
                    <a:pt x="0" y="0"/>
                  </a:cubicBezTo>
                  <a:close/>
                </a:path>
              </a:pathLst>
            </a:custGeom>
            <a:solidFill>
              <a:srgbClr val="598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32"/>
            <p:cNvSpPr>
              <a:spLocks/>
            </p:cNvSpPr>
            <p:nvPr/>
          </p:nvSpPr>
          <p:spPr bwMode="auto">
            <a:xfrm>
              <a:off x="6638925" y="3649663"/>
              <a:ext cx="249238" cy="361950"/>
            </a:xfrm>
            <a:custGeom>
              <a:avLst/>
              <a:gdLst>
                <a:gd name="T0" fmla="*/ 80 w 80"/>
                <a:gd name="T1" fmla="*/ 40 h 116"/>
                <a:gd name="T2" fmla="*/ 40 w 80"/>
                <a:gd name="T3" fmla="*/ 116 h 116"/>
                <a:gd name="T4" fmla="*/ 0 w 80"/>
                <a:gd name="T5" fmla="*/ 40 h 116"/>
                <a:gd name="T6" fmla="*/ 40 w 80"/>
                <a:gd name="T7" fmla="*/ 0 h 116"/>
                <a:gd name="T8" fmla="*/ 80 w 80"/>
                <a:gd name="T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6">
                  <a:moveTo>
                    <a:pt x="80" y="40"/>
                  </a:moveTo>
                  <a:cubicBezTo>
                    <a:pt x="80" y="62"/>
                    <a:pt x="40" y="116"/>
                    <a:pt x="40" y="116"/>
                  </a:cubicBezTo>
                  <a:cubicBezTo>
                    <a:pt x="40" y="116"/>
                    <a:pt x="0" y="62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80" y="18"/>
                    <a:pt x="80" y="40"/>
                  </a:cubicBezTo>
                  <a:close/>
                </a:path>
              </a:pathLst>
            </a:custGeom>
            <a:solidFill>
              <a:srgbClr val="04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33"/>
            <p:cNvSpPr>
              <a:spLocks/>
            </p:cNvSpPr>
            <p:nvPr/>
          </p:nvSpPr>
          <p:spPr bwMode="auto">
            <a:xfrm>
              <a:off x="3927475" y="4840288"/>
              <a:ext cx="252413" cy="365125"/>
            </a:xfrm>
            <a:custGeom>
              <a:avLst/>
              <a:gdLst>
                <a:gd name="T0" fmla="*/ 81 w 81"/>
                <a:gd name="T1" fmla="*/ 40 h 117"/>
                <a:gd name="T2" fmla="*/ 41 w 81"/>
                <a:gd name="T3" fmla="*/ 117 h 117"/>
                <a:gd name="T4" fmla="*/ 0 w 81"/>
                <a:gd name="T5" fmla="*/ 40 h 117"/>
                <a:gd name="T6" fmla="*/ 41 w 81"/>
                <a:gd name="T7" fmla="*/ 0 h 117"/>
                <a:gd name="T8" fmla="*/ 81 w 81"/>
                <a:gd name="T9" fmla="*/ 4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81" y="40"/>
                  </a:moveTo>
                  <a:cubicBezTo>
                    <a:pt x="81" y="63"/>
                    <a:pt x="41" y="117"/>
                    <a:pt x="41" y="117"/>
                  </a:cubicBezTo>
                  <a:cubicBezTo>
                    <a:pt x="41" y="117"/>
                    <a:pt x="0" y="63"/>
                    <a:pt x="0" y="40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1" y="18"/>
                    <a:pt x="81" y="40"/>
                  </a:cubicBezTo>
                  <a:close/>
                </a:path>
              </a:pathLst>
            </a:custGeom>
            <a:solidFill>
              <a:srgbClr val="2EB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134"/>
            <p:cNvSpPr>
              <a:spLocks/>
            </p:cNvSpPr>
            <p:nvPr/>
          </p:nvSpPr>
          <p:spPr bwMode="auto">
            <a:xfrm>
              <a:off x="6851650" y="4568825"/>
              <a:ext cx="533400" cy="781050"/>
            </a:xfrm>
            <a:custGeom>
              <a:avLst/>
              <a:gdLst>
                <a:gd name="T0" fmla="*/ 171 w 171"/>
                <a:gd name="T1" fmla="*/ 86 h 250"/>
                <a:gd name="T2" fmla="*/ 85 w 171"/>
                <a:gd name="T3" fmla="*/ 250 h 250"/>
                <a:gd name="T4" fmla="*/ 0 w 171"/>
                <a:gd name="T5" fmla="*/ 86 h 250"/>
                <a:gd name="T6" fmla="*/ 85 w 171"/>
                <a:gd name="T7" fmla="*/ 0 h 250"/>
                <a:gd name="T8" fmla="*/ 171 w 171"/>
                <a:gd name="T9" fmla="*/ 8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250">
                  <a:moveTo>
                    <a:pt x="171" y="86"/>
                  </a:moveTo>
                  <a:cubicBezTo>
                    <a:pt x="171" y="133"/>
                    <a:pt x="85" y="250"/>
                    <a:pt x="85" y="250"/>
                  </a:cubicBezTo>
                  <a:cubicBezTo>
                    <a:pt x="85" y="250"/>
                    <a:pt x="0" y="133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3" y="0"/>
                    <a:pt x="171" y="39"/>
                    <a:pt x="171" y="86"/>
                  </a:cubicBezTo>
                  <a:close/>
                </a:path>
              </a:pathLst>
            </a:custGeom>
            <a:solidFill>
              <a:srgbClr val="2EB4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141"/>
            <p:cNvSpPr>
              <a:spLocks/>
            </p:cNvSpPr>
            <p:nvPr/>
          </p:nvSpPr>
          <p:spPr bwMode="auto">
            <a:xfrm>
              <a:off x="4740275" y="3201988"/>
              <a:ext cx="584200" cy="247650"/>
            </a:xfrm>
            <a:custGeom>
              <a:avLst/>
              <a:gdLst>
                <a:gd name="T0" fmla="*/ 153 w 187"/>
                <a:gd name="T1" fmla="*/ 43 h 79"/>
                <a:gd name="T2" fmla="*/ 148 w 187"/>
                <a:gd name="T3" fmla="*/ 43 h 79"/>
                <a:gd name="T4" fmla="*/ 135 w 187"/>
                <a:gd name="T5" fmla="*/ 8 h 79"/>
                <a:gd name="T6" fmla="*/ 94 w 187"/>
                <a:gd name="T7" fmla="*/ 19 h 79"/>
                <a:gd name="T8" fmla="*/ 94 w 187"/>
                <a:gd name="T9" fmla="*/ 20 h 79"/>
                <a:gd name="T10" fmla="*/ 93 w 187"/>
                <a:gd name="T11" fmla="*/ 19 h 79"/>
                <a:gd name="T12" fmla="*/ 53 w 187"/>
                <a:gd name="T13" fmla="*/ 8 h 79"/>
                <a:gd name="T14" fmla="*/ 39 w 187"/>
                <a:gd name="T15" fmla="*/ 43 h 79"/>
                <a:gd name="T16" fmla="*/ 34 w 187"/>
                <a:gd name="T17" fmla="*/ 43 h 79"/>
                <a:gd name="T18" fmla="*/ 0 w 187"/>
                <a:gd name="T19" fmla="*/ 79 h 79"/>
                <a:gd name="T20" fmla="*/ 187 w 187"/>
                <a:gd name="T21" fmla="*/ 79 h 79"/>
                <a:gd name="T22" fmla="*/ 153 w 187"/>
                <a:gd name="T23" fmla="*/ 4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79">
                  <a:moveTo>
                    <a:pt x="153" y="43"/>
                  </a:moveTo>
                  <a:cubicBezTo>
                    <a:pt x="148" y="43"/>
                    <a:pt x="148" y="43"/>
                    <a:pt x="148" y="43"/>
                  </a:cubicBezTo>
                  <a:cubicBezTo>
                    <a:pt x="152" y="30"/>
                    <a:pt x="147" y="16"/>
                    <a:pt x="135" y="8"/>
                  </a:cubicBezTo>
                  <a:cubicBezTo>
                    <a:pt x="120" y="0"/>
                    <a:pt x="102" y="5"/>
                    <a:pt x="94" y="19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85" y="5"/>
                    <a:pt x="67" y="0"/>
                    <a:pt x="53" y="8"/>
                  </a:cubicBezTo>
                  <a:cubicBezTo>
                    <a:pt x="40" y="16"/>
                    <a:pt x="35" y="30"/>
                    <a:pt x="39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15" y="43"/>
                    <a:pt x="0" y="59"/>
                    <a:pt x="0" y="79"/>
                  </a:cubicBezTo>
                  <a:cubicBezTo>
                    <a:pt x="187" y="79"/>
                    <a:pt x="187" y="79"/>
                    <a:pt x="187" y="79"/>
                  </a:cubicBezTo>
                  <a:cubicBezTo>
                    <a:pt x="187" y="59"/>
                    <a:pt x="172" y="43"/>
                    <a:pt x="153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Oval 142"/>
            <p:cNvSpPr>
              <a:spLocks noChangeArrowheads="1"/>
            </p:cNvSpPr>
            <p:nvPr/>
          </p:nvSpPr>
          <p:spPr bwMode="auto">
            <a:xfrm>
              <a:off x="4824412" y="6256338"/>
              <a:ext cx="61913" cy="61913"/>
            </a:xfrm>
            <a:prstGeom prst="ellipse">
              <a:avLst/>
            </a:prstGeom>
            <a:solidFill>
              <a:srgbClr val="04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Oval 143"/>
            <p:cNvSpPr>
              <a:spLocks noChangeArrowheads="1"/>
            </p:cNvSpPr>
            <p:nvPr/>
          </p:nvSpPr>
          <p:spPr bwMode="auto">
            <a:xfrm>
              <a:off x="4946650" y="6256338"/>
              <a:ext cx="61913" cy="61913"/>
            </a:xfrm>
            <a:prstGeom prst="ellipse">
              <a:avLst/>
            </a:prstGeom>
            <a:solidFill>
              <a:srgbClr val="04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144"/>
            <p:cNvSpPr>
              <a:spLocks/>
            </p:cNvSpPr>
            <p:nvPr/>
          </p:nvSpPr>
          <p:spPr bwMode="auto">
            <a:xfrm>
              <a:off x="4783137" y="6143625"/>
              <a:ext cx="265113" cy="142875"/>
            </a:xfrm>
            <a:custGeom>
              <a:avLst/>
              <a:gdLst>
                <a:gd name="T0" fmla="*/ 71 w 85"/>
                <a:gd name="T1" fmla="*/ 18 h 46"/>
                <a:gd name="T2" fmla="*/ 72 w 85"/>
                <a:gd name="T3" fmla="*/ 18 h 46"/>
                <a:gd name="T4" fmla="*/ 43 w 85"/>
                <a:gd name="T5" fmla="*/ 0 h 46"/>
                <a:gd name="T6" fmla="*/ 13 w 85"/>
                <a:gd name="T7" fmla="*/ 18 h 46"/>
                <a:gd name="T8" fmla="*/ 14 w 85"/>
                <a:gd name="T9" fmla="*/ 18 h 46"/>
                <a:gd name="T10" fmla="*/ 0 w 85"/>
                <a:gd name="T11" fmla="*/ 32 h 46"/>
                <a:gd name="T12" fmla="*/ 10 w 85"/>
                <a:gd name="T13" fmla="*/ 45 h 46"/>
                <a:gd name="T14" fmla="*/ 23 w 85"/>
                <a:gd name="T15" fmla="*/ 32 h 46"/>
                <a:gd name="T16" fmla="*/ 37 w 85"/>
                <a:gd name="T17" fmla="*/ 46 h 46"/>
                <a:gd name="T18" fmla="*/ 48 w 85"/>
                <a:gd name="T19" fmla="*/ 46 h 46"/>
                <a:gd name="T20" fmla="*/ 62 w 85"/>
                <a:gd name="T21" fmla="*/ 32 h 46"/>
                <a:gd name="T22" fmla="*/ 75 w 85"/>
                <a:gd name="T23" fmla="*/ 45 h 46"/>
                <a:gd name="T24" fmla="*/ 85 w 85"/>
                <a:gd name="T25" fmla="*/ 32 h 46"/>
                <a:gd name="T26" fmla="*/ 71 w 85"/>
                <a:gd name="T27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46">
                  <a:moveTo>
                    <a:pt x="71" y="18"/>
                  </a:moveTo>
                  <a:cubicBezTo>
                    <a:pt x="72" y="18"/>
                    <a:pt x="72" y="18"/>
                    <a:pt x="72" y="18"/>
                  </a:cubicBezTo>
                  <a:cubicBezTo>
                    <a:pt x="68" y="8"/>
                    <a:pt x="56" y="0"/>
                    <a:pt x="43" y="0"/>
                  </a:cubicBezTo>
                  <a:cubicBezTo>
                    <a:pt x="29" y="0"/>
                    <a:pt x="17" y="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6" y="18"/>
                    <a:pt x="0" y="24"/>
                    <a:pt x="0" y="32"/>
                  </a:cubicBezTo>
                  <a:cubicBezTo>
                    <a:pt x="0" y="38"/>
                    <a:pt x="4" y="43"/>
                    <a:pt x="10" y="45"/>
                  </a:cubicBezTo>
                  <a:cubicBezTo>
                    <a:pt x="10" y="38"/>
                    <a:pt x="16" y="32"/>
                    <a:pt x="23" y="32"/>
                  </a:cubicBezTo>
                  <a:cubicBezTo>
                    <a:pt x="31" y="32"/>
                    <a:pt x="37" y="38"/>
                    <a:pt x="37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38"/>
                    <a:pt x="54" y="32"/>
                    <a:pt x="62" y="32"/>
                  </a:cubicBezTo>
                  <a:cubicBezTo>
                    <a:pt x="69" y="32"/>
                    <a:pt x="75" y="38"/>
                    <a:pt x="75" y="45"/>
                  </a:cubicBezTo>
                  <a:cubicBezTo>
                    <a:pt x="81" y="43"/>
                    <a:pt x="85" y="38"/>
                    <a:pt x="85" y="32"/>
                  </a:cubicBezTo>
                  <a:cubicBezTo>
                    <a:pt x="85" y="24"/>
                    <a:pt x="79" y="18"/>
                    <a:pt x="71" y="18"/>
                  </a:cubicBezTo>
                  <a:close/>
                </a:path>
              </a:pathLst>
            </a:custGeom>
            <a:solidFill>
              <a:srgbClr val="04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145"/>
            <p:cNvSpPr>
              <a:spLocks/>
            </p:cNvSpPr>
            <p:nvPr/>
          </p:nvSpPr>
          <p:spPr bwMode="auto">
            <a:xfrm>
              <a:off x="5799138" y="3630613"/>
              <a:ext cx="584200" cy="246063"/>
            </a:xfrm>
            <a:custGeom>
              <a:avLst/>
              <a:gdLst>
                <a:gd name="T0" fmla="*/ 153 w 187"/>
                <a:gd name="T1" fmla="*/ 43 h 79"/>
                <a:gd name="T2" fmla="*/ 148 w 187"/>
                <a:gd name="T3" fmla="*/ 43 h 79"/>
                <a:gd name="T4" fmla="*/ 135 w 187"/>
                <a:gd name="T5" fmla="*/ 8 h 79"/>
                <a:gd name="T6" fmla="*/ 94 w 187"/>
                <a:gd name="T7" fmla="*/ 19 h 79"/>
                <a:gd name="T8" fmla="*/ 94 w 187"/>
                <a:gd name="T9" fmla="*/ 19 h 79"/>
                <a:gd name="T10" fmla="*/ 93 w 187"/>
                <a:gd name="T11" fmla="*/ 19 h 79"/>
                <a:gd name="T12" fmla="*/ 53 w 187"/>
                <a:gd name="T13" fmla="*/ 8 h 79"/>
                <a:gd name="T14" fmla="*/ 39 w 187"/>
                <a:gd name="T15" fmla="*/ 43 h 79"/>
                <a:gd name="T16" fmla="*/ 34 w 187"/>
                <a:gd name="T17" fmla="*/ 43 h 79"/>
                <a:gd name="T18" fmla="*/ 0 w 187"/>
                <a:gd name="T19" fmla="*/ 79 h 79"/>
                <a:gd name="T20" fmla="*/ 187 w 187"/>
                <a:gd name="T21" fmla="*/ 79 h 79"/>
                <a:gd name="T22" fmla="*/ 153 w 187"/>
                <a:gd name="T23" fmla="*/ 4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79">
                  <a:moveTo>
                    <a:pt x="153" y="43"/>
                  </a:moveTo>
                  <a:cubicBezTo>
                    <a:pt x="148" y="43"/>
                    <a:pt x="148" y="43"/>
                    <a:pt x="148" y="43"/>
                  </a:cubicBezTo>
                  <a:cubicBezTo>
                    <a:pt x="152" y="30"/>
                    <a:pt x="147" y="15"/>
                    <a:pt x="135" y="8"/>
                  </a:cubicBezTo>
                  <a:cubicBezTo>
                    <a:pt x="120" y="0"/>
                    <a:pt x="102" y="5"/>
                    <a:pt x="94" y="19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85" y="5"/>
                    <a:pt x="67" y="0"/>
                    <a:pt x="53" y="8"/>
                  </a:cubicBezTo>
                  <a:cubicBezTo>
                    <a:pt x="40" y="15"/>
                    <a:pt x="35" y="30"/>
                    <a:pt x="39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15" y="43"/>
                    <a:pt x="0" y="59"/>
                    <a:pt x="0" y="79"/>
                  </a:cubicBezTo>
                  <a:cubicBezTo>
                    <a:pt x="187" y="79"/>
                    <a:pt x="187" y="79"/>
                    <a:pt x="187" y="79"/>
                  </a:cubicBezTo>
                  <a:cubicBezTo>
                    <a:pt x="187" y="59"/>
                    <a:pt x="172" y="43"/>
                    <a:pt x="153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Rectangle 146"/>
            <p:cNvSpPr>
              <a:spLocks noChangeArrowheads="1"/>
            </p:cNvSpPr>
            <p:nvPr/>
          </p:nvSpPr>
          <p:spPr bwMode="auto">
            <a:xfrm>
              <a:off x="4175125" y="5949950"/>
              <a:ext cx="65088" cy="368300"/>
            </a:xfrm>
            <a:prstGeom prst="rect">
              <a:avLst/>
            </a:prstGeom>
            <a:solidFill>
              <a:srgbClr val="4269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147"/>
            <p:cNvSpPr>
              <a:spLocks/>
            </p:cNvSpPr>
            <p:nvPr/>
          </p:nvSpPr>
          <p:spPr bwMode="auto">
            <a:xfrm>
              <a:off x="3978275" y="5327650"/>
              <a:ext cx="458788" cy="871538"/>
            </a:xfrm>
            <a:custGeom>
              <a:avLst/>
              <a:gdLst>
                <a:gd name="T0" fmla="*/ 127 w 147"/>
                <a:gd name="T1" fmla="*/ 156 h 279"/>
                <a:gd name="T2" fmla="*/ 134 w 147"/>
                <a:gd name="T3" fmla="*/ 128 h 279"/>
                <a:gd name="T4" fmla="*/ 116 w 147"/>
                <a:gd name="T5" fmla="*/ 85 h 279"/>
                <a:gd name="T6" fmla="*/ 127 w 147"/>
                <a:gd name="T7" fmla="*/ 53 h 279"/>
                <a:gd name="T8" fmla="*/ 73 w 147"/>
                <a:gd name="T9" fmla="*/ 0 h 279"/>
                <a:gd name="T10" fmla="*/ 20 w 147"/>
                <a:gd name="T11" fmla="*/ 53 h 279"/>
                <a:gd name="T12" fmla="*/ 30 w 147"/>
                <a:gd name="T13" fmla="*/ 85 h 279"/>
                <a:gd name="T14" fmla="*/ 12 w 147"/>
                <a:gd name="T15" fmla="*/ 128 h 279"/>
                <a:gd name="T16" fmla="*/ 19 w 147"/>
                <a:gd name="T17" fmla="*/ 156 h 279"/>
                <a:gd name="T18" fmla="*/ 0 w 147"/>
                <a:gd name="T19" fmla="*/ 205 h 279"/>
                <a:gd name="T20" fmla="*/ 73 w 147"/>
                <a:gd name="T21" fmla="*/ 279 h 279"/>
                <a:gd name="T22" fmla="*/ 147 w 147"/>
                <a:gd name="T23" fmla="*/ 205 h 279"/>
                <a:gd name="T24" fmla="*/ 127 w 147"/>
                <a:gd name="T25" fmla="*/ 15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79">
                  <a:moveTo>
                    <a:pt x="127" y="156"/>
                  </a:moveTo>
                  <a:cubicBezTo>
                    <a:pt x="132" y="147"/>
                    <a:pt x="134" y="138"/>
                    <a:pt x="134" y="128"/>
                  </a:cubicBezTo>
                  <a:cubicBezTo>
                    <a:pt x="134" y="111"/>
                    <a:pt x="127" y="96"/>
                    <a:pt x="116" y="85"/>
                  </a:cubicBezTo>
                  <a:cubicBezTo>
                    <a:pt x="123" y="76"/>
                    <a:pt x="127" y="65"/>
                    <a:pt x="127" y="53"/>
                  </a:cubicBezTo>
                  <a:cubicBezTo>
                    <a:pt x="127" y="24"/>
                    <a:pt x="103" y="0"/>
                    <a:pt x="73" y="0"/>
                  </a:cubicBezTo>
                  <a:cubicBezTo>
                    <a:pt x="44" y="0"/>
                    <a:pt x="20" y="24"/>
                    <a:pt x="20" y="53"/>
                  </a:cubicBezTo>
                  <a:cubicBezTo>
                    <a:pt x="20" y="65"/>
                    <a:pt x="24" y="76"/>
                    <a:pt x="30" y="85"/>
                  </a:cubicBezTo>
                  <a:cubicBezTo>
                    <a:pt x="19" y="96"/>
                    <a:pt x="12" y="111"/>
                    <a:pt x="12" y="128"/>
                  </a:cubicBezTo>
                  <a:cubicBezTo>
                    <a:pt x="12" y="138"/>
                    <a:pt x="15" y="147"/>
                    <a:pt x="19" y="156"/>
                  </a:cubicBezTo>
                  <a:cubicBezTo>
                    <a:pt x="7" y="169"/>
                    <a:pt x="0" y="186"/>
                    <a:pt x="0" y="205"/>
                  </a:cubicBezTo>
                  <a:cubicBezTo>
                    <a:pt x="0" y="246"/>
                    <a:pt x="33" y="279"/>
                    <a:pt x="73" y="279"/>
                  </a:cubicBezTo>
                  <a:cubicBezTo>
                    <a:pt x="114" y="279"/>
                    <a:pt x="147" y="246"/>
                    <a:pt x="147" y="205"/>
                  </a:cubicBezTo>
                  <a:cubicBezTo>
                    <a:pt x="147" y="186"/>
                    <a:pt x="139" y="169"/>
                    <a:pt x="127" y="156"/>
                  </a:cubicBezTo>
                  <a:close/>
                </a:path>
              </a:pathLst>
            </a:custGeom>
            <a:solidFill>
              <a:srgbClr val="6393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148"/>
            <p:cNvSpPr>
              <a:spLocks/>
            </p:cNvSpPr>
            <p:nvPr/>
          </p:nvSpPr>
          <p:spPr bwMode="auto">
            <a:xfrm>
              <a:off x="4205287" y="5327650"/>
              <a:ext cx="231775" cy="871538"/>
            </a:xfrm>
            <a:custGeom>
              <a:avLst/>
              <a:gdLst>
                <a:gd name="T0" fmla="*/ 54 w 74"/>
                <a:gd name="T1" fmla="*/ 156 h 279"/>
                <a:gd name="T2" fmla="*/ 61 w 74"/>
                <a:gd name="T3" fmla="*/ 128 h 279"/>
                <a:gd name="T4" fmla="*/ 43 w 74"/>
                <a:gd name="T5" fmla="*/ 85 h 279"/>
                <a:gd name="T6" fmla="*/ 54 w 74"/>
                <a:gd name="T7" fmla="*/ 53 h 279"/>
                <a:gd name="T8" fmla="*/ 0 w 74"/>
                <a:gd name="T9" fmla="*/ 0 h 279"/>
                <a:gd name="T10" fmla="*/ 0 w 74"/>
                <a:gd name="T11" fmla="*/ 279 h 279"/>
                <a:gd name="T12" fmla="*/ 74 w 74"/>
                <a:gd name="T13" fmla="*/ 205 h 279"/>
                <a:gd name="T14" fmla="*/ 54 w 74"/>
                <a:gd name="T15" fmla="*/ 15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279">
                  <a:moveTo>
                    <a:pt x="54" y="156"/>
                  </a:moveTo>
                  <a:cubicBezTo>
                    <a:pt x="59" y="147"/>
                    <a:pt x="61" y="138"/>
                    <a:pt x="61" y="128"/>
                  </a:cubicBezTo>
                  <a:cubicBezTo>
                    <a:pt x="61" y="111"/>
                    <a:pt x="54" y="96"/>
                    <a:pt x="43" y="85"/>
                  </a:cubicBezTo>
                  <a:cubicBezTo>
                    <a:pt x="50" y="76"/>
                    <a:pt x="54" y="65"/>
                    <a:pt x="54" y="53"/>
                  </a:cubicBezTo>
                  <a:cubicBezTo>
                    <a:pt x="54" y="24"/>
                    <a:pt x="30" y="0"/>
                    <a:pt x="0" y="0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41" y="279"/>
                    <a:pt x="74" y="246"/>
                    <a:pt x="74" y="205"/>
                  </a:cubicBezTo>
                  <a:cubicBezTo>
                    <a:pt x="74" y="186"/>
                    <a:pt x="66" y="169"/>
                    <a:pt x="54" y="156"/>
                  </a:cubicBezTo>
                  <a:close/>
                </a:path>
              </a:pathLst>
            </a:custGeom>
            <a:solidFill>
              <a:srgbClr val="5983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149"/>
            <p:cNvSpPr>
              <a:spLocks/>
            </p:cNvSpPr>
            <p:nvPr/>
          </p:nvSpPr>
          <p:spPr bwMode="auto">
            <a:xfrm>
              <a:off x="6307138" y="4527550"/>
              <a:ext cx="31750" cy="90488"/>
            </a:xfrm>
            <a:custGeom>
              <a:avLst/>
              <a:gdLst>
                <a:gd name="T0" fmla="*/ 0 w 10"/>
                <a:gd name="T1" fmla="*/ 0 h 29"/>
                <a:gd name="T2" fmla="*/ 7 w 10"/>
                <a:gd name="T3" fmla="*/ 18 h 29"/>
                <a:gd name="T4" fmla="*/ 7 w 10"/>
                <a:gd name="T5" fmla="*/ 29 h 29"/>
                <a:gd name="T6" fmla="*/ 10 w 10"/>
                <a:gd name="T7" fmla="*/ 29 h 29"/>
                <a:gd name="T8" fmla="*/ 10 w 10"/>
                <a:gd name="T9" fmla="*/ 21 h 29"/>
                <a:gd name="T10" fmla="*/ 0 w 10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9">
                  <a:moveTo>
                    <a:pt x="0" y="0"/>
                  </a:moveTo>
                  <a:cubicBezTo>
                    <a:pt x="5" y="5"/>
                    <a:pt x="7" y="11"/>
                    <a:pt x="7" y="1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3"/>
                    <a:pt x="6" y="5"/>
                    <a:pt x="0" y="0"/>
                  </a:cubicBezTo>
                </a:path>
              </a:pathLst>
            </a:cu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150"/>
            <p:cNvSpPr>
              <a:spLocks/>
            </p:cNvSpPr>
            <p:nvPr/>
          </p:nvSpPr>
          <p:spPr bwMode="auto">
            <a:xfrm>
              <a:off x="6329363" y="4618038"/>
              <a:ext cx="9525" cy="1377950"/>
            </a:xfrm>
            <a:custGeom>
              <a:avLst/>
              <a:gdLst>
                <a:gd name="T0" fmla="*/ 6 w 6"/>
                <a:gd name="T1" fmla="*/ 0 h 868"/>
                <a:gd name="T2" fmla="*/ 0 w 6"/>
                <a:gd name="T3" fmla="*/ 0 h 868"/>
                <a:gd name="T4" fmla="*/ 0 w 6"/>
                <a:gd name="T5" fmla="*/ 156 h 868"/>
                <a:gd name="T6" fmla="*/ 4 w 6"/>
                <a:gd name="T7" fmla="*/ 156 h 868"/>
                <a:gd name="T8" fmla="*/ 4 w 6"/>
                <a:gd name="T9" fmla="*/ 274 h 868"/>
                <a:gd name="T10" fmla="*/ 0 w 6"/>
                <a:gd name="T11" fmla="*/ 274 h 868"/>
                <a:gd name="T12" fmla="*/ 0 w 6"/>
                <a:gd name="T13" fmla="*/ 333 h 868"/>
                <a:gd name="T14" fmla="*/ 4 w 6"/>
                <a:gd name="T15" fmla="*/ 333 h 868"/>
                <a:gd name="T16" fmla="*/ 4 w 6"/>
                <a:gd name="T17" fmla="*/ 453 h 868"/>
                <a:gd name="T18" fmla="*/ 0 w 6"/>
                <a:gd name="T19" fmla="*/ 453 h 868"/>
                <a:gd name="T20" fmla="*/ 0 w 6"/>
                <a:gd name="T21" fmla="*/ 512 h 868"/>
                <a:gd name="T22" fmla="*/ 4 w 6"/>
                <a:gd name="T23" fmla="*/ 512 h 868"/>
                <a:gd name="T24" fmla="*/ 4 w 6"/>
                <a:gd name="T25" fmla="*/ 630 h 868"/>
                <a:gd name="T26" fmla="*/ 0 w 6"/>
                <a:gd name="T27" fmla="*/ 630 h 868"/>
                <a:gd name="T28" fmla="*/ 0 w 6"/>
                <a:gd name="T29" fmla="*/ 691 h 868"/>
                <a:gd name="T30" fmla="*/ 4 w 6"/>
                <a:gd name="T31" fmla="*/ 691 h 868"/>
                <a:gd name="T32" fmla="*/ 4 w 6"/>
                <a:gd name="T33" fmla="*/ 809 h 868"/>
                <a:gd name="T34" fmla="*/ 0 w 6"/>
                <a:gd name="T35" fmla="*/ 809 h 868"/>
                <a:gd name="T36" fmla="*/ 0 w 6"/>
                <a:gd name="T37" fmla="*/ 868 h 868"/>
                <a:gd name="T38" fmla="*/ 6 w 6"/>
                <a:gd name="T39" fmla="*/ 868 h 868"/>
                <a:gd name="T40" fmla="*/ 6 w 6"/>
                <a:gd name="T41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868">
                  <a:moveTo>
                    <a:pt x="6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4" y="274"/>
                  </a:lnTo>
                  <a:lnTo>
                    <a:pt x="0" y="274"/>
                  </a:lnTo>
                  <a:lnTo>
                    <a:pt x="0" y="333"/>
                  </a:lnTo>
                  <a:lnTo>
                    <a:pt x="4" y="333"/>
                  </a:lnTo>
                  <a:lnTo>
                    <a:pt x="4" y="453"/>
                  </a:lnTo>
                  <a:lnTo>
                    <a:pt x="0" y="453"/>
                  </a:lnTo>
                  <a:lnTo>
                    <a:pt x="0" y="512"/>
                  </a:lnTo>
                  <a:lnTo>
                    <a:pt x="4" y="512"/>
                  </a:lnTo>
                  <a:lnTo>
                    <a:pt x="4" y="630"/>
                  </a:lnTo>
                  <a:lnTo>
                    <a:pt x="0" y="630"/>
                  </a:lnTo>
                  <a:lnTo>
                    <a:pt x="0" y="691"/>
                  </a:lnTo>
                  <a:lnTo>
                    <a:pt x="4" y="691"/>
                  </a:lnTo>
                  <a:lnTo>
                    <a:pt x="4" y="809"/>
                  </a:lnTo>
                  <a:lnTo>
                    <a:pt x="0" y="809"/>
                  </a:lnTo>
                  <a:lnTo>
                    <a:pt x="0" y="868"/>
                  </a:lnTo>
                  <a:lnTo>
                    <a:pt x="6" y="86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2D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151"/>
            <p:cNvSpPr>
              <a:spLocks/>
            </p:cNvSpPr>
            <p:nvPr/>
          </p:nvSpPr>
          <p:spPr bwMode="auto">
            <a:xfrm>
              <a:off x="6329363" y="4618038"/>
              <a:ext cx="9525" cy="1377950"/>
            </a:xfrm>
            <a:custGeom>
              <a:avLst/>
              <a:gdLst>
                <a:gd name="T0" fmla="*/ 6 w 6"/>
                <a:gd name="T1" fmla="*/ 0 h 868"/>
                <a:gd name="T2" fmla="*/ 0 w 6"/>
                <a:gd name="T3" fmla="*/ 0 h 868"/>
                <a:gd name="T4" fmla="*/ 0 w 6"/>
                <a:gd name="T5" fmla="*/ 156 h 868"/>
                <a:gd name="T6" fmla="*/ 4 w 6"/>
                <a:gd name="T7" fmla="*/ 156 h 868"/>
                <a:gd name="T8" fmla="*/ 4 w 6"/>
                <a:gd name="T9" fmla="*/ 274 h 868"/>
                <a:gd name="T10" fmla="*/ 0 w 6"/>
                <a:gd name="T11" fmla="*/ 274 h 868"/>
                <a:gd name="T12" fmla="*/ 0 w 6"/>
                <a:gd name="T13" fmla="*/ 333 h 868"/>
                <a:gd name="T14" fmla="*/ 4 w 6"/>
                <a:gd name="T15" fmla="*/ 333 h 868"/>
                <a:gd name="T16" fmla="*/ 4 w 6"/>
                <a:gd name="T17" fmla="*/ 453 h 868"/>
                <a:gd name="T18" fmla="*/ 0 w 6"/>
                <a:gd name="T19" fmla="*/ 453 h 868"/>
                <a:gd name="T20" fmla="*/ 0 w 6"/>
                <a:gd name="T21" fmla="*/ 512 h 868"/>
                <a:gd name="T22" fmla="*/ 4 w 6"/>
                <a:gd name="T23" fmla="*/ 512 h 868"/>
                <a:gd name="T24" fmla="*/ 4 w 6"/>
                <a:gd name="T25" fmla="*/ 630 h 868"/>
                <a:gd name="T26" fmla="*/ 0 w 6"/>
                <a:gd name="T27" fmla="*/ 630 h 868"/>
                <a:gd name="T28" fmla="*/ 0 w 6"/>
                <a:gd name="T29" fmla="*/ 691 h 868"/>
                <a:gd name="T30" fmla="*/ 4 w 6"/>
                <a:gd name="T31" fmla="*/ 691 h 868"/>
                <a:gd name="T32" fmla="*/ 4 w 6"/>
                <a:gd name="T33" fmla="*/ 809 h 868"/>
                <a:gd name="T34" fmla="*/ 0 w 6"/>
                <a:gd name="T35" fmla="*/ 809 h 868"/>
                <a:gd name="T36" fmla="*/ 0 w 6"/>
                <a:gd name="T37" fmla="*/ 868 h 868"/>
                <a:gd name="T38" fmla="*/ 6 w 6"/>
                <a:gd name="T39" fmla="*/ 868 h 868"/>
                <a:gd name="T40" fmla="*/ 6 w 6"/>
                <a:gd name="T41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868">
                  <a:moveTo>
                    <a:pt x="6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4" y="274"/>
                  </a:lnTo>
                  <a:lnTo>
                    <a:pt x="0" y="274"/>
                  </a:lnTo>
                  <a:lnTo>
                    <a:pt x="0" y="333"/>
                  </a:lnTo>
                  <a:lnTo>
                    <a:pt x="4" y="333"/>
                  </a:lnTo>
                  <a:lnTo>
                    <a:pt x="4" y="453"/>
                  </a:lnTo>
                  <a:lnTo>
                    <a:pt x="0" y="453"/>
                  </a:lnTo>
                  <a:lnTo>
                    <a:pt x="0" y="512"/>
                  </a:lnTo>
                  <a:lnTo>
                    <a:pt x="4" y="512"/>
                  </a:lnTo>
                  <a:lnTo>
                    <a:pt x="4" y="630"/>
                  </a:lnTo>
                  <a:lnTo>
                    <a:pt x="0" y="630"/>
                  </a:lnTo>
                  <a:lnTo>
                    <a:pt x="0" y="691"/>
                  </a:lnTo>
                  <a:lnTo>
                    <a:pt x="4" y="691"/>
                  </a:lnTo>
                  <a:lnTo>
                    <a:pt x="4" y="809"/>
                  </a:lnTo>
                  <a:lnTo>
                    <a:pt x="0" y="809"/>
                  </a:lnTo>
                  <a:lnTo>
                    <a:pt x="0" y="868"/>
                  </a:lnTo>
                  <a:lnTo>
                    <a:pt x="6" y="86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Rectangle 152"/>
            <p:cNvSpPr>
              <a:spLocks noChangeArrowheads="1"/>
            </p:cNvSpPr>
            <p:nvPr/>
          </p:nvSpPr>
          <p:spPr bwMode="auto">
            <a:xfrm>
              <a:off x="6329363" y="5146675"/>
              <a:ext cx="6350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Rectangle 153"/>
            <p:cNvSpPr>
              <a:spLocks noChangeArrowheads="1"/>
            </p:cNvSpPr>
            <p:nvPr/>
          </p:nvSpPr>
          <p:spPr bwMode="auto">
            <a:xfrm>
              <a:off x="6329363" y="5146675"/>
              <a:ext cx="63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Rectangle 154"/>
            <p:cNvSpPr>
              <a:spLocks noChangeArrowheads="1"/>
            </p:cNvSpPr>
            <p:nvPr/>
          </p:nvSpPr>
          <p:spPr bwMode="auto">
            <a:xfrm>
              <a:off x="6329363" y="4865688"/>
              <a:ext cx="6350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Rectangle 155"/>
            <p:cNvSpPr>
              <a:spLocks noChangeArrowheads="1"/>
            </p:cNvSpPr>
            <p:nvPr/>
          </p:nvSpPr>
          <p:spPr bwMode="auto">
            <a:xfrm>
              <a:off x="6329363" y="4865688"/>
              <a:ext cx="6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Rectangle 156"/>
            <p:cNvSpPr>
              <a:spLocks noChangeArrowheads="1"/>
            </p:cNvSpPr>
            <p:nvPr/>
          </p:nvSpPr>
          <p:spPr bwMode="auto">
            <a:xfrm>
              <a:off x="6329363" y="5430838"/>
              <a:ext cx="6350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Rectangle 157"/>
            <p:cNvSpPr>
              <a:spLocks noChangeArrowheads="1"/>
            </p:cNvSpPr>
            <p:nvPr/>
          </p:nvSpPr>
          <p:spPr bwMode="auto">
            <a:xfrm>
              <a:off x="6329363" y="5430838"/>
              <a:ext cx="6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Rectangle 158"/>
            <p:cNvSpPr>
              <a:spLocks noChangeArrowheads="1"/>
            </p:cNvSpPr>
            <p:nvPr/>
          </p:nvSpPr>
          <p:spPr bwMode="auto">
            <a:xfrm>
              <a:off x="6329363" y="5715000"/>
              <a:ext cx="6350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Rectangle 159"/>
            <p:cNvSpPr>
              <a:spLocks noChangeArrowheads="1"/>
            </p:cNvSpPr>
            <p:nvPr/>
          </p:nvSpPr>
          <p:spPr bwMode="auto">
            <a:xfrm>
              <a:off x="6329363" y="5715000"/>
              <a:ext cx="6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60"/>
            <p:cNvSpPr>
              <a:spLocks/>
            </p:cNvSpPr>
            <p:nvPr/>
          </p:nvSpPr>
          <p:spPr bwMode="auto">
            <a:xfrm>
              <a:off x="6303963" y="6318250"/>
              <a:ext cx="34925" cy="152400"/>
            </a:xfrm>
            <a:custGeom>
              <a:avLst/>
              <a:gdLst>
                <a:gd name="T0" fmla="*/ 11 w 11"/>
                <a:gd name="T1" fmla="*/ 0 h 49"/>
                <a:gd name="T2" fmla="*/ 8 w 11"/>
                <a:gd name="T3" fmla="*/ 0 h 49"/>
                <a:gd name="T4" fmla="*/ 8 w 11"/>
                <a:gd name="T5" fmla="*/ 29 h 49"/>
                <a:gd name="T6" fmla="*/ 0 w 11"/>
                <a:gd name="T7" fmla="*/ 49 h 49"/>
                <a:gd name="T8" fmla="*/ 6 w 11"/>
                <a:gd name="T9" fmla="*/ 49 h 49"/>
                <a:gd name="T10" fmla="*/ 11 w 11"/>
                <a:gd name="T11" fmla="*/ 32 h 49"/>
                <a:gd name="T12" fmla="*/ 11 w 11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9">
                  <a:moveTo>
                    <a:pt x="11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37"/>
                    <a:pt x="5" y="44"/>
                    <a:pt x="0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9" y="44"/>
                    <a:pt x="11" y="39"/>
                    <a:pt x="11" y="32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009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Rectangle 161"/>
            <p:cNvSpPr>
              <a:spLocks noChangeArrowheads="1"/>
            </p:cNvSpPr>
            <p:nvPr/>
          </p:nvSpPr>
          <p:spPr bwMode="auto">
            <a:xfrm>
              <a:off x="6329363" y="5995988"/>
              <a:ext cx="9525" cy="322263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Rectangle 162"/>
            <p:cNvSpPr>
              <a:spLocks noChangeArrowheads="1"/>
            </p:cNvSpPr>
            <p:nvPr/>
          </p:nvSpPr>
          <p:spPr bwMode="auto">
            <a:xfrm>
              <a:off x="6329363" y="5995988"/>
              <a:ext cx="952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63"/>
            <p:cNvSpPr>
              <a:spLocks/>
            </p:cNvSpPr>
            <p:nvPr/>
          </p:nvSpPr>
          <p:spPr bwMode="auto">
            <a:xfrm>
              <a:off x="6300788" y="4518025"/>
              <a:ext cx="28575" cy="100013"/>
            </a:xfrm>
            <a:custGeom>
              <a:avLst/>
              <a:gdLst>
                <a:gd name="T0" fmla="*/ 0 w 9"/>
                <a:gd name="T1" fmla="*/ 0 h 32"/>
                <a:gd name="T2" fmla="*/ 6 w 9"/>
                <a:gd name="T3" fmla="*/ 18 h 32"/>
                <a:gd name="T4" fmla="*/ 6 w 9"/>
                <a:gd name="T5" fmla="*/ 32 h 32"/>
                <a:gd name="T6" fmla="*/ 9 w 9"/>
                <a:gd name="T7" fmla="*/ 32 h 32"/>
                <a:gd name="T8" fmla="*/ 9 w 9"/>
                <a:gd name="T9" fmla="*/ 21 h 32"/>
                <a:gd name="T10" fmla="*/ 2 w 9"/>
                <a:gd name="T11" fmla="*/ 3 h 32"/>
                <a:gd name="T12" fmla="*/ 0 w 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0" y="0"/>
                  </a:moveTo>
                  <a:cubicBezTo>
                    <a:pt x="4" y="5"/>
                    <a:pt x="6" y="11"/>
                    <a:pt x="6" y="18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14"/>
                    <a:pt x="7" y="8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64"/>
            <p:cNvSpPr>
              <a:spLocks noEditPoints="1"/>
            </p:cNvSpPr>
            <p:nvPr/>
          </p:nvSpPr>
          <p:spPr bwMode="auto">
            <a:xfrm>
              <a:off x="6319838" y="4618038"/>
              <a:ext cx="9525" cy="812800"/>
            </a:xfrm>
            <a:custGeom>
              <a:avLst/>
              <a:gdLst>
                <a:gd name="T0" fmla="*/ 6 w 6"/>
                <a:gd name="T1" fmla="*/ 453 h 512"/>
                <a:gd name="T2" fmla="*/ 0 w 6"/>
                <a:gd name="T3" fmla="*/ 453 h 512"/>
                <a:gd name="T4" fmla="*/ 0 w 6"/>
                <a:gd name="T5" fmla="*/ 512 h 512"/>
                <a:gd name="T6" fmla="*/ 6 w 6"/>
                <a:gd name="T7" fmla="*/ 512 h 512"/>
                <a:gd name="T8" fmla="*/ 6 w 6"/>
                <a:gd name="T9" fmla="*/ 453 h 512"/>
                <a:gd name="T10" fmla="*/ 6 w 6"/>
                <a:gd name="T11" fmla="*/ 274 h 512"/>
                <a:gd name="T12" fmla="*/ 0 w 6"/>
                <a:gd name="T13" fmla="*/ 274 h 512"/>
                <a:gd name="T14" fmla="*/ 0 w 6"/>
                <a:gd name="T15" fmla="*/ 333 h 512"/>
                <a:gd name="T16" fmla="*/ 6 w 6"/>
                <a:gd name="T17" fmla="*/ 333 h 512"/>
                <a:gd name="T18" fmla="*/ 6 w 6"/>
                <a:gd name="T19" fmla="*/ 274 h 512"/>
                <a:gd name="T20" fmla="*/ 6 w 6"/>
                <a:gd name="T21" fmla="*/ 0 h 512"/>
                <a:gd name="T22" fmla="*/ 0 w 6"/>
                <a:gd name="T23" fmla="*/ 0 h 512"/>
                <a:gd name="T24" fmla="*/ 0 w 6"/>
                <a:gd name="T25" fmla="*/ 156 h 512"/>
                <a:gd name="T26" fmla="*/ 6 w 6"/>
                <a:gd name="T27" fmla="*/ 156 h 512"/>
                <a:gd name="T28" fmla="*/ 6 w 6"/>
                <a:gd name="T2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512">
                  <a:moveTo>
                    <a:pt x="6" y="453"/>
                  </a:moveTo>
                  <a:lnTo>
                    <a:pt x="0" y="453"/>
                  </a:lnTo>
                  <a:lnTo>
                    <a:pt x="0" y="512"/>
                  </a:lnTo>
                  <a:lnTo>
                    <a:pt x="6" y="512"/>
                  </a:lnTo>
                  <a:lnTo>
                    <a:pt x="6" y="453"/>
                  </a:lnTo>
                  <a:close/>
                  <a:moveTo>
                    <a:pt x="6" y="274"/>
                  </a:moveTo>
                  <a:lnTo>
                    <a:pt x="0" y="274"/>
                  </a:lnTo>
                  <a:lnTo>
                    <a:pt x="0" y="333"/>
                  </a:lnTo>
                  <a:lnTo>
                    <a:pt x="6" y="333"/>
                  </a:lnTo>
                  <a:lnTo>
                    <a:pt x="6" y="274"/>
                  </a:lnTo>
                  <a:close/>
                  <a:moveTo>
                    <a:pt x="6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6" y="15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2D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65"/>
            <p:cNvSpPr>
              <a:spLocks noEditPoints="1"/>
            </p:cNvSpPr>
            <p:nvPr/>
          </p:nvSpPr>
          <p:spPr bwMode="auto">
            <a:xfrm>
              <a:off x="6319838" y="4618038"/>
              <a:ext cx="9525" cy="812800"/>
            </a:xfrm>
            <a:custGeom>
              <a:avLst/>
              <a:gdLst>
                <a:gd name="T0" fmla="*/ 6 w 6"/>
                <a:gd name="T1" fmla="*/ 453 h 512"/>
                <a:gd name="T2" fmla="*/ 0 w 6"/>
                <a:gd name="T3" fmla="*/ 453 h 512"/>
                <a:gd name="T4" fmla="*/ 0 w 6"/>
                <a:gd name="T5" fmla="*/ 512 h 512"/>
                <a:gd name="T6" fmla="*/ 6 w 6"/>
                <a:gd name="T7" fmla="*/ 512 h 512"/>
                <a:gd name="T8" fmla="*/ 6 w 6"/>
                <a:gd name="T9" fmla="*/ 453 h 512"/>
                <a:gd name="T10" fmla="*/ 6 w 6"/>
                <a:gd name="T11" fmla="*/ 274 h 512"/>
                <a:gd name="T12" fmla="*/ 0 w 6"/>
                <a:gd name="T13" fmla="*/ 274 h 512"/>
                <a:gd name="T14" fmla="*/ 0 w 6"/>
                <a:gd name="T15" fmla="*/ 333 h 512"/>
                <a:gd name="T16" fmla="*/ 6 w 6"/>
                <a:gd name="T17" fmla="*/ 333 h 512"/>
                <a:gd name="T18" fmla="*/ 6 w 6"/>
                <a:gd name="T19" fmla="*/ 274 h 512"/>
                <a:gd name="T20" fmla="*/ 6 w 6"/>
                <a:gd name="T21" fmla="*/ 0 h 512"/>
                <a:gd name="T22" fmla="*/ 0 w 6"/>
                <a:gd name="T23" fmla="*/ 0 h 512"/>
                <a:gd name="T24" fmla="*/ 0 w 6"/>
                <a:gd name="T25" fmla="*/ 156 h 512"/>
                <a:gd name="T26" fmla="*/ 6 w 6"/>
                <a:gd name="T27" fmla="*/ 156 h 512"/>
                <a:gd name="T28" fmla="*/ 6 w 6"/>
                <a:gd name="T2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512">
                  <a:moveTo>
                    <a:pt x="6" y="453"/>
                  </a:moveTo>
                  <a:lnTo>
                    <a:pt x="0" y="453"/>
                  </a:lnTo>
                  <a:lnTo>
                    <a:pt x="0" y="512"/>
                  </a:lnTo>
                  <a:lnTo>
                    <a:pt x="6" y="512"/>
                  </a:lnTo>
                  <a:lnTo>
                    <a:pt x="6" y="453"/>
                  </a:lnTo>
                  <a:moveTo>
                    <a:pt x="6" y="274"/>
                  </a:moveTo>
                  <a:lnTo>
                    <a:pt x="0" y="274"/>
                  </a:lnTo>
                  <a:lnTo>
                    <a:pt x="0" y="333"/>
                  </a:lnTo>
                  <a:lnTo>
                    <a:pt x="6" y="333"/>
                  </a:lnTo>
                  <a:lnTo>
                    <a:pt x="6" y="274"/>
                  </a:lnTo>
                  <a:moveTo>
                    <a:pt x="6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6" y="156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Rectangle 166"/>
            <p:cNvSpPr>
              <a:spLocks noChangeArrowheads="1"/>
            </p:cNvSpPr>
            <p:nvPr/>
          </p:nvSpPr>
          <p:spPr bwMode="auto">
            <a:xfrm>
              <a:off x="6319838" y="5146675"/>
              <a:ext cx="9525" cy="190500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Rectangle 167"/>
            <p:cNvSpPr>
              <a:spLocks noChangeArrowheads="1"/>
            </p:cNvSpPr>
            <p:nvPr/>
          </p:nvSpPr>
          <p:spPr bwMode="auto">
            <a:xfrm>
              <a:off x="6319838" y="5146675"/>
              <a:ext cx="952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68"/>
            <p:cNvSpPr>
              <a:spLocks noEditPoints="1"/>
            </p:cNvSpPr>
            <p:nvPr/>
          </p:nvSpPr>
          <p:spPr bwMode="auto">
            <a:xfrm>
              <a:off x="6319838" y="5618163"/>
              <a:ext cx="9525" cy="377825"/>
            </a:xfrm>
            <a:custGeom>
              <a:avLst/>
              <a:gdLst>
                <a:gd name="T0" fmla="*/ 6 w 6"/>
                <a:gd name="T1" fmla="*/ 179 h 238"/>
                <a:gd name="T2" fmla="*/ 0 w 6"/>
                <a:gd name="T3" fmla="*/ 179 h 238"/>
                <a:gd name="T4" fmla="*/ 0 w 6"/>
                <a:gd name="T5" fmla="*/ 238 h 238"/>
                <a:gd name="T6" fmla="*/ 6 w 6"/>
                <a:gd name="T7" fmla="*/ 238 h 238"/>
                <a:gd name="T8" fmla="*/ 6 w 6"/>
                <a:gd name="T9" fmla="*/ 179 h 238"/>
                <a:gd name="T10" fmla="*/ 6 w 6"/>
                <a:gd name="T11" fmla="*/ 0 h 238"/>
                <a:gd name="T12" fmla="*/ 0 w 6"/>
                <a:gd name="T13" fmla="*/ 0 h 238"/>
                <a:gd name="T14" fmla="*/ 0 w 6"/>
                <a:gd name="T15" fmla="*/ 61 h 238"/>
                <a:gd name="T16" fmla="*/ 6 w 6"/>
                <a:gd name="T17" fmla="*/ 61 h 238"/>
                <a:gd name="T18" fmla="*/ 6 w 6"/>
                <a:gd name="T1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38">
                  <a:moveTo>
                    <a:pt x="6" y="179"/>
                  </a:moveTo>
                  <a:lnTo>
                    <a:pt x="0" y="179"/>
                  </a:lnTo>
                  <a:lnTo>
                    <a:pt x="0" y="238"/>
                  </a:lnTo>
                  <a:lnTo>
                    <a:pt x="6" y="238"/>
                  </a:lnTo>
                  <a:lnTo>
                    <a:pt x="6" y="179"/>
                  </a:lnTo>
                  <a:close/>
                  <a:moveTo>
                    <a:pt x="6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6" y="6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2D0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69"/>
            <p:cNvSpPr>
              <a:spLocks noEditPoints="1"/>
            </p:cNvSpPr>
            <p:nvPr/>
          </p:nvSpPr>
          <p:spPr bwMode="auto">
            <a:xfrm>
              <a:off x="6319838" y="5618163"/>
              <a:ext cx="9525" cy="377825"/>
            </a:xfrm>
            <a:custGeom>
              <a:avLst/>
              <a:gdLst>
                <a:gd name="T0" fmla="*/ 6 w 6"/>
                <a:gd name="T1" fmla="*/ 179 h 238"/>
                <a:gd name="T2" fmla="*/ 0 w 6"/>
                <a:gd name="T3" fmla="*/ 179 h 238"/>
                <a:gd name="T4" fmla="*/ 0 w 6"/>
                <a:gd name="T5" fmla="*/ 238 h 238"/>
                <a:gd name="T6" fmla="*/ 6 w 6"/>
                <a:gd name="T7" fmla="*/ 238 h 238"/>
                <a:gd name="T8" fmla="*/ 6 w 6"/>
                <a:gd name="T9" fmla="*/ 179 h 238"/>
                <a:gd name="T10" fmla="*/ 6 w 6"/>
                <a:gd name="T11" fmla="*/ 0 h 238"/>
                <a:gd name="T12" fmla="*/ 0 w 6"/>
                <a:gd name="T13" fmla="*/ 0 h 238"/>
                <a:gd name="T14" fmla="*/ 0 w 6"/>
                <a:gd name="T15" fmla="*/ 61 h 238"/>
                <a:gd name="T16" fmla="*/ 6 w 6"/>
                <a:gd name="T17" fmla="*/ 61 h 238"/>
                <a:gd name="T18" fmla="*/ 6 w 6"/>
                <a:gd name="T1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38">
                  <a:moveTo>
                    <a:pt x="6" y="179"/>
                  </a:moveTo>
                  <a:lnTo>
                    <a:pt x="0" y="179"/>
                  </a:lnTo>
                  <a:lnTo>
                    <a:pt x="0" y="238"/>
                  </a:lnTo>
                  <a:lnTo>
                    <a:pt x="6" y="238"/>
                  </a:lnTo>
                  <a:lnTo>
                    <a:pt x="6" y="179"/>
                  </a:lnTo>
                  <a:moveTo>
                    <a:pt x="6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6" y="6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Rectangle 170"/>
            <p:cNvSpPr>
              <a:spLocks noChangeArrowheads="1"/>
            </p:cNvSpPr>
            <p:nvPr/>
          </p:nvSpPr>
          <p:spPr bwMode="auto">
            <a:xfrm>
              <a:off x="6319838" y="4865688"/>
              <a:ext cx="9525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Rectangle 171"/>
            <p:cNvSpPr>
              <a:spLocks noChangeArrowheads="1"/>
            </p:cNvSpPr>
            <p:nvPr/>
          </p:nvSpPr>
          <p:spPr bwMode="auto">
            <a:xfrm>
              <a:off x="6319838" y="4865688"/>
              <a:ext cx="95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Rectangle 172"/>
            <p:cNvSpPr>
              <a:spLocks noChangeArrowheads="1"/>
            </p:cNvSpPr>
            <p:nvPr/>
          </p:nvSpPr>
          <p:spPr bwMode="auto">
            <a:xfrm>
              <a:off x="6319838" y="5430838"/>
              <a:ext cx="9525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Rectangle 173"/>
            <p:cNvSpPr>
              <a:spLocks noChangeArrowheads="1"/>
            </p:cNvSpPr>
            <p:nvPr/>
          </p:nvSpPr>
          <p:spPr bwMode="auto">
            <a:xfrm>
              <a:off x="6319838" y="5430838"/>
              <a:ext cx="95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Rectangle 174"/>
            <p:cNvSpPr>
              <a:spLocks noChangeArrowheads="1"/>
            </p:cNvSpPr>
            <p:nvPr/>
          </p:nvSpPr>
          <p:spPr bwMode="auto">
            <a:xfrm>
              <a:off x="6319838" y="5715000"/>
              <a:ext cx="9525" cy="187325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Rectangle 175"/>
            <p:cNvSpPr>
              <a:spLocks noChangeArrowheads="1"/>
            </p:cNvSpPr>
            <p:nvPr/>
          </p:nvSpPr>
          <p:spPr bwMode="auto">
            <a:xfrm>
              <a:off x="6319838" y="5715000"/>
              <a:ext cx="95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76"/>
            <p:cNvSpPr>
              <a:spLocks/>
            </p:cNvSpPr>
            <p:nvPr/>
          </p:nvSpPr>
          <p:spPr bwMode="auto">
            <a:xfrm>
              <a:off x="6286500" y="6318250"/>
              <a:ext cx="42863" cy="152400"/>
            </a:xfrm>
            <a:custGeom>
              <a:avLst/>
              <a:gdLst>
                <a:gd name="T0" fmla="*/ 14 w 14"/>
                <a:gd name="T1" fmla="*/ 0 h 49"/>
                <a:gd name="T2" fmla="*/ 11 w 14"/>
                <a:gd name="T3" fmla="*/ 0 h 49"/>
                <a:gd name="T4" fmla="*/ 11 w 14"/>
                <a:gd name="T5" fmla="*/ 27 h 49"/>
                <a:gd name="T6" fmla="*/ 0 w 14"/>
                <a:gd name="T7" fmla="*/ 49 h 49"/>
                <a:gd name="T8" fmla="*/ 6 w 14"/>
                <a:gd name="T9" fmla="*/ 49 h 49"/>
                <a:gd name="T10" fmla="*/ 14 w 14"/>
                <a:gd name="T11" fmla="*/ 29 h 49"/>
                <a:gd name="T12" fmla="*/ 14 w 1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9">
                  <a:moveTo>
                    <a:pt x="14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6"/>
                    <a:pt x="7" y="44"/>
                    <a:pt x="0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4"/>
                    <a:pt x="14" y="37"/>
                    <a:pt x="14" y="29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009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Rectangle 177"/>
            <p:cNvSpPr>
              <a:spLocks noChangeArrowheads="1"/>
            </p:cNvSpPr>
            <p:nvPr/>
          </p:nvSpPr>
          <p:spPr bwMode="auto">
            <a:xfrm>
              <a:off x="6319838" y="5995988"/>
              <a:ext cx="9525" cy="322263"/>
            </a:xfrm>
            <a:prstGeom prst="rect">
              <a:avLst/>
            </a:prstGeom>
            <a:solidFill>
              <a:srgbClr val="80BB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Rectangle 178"/>
            <p:cNvSpPr>
              <a:spLocks noChangeArrowheads="1"/>
            </p:cNvSpPr>
            <p:nvPr/>
          </p:nvSpPr>
          <p:spPr bwMode="auto">
            <a:xfrm>
              <a:off x="6319838" y="5995988"/>
              <a:ext cx="9525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79"/>
            <p:cNvSpPr>
              <a:spLocks/>
            </p:cNvSpPr>
            <p:nvPr/>
          </p:nvSpPr>
          <p:spPr bwMode="auto">
            <a:xfrm>
              <a:off x="5348287" y="6467475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009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80"/>
            <p:cNvSpPr>
              <a:spLocks/>
            </p:cNvSpPr>
            <p:nvPr/>
          </p:nvSpPr>
          <p:spPr bwMode="auto">
            <a:xfrm>
              <a:off x="6292850" y="4508500"/>
              <a:ext cx="26988" cy="109538"/>
            </a:xfrm>
            <a:custGeom>
              <a:avLst/>
              <a:gdLst>
                <a:gd name="T0" fmla="*/ 0 w 9"/>
                <a:gd name="T1" fmla="*/ 0 h 35"/>
                <a:gd name="T2" fmla="*/ 7 w 9"/>
                <a:gd name="T3" fmla="*/ 18 h 35"/>
                <a:gd name="T4" fmla="*/ 7 w 9"/>
                <a:gd name="T5" fmla="*/ 35 h 35"/>
                <a:gd name="T6" fmla="*/ 9 w 9"/>
                <a:gd name="T7" fmla="*/ 35 h 35"/>
                <a:gd name="T8" fmla="*/ 9 w 9"/>
                <a:gd name="T9" fmla="*/ 21 h 35"/>
                <a:gd name="T10" fmla="*/ 3 w 9"/>
                <a:gd name="T11" fmla="*/ 3 h 35"/>
                <a:gd name="T12" fmla="*/ 0 w 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5">
                  <a:moveTo>
                    <a:pt x="0" y="0"/>
                  </a:moveTo>
                  <a:cubicBezTo>
                    <a:pt x="4" y="5"/>
                    <a:pt x="7" y="11"/>
                    <a:pt x="7" y="18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14"/>
                    <a:pt x="7" y="8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7F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81"/>
            <p:cNvSpPr>
              <a:spLocks noEditPoints="1"/>
            </p:cNvSpPr>
            <p:nvPr/>
          </p:nvSpPr>
          <p:spPr bwMode="auto">
            <a:xfrm>
              <a:off x="6313488" y="4618038"/>
              <a:ext cx="6350" cy="812800"/>
            </a:xfrm>
            <a:custGeom>
              <a:avLst/>
              <a:gdLst>
                <a:gd name="T0" fmla="*/ 4 w 4"/>
                <a:gd name="T1" fmla="*/ 453 h 512"/>
                <a:gd name="T2" fmla="*/ 0 w 4"/>
                <a:gd name="T3" fmla="*/ 453 h 512"/>
                <a:gd name="T4" fmla="*/ 0 w 4"/>
                <a:gd name="T5" fmla="*/ 512 h 512"/>
                <a:gd name="T6" fmla="*/ 4 w 4"/>
                <a:gd name="T7" fmla="*/ 512 h 512"/>
                <a:gd name="T8" fmla="*/ 4 w 4"/>
                <a:gd name="T9" fmla="*/ 453 h 512"/>
                <a:gd name="T10" fmla="*/ 4 w 4"/>
                <a:gd name="T11" fmla="*/ 274 h 512"/>
                <a:gd name="T12" fmla="*/ 0 w 4"/>
                <a:gd name="T13" fmla="*/ 274 h 512"/>
                <a:gd name="T14" fmla="*/ 0 w 4"/>
                <a:gd name="T15" fmla="*/ 333 h 512"/>
                <a:gd name="T16" fmla="*/ 4 w 4"/>
                <a:gd name="T17" fmla="*/ 333 h 512"/>
                <a:gd name="T18" fmla="*/ 4 w 4"/>
                <a:gd name="T19" fmla="*/ 274 h 512"/>
                <a:gd name="T20" fmla="*/ 4 w 4"/>
                <a:gd name="T21" fmla="*/ 0 h 512"/>
                <a:gd name="T22" fmla="*/ 0 w 4"/>
                <a:gd name="T23" fmla="*/ 0 h 512"/>
                <a:gd name="T24" fmla="*/ 0 w 4"/>
                <a:gd name="T25" fmla="*/ 156 h 512"/>
                <a:gd name="T26" fmla="*/ 4 w 4"/>
                <a:gd name="T27" fmla="*/ 156 h 512"/>
                <a:gd name="T28" fmla="*/ 4 w 4"/>
                <a:gd name="T2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512">
                  <a:moveTo>
                    <a:pt x="4" y="453"/>
                  </a:moveTo>
                  <a:lnTo>
                    <a:pt x="0" y="453"/>
                  </a:lnTo>
                  <a:lnTo>
                    <a:pt x="0" y="512"/>
                  </a:lnTo>
                  <a:lnTo>
                    <a:pt x="4" y="512"/>
                  </a:lnTo>
                  <a:lnTo>
                    <a:pt x="4" y="453"/>
                  </a:lnTo>
                  <a:close/>
                  <a:moveTo>
                    <a:pt x="4" y="274"/>
                  </a:moveTo>
                  <a:lnTo>
                    <a:pt x="0" y="274"/>
                  </a:lnTo>
                  <a:lnTo>
                    <a:pt x="0" y="333"/>
                  </a:lnTo>
                  <a:lnTo>
                    <a:pt x="4" y="333"/>
                  </a:lnTo>
                  <a:lnTo>
                    <a:pt x="4" y="274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2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82"/>
            <p:cNvSpPr>
              <a:spLocks noEditPoints="1"/>
            </p:cNvSpPr>
            <p:nvPr/>
          </p:nvSpPr>
          <p:spPr bwMode="auto">
            <a:xfrm>
              <a:off x="6313488" y="4618038"/>
              <a:ext cx="6350" cy="812800"/>
            </a:xfrm>
            <a:custGeom>
              <a:avLst/>
              <a:gdLst>
                <a:gd name="T0" fmla="*/ 4 w 4"/>
                <a:gd name="T1" fmla="*/ 453 h 512"/>
                <a:gd name="T2" fmla="*/ 0 w 4"/>
                <a:gd name="T3" fmla="*/ 453 h 512"/>
                <a:gd name="T4" fmla="*/ 0 w 4"/>
                <a:gd name="T5" fmla="*/ 512 h 512"/>
                <a:gd name="T6" fmla="*/ 4 w 4"/>
                <a:gd name="T7" fmla="*/ 512 h 512"/>
                <a:gd name="T8" fmla="*/ 4 w 4"/>
                <a:gd name="T9" fmla="*/ 453 h 512"/>
                <a:gd name="T10" fmla="*/ 4 w 4"/>
                <a:gd name="T11" fmla="*/ 274 h 512"/>
                <a:gd name="T12" fmla="*/ 0 w 4"/>
                <a:gd name="T13" fmla="*/ 274 h 512"/>
                <a:gd name="T14" fmla="*/ 0 w 4"/>
                <a:gd name="T15" fmla="*/ 333 h 512"/>
                <a:gd name="T16" fmla="*/ 4 w 4"/>
                <a:gd name="T17" fmla="*/ 333 h 512"/>
                <a:gd name="T18" fmla="*/ 4 w 4"/>
                <a:gd name="T19" fmla="*/ 274 h 512"/>
                <a:gd name="T20" fmla="*/ 4 w 4"/>
                <a:gd name="T21" fmla="*/ 0 h 512"/>
                <a:gd name="T22" fmla="*/ 0 w 4"/>
                <a:gd name="T23" fmla="*/ 0 h 512"/>
                <a:gd name="T24" fmla="*/ 0 w 4"/>
                <a:gd name="T25" fmla="*/ 156 h 512"/>
                <a:gd name="T26" fmla="*/ 4 w 4"/>
                <a:gd name="T27" fmla="*/ 156 h 512"/>
                <a:gd name="T28" fmla="*/ 4 w 4"/>
                <a:gd name="T2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512">
                  <a:moveTo>
                    <a:pt x="4" y="453"/>
                  </a:moveTo>
                  <a:lnTo>
                    <a:pt x="0" y="453"/>
                  </a:lnTo>
                  <a:lnTo>
                    <a:pt x="0" y="512"/>
                  </a:lnTo>
                  <a:lnTo>
                    <a:pt x="4" y="512"/>
                  </a:lnTo>
                  <a:lnTo>
                    <a:pt x="4" y="453"/>
                  </a:lnTo>
                  <a:moveTo>
                    <a:pt x="4" y="274"/>
                  </a:moveTo>
                  <a:lnTo>
                    <a:pt x="0" y="274"/>
                  </a:lnTo>
                  <a:lnTo>
                    <a:pt x="0" y="333"/>
                  </a:lnTo>
                  <a:lnTo>
                    <a:pt x="4" y="333"/>
                  </a:lnTo>
                  <a:lnTo>
                    <a:pt x="4" y="274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Rectangle 183"/>
            <p:cNvSpPr>
              <a:spLocks noChangeArrowheads="1"/>
            </p:cNvSpPr>
            <p:nvPr/>
          </p:nvSpPr>
          <p:spPr bwMode="auto">
            <a:xfrm>
              <a:off x="6313488" y="5146675"/>
              <a:ext cx="6350" cy="190500"/>
            </a:xfrm>
            <a:prstGeom prst="rect">
              <a:avLst/>
            </a:prstGeom>
            <a:solidFill>
              <a:srgbClr val="7F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Rectangle 184"/>
            <p:cNvSpPr>
              <a:spLocks noChangeArrowheads="1"/>
            </p:cNvSpPr>
            <p:nvPr/>
          </p:nvSpPr>
          <p:spPr bwMode="auto">
            <a:xfrm>
              <a:off x="6313488" y="5146675"/>
              <a:ext cx="635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85"/>
            <p:cNvSpPr>
              <a:spLocks noEditPoints="1"/>
            </p:cNvSpPr>
            <p:nvPr/>
          </p:nvSpPr>
          <p:spPr bwMode="auto">
            <a:xfrm>
              <a:off x="6313488" y="5618163"/>
              <a:ext cx="6350" cy="377825"/>
            </a:xfrm>
            <a:custGeom>
              <a:avLst/>
              <a:gdLst>
                <a:gd name="T0" fmla="*/ 4 w 4"/>
                <a:gd name="T1" fmla="*/ 179 h 238"/>
                <a:gd name="T2" fmla="*/ 0 w 4"/>
                <a:gd name="T3" fmla="*/ 179 h 238"/>
                <a:gd name="T4" fmla="*/ 0 w 4"/>
                <a:gd name="T5" fmla="*/ 238 h 238"/>
                <a:gd name="T6" fmla="*/ 4 w 4"/>
                <a:gd name="T7" fmla="*/ 238 h 238"/>
                <a:gd name="T8" fmla="*/ 4 w 4"/>
                <a:gd name="T9" fmla="*/ 179 h 238"/>
                <a:gd name="T10" fmla="*/ 4 w 4"/>
                <a:gd name="T11" fmla="*/ 0 h 238"/>
                <a:gd name="T12" fmla="*/ 0 w 4"/>
                <a:gd name="T13" fmla="*/ 0 h 238"/>
                <a:gd name="T14" fmla="*/ 0 w 4"/>
                <a:gd name="T15" fmla="*/ 61 h 238"/>
                <a:gd name="T16" fmla="*/ 4 w 4"/>
                <a:gd name="T17" fmla="*/ 61 h 238"/>
                <a:gd name="T18" fmla="*/ 4 w 4"/>
                <a:gd name="T1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38">
                  <a:moveTo>
                    <a:pt x="4" y="179"/>
                  </a:moveTo>
                  <a:lnTo>
                    <a:pt x="0" y="179"/>
                  </a:lnTo>
                  <a:lnTo>
                    <a:pt x="0" y="238"/>
                  </a:lnTo>
                  <a:lnTo>
                    <a:pt x="4" y="238"/>
                  </a:lnTo>
                  <a:lnTo>
                    <a:pt x="4" y="179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4" y="6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2D0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86"/>
            <p:cNvSpPr>
              <a:spLocks noEditPoints="1"/>
            </p:cNvSpPr>
            <p:nvPr/>
          </p:nvSpPr>
          <p:spPr bwMode="auto">
            <a:xfrm>
              <a:off x="6313488" y="5618163"/>
              <a:ext cx="6350" cy="377825"/>
            </a:xfrm>
            <a:custGeom>
              <a:avLst/>
              <a:gdLst>
                <a:gd name="T0" fmla="*/ 4 w 4"/>
                <a:gd name="T1" fmla="*/ 179 h 238"/>
                <a:gd name="T2" fmla="*/ 0 w 4"/>
                <a:gd name="T3" fmla="*/ 179 h 238"/>
                <a:gd name="T4" fmla="*/ 0 w 4"/>
                <a:gd name="T5" fmla="*/ 238 h 238"/>
                <a:gd name="T6" fmla="*/ 4 w 4"/>
                <a:gd name="T7" fmla="*/ 238 h 238"/>
                <a:gd name="T8" fmla="*/ 4 w 4"/>
                <a:gd name="T9" fmla="*/ 179 h 238"/>
                <a:gd name="T10" fmla="*/ 4 w 4"/>
                <a:gd name="T11" fmla="*/ 0 h 238"/>
                <a:gd name="T12" fmla="*/ 0 w 4"/>
                <a:gd name="T13" fmla="*/ 0 h 238"/>
                <a:gd name="T14" fmla="*/ 0 w 4"/>
                <a:gd name="T15" fmla="*/ 61 h 238"/>
                <a:gd name="T16" fmla="*/ 4 w 4"/>
                <a:gd name="T17" fmla="*/ 61 h 238"/>
                <a:gd name="T18" fmla="*/ 4 w 4"/>
                <a:gd name="T1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38">
                  <a:moveTo>
                    <a:pt x="4" y="179"/>
                  </a:moveTo>
                  <a:lnTo>
                    <a:pt x="0" y="179"/>
                  </a:lnTo>
                  <a:lnTo>
                    <a:pt x="0" y="238"/>
                  </a:lnTo>
                  <a:lnTo>
                    <a:pt x="4" y="238"/>
                  </a:lnTo>
                  <a:lnTo>
                    <a:pt x="4" y="179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4" y="6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Rectangle 187"/>
            <p:cNvSpPr>
              <a:spLocks noChangeArrowheads="1"/>
            </p:cNvSpPr>
            <p:nvPr/>
          </p:nvSpPr>
          <p:spPr bwMode="auto">
            <a:xfrm>
              <a:off x="6313488" y="4865688"/>
              <a:ext cx="6350" cy="187325"/>
            </a:xfrm>
            <a:prstGeom prst="rect">
              <a:avLst/>
            </a:prstGeom>
            <a:solidFill>
              <a:srgbClr val="7F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Rectangle 188"/>
            <p:cNvSpPr>
              <a:spLocks noChangeArrowheads="1"/>
            </p:cNvSpPr>
            <p:nvPr/>
          </p:nvSpPr>
          <p:spPr bwMode="auto">
            <a:xfrm>
              <a:off x="6313488" y="4865688"/>
              <a:ext cx="6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Rectangle 189"/>
            <p:cNvSpPr>
              <a:spLocks noChangeArrowheads="1"/>
            </p:cNvSpPr>
            <p:nvPr/>
          </p:nvSpPr>
          <p:spPr bwMode="auto">
            <a:xfrm>
              <a:off x="6313488" y="5430838"/>
              <a:ext cx="6350" cy="187325"/>
            </a:xfrm>
            <a:prstGeom prst="rect">
              <a:avLst/>
            </a:prstGeom>
            <a:solidFill>
              <a:srgbClr val="7F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Rectangle 190"/>
            <p:cNvSpPr>
              <a:spLocks noChangeArrowheads="1"/>
            </p:cNvSpPr>
            <p:nvPr/>
          </p:nvSpPr>
          <p:spPr bwMode="auto">
            <a:xfrm>
              <a:off x="6313488" y="5430838"/>
              <a:ext cx="6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Rectangle 191"/>
            <p:cNvSpPr>
              <a:spLocks noChangeArrowheads="1"/>
            </p:cNvSpPr>
            <p:nvPr/>
          </p:nvSpPr>
          <p:spPr bwMode="auto">
            <a:xfrm>
              <a:off x="6313488" y="5715000"/>
              <a:ext cx="6350" cy="187325"/>
            </a:xfrm>
            <a:prstGeom prst="rect">
              <a:avLst/>
            </a:prstGeom>
            <a:solidFill>
              <a:srgbClr val="7F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Rectangle 192"/>
            <p:cNvSpPr>
              <a:spLocks noChangeArrowheads="1"/>
            </p:cNvSpPr>
            <p:nvPr/>
          </p:nvSpPr>
          <p:spPr bwMode="auto">
            <a:xfrm>
              <a:off x="6313488" y="5715000"/>
              <a:ext cx="6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93"/>
            <p:cNvSpPr>
              <a:spLocks/>
            </p:cNvSpPr>
            <p:nvPr/>
          </p:nvSpPr>
          <p:spPr bwMode="auto">
            <a:xfrm>
              <a:off x="6264275" y="6318250"/>
              <a:ext cx="55563" cy="152400"/>
            </a:xfrm>
            <a:custGeom>
              <a:avLst/>
              <a:gdLst>
                <a:gd name="T0" fmla="*/ 18 w 18"/>
                <a:gd name="T1" fmla="*/ 0 h 49"/>
                <a:gd name="T2" fmla="*/ 16 w 18"/>
                <a:gd name="T3" fmla="*/ 0 h 49"/>
                <a:gd name="T4" fmla="*/ 16 w 18"/>
                <a:gd name="T5" fmla="*/ 24 h 49"/>
                <a:gd name="T6" fmla="*/ 0 w 18"/>
                <a:gd name="T7" fmla="*/ 49 h 49"/>
                <a:gd name="T8" fmla="*/ 7 w 18"/>
                <a:gd name="T9" fmla="*/ 49 h 49"/>
                <a:gd name="T10" fmla="*/ 18 w 18"/>
                <a:gd name="T11" fmla="*/ 27 h 49"/>
                <a:gd name="T12" fmla="*/ 18 w 18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9">
                  <a:moveTo>
                    <a:pt x="1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35"/>
                    <a:pt x="9" y="44"/>
                    <a:pt x="0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14" y="44"/>
                    <a:pt x="18" y="36"/>
                    <a:pt x="18" y="2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009E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Rectangle 194"/>
            <p:cNvSpPr>
              <a:spLocks noChangeArrowheads="1"/>
            </p:cNvSpPr>
            <p:nvPr/>
          </p:nvSpPr>
          <p:spPr bwMode="auto">
            <a:xfrm>
              <a:off x="6313488" y="5995988"/>
              <a:ext cx="6350" cy="322263"/>
            </a:xfrm>
            <a:prstGeom prst="rect">
              <a:avLst/>
            </a:prstGeom>
            <a:solidFill>
              <a:srgbClr val="7F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Rectangle 195"/>
            <p:cNvSpPr>
              <a:spLocks noChangeArrowheads="1"/>
            </p:cNvSpPr>
            <p:nvPr/>
          </p:nvSpPr>
          <p:spPr bwMode="auto">
            <a:xfrm>
              <a:off x="6313488" y="5995988"/>
              <a:ext cx="6350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96"/>
            <p:cNvSpPr>
              <a:spLocks/>
            </p:cNvSpPr>
            <p:nvPr/>
          </p:nvSpPr>
          <p:spPr bwMode="auto">
            <a:xfrm>
              <a:off x="5338762" y="6459538"/>
              <a:ext cx="19050" cy="11113"/>
            </a:xfrm>
            <a:custGeom>
              <a:avLst/>
              <a:gdLst>
                <a:gd name="T0" fmla="*/ 0 w 6"/>
                <a:gd name="T1" fmla="*/ 0 h 4"/>
                <a:gd name="T2" fmla="*/ 3 w 6"/>
                <a:gd name="T3" fmla="*/ 3 h 4"/>
                <a:gd name="T4" fmla="*/ 4 w 6"/>
                <a:gd name="T5" fmla="*/ 4 h 4"/>
                <a:gd name="T6" fmla="*/ 6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solidFill>
              <a:srgbClr val="009E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197"/>
            <p:cNvSpPr>
              <a:spLocks/>
            </p:cNvSpPr>
            <p:nvPr/>
          </p:nvSpPr>
          <p:spPr bwMode="auto">
            <a:xfrm>
              <a:off x="6283325" y="4498975"/>
              <a:ext cx="30163" cy="119063"/>
            </a:xfrm>
            <a:custGeom>
              <a:avLst/>
              <a:gdLst>
                <a:gd name="T0" fmla="*/ 0 w 10"/>
                <a:gd name="T1" fmla="*/ 0 h 38"/>
                <a:gd name="T2" fmla="*/ 7 w 10"/>
                <a:gd name="T3" fmla="*/ 18 h 38"/>
                <a:gd name="T4" fmla="*/ 7 w 10"/>
                <a:gd name="T5" fmla="*/ 38 h 38"/>
                <a:gd name="T6" fmla="*/ 10 w 10"/>
                <a:gd name="T7" fmla="*/ 38 h 38"/>
                <a:gd name="T8" fmla="*/ 10 w 10"/>
                <a:gd name="T9" fmla="*/ 21 h 38"/>
                <a:gd name="T10" fmla="*/ 3 w 10"/>
                <a:gd name="T11" fmla="*/ 3 h 38"/>
                <a:gd name="T12" fmla="*/ 0 w 1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cubicBezTo>
                    <a:pt x="4" y="5"/>
                    <a:pt x="7" y="11"/>
                    <a:pt x="7" y="1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4"/>
                    <a:pt x="7" y="8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</a:path>
              </a:pathLst>
            </a:custGeom>
            <a:solidFill>
              <a:srgbClr val="7FB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198"/>
            <p:cNvSpPr>
              <a:spLocks noEditPoints="1"/>
            </p:cNvSpPr>
            <p:nvPr/>
          </p:nvSpPr>
          <p:spPr bwMode="auto">
            <a:xfrm>
              <a:off x="6303963" y="4618038"/>
              <a:ext cx="9525" cy="812800"/>
            </a:xfrm>
            <a:custGeom>
              <a:avLst/>
              <a:gdLst>
                <a:gd name="T0" fmla="*/ 6 w 6"/>
                <a:gd name="T1" fmla="*/ 453 h 512"/>
                <a:gd name="T2" fmla="*/ 0 w 6"/>
                <a:gd name="T3" fmla="*/ 453 h 512"/>
                <a:gd name="T4" fmla="*/ 0 w 6"/>
                <a:gd name="T5" fmla="*/ 512 h 512"/>
                <a:gd name="T6" fmla="*/ 6 w 6"/>
                <a:gd name="T7" fmla="*/ 512 h 512"/>
                <a:gd name="T8" fmla="*/ 6 w 6"/>
                <a:gd name="T9" fmla="*/ 453 h 512"/>
                <a:gd name="T10" fmla="*/ 6 w 6"/>
                <a:gd name="T11" fmla="*/ 274 h 512"/>
                <a:gd name="T12" fmla="*/ 0 w 6"/>
                <a:gd name="T13" fmla="*/ 274 h 512"/>
                <a:gd name="T14" fmla="*/ 0 w 6"/>
                <a:gd name="T15" fmla="*/ 333 h 512"/>
                <a:gd name="T16" fmla="*/ 6 w 6"/>
                <a:gd name="T17" fmla="*/ 333 h 512"/>
                <a:gd name="T18" fmla="*/ 6 w 6"/>
                <a:gd name="T19" fmla="*/ 274 h 512"/>
                <a:gd name="T20" fmla="*/ 6 w 6"/>
                <a:gd name="T21" fmla="*/ 0 h 512"/>
                <a:gd name="T22" fmla="*/ 0 w 6"/>
                <a:gd name="T23" fmla="*/ 0 h 512"/>
                <a:gd name="T24" fmla="*/ 0 w 6"/>
                <a:gd name="T25" fmla="*/ 156 h 512"/>
                <a:gd name="T26" fmla="*/ 6 w 6"/>
                <a:gd name="T27" fmla="*/ 156 h 512"/>
                <a:gd name="T28" fmla="*/ 6 w 6"/>
                <a:gd name="T2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512">
                  <a:moveTo>
                    <a:pt x="6" y="453"/>
                  </a:moveTo>
                  <a:lnTo>
                    <a:pt x="0" y="453"/>
                  </a:lnTo>
                  <a:lnTo>
                    <a:pt x="0" y="512"/>
                  </a:lnTo>
                  <a:lnTo>
                    <a:pt x="6" y="512"/>
                  </a:lnTo>
                  <a:lnTo>
                    <a:pt x="6" y="453"/>
                  </a:lnTo>
                  <a:close/>
                  <a:moveTo>
                    <a:pt x="6" y="274"/>
                  </a:moveTo>
                  <a:lnTo>
                    <a:pt x="0" y="274"/>
                  </a:lnTo>
                  <a:lnTo>
                    <a:pt x="0" y="333"/>
                  </a:lnTo>
                  <a:lnTo>
                    <a:pt x="6" y="333"/>
                  </a:lnTo>
                  <a:lnTo>
                    <a:pt x="6" y="274"/>
                  </a:lnTo>
                  <a:close/>
                  <a:moveTo>
                    <a:pt x="6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6" y="15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1C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199"/>
            <p:cNvSpPr>
              <a:spLocks noEditPoints="1"/>
            </p:cNvSpPr>
            <p:nvPr/>
          </p:nvSpPr>
          <p:spPr bwMode="auto">
            <a:xfrm>
              <a:off x="6303963" y="4618038"/>
              <a:ext cx="9525" cy="812800"/>
            </a:xfrm>
            <a:custGeom>
              <a:avLst/>
              <a:gdLst>
                <a:gd name="T0" fmla="*/ 6 w 6"/>
                <a:gd name="T1" fmla="*/ 453 h 512"/>
                <a:gd name="T2" fmla="*/ 0 w 6"/>
                <a:gd name="T3" fmla="*/ 453 h 512"/>
                <a:gd name="T4" fmla="*/ 0 w 6"/>
                <a:gd name="T5" fmla="*/ 512 h 512"/>
                <a:gd name="T6" fmla="*/ 6 w 6"/>
                <a:gd name="T7" fmla="*/ 512 h 512"/>
                <a:gd name="T8" fmla="*/ 6 w 6"/>
                <a:gd name="T9" fmla="*/ 453 h 512"/>
                <a:gd name="T10" fmla="*/ 6 w 6"/>
                <a:gd name="T11" fmla="*/ 274 h 512"/>
                <a:gd name="T12" fmla="*/ 0 w 6"/>
                <a:gd name="T13" fmla="*/ 274 h 512"/>
                <a:gd name="T14" fmla="*/ 0 w 6"/>
                <a:gd name="T15" fmla="*/ 333 h 512"/>
                <a:gd name="T16" fmla="*/ 6 w 6"/>
                <a:gd name="T17" fmla="*/ 333 h 512"/>
                <a:gd name="T18" fmla="*/ 6 w 6"/>
                <a:gd name="T19" fmla="*/ 274 h 512"/>
                <a:gd name="T20" fmla="*/ 6 w 6"/>
                <a:gd name="T21" fmla="*/ 0 h 512"/>
                <a:gd name="T22" fmla="*/ 0 w 6"/>
                <a:gd name="T23" fmla="*/ 0 h 512"/>
                <a:gd name="T24" fmla="*/ 0 w 6"/>
                <a:gd name="T25" fmla="*/ 156 h 512"/>
                <a:gd name="T26" fmla="*/ 6 w 6"/>
                <a:gd name="T27" fmla="*/ 156 h 512"/>
                <a:gd name="T28" fmla="*/ 6 w 6"/>
                <a:gd name="T2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512">
                  <a:moveTo>
                    <a:pt x="6" y="453"/>
                  </a:moveTo>
                  <a:lnTo>
                    <a:pt x="0" y="453"/>
                  </a:lnTo>
                  <a:lnTo>
                    <a:pt x="0" y="512"/>
                  </a:lnTo>
                  <a:lnTo>
                    <a:pt x="6" y="512"/>
                  </a:lnTo>
                  <a:lnTo>
                    <a:pt x="6" y="453"/>
                  </a:lnTo>
                  <a:moveTo>
                    <a:pt x="6" y="274"/>
                  </a:moveTo>
                  <a:lnTo>
                    <a:pt x="0" y="274"/>
                  </a:lnTo>
                  <a:lnTo>
                    <a:pt x="0" y="333"/>
                  </a:lnTo>
                  <a:lnTo>
                    <a:pt x="6" y="333"/>
                  </a:lnTo>
                  <a:lnTo>
                    <a:pt x="6" y="274"/>
                  </a:lnTo>
                  <a:moveTo>
                    <a:pt x="6" y="0"/>
                  </a:moveTo>
                  <a:lnTo>
                    <a:pt x="0" y="0"/>
                  </a:lnTo>
                  <a:lnTo>
                    <a:pt x="0" y="156"/>
                  </a:lnTo>
                  <a:lnTo>
                    <a:pt x="6" y="156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Rectangle 200"/>
            <p:cNvSpPr>
              <a:spLocks noChangeArrowheads="1"/>
            </p:cNvSpPr>
            <p:nvPr/>
          </p:nvSpPr>
          <p:spPr bwMode="auto">
            <a:xfrm>
              <a:off x="6303963" y="5146675"/>
              <a:ext cx="9525" cy="190500"/>
            </a:xfrm>
            <a:prstGeom prst="rect">
              <a:avLst/>
            </a:prstGeom>
            <a:solidFill>
              <a:srgbClr val="7FB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Rectangle 201"/>
            <p:cNvSpPr>
              <a:spLocks noChangeArrowheads="1"/>
            </p:cNvSpPr>
            <p:nvPr/>
          </p:nvSpPr>
          <p:spPr bwMode="auto">
            <a:xfrm>
              <a:off x="6303963" y="5146675"/>
              <a:ext cx="952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202"/>
            <p:cNvSpPr>
              <a:spLocks noEditPoints="1"/>
            </p:cNvSpPr>
            <p:nvPr/>
          </p:nvSpPr>
          <p:spPr bwMode="auto">
            <a:xfrm>
              <a:off x="6303963" y="5618163"/>
              <a:ext cx="9525" cy="377825"/>
            </a:xfrm>
            <a:custGeom>
              <a:avLst/>
              <a:gdLst>
                <a:gd name="T0" fmla="*/ 6 w 6"/>
                <a:gd name="T1" fmla="*/ 179 h 238"/>
                <a:gd name="T2" fmla="*/ 0 w 6"/>
                <a:gd name="T3" fmla="*/ 179 h 238"/>
                <a:gd name="T4" fmla="*/ 0 w 6"/>
                <a:gd name="T5" fmla="*/ 238 h 238"/>
                <a:gd name="T6" fmla="*/ 6 w 6"/>
                <a:gd name="T7" fmla="*/ 238 h 238"/>
                <a:gd name="T8" fmla="*/ 6 w 6"/>
                <a:gd name="T9" fmla="*/ 179 h 238"/>
                <a:gd name="T10" fmla="*/ 6 w 6"/>
                <a:gd name="T11" fmla="*/ 0 h 238"/>
                <a:gd name="T12" fmla="*/ 0 w 6"/>
                <a:gd name="T13" fmla="*/ 0 h 238"/>
                <a:gd name="T14" fmla="*/ 0 w 6"/>
                <a:gd name="T15" fmla="*/ 61 h 238"/>
                <a:gd name="T16" fmla="*/ 6 w 6"/>
                <a:gd name="T17" fmla="*/ 61 h 238"/>
                <a:gd name="T18" fmla="*/ 6 w 6"/>
                <a:gd name="T1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38">
                  <a:moveTo>
                    <a:pt x="6" y="179"/>
                  </a:moveTo>
                  <a:lnTo>
                    <a:pt x="0" y="179"/>
                  </a:lnTo>
                  <a:lnTo>
                    <a:pt x="0" y="238"/>
                  </a:lnTo>
                  <a:lnTo>
                    <a:pt x="6" y="238"/>
                  </a:lnTo>
                  <a:lnTo>
                    <a:pt x="6" y="179"/>
                  </a:lnTo>
                  <a:close/>
                  <a:moveTo>
                    <a:pt x="6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6" y="6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1C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203"/>
            <p:cNvSpPr>
              <a:spLocks noEditPoints="1"/>
            </p:cNvSpPr>
            <p:nvPr/>
          </p:nvSpPr>
          <p:spPr bwMode="auto">
            <a:xfrm>
              <a:off x="6303963" y="5618163"/>
              <a:ext cx="9525" cy="377825"/>
            </a:xfrm>
            <a:custGeom>
              <a:avLst/>
              <a:gdLst>
                <a:gd name="T0" fmla="*/ 6 w 6"/>
                <a:gd name="T1" fmla="*/ 179 h 238"/>
                <a:gd name="T2" fmla="*/ 0 w 6"/>
                <a:gd name="T3" fmla="*/ 179 h 238"/>
                <a:gd name="T4" fmla="*/ 0 w 6"/>
                <a:gd name="T5" fmla="*/ 238 h 238"/>
                <a:gd name="T6" fmla="*/ 6 w 6"/>
                <a:gd name="T7" fmla="*/ 238 h 238"/>
                <a:gd name="T8" fmla="*/ 6 w 6"/>
                <a:gd name="T9" fmla="*/ 179 h 238"/>
                <a:gd name="T10" fmla="*/ 6 w 6"/>
                <a:gd name="T11" fmla="*/ 0 h 238"/>
                <a:gd name="T12" fmla="*/ 0 w 6"/>
                <a:gd name="T13" fmla="*/ 0 h 238"/>
                <a:gd name="T14" fmla="*/ 0 w 6"/>
                <a:gd name="T15" fmla="*/ 61 h 238"/>
                <a:gd name="T16" fmla="*/ 6 w 6"/>
                <a:gd name="T17" fmla="*/ 61 h 238"/>
                <a:gd name="T18" fmla="*/ 6 w 6"/>
                <a:gd name="T1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38">
                  <a:moveTo>
                    <a:pt x="6" y="179"/>
                  </a:moveTo>
                  <a:lnTo>
                    <a:pt x="0" y="179"/>
                  </a:lnTo>
                  <a:lnTo>
                    <a:pt x="0" y="238"/>
                  </a:lnTo>
                  <a:lnTo>
                    <a:pt x="6" y="238"/>
                  </a:lnTo>
                  <a:lnTo>
                    <a:pt x="6" y="179"/>
                  </a:lnTo>
                  <a:moveTo>
                    <a:pt x="6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6" y="6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Rectangle 204"/>
            <p:cNvSpPr>
              <a:spLocks noChangeArrowheads="1"/>
            </p:cNvSpPr>
            <p:nvPr/>
          </p:nvSpPr>
          <p:spPr bwMode="auto">
            <a:xfrm>
              <a:off x="6303963" y="4865688"/>
              <a:ext cx="9525" cy="187325"/>
            </a:xfrm>
            <a:prstGeom prst="rect">
              <a:avLst/>
            </a:prstGeom>
            <a:solidFill>
              <a:srgbClr val="7FB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76" name="Group 406"/>
            <p:cNvGrpSpPr>
              <a:grpSpLocks/>
            </p:cNvGrpSpPr>
            <p:nvPr/>
          </p:nvGrpSpPr>
          <p:grpSpPr bwMode="auto">
            <a:xfrm>
              <a:off x="5176837" y="4346575"/>
              <a:ext cx="1136650" cy="2124075"/>
              <a:chOff x="3261" y="2738"/>
              <a:chExt cx="716" cy="1338"/>
            </a:xfrm>
          </p:grpSpPr>
          <p:sp>
            <p:nvSpPr>
              <p:cNvPr id="615" name="Rectangle 206"/>
              <p:cNvSpPr>
                <a:spLocks noChangeArrowheads="1"/>
              </p:cNvSpPr>
              <p:nvPr/>
            </p:nvSpPr>
            <p:spPr bwMode="auto">
              <a:xfrm>
                <a:off x="3971" y="3065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6" name="Rectangle 207"/>
              <p:cNvSpPr>
                <a:spLocks noChangeArrowheads="1"/>
              </p:cNvSpPr>
              <p:nvPr/>
            </p:nvSpPr>
            <p:spPr bwMode="auto">
              <a:xfrm>
                <a:off x="3971" y="3421"/>
                <a:ext cx="6" cy="118"/>
              </a:xfrm>
              <a:prstGeom prst="rect">
                <a:avLst/>
              </a:prstGeom>
              <a:solidFill>
                <a:srgbClr val="7FB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7" name="Rectangle 208"/>
              <p:cNvSpPr>
                <a:spLocks noChangeArrowheads="1"/>
              </p:cNvSpPr>
              <p:nvPr/>
            </p:nvSpPr>
            <p:spPr bwMode="auto">
              <a:xfrm>
                <a:off x="3971" y="3421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8" name="Rectangle 209"/>
              <p:cNvSpPr>
                <a:spLocks noChangeArrowheads="1"/>
              </p:cNvSpPr>
              <p:nvPr/>
            </p:nvSpPr>
            <p:spPr bwMode="auto">
              <a:xfrm>
                <a:off x="3971" y="3600"/>
                <a:ext cx="6" cy="118"/>
              </a:xfrm>
              <a:prstGeom prst="rect">
                <a:avLst/>
              </a:prstGeom>
              <a:solidFill>
                <a:srgbClr val="7FB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9" name="Rectangle 210"/>
              <p:cNvSpPr>
                <a:spLocks noChangeArrowheads="1"/>
              </p:cNvSpPr>
              <p:nvPr/>
            </p:nvSpPr>
            <p:spPr bwMode="auto">
              <a:xfrm>
                <a:off x="3971" y="3600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0" name="Freeform 211"/>
              <p:cNvSpPr>
                <a:spLocks/>
              </p:cNvSpPr>
              <p:nvPr/>
            </p:nvSpPr>
            <p:spPr bwMode="auto">
              <a:xfrm>
                <a:off x="3358" y="3980"/>
                <a:ext cx="619" cy="96"/>
              </a:xfrm>
              <a:custGeom>
                <a:avLst/>
                <a:gdLst>
                  <a:gd name="T0" fmla="*/ 315 w 315"/>
                  <a:gd name="T1" fmla="*/ 0 h 49"/>
                  <a:gd name="T2" fmla="*/ 312 w 315"/>
                  <a:gd name="T3" fmla="*/ 0 h 49"/>
                  <a:gd name="T4" fmla="*/ 312 w 315"/>
                  <a:gd name="T5" fmla="*/ 21 h 49"/>
                  <a:gd name="T6" fmla="*/ 284 w 315"/>
                  <a:gd name="T7" fmla="*/ 49 h 49"/>
                  <a:gd name="T8" fmla="*/ 18 w 315"/>
                  <a:gd name="T9" fmla="*/ 49 h 49"/>
                  <a:gd name="T10" fmla="*/ 0 w 315"/>
                  <a:gd name="T11" fmla="*/ 42 h 49"/>
                  <a:gd name="T12" fmla="*/ 3 w 315"/>
                  <a:gd name="T13" fmla="*/ 45 h 49"/>
                  <a:gd name="T14" fmla="*/ 9 w 315"/>
                  <a:gd name="T15" fmla="*/ 49 h 49"/>
                  <a:gd name="T16" fmla="*/ 299 w 315"/>
                  <a:gd name="T17" fmla="*/ 49 h 49"/>
                  <a:gd name="T18" fmla="*/ 315 w 315"/>
                  <a:gd name="T19" fmla="*/ 24 h 49"/>
                  <a:gd name="T20" fmla="*/ 315 w 31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5" h="49">
                    <a:moveTo>
                      <a:pt x="315" y="0"/>
                    </a:moveTo>
                    <a:cubicBezTo>
                      <a:pt x="312" y="0"/>
                      <a:pt x="312" y="0"/>
                      <a:pt x="312" y="0"/>
                    </a:cubicBezTo>
                    <a:cubicBezTo>
                      <a:pt x="312" y="21"/>
                      <a:pt x="312" y="21"/>
                      <a:pt x="312" y="21"/>
                    </a:cubicBezTo>
                    <a:cubicBezTo>
                      <a:pt x="312" y="36"/>
                      <a:pt x="299" y="49"/>
                      <a:pt x="284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1" y="49"/>
                      <a:pt x="5" y="46"/>
                      <a:pt x="0" y="42"/>
                    </a:cubicBezTo>
                    <a:cubicBezTo>
                      <a:pt x="1" y="43"/>
                      <a:pt x="2" y="44"/>
                      <a:pt x="3" y="45"/>
                    </a:cubicBezTo>
                    <a:cubicBezTo>
                      <a:pt x="5" y="46"/>
                      <a:pt x="7" y="48"/>
                      <a:pt x="9" y="49"/>
                    </a:cubicBezTo>
                    <a:cubicBezTo>
                      <a:pt x="299" y="49"/>
                      <a:pt x="299" y="49"/>
                      <a:pt x="299" y="49"/>
                    </a:cubicBezTo>
                    <a:cubicBezTo>
                      <a:pt x="308" y="44"/>
                      <a:pt x="315" y="35"/>
                      <a:pt x="315" y="24"/>
                    </a:cubicBezTo>
                    <a:cubicBezTo>
                      <a:pt x="315" y="0"/>
                      <a:pt x="315" y="0"/>
                      <a:pt x="315" y="0"/>
                    </a:cubicBezTo>
                  </a:path>
                </a:pathLst>
              </a:custGeom>
              <a:solidFill>
                <a:srgbClr val="009E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1" name="Rectangle 212"/>
              <p:cNvSpPr>
                <a:spLocks noChangeArrowheads="1"/>
              </p:cNvSpPr>
              <p:nvPr/>
            </p:nvSpPr>
            <p:spPr bwMode="auto">
              <a:xfrm>
                <a:off x="3971" y="3777"/>
                <a:ext cx="6" cy="203"/>
              </a:xfrm>
              <a:prstGeom prst="rect">
                <a:avLst/>
              </a:prstGeom>
              <a:solidFill>
                <a:srgbClr val="7FBA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2" name="Rectangle 213"/>
              <p:cNvSpPr>
                <a:spLocks noChangeArrowheads="1"/>
              </p:cNvSpPr>
              <p:nvPr/>
            </p:nvSpPr>
            <p:spPr bwMode="auto">
              <a:xfrm>
                <a:off x="3971" y="3777"/>
                <a:ext cx="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3" name="Freeform 214"/>
              <p:cNvSpPr>
                <a:spLocks/>
              </p:cNvSpPr>
              <p:nvPr/>
            </p:nvSpPr>
            <p:spPr bwMode="auto">
              <a:xfrm>
                <a:off x="3952" y="2828"/>
                <a:ext cx="19" cy="81"/>
              </a:xfrm>
              <a:custGeom>
                <a:avLst/>
                <a:gdLst>
                  <a:gd name="T0" fmla="*/ 0 w 10"/>
                  <a:gd name="T1" fmla="*/ 0 h 41"/>
                  <a:gd name="T2" fmla="*/ 7 w 10"/>
                  <a:gd name="T3" fmla="*/ 19 h 41"/>
                  <a:gd name="T4" fmla="*/ 7 w 10"/>
                  <a:gd name="T5" fmla="*/ 41 h 41"/>
                  <a:gd name="T6" fmla="*/ 10 w 10"/>
                  <a:gd name="T7" fmla="*/ 41 h 41"/>
                  <a:gd name="T8" fmla="*/ 10 w 10"/>
                  <a:gd name="T9" fmla="*/ 21 h 41"/>
                  <a:gd name="T10" fmla="*/ 3 w 10"/>
                  <a:gd name="T11" fmla="*/ 3 h 41"/>
                  <a:gd name="T12" fmla="*/ 0 w 10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1">
                    <a:moveTo>
                      <a:pt x="0" y="0"/>
                    </a:moveTo>
                    <a:cubicBezTo>
                      <a:pt x="4" y="5"/>
                      <a:pt x="7" y="12"/>
                      <a:pt x="7" y="1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14"/>
                      <a:pt x="7" y="8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7FB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4" name="Freeform 215"/>
              <p:cNvSpPr>
                <a:spLocks noEditPoints="1"/>
              </p:cNvSpPr>
              <p:nvPr/>
            </p:nvSpPr>
            <p:spPr bwMode="auto">
              <a:xfrm>
                <a:off x="3966" y="2909"/>
                <a:ext cx="5" cy="512"/>
              </a:xfrm>
              <a:custGeom>
                <a:avLst/>
                <a:gdLst>
                  <a:gd name="T0" fmla="*/ 5 w 5"/>
                  <a:gd name="T1" fmla="*/ 453 h 512"/>
                  <a:gd name="T2" fmla="*/ 0 w 5"/>
                  <a:gd name="T3" fmla="*/ 453 h 512"/>
                  <a:gd name="T4" fmla="*/ 0 w 5"/>
                  <a:gd name="T5" fmla="*/ 512 h 512"/>
                  <a:gd name="T6" fmla="*/ 5 w 5"/>
                  <a:gd name="T7" fmla="*/ 512 h 512"/>
                  <a:gd name="T8" fmla="*/ 5 w 5"/>
                  <a:gd name="T9" fmla="*/ 453 h 512"/>
                  <a:gd name="T10" fmla="*/ 5 w 5"/>
                  <a:gd name="T11" fmla="*/ 274 h 512"/>
                  <a:gd name="T12" fmla="*/ 0 w 5"/>
                  <a:gd name="T13" fmla="*/ 274 h 512"/>
                  <a:gd name="T14" fmla="*/ 0 w 5"/>
                  <a:gd name="T15" fmla="*/ 333 h 512"/>
                  <a:gd name="T16" fmla="*/ 5 w 5"/>
                  <a:gd name="T17" fmla="*/ 333 h 512"/>
                  <a:gd name="T18" fmla="*/ 5 w 5"/>
                  <a:gd name="T19" fmla="*/ 274 h 512"/>
                  <a:gd name="T20" fmla="*/ 5 w 5"/>
                  <a:gd name="T21" fmla="*/ 0 h 512"/>
                  <a:gd name="T22" fmla="*/ 0 w 5"/>
                  <a:gd name="T23" fmla="*/ 0 h 512"/>
                  <a:gd name="T24" fmla="*/ 0 w 5"/>
                  <a:gd name="T25" fmla="*/ 156 h 512"/>
                  <a:gd name="T26" fmla="*/ 5 w 5"/>
                  <a:gd name="T27" fmla="*/ 156 h 512"/>
                  <a:gd name="T28" fmla="*/ 5 w 5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512">
                    <a:moveTo>
                      <a:pt x="5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5" y="512"/>
                    </a:lnTo>
                    <a:lnTo>
                      <a:pt x="5" y="453"/>
                    </a:lnTo>
                    <a:close/>
                    <a:moveTo>
                      <a:pt x="5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5" y="333"/>
                    </a:lnTo>
                    <a:lnTo>
                      <a:pt x="5" y="274"/>
                    </a:lnTo>
                    <a:close/>
                    <a:moveTo>
                      <a:pt x="5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5" y="15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C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5" name="Freeform 216"/>
              <p:cNvSpPr>
                <a:spLocks noEditPoints="1"/>
              </p:cNvSpPr>
              <p:nvPr/>
            </p:nvSpPr>
            <p:spPr bwMode="auto">
              <a:xfrm>
                <a:off x="3966" y="2909"/>
                <a:ext cx="5" cy="512"/>
              </a:xfrm>
              <a:custGeom>
                <a:avLst/>
                <a:gdLst>
                  <a:gd name="T0" fmla="*/ 5 w 5"/>
                  <a:gd name="T1" fmla="*/ 453 h 512"/>
                  <a:gd name="T2" fmla="*/ 0 w 5"/>
                  <a:gd name="T3" fmla="*/ 453 h 512"/>
                  <a:gd name="T4" fmla="*/ 0 w 5"/>
                  <a:gd name="T5" fmla="*/ 512 h 512"/>
                  <a:gd name="T6" fmla="*/ 5 w 5"/>
                  <a:gd name="T7" fmla="*/ 512 h 512"/>
                  <a:gd name="T8" fmla="*/ 5 w 5"/>
                  <a:gd name="T9" fmla="*/ 453 h 512"/>
                  <a:gd name="T10" fmla="*/ 5 w 5"/>
                  <a:gd name="T11" fmla="*/ 274 h 512"/>
                  <a:gd name="T12" fmla="*/ 0 w 5"/>
                  <a:gd name="T13" fmla="*/ 274 h 512"/>
                  <a:gd name="T14" fmla="*/ 0 w 5"/>
                  <a:gd name="T15" fmla="*/ 333 h 512"/>
                  <a:gd name="T16" fmla="*/ 5 w 5"/>
                  <a:gd name="T17" fmla="*/ 333 h 512"/>
                  <a:gd name="T18" fmla="*/ 5 w 5"/>
                  <a:gd name="T19" fmla="*/ 274 h 512"/>
                  <a:gd name="T20" fmla="*/ 5 w 5"/>
                  <a:gd name="T21" fmla="*/ 0 h 512"/>
                  <a:gd name="T22" fmla="*/ 0 w 5"/>
                  <a:gd name="T23" fmla="*/ 0 h 512"/>
                  <a:gd name="T24" fmla="*/ 0 w 5"/>
                  <a:gd name="T25" fmla="*/ 156 h 512"/>
                  <a:gd name="T26" fmla="*/ 5 w 5"/>
                  <a:gd name="T27" fmla="*/ 156 h 512"/>
                  <a:gd name="T28" fmla="*/ 5 w 5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512">
                    <a:moveTo>
                      <a:pt x="5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5" y="512"/>
                    </a:lnTo>
                    <a:lnTo>
                      <a:pt x="5" y="453"/>
                    </a:lnTo>
                    <a:moveTo>
                      <a:pt x="5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5" y="333"/>
                    </a:lnTo>
                    <a:lnTo>
                      <a:pt x="5" y="274"/>
                    </a:lnTo>
                    <a:moveTo>
                      <a:pt x="5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5" y="156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6" name="Rectangle 217"/>
              <p:cNvSpPr>
                <a:spLocks noChangeArrowheads="1"/>
              </p:cNvSpPr>
              <p:nvPr/>
            </p:nvSpPr>
            <p:spPr bwMode="auto">
              <a:xfrm>
                <a:off x="3966" y="3242"/>
                <a:ext cx="5" cy="120"/>
              </a:xfrm>
              <a:prstGeom prst="rect">
                <a:avLst/>
              </a:prstGeom>
              <a:solidFill>
                <a:srgbClr val="7FB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7" name="Rectangle 218"/>
              <p:cNvSpPr>
                <a:spLocks noChangeArrowheads="1"/>
              </p:cNvSpPr>
              <p:nvPr/>
            </p:nvSpPr>
            <p:spPr bwMode="auto">
              <a:xfrm>
                <a:off x="3966" y="3242"/>
                <a:ext cx="5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8" name="Freeform 219"/>
              <p:cNvSpPr>
                <a:spLocks noEditPoints="1"/>
              </p:cNvSpPr>
              <p:nvPr/>
            </p:nvSpPr>
            <p:spPr bwMode="auto">
              <a:xfrm>
                <a:off x="3966" y="3539"/>
                <a:ext cx="5" cy="238"/>
              </a:xfrm>
              <a:custGeom>
                <a:avLst/>
                <a:gdLst>
                  <a:gd name="T0" fmla="*/ 5 w 5"/>
                  <a:gd name="T1" fmla="*/ 179 h 238"/>
                  <a:gd name="T2" fmla="*/ 0 w 5"/>
                  <a:gd name="T3" fmla="*/ 179 h 238"/>
                  <a:gd name="T4" fmla="*/ 0 w 5"/>
                  <a:gd name="T5" fmla="*/ 238 h 238"/>
                  <a:gd name="T6" fmla="*/ 5 w 5"/>
                  <a:gd name="T7" fmla="*/ 238 h 238"/>
                  <a:gd name="T8" fmla="*/ 5 w 5"/>
                  <a:gd name="T9" fmla="*/ 179 h 238"/>
                  <a:gd name="T10" fmla="*/ 5 w 5"/>
                  <a:gd name="T11" fmla="*/ 0 h 238"/>
                  <a:gd name="T12" fmla="*/ 0 w 5"/>
                  <a:gd name="T13" fmla="*/ 0 h 238"/>
                  <a:gd name="T14" fmla="*/ 0 w 5"/>
                  <a:gd name="T15" fmla="*/ 61 h 238"/>
                  <a:gd name="T16" fmla="*/ 5 w 5"/>
                  <a:gd name="T17" fmla="*/ 61 h 238"/>
                  <a:gd name="T18" fmla="*/ 5 w 5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238">
                    <a:moveTo>
                      <a:pt x="5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5" y="238"/>
                    </a:lnTo>
                    <a:lnTo>
                      <a:pt x="5" y="179"/>
                    </a:lnTo>
                    <a:close/>
                    <a:moveTo>
                      <a:pt x="5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5" y="6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C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9" name="Freeform 220"/>
              <p:cNvSpPr>
                <a:spLocks noEditPoints="1"/>
              </p:cNvSpPr>
              <p:nvPr/>
            </p:nvSpPr>
            <p:spPr bwMode="auto">
              <a:xfrm>
                <a:off x="3966" y="3539"/>
                <a:ext cx="5" cy="238"/>
              </a:xfrm>
              <a:custGeom>
                <a:avLst/>
                <a:gdLst>
                  <a:gd name="T0" fmla="*/ 5 w 5"/>
                  <a:gd name="T1" fmla="*/ 179 h 238"/>
                  <a:gd name="T2" fmla="*/ 0 w 5"/>
                  <a:gd name="T3" fmla="*/ 179 h 238"/>
                  <a:gd name="T4" fmla="*/ 0 w 5"/>
                  <a:gd name="T5" fmla="*/ 238 h 238"/>
                  <a:gd name="T6" fmla="*/ 5 w 5"/>
                  <a:gd name="T7" fmla="*/ 238 h 238"/>
                  <a:gd name="T8" fmla="*/ 5 w 5"/>
                  <a:gd name="T9" fmla="*/ 179 h 238"/>
                  <a:gd name="T10" fmla="*/ 5 w 5"/>
                  <a:gd name="T11" fmla="*/ 0 h 238"/>
                  <a:gd name="T12" fmla="*/ 0 w 5"/>
                  <a:gd name="T13" fmla="*/ 0 h 238"/>
                  <a:gd name="T14" fmla="*/ 0 w 5"/>
                  <a:gd name="T15" fmla="*/ 61 h 238"/>
                  <a:gd name="T16" fmla="*/ 5 w 5"/>
                  <a:gd name="T17" fmla="*/ 61 h 238"/>
                  <a:gd name="T18" fmla="*/ 5 w 5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238">
                    <a:moveTo>
                      <a:pt x="5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5" y="238"/>
                    </a:lnTo>
                    <a:lnTo>
                      <a:pt x="5" y="179"/>
                    </a:lnTo>
                    <a:moveTo>
                      <a:pt x="5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5" y="61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0" name="Rectangle 221"/>
              <p:cNvSpPr>
                <a:spLocks noChangeArrowheads="1"/>
              </p:cNvSpPr>
              <p:nvPr/>
            </p:nvSpPr>
            <p:spPr bwMode="auto">
              <a:xfrm>
                <a:off x="3966" y="3065"/>
                <a:ext cx="5" cy="118"/>
              </a:xfrm>
              <a:prstGeom prst="rect">
                <a:avLst/>
              </a:prstGeom>
              <a:solidFill>
                <a:srgbClr val="7FB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1" name="Rectangle 222"/>
              <p:cNvSpPr>
                <a:spLocks noChangeArrowheads="1"/>
              </p:cNvSpPr>
              <p:nvPr/>
            </p:nvSpPr>
            <p:spPr bwMode="auto">
              <a:xfrm>
                <a:off x="3966" y="3065"/>
                <a:ext cx="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2" name="Rectangle 223"/>
              <p:cNvSpPr>
                <a:spLocks noChangeArrowheads="1"/>
              </p:cNvSpPr>
              <p:nvPr/>
            </p:nvSpPr>
            <p:spPr bwMode="auto">
              <a:xfrm>
                <a:off x="3966" y="3421"/>
                <a:ext cx="5" cy="118"/>
              </a:xfrm>
              <a:prstGeom prst="rect">
                <a:avLst/>
              </a:prstGeom>
              <a:solidFill>
                <a:srgbClr val="7FB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3" name="Rectangle 224"/>
              <p:cNvSpPr>
                <a:spLocks noChangeArrowheads="1"/>
              </p:cNvSpPr>
              <p:nvPr/>
            </p:nvSpPr>
            <p:spPr bwMode="auto">
              <a:xfrm>
                <a:off x="3966" y="3421"/>
                <a:ext cx="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4" name="Rectangle 225"/>
              <p:cNvSpPr>
                <a:spLocks noChangeArrowheads="1"/>
              </p:cNvSpPr>
              <p:nvPr/>
            </p:nvSpPr>
            <p:spPr bwMode="auto">
              <a:xfrm>
                <a:off x="3966" y="3600"/>
                <a:ext cx="5" cy="118"/>
              </a:xfrm>
              <a:prstGeom prst="rect">
                <a:avLst/>
              </a:prstGeom>
              <a:solidFill>
                <a:srgbClr val="7FB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5" name="Rectangle 226"/>
              <p:cNvSpPr>
                <a:spLocks noChangeArrowheads="1"/>
              </p:cNvSpPr>
              <p:nvPr/>
            </p:nvSpPr>
            <p:spPr bwMode="auto">
              <a:xfrm>
                <a:off x="3966" y="3600"/>
                <a:ext cx="5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6" name="Freeform 227"/>
              <p:cNvSpPr>
                <a:spLocks/>
              </p:cNvSpPr>
              <p:nvPr/>
            </p:nvSpPr>
            <p:spPr bwMode="auto">
              <a:xfrm>
                <a:off x="3352" y="3980"/>
                <a:ext cx="619" cy="96"/>
              </a:xfrm>
              <a:custGeom>
                <a:avLst/>
                <a:gdLst>
                  <a:gd name="T0" fmla="*/ 315 w 315"/>
                  <a:gd name="T1" fmla="*/ 0 h 49"/>
                  <a:gd name="T2" fmla="*/ 312 w 315"/>
                  <a:gd name="T3" fmla="*/ 0 h 49"/>
                  <a:gd name="T4" fmla="*/ 312 w 315"/>
                  <a:gd name="T5" fmla="*/ 18 h 49"/>
                  <a:gd name="T6" fmla="*/ 284 w 315"/>
                  <a:gd name="T7" fmla="*/ 46 h 49"/>
                  <a:gd name="T8" fmla="*/ 18 w 315"/>
                  <a:gd name="T9" fmla="*/ 46 h 49"/>
                  <a:gd name="T10" fmla="*/ 0 w 315"/>
                  <a:gd name="T11" fmla="*/ 39 h 49"/>
                  <a:gd name="T12" fmla="*/ 3 w 315"/>
                  <a:gd name="T13" fmla="*/ 42 h 49"/>
                  <a:gd name="T14" fmla="*/ 21 w 315"/>
                  <a:gd name="T15" fmla="*/ 49 h 49"/>
                  <a:gd name="T16" fmla="*/ 287 w 315"/>
                  <a:gd name="T17" fmla="*/ 49 h 49"/>
                  <a:gd name="T18" fmla="*/ 315 w 315"/>
                  <a:gd name="T19" fmla="*/ 21 h 49"/>
                  <a:gd name="T20" fmla="*/ 315 w 315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5" h="49">
                    <a:moveTo>
                      <a:pt x="315" y="0"/>
                    </a:moveTo>
                    <a:cubicBezTo>
                      <a:pt x="312" y="0"/>
                      <a:pt x="312" y="0"/>
                      <a:pt x="312" y="0"/>
                    </a:cubicBezTo>
                    <a:cubicBezTo>
                      <a:pt x="312" y="18"/>
                      <a:pt x="312" y="18"/>
                      <a:pt x="312" y="18"/>
                    </a:cubicBezTo>
                    <a:cubicBezTo>
                      <a:pt x="312" y="33"/>
                      <a:pt x="299" y="46"/>
                      <a:pt x="284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1" y="46"/>
                      <a:pt x="5" y="43"/>
                      <a:pt x="0" y="39"/>
                    </a:cubicBezTo>
                    <a:cubicBezTo>
                      <a:pt x="1" y="40"/>
                      <a:pt x="2" y="41"/>
                      <a:pt x="3" y="42"/>
                    </a:cubicBezTo>
                    <a:cubicBezTo>
                      <a:pt x="8" y="46"/>
                      <a:pt x="14" y="49"/>
                      <a:pt x="21" y="49"/>
                    </a:cubicBezTo>
                    <a:cubicBezTo>
                      <a:pt x="287" y="49"/>
                      <a:pt x="287" y="49"/>
                      <a:pt x="287" y="49"/>
                    </a:cubicBezTo>
                    <a:cubicBezTo>
                      <a:pt x="302" y="49"/>
                      <a:pt x="315" y="36"/>
                      <a:pt x="315" y="21"/>
                    </a:cubicBezTo>
                    <a:cubicBezTo>
                      <a:pt x="315" y="0"/>
                      <a:pt x="315" y="0"/>
                      <a:pt x="315" y="0"/>
                    </a:cubicBezTo>
                  </a:path>
                </a:pathLst>
              </a:custGeom>
              <a:solidFill>
                <a:srgbClr val="009D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7" name="Rectangle 228"/>
              <p:cNvSpPr>
                <a:spLocks noChangeArrowheads="1"/>
              </p:cNvSpPr>
              <p:nvPr/>
            </p:nvSpPr>
            <p:spPr bwMode="auto">
              <a:xfrm>
                <a:off x="3966" y="3777"/>
                <a:ext cx="5" cy="203"/>
              </a:xfrm>
              <a:prstGeom prst="rect">
                <a:avLst/>
              </a:prstGeom>
              <a:solidFill>
                <a:srgbClr val="7FB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8" name="Rectangle 229"/>
              <p:cNvSpPr>
                <a:spLocks noChangeArrowheads="1"/>
              </p:cNvSpPr>
              <p:nvPr/>
            </p:nvSpPr>
            <p:spPr bwMode="auto">
              <a:xfrm>
                <a:off x="3966" y="3777"/>
                <a:ext cx="5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9" name="Freeform 230"/>
              <p:cNvSpPr>
                <a:spLocks/>
              </p:cNvSpPr>
              <p:nvPr/>
            </p:nvSpPr>
            <p:spPr bwMode="auto">
              <a:xfrm>
                <a:off x="3946" y="2822"/>
                <a:ext cx="20" cy="87"/>
              </a:xfrm>
              <a:custGeom>
                <a:avLst/>
                <a:gdLst>
                  <a:gd name="T0" fmla="*/ 0 w 10"/>
                  <a:gd name="T1" fmla="*/ 0 h 44"/>
                  <a:gd name="T2" fmla="*/ 7 w 10"/>
                  <a:gd name="T3" fmla="*/ 19 h 44"/>
                  <a:gd name="T4" fmla="*/ 7 w 10"/>
                  <a:gd name="T5" fmla="*/ 44 h 44"/>
                  <a:gd name="T6" fmla="*/ 10 w 10"/>
                  <a:gd name="T7" fmla="*/ 44 h 44"/>
                  <a:gd name="T8" fmla="*/ 10 w 10"/>
                  <a:gd name="T9" fmla="*/ 22 h 44"/>
                  <a:gd name="T10" fmla="*/ 3 w 10"/>
                  <a:gd name="T11" fmla="*/ 3 h 44"/>
                  <a:gd name="T12" fmla="*/ 0 w 10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4">
                    <a:moveTo>
                      <a:pt x="0" y="0"/>
                    </a:moveTo>
                    <a:cubicBezTo>
                      <a:pt x="4" y="5"/>
                      <a:pt x="7" y="12"/>
                      <a:pt x="7" y="19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7" y="8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7EB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0" name="Freeform 231"/>
              <p:cNvSpPr>
                <a:spLocks noEditPoints="1"/>
              </p:cNvSpPr>
              <p:nvPr/>
            </p:nvSpPr>
            <p:spPr bwMode="auto">
              <a:xfrm>
                <a:off x="3960" y="2909"/>
                <a:ext cx="6" cy="512"/>
              </a:xfrm>
              <a:custGeom>
                <a:avLst/>
                <a:gdLst>
                  <a:gd name="T0" fmla="*/ 6 w 6"/>
                  <a:gd name="T1" fmla="*/ 453 h 512"/>
                  <a:gd name="T2" fmla="*/ 0 w 6"/>
                  <a:gd name="T3" fmla="*/ 453 h 512"/>
                  <a:gd name="T4" fmla="*/ 0 w 6"/>
                  <a:gd name="T5" fmla="*/ 512 h 512"/>
                  <a:gd name="T6" fmla="*/ 6 w 6"/>
                  <a:gd name="T7" fmla="*/ 512 h 512"/>
                  <a:gd name="T8" fmla="*/ 6 w 6"/>
                  <a:gd name="T9" fmla="*/ 453 h 512"/>
                  <a:gd name="T10" fmla="*/ 6 w 6"/>
                  <a:gd name="T11" fmla="*/ 274 h 512"/>
                  <a:gd name="T12" fmla="*/ 0 w 6"/>
                  <a:gd name="T13" fmla="*/ 274 h 512"/>
                  <a:gd name="T14" fmla="*/ 0 w 6"/>
                  <a:gd name="T15" fmla="*/ 333 h 512"/>
                  <a:gd name="T16" fmla="*/ 6 w 6"/>
                  <a:gd name="T17" fmla="*/ 333 h 512"/>
                  <a:gd name="T18" fmla="*/ 6 w 6"/>
                  <a:gd name="T19" fmla="*/ 274 h 512"/>
                  <a:gd name="T20" fmla="*/ 6 w 6"/>
                  <a:gd name="T21" fmla="*/ 0 h 512"/>
                  <a:gd name="T22" fmla="*/ 0 w 6"/>
                  <a:gd name="T23" fmla="*/ 0 h 512"/>
                  <a:gd name="T24" fmla="*/ 0 w 6"/>
                  <a:gd name="T25" fmla="*/ 156 h 512"/>
                  <a:gd name="T26" fmla="*/ 6 w 6"/>
                  <a:gd name="T27" fmla="*/ 156 h 512"/>
                  <a:gd name="T28" fmla="*/ 6 w 6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12">
                    <a:moveTo>
                      <a:pt x="6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6" y="512"/>
                    </a:lnTo>
                    <a:lnTo>
                      <a:pt x="6" y="453"/>
                    </a:lnTo>
                    <a:close/>
                    <a:moveTo>
                      <a:pt x="6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6" y="333"/>
                    </a:lnTo>
                    <a:lnTo>
                      <a:pt x="6" y="274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6" y="15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FC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1" name="Freeform 232"/>
              <p:cNvSpPr>
                <a:spLocks noEditPoints="1"/>
              </p:cNvSpPr>
              <p:nvPr/>
            </p:nvSpPr>
            <p:spPr bwMode="auto">
              <a:xfrm>
                <a:off x="3960" y="2909"/>
                <a:ext cx="6" cy="512"/>
              </a:xfrm>
              <a:custGeom>
                <a:avLst/>
                <a:gdLst>
                  <a:gd name="T0" fmla="*/ 6 w 6"/>
                  <a:gd name="T1" fmla="*/ 453 h 512"/>
                  <a:gd name="T2" fmla="*/ 0 w 6"/>
                  <a:gd name="T3" fmla="*/ 453 h 512"/>
                  <a:gd name="T4" fmla="*/ 0 w 6"/>
                  <a:gd name="T5" fmla="*/ 512 h 512"/>
                  <a:gd name="T6" fmla="*/ 6 w 6"/>
                  <a:gd name="T7" fmla="*/ 512 h 512"/>
                  <a:gd name="T8" fmla="*/ 6 w 6"/>
                  <a:gd name="T9" fmla="*/ 453 h 512"/>
                  <a:gd name="T10" fmla="*/ 6 w 6"/>
                  <a:gd name="T11" fmla="*/ 274 h 512"/>
                  <a:gd name="T12" fmla="*/ 0 w 6"/>
                  <a:gd name="T13" fmla="*/ 274 h 512"/>
                  <a:gd name="T14" fmla="*/ 0 w 6"/>
                  <a:gd name="T15" fmla="*/ 333 h 512"/>
                  <a:gd name="T16" fmla="*/ 6 w 6"/>
                  <a:gd name="T17" fmla="*/ 333 h 512"/>
                  <a:gd name="T18" fmla="*/ 6 w 6"/>
                  <a:gd name="T19" fmla="*/ 274 h 512"/>
                  <a:gd name="T20" fmla="*/ 6 w 6"/>
                  <a:gd name="T21" fmla="*/ 0 h 512"/>
                  <a:gd name="T22" fmla="*/ 0 w 6"/>
                  <a:gd name="T23" fmla="*/ 0 h 512"/>
                  <a:gd name="T24" fmla="*/ 0 w 6"/>
                  <a:gd name="T25" fmla="*/ 156 h 512"/>
                  <a:gd name="T26" fmla="*/ 6 w 6"/>
                  <a:gd name="T27" fmla="*/ 156 h 512"/>
                  <a:gd name="T28" fmla="*/ 6 w 6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12">
                    <a:moveTo>
                      <a:pt x="6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6" y="512"/>
                    </a:lnTo>
                    <a:lnTo>
                      <a:pt x="6" y="453"/>
                    </a:lnTo>
                    <a:moveTo>
                      <a:pt x="6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6" y="333"/>
                    </a:lnTo>
                    <a:lnTo>
                      <a:pt x="6" y="274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6" y="156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2" name="Rectangle 233"/>
              <p:cNvSpPr>
                <a:spLocks noChangeArrowheads="1"/>
              </p:cNvSpPr>
              <p:nvPr/>
            </p:nvSpPr>
            <p:spPr bwMode="auto">
              <a:xfrm>
                <a:off x="3960" y="3242"/>
                <a:ext cx="6" cy="120"/>
              </a:xfrm>
              <a:prstGeom prst="rect">
                <a:avLst/>
              </a:prstGeom>
              <a:solidFill>
                <a:srgbClr val="7EB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3" name="Rectangle 234"/>
              <p:cNvSpPr>
                <a:spLocks noChangeArrowheads="1"/>
              </p:cNvSpPr>
              <p:nvPr/>
            </p:nvSpPr>
            <p:spPr bwMode="auto">
              <a:xfrm>
                <a:off x="3960" y="3242"/>
                <a:ext cx="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4" name="Freeform 235"/>
              <p:cNvSpPr>
                <a:spLocks noEditPoints="1"/>
              </p:cNvSpPr>
              <p:nvPr/>
            </p:nvSpPr>
            <p:spPr bwMode="auto">
              <a:xfrm>
                <a:off x="3960" y="3539"/>
                <a:ext cx="6" cy="238"/>
              </a:xfrm>
              <a:custGeom>
                <a:avLst/>
                <a:gdLst>
                  <a:gd name="T0" fmla="*/ 6 w 6"/>
                  <a:gd name="T1" fmla="*/ 179 h 238"/>
                  <a:gd name="T2" fmla="*/ 0 w 6"/>
                  <a:gd name="T3" fmla="*/ 179 h 238"/>
                  <a:gd name="T4" fmla="*/ 0 w 6"/>
                  <a:gd name="T5" fmla="*/ 238 h 238"/>
                  <a:gd name="T6" fmla="*/ 6 w 6"/>
                  <a:gd name="T7" fmla="*/ 238 h 238"/>
                  <a:gd name="T8" fmla="*/ 6 w 6"/>
                  <a:gd name="T9" fmla="*/ 179 h 238"/>
                  <a:gd name="T10" fmla="*/ 6 w 6"/>
                  <a:gd name="T11" fmla="*/ 0 h 238"/>
                  <a:gd name="T12" fmla="*/ 0 w 6"/>
                  <a:gd name="T13" fmla="*/ 0 h 238"/>
                  <a:gd name="T14" fmla="*/ 0 w 6"/>
                  <a:gd name="T15" fmla="*/ 61 h 238"/>
                  <a:gd name="T16" fmla="*/ 6 w 6"/>
                  <a:gd name="T17" fmla="*/ 61 h 238"/>
                  <a:gd name="T18" fmla="*/ 6 w 6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38">
                    <a:moveTo>
                      <a:pt x="6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6" y="238"/>
                    </a:lnTo>
                    <a:lnTo>
                      <a:pt x="6" y="179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FCC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5" name="Freeform 236"/>
              <p:cNvSpPr>
                <a:spLocks noEditPoints="1"/>
              </p:cNvSpPr>
              <p:nvPr/>
            </p:nvSpPr>
            <p:spPr bwMode="auto">
              <a:xfrm>
                <a:off x="3960" y="3539"/>
                <a:ext cx="6" cy="238"/>
              </a:xfrm>
              <a:custGeom>
                <a:avLst/>
                <a:gdLst>
                  <a:gd name="T0" fmla="*/ 6 w 6"/>
                  <a:gd name="T1" fmla="*/ 179 h 238"/>
                  <a:gd name="T2" fmla="*/ 0 w 6"/>
                  <a:gd name="T3" fmla="*/ 179 h 238"/>
                  <a:gd name="T4" fmla="*/ 0 w 6"/>
                  <a:gd name="T5" fmla="*/ 238 h 238"/>
                  <a:gd name="T6" fmla="*/ 6 w 6"/>
                  <a:gd name="T7" fmla="*/ 238 h 238"/>
                  <a:gd name="T8" fmla="*/ 6 w 6"/>
                  <a:gd name="T9" fmla="*/ 179 h 238"/>
                  <a:gd name="T10" fmla="*/ 6 w 6"/>
                  <a:gd name="T11" fmla="*/ 0 h 238"/>
                  <a:gd name="T12" fmla="*/ 0 w 6"/>
                  <a:gd name="T13" fmla="*/ 0 h 238"/>
                  <a:gd name="T14" fmla="*/ 0 w 6"/>
                  <a:gd name="T15" fmla="*/ 61 h 238"/>
                  <a:gd name="T16" fmla="*/ 6 w 6"/>
                  <a:gd name="T17" fmla="*/ 61 h 238"/>
                  <a:gd name="T18" fmla="*/ 6 w 6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38">
                    <a:moveTo>
                      <a:pt x="6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6" y="238"/>
                    </a:lnTo>
                    <a:lnTo>
                      <a:pt x="6" y="179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6" name="Rectangle 237"/>
              <p:cNvSpPr>
                <a:spLocks noChangeArrowheads="1"/>
              </p:cNvSpPr>
              <p:nvPr/>
            </p:nvSpPr>
            <p:spPr bwMode="auto">
              <a:xfrm>
                <a:off x="3960" y="3065"/>
                <a:ext cx="6" cy="118"/>
              </a:xfrm>
              <a:prstGeom prst="rect">
                <a:avLst/>
              </a:prstGeom>
              <a:solidFill>
                <a:srgbClr val="7EB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7" name="Rectangle 238"/>
              <p:cNvSpPr>
                <a:spLocks noChangeArrowheads="1"/>
              </p:cNvSpPr>
              <p:nvPr/>
            </p:nvSpPr>
            <p:spPr bwMode="auto">
              <a:xfrm>
                <a:off x="3960" y="3065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8" name="Rectangle 239"/>
              <p:cNvSpPr>
                <a:spLocks noChangeArrowheads="1"/>
              </p:cNvSpPr>
              <p:nvPr/>
            </p:nvSpPr>
            <p:spPr bwMode="auto">
              <a:xfrm>
                <a:off x="3960" y="3421"/>
                <a:ext cx="6" cy="118"/>
              </a:xfrm>
              <a:prstGeom prst="rect">
                <a:avLst/>
              </a:prstGeom>
              <a:solidFill>
                <a:srgbClr val="7EB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9" name="Rectangle 240"/>
              <p:cNvSpPr>
                <a:spLocks noChangeArrowheads="1"/>
              </p:cNvSpPr>
              <p:nvPr/>
            </p:nvSpPr>
            <p:spPr bwMode="auto">
              <a:xfrm>
                <a:off x="3960" y="3421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0" name="Rectangle 241"/>
              <p:cNvSpPr>
                <a:spLocks noChangeArrowheads="1"/>
              </p:cNvSpPr>
              <p:nvPr/>
            </p:nvSpPr>
            <p:spPr bwMode="auto">
              <a:xfrm>
                <a:off x="3960" y="3600"/>
                <a:ext cx="6" cy="118"/>
              </a:xfrm>
              <a:prstGeom prst="rect">
                <a:avLst/>
              </a:prstGeom>
              <a:solidFill>
                <a:srgbClr val="7EB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1" name="Rectangle 242"/>
              <p:cNvSpPr>
                <a:spLocks noChangeArrowheads="1"/>
              </p:cNvSpPr>
              <p:nvPr/>
            </p:nvSpPr>
            <p:spPr bwMode="auto">
              <a:xfrm>
                <a:off x="3960" y="3600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2" name="Freeform 243"/>
              <p:cNvSpPr>
                <a:spLocks/>
              </p:cNvSpPr>
              <p:nvPr/>
            </p:nvSpPr>
            <p:spPr bwMode="auto">
              <a:xfrm>
                <a:off x="3346" y="3980"/>
                <a:ext cx="620" cy="91"/>
              </a:xfrm>
              <a:custGeom>
                <a:avLst/>
                <a:gdLst>
                  <a:gd name="T0" fmla="*/ 315 w 315"/>
                  <a:gd name="T1" fmla="*/ 0 h 46"/>
                  <a:gd name="T2" fmla="*/ 312 w 315"/>
                  <a:gd name="T3" fmla="*/ 0 h 46"/>
                  <a:gd name="T4" fmla="*/ 312 w 315"/>
                  <a:gd name="T5" fmla="*/ 15 h 46"/>
                  <a:gd name="T6" fmla="*/ 284 w 315"/>
                  <a:gd name="T7" fmla="*/ 43 h 46"/>
                  <a:gd name="T8" fmla="*/ 19 w 315"/>
                  <a:gd name="T9" fmla="*/ 43 h 46"/>
                  <a:gd name="T10" fmla="*/ 0 w 315"/>
                  <a:gd name="T11" fmla="*/ 36 h 46"/>
                  <a:gd name="T12" fmla="*/ 3 w 315"/>
                  <a:gd name="T13" fmla="*/ 39 h 46"/>
                  <a:gd name="T14" fmla="*/ 21 w 315"/>
                  <a:gd name="T15" fmla="*/ 46 h 46"/>
                  <a:gd name="T16" fmla="*/ 287 w 315"/>
                  <a:gd name="T17" fmla="*/ 46 h 46"/>
                  <a:gd name="T18" fmla="*/ 315 w 315"/>
                  <a:gd name="T19" fmla="*/ 18 h 46"/>
                  <a:gd name="T20" fmla="*/ 315 w 315"/>
                  <a:gd name="T2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5" h="46">
                    <a:moveTo>
                      <a:pt x="315" y="0"/>
                    </a:moveTo>
                    <a:cubicBezTo>
                      <a:pt x="312" y="0"/>
                      <a:pt x="312" y="0"/>
                      <a:pt x="312" y="0"/>
                    </a:cubicBezTo>
                    <a:cubicBezTo>
                      <a:pt x="312" y="15"/>
                      <a:pt x="312" y="15"/>
                      <a:pt x="312" y="15"/>
                    </a:cubicBezTo>
                    <a:cubicBezTo>
                      <a:pt x="312" y="30"/>
                      <a:pt x="299" y="43"/>
                      <a:pt x="284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2" y="43"/>
                      <a:pt x="5" y="40"/>
                      <a:pt x="0" y="36"/>
                    </a:cubicBezTo>
                    <a:cubicBezTo>
                      <a:pt x="1" y="37"/>
                      <a:pt x="2" y="38"/>
                      <a:pt x="3" y="39"/>
                    </a:cubicBezTo>
                    <a:cubicBezTo>
                      <a:pt x="8" y="43"/>
                      <a:pt x="14" y="46"/>
                      <a:pt x="21" y="46"/>
                    </a:cubicBezTo>
                    <a:cubicBezTo>
                      <a:pt x="287" y="46"/>
                      <a:pt x="287" y="46"/>
                      <a:pt x="287" y="46"/>
                    </a:cubicBezTo>
                    <a:cubicBezTo>
                      <a:pt x="302" y="46"/>
                      <a:pt x="315" y="33"/>
                      <a:pt x="315" y="18"/>
                    </a:cubicBezTo>
                    <a:cubicBezTo>
                      <a:pt x="315" y="0"/>
                      <a:pt x="315" y="0"/>
                      <a:pt x="315" y="0"/>
                    </a:cubicBezTo>
                  </a:path>
                </a:pathLst>
              </a:custGeom>
              <a:solidFill>
                <a:srgbClr val="009C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3" name="Rectangle 244"/>
              <p:cNvSpPr>
                <a:spLocks noChangeArrowheads="1"/>
              </p:cNvSpPr>
              <p:nvPr/>
            </p:nvSpPr>
            <p:spPr bwMode="auto">
              <a:xfrm>
                <a:off x="3960" y="3777"/>
                <a:ext cx="6" cy="203"/>
              </a:xfrm>
              <a:prstGeom prst="rect">
                <a:avLst/>
              </a:prstGeom>
              <a:solidFill>
                <a:srgbClr val="7EB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4" name="Rectangle 245"/>
              <p:cNvSpPr>
                <a:spLocks noChangeArrowheads="1"/>
              </p:cNvSpPr>
              <p:nvPr/>
            </p:nvSpPr>
            <p:spPr bwMode="auto">
              <a:xfrm>
                <a:off x="3960" y="3777"/>
                <a:ext cx="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5" name="Freeform 246"/>
              <p:cNvSpPr>
                <a:spLocks/>
              </p:cNvSpPr>
              <p:nvPr/>
            </p:nvSpPr>
            <p:spPr bwMode="auto">
              <a:xfrm>
                <a:off x="3940" y="2818"/>
                <a:ext cx="20" cy="91"/>
              </a:xfrm>
              <a:custGeom>
                <a:avLst/>
                <a:gdLst>
                  <a:gd name="T0" fmla="*/ 0 w 10"/>
                  <a:gd name="T1" fmla="*/ 0 h 46"/>
                  <a:gd name="T2" fmla="*/ 7 w 10"/>
                  <a:gd name="T3" fmla="*/ 18 h 46"/>
                  <a:gd name="T4" fmla="*/ 7 w 10"/>
                  <a:gd name="T5" fmla="*/ 46 h 46"/>
                  <a:gd name="T6" fmla="*/ 10 w 10"/>
                  <a:gd name="T7" fmla="*/ 46 h 46"/>
                  <a:gd name="T8" fmla="*/ 10 w 10"/>
                  <a:gd name="T9" fmla="*/ 21 h 46"/>
                  <a:gd name="T10" fmla="*/ 3 w 10"/>
                  <a:gd name="T11" fmla="*/ 2 h 46"/>
                  <a:gd name="T12" fmla="*/ 0 w 10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6">
                    <a:moveTo>
                      <a:pt x="0" y="0"/>
                    </a:moveTo>
                    <a:cubicBezTo>
                      <a:pt x="4" y="4"/>
                      <a:pt x="7" y="11"/>
                      <a:pt x="7" y="18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14"/>
                      <a:pt x="7" y="7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7DB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6" name="Freeform 247"/>
              <p:cNvSpPr>
                <a:spLocks noEditPoints="1"/>
              </p:cNvSpPr>
              <p:nvPr/>
            </p:nvSpPr>
            <p:spPr bwMode="auto">
              <a:xfrm>
                <a:off x="3954" y="2909"/>
                <a:ext cx="6" cy="512"/>
              </a:xfrm>
              <a:custGeom>
                <a:avLst/>
                <a:gdLst>
                  <a:gd name="T0" fmla="*/ 6 w 6"/>
                  <a:gd name="T1" fmla="*/ 453 h 512"/>
                  <a:gd name="T2" fmla="*/ 0 w 6"/>
                  <a:gd name="T3" fmla="*/ 453 h 512"/>
                  <a:gd name="T4" fmla="*/ 0 w 6"/>
                  <a:gd name="T5" fmla="*/ 512 h 512"/>
                  <a:gd name="T6" fmla="*/ 6 w 6"/>
                  <a:gd name="T7" fmla="*/ 512 h 512"/>
                  <a:gd name="T8" fmla="*/ 6 w 6"/>
                  <a:gd name="T9" fmla="*/ 453 h 512"/>
                  <a:gd name="T10" fmla="*/ 6 w 6"/>
                  <a:gd name="T11" fmla="*/ 274 h 512"/>
                  <a:gd name="T12" fmla="*/ 0 w 6"/>
                  <a:gd name="T13" fmla="*/ 274 h 512"/>
                  <a:gd name="T14" fmla="*/ 0 w 6"/>
                  <a:gd name="T15" fmla="*/ 333 h 512"/>
                  <a:gd name="T16" fmla="*/ 6 w 6"/>
                  <a:gd name="T17" fmla="*/ 333 h 512"/>
                  <a:gd name="T18" fmla="*/ 6 w 6"/>
                  <a:gd name="T19" fmla="*/ 274 h 512"/>
                  <a:gd name="T20" fmla="*/ 6 w 6"/>
                  <a:gd name="T21" fmla="*/ 0 h 512"/>
                  <a:gd name="T22" fmla="*/ 0 w 6"/>
                  <a:gd name="T23" fmla="*/ 0 h 512"/>
                  <a:gd name="T24" fmla="*/ 0 w 6"/>
                  <a:gd name="T25" fmla="*/ 156 h 512"/>
                  <a:gd name="T26" fmla="*/ 6 w 6"/>
                  <a:gd name="T27" fmla="*/ 156 h 512"/>
                  <a:gd name="T28" fmla="*/ 6 w 6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12">
                    <a:moveTo>
                      <a:pt x="6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6" y="512"/>
                    </a:lnTo>
                    <a:lnTo>
                      <a:pt x="6" y="453"/>
                    </a:lnTo>
                    <a:close/>
                    <a:moveTo>
                      <a:pt x="6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6" y="333"/>
                    </a:lnTo>
                    <a:lnTo>
                      <a:pt x="6" y="274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6" y="15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E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7" name="Freeform 248"/>
              <p:cNvSpPr>
                <a:spLocks noEditPoints="1"/>
              </p:cNvSpPr>
              <p:nvPr/>
            </p:nvSpPr>
            <p:spPr bwMode="auto">
              <a:xfrm>
                <a:off x="3954" y="2909"/>
                <a:ext cx="6" cy="512"/>
              </a:xfrm>
              <a:custGeom>
                <a:avLst/>
                <a:gdLst>
                  <a:gd name="T0" fmla="*/ 6 w 6"/>
                  <a:gd name="T1" fmla="*/ 453 h 512"/>
                  <a:gd name="T2" fmla="*/ 0 w 6"/>
                  <a:gd name="T3" fmla="*/ 453 h 512"/>
                  <a:gd name="T4" fmla="*/ 0 w 6"/>
                  <a:gd name="T5" fmla="*/ 512 h 512"/>
                  <a:gd name="T6" fmla="*/ 6 w 6"/>
                  <a:gd name="T7" fmla="*/ 512 h 512"/>
                  <a:gd name="T8" fmla="*/ 6 w 6"/>
                  <a:gd name="T9" fmla="*/ 453 h 512"/>
                  <a:gd name="T10" fmla="*/ 6 w 6"/>
                  <a:gd name="T11" fmla="*/ 274 h 512"/>
                  <a:gd name="T12" fmla="*/ 0 w 6"/>
                  <a:gd name="T13" fmla="*/ 274 h 512"/>
                  <a:gd name="T14" fmla="*/ 0 w 6"/>
                  <a:gd name="T15" fmla="*/ 333 h 512"/>
                  <a:gd name="T16" fmla="*/ 6 w 6"/>
                  <a:gd name="T17" fmla="*/ 333 h 512"/>
                  <a:gd name="T18" fmla="*/ 6 w 6"/>
                  <a:gd name="T19" fmla="*/ 274 h 512"/>
                  <a:gd name="T20" fmla="*/ 6 w 6"/>
                  <a:gd name="T21" fmla="*/ 0 h 512"/>
                  <a:gd name="T22" fmla="*/ 0 w 6"/>
                  <a:gd name="T23" fmla="*/ 0 h 512"/>
                  <a:gd name="T24" fmla="*/ 0 w 6"/>
                  <a:gd name="T25" fmla="*/ 156 h 512"/>
                  <a:gd name="T26" fmla="*/ 6 w 6"/>
                  <a:gd name="T27" fmla="*/ 156 h 512"/>
                  <a:gd name="T28" fmla="*/ 6 w 6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12">
                    <a:moveTo>
                      <a:pt x="6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6" y="512"/>
                    </a:lnTo>
                    <a:lnTo>
                      <a:pt x="6" y="453"/>
                    </a:lnTo>
                    <a:moveTo>
                      <a:pt x="6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6" y="333"/>
                    </a:lnTo>
                    <a:lnTo>
                      <a:pt x="6" y="274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6" y="156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8" name="Rectangle 249"/>
              <p:cNvSpPr>
                <a:spLocks noChangeArrowheads="1"/>
              </p:cNvSpPr>
              <p:nvPr/>
            </p:nvSpPr>
            <p:spPr bwMode="auto">
              <a:xfrm>
                <a:off x="3954" y="3242"/>
                <a:ext cx="6" cy="120"/>
              </a:xfrm>
              <a:prstGeom prst="rect">
                <a:avLst/>
              </a:prstGeom>
              <a:solidFill>
                <a:srgbClr val="7DB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9" name="Rectangle 250"/>
              <p:cNvSpPr>
                <a:spLocks noChangeArrowheads="1"/>
              </p:cNvSpPr>
              <p:nvPr/>
            </p:nvSpPr>
            <p:spPr bwMode="auto">
              <a:xfrm>
                <a:off x="3954" y="3242"/>
                <a:ext cx="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0" name="Freeform 251"/>
              <p:cNvSpPr>
                <a:spLocks noEditPoints="1"/>
              </p:cNvSpPr>
              <p:nvPr/>
            </p:nvSpPr>
            <p:spPr bwMode="auto">
              <a:xfrm>
                <a:off x="3954" y="3539"/>
                <a:ext cx="6" cy="238"/>
              </a:xfrm>
              <a:custGeom>
                <a:avLst/>
                <a:gdLst>
                  <a:gd name="T0" fmla="*/ 6 w 6"/>
                  <a:gd name="T1" fmla="*/ 179 h 238"/>
                  <a:gd name="T2" fmla="*/ 0 w 6"/>
                  <a:gd name="T3" fmla="*/ 179 h 238"/>
                  <a:gd name="T4" fmla="*/ 0 w 6"/>
                  <a:gd name="T5" fmla="*/ 238 h 238"/>
                  <a:gd name="T6" fmla="*/ 6 w 6"/>
                  <a:gd name="T7" fmla="*/ 238 h 238"/>
                  <a:gd name="T8" fmla="*/ 6 w 6"/>
                  <a:gd name="T9" fmla="*/ 179 h 238"/>
                  <a:gd name="T10" fmla="*/ 6 w 6"/>
                  <a:gd name="T11" fmla="*/ 0 h 238"/>
                  <a:gd name="T12" fmla="*/ 0 w 6"/>
                  <a:gd name="T13" fmla="*/ 0 h 238"/>
                  <a:gd name="T14" fmla="*/ 0 w 6"/>
                  <a:gd name="T15" fmla="*/ 61 h 238"/>
                  <a:gd name="T16" fmla="*/ 6 w 6"/>
                  <a:gd name="T17" fmla="*/ 61 h 238"/>
                  <a:gd name="T18" fmla="*/ 6 w 6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38">
                    <a:moveTo>
                      <a:pt x="6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6" y="238"/>
                    </a:lnTo>
                    <a:lnTo>
                      <a:pt x="6" y="179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ECB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1" name="Freeform 252"/>
              <p:cNvSpPr>
                <a:spLocks noEditPoints="1"/>
              </p:cNvSpPr>
              <p:nvPr/>
            </p:nvSpPr>
            <p:spPr bwMode="auto">
              <a:xfrm>
                <a:off x="3954" y="3539"/>
                <a:ext cx="6" cy="238"/>
              </a:xfrm>
              <a:custGeom>
                <a:avLst/>
                <a:gdLst>
                  <a:gd name="T0" fmla="*/ 6 w 6"/>
                  <a:gd name="T1" fmla="*/ 179 h 238"/>
                  <a:gd name="T2" fmla="*/ 0 w 6"/>
                  <a:gd name="T3" fmla="*/ 179 h 238"/>
                  <a:gd name="T4" fmla="*/ 0 w 6"/>
                  <a:gd name="T5" fmla="*/ 238 h 238"/>
                  <a:gd name="T6" fmla="*/ 6 w 6"/>
                  <a:gd name="T7" fmla="*/ 238 h 238"/>
                  <a:gd name="T8" fmla="*/ 6 w 6"/>
                  <a:gd name="T9" fmla="*/ 179 h 238"/>
                  <a:gd name="T10" fmla="*/ 6 w 6"/>
                  <a:gd name="T11" fmla="*/ 0 h 238"/>
                  <a:gd name="T12" fmla="*/ 0 w 6"/>
                  <a:gd name="T13" fmla="*/ 0 h 238"/>
                  <a:gd name="T14" fmla="*/ 0 w 6"/>
                  <a:gd name="T15" fmla="*/ 61 h 238"/>
                  <a:gd name="T16" fmla="*/ 6 w 6"/>
                  <a:gd name="T17" fmla="*/ 61 h 238"/>
                  <a:gd name="T18" fmla="*/ 6 w 6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38">
                    <a:moveTo>
                      <a:pt x="6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6" y="238"/>
                    </a:lnTo>
                    <a:lnTo>
                      <a:pt x="6" y="179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2" name="Rectangle 253"/>
              <p:cNvSpPr>
                <a:spLocks noChangeArrowheads="1"/>
              </p:cNvSpPr>
              <p:nvPr/>
            </p:nvSpPr>
            <p:spPr bwMode="auto">
              <a:xfrm>
                <a:off x="3954" y="3065"/>
                <a:ext cx="6" cy="118"/>
              </a:xfrm>
              <a:prstGeom prst="rect">
                <a:avLst/>
              </a:prstGeom>
              <a:solidFill>
                <a:srgbClr val="7DB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3" name="Rectangle 254"/>
              <p:cNvSpPr>
                <a:spLocks noChangeArrowheads="1"/>
              </p:cNvSpPr>
              <p:nvPr/>
            </p:nvSpPr>
            <p:spPr bwMode="auto">
              <a:xfrm>
                <a:off x="3954" y="3065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4" name="Rectangle 255"/>
              <p:cNvSpPr>
                <a:spLocks noChangeArrowheads="1"/>
              </p:cNvSpPr>
              <p:nvPr/>
            </p:nvSpPr>
            <p:spPr bwMode="auto">
              <a:xfrm>
                <a:off x="3954" y="3421"/>
                <a:ext cx="6" cy="118"/>
              </a:xfrm>
              <a:prstGeom prst="rect">
                <a:avLst/>
              </a:prstGeom>
              <a:solidFill>
                <a:srgbClr val="7DB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5" name="Rectangle 256"/>
              <p:cNvSpPr>
                <a:spLocks noChangeArrowheads="1"/>
              </p:cNvSpPr>
              <p:nvPr/>
            </p:nvSpPr>
            <p:spPr bwMode="auto">
              <a:xfrm>
                <a:off x="3954" y="3421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6" name="Rectangle 257"/>
              <p:cNvSpPr>
                <a:spLocks noChangeArrowheads="1"/>
              </p:cNvSpPr>
              <p:nvPr/>
            </p:nvSpPr>
            <p:spPr bwMode="auto">
              <a:xfrm>
                <a:off x="3954" y="3600"/>
                <a:ext cx="6" cy="118"/>
              </a:xfrm>
              <a:prstGeom prst="rect">
                <a:avLst/>
              </a:prstGeom>
              <a:solidFill>
                <a:srgbClr val="7DB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7" name="Rectangle 258"/>
              <p:cNvSpPr>
                <a:spLocks noChangeArrowheads="1"/>
              </p:cNvSpPr>
              <p:nvPr/>
            </p:nvSpPr>
            <p:spPr bwMode="auto">
              <a:xfrm>
                <a:off x="3954" y="3600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8" name="Freeform 259"/>
              <p:cNvSpPr>
                <a:spLocks/>
              </p:cNvSpPr>
              <p:nvPr/>
            </p:nvSpPr>
            <p:spPr bwMode="auto">
              <a:xfrm>
                <a:off x="3340" y="3980"/>
                <a:ext cx="620" cy="85"/>
              </a:xfrm>
              <a:custGeom>
                <a:avLst/>
                <a:gdLst>
                  <a:gd name="T0" fmla="*/ 315 w 315"/>
                  <a:gd name="T1" fmla="*/ 0 h 43"/>
                  <a:gd name="T2" fmla="*/ 312 w 315"/>
                  <a:gd name="T3" fmla="*/ 0 h 43"/>
                  <a:gd name="T4" fmla="*/ 312 w 315"/>
                  <a:gd name="T5" fmla="*/ 12 h 43"/>
                  <a:gd name="T6" fmla="*/ 284 w 315"/>
                  <a:gd name="T7" fmla="*/ 40 h 43"/>
                  <a:gd name="T8" fmla="*/ 19 w 315"/>
                  <a:gd name="T9" fmla="*/ 40 h 43"/>
                  <a:gd name="T10" fmla="*/ 0 w 315"/>
                  <a:gd name="T11" fmla="*/ 33 h 43"/>
                  <a:gd name="T12" fmla="*/ 3 w 315"/>
                  <a:gd name="T13" fmla="*/ 36 h 43"/>
                  <a:gd name="T14" fmla="*/ 22 w 315"/>
                  <a:gd name="T15" fmla="*/ 43 h 43"/>
                  <a:gd name="T16" fmla="*/ 287 w 315"/>
                  <a:gd name="T17" fmla="*/ 43 h 43"/>
                  <a:gd name="T18" fmla="*/ 315 w 315"/>
                  <a:gd name="T19" fmla="*/ 15 h 43"/>
                  <a:gd name="T20" fmla="*/ 315 w 315"/>
                  <a:gd name="T2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5" h="43">
                    <a:moveTo>
                      <a:pt x="315" y="0"/>
                    </a:moveTo>
                    <a:cubicBezTo>
                      <a:pt x="312" y="0"/>
                      <a:pt x="312" y="0"/>
                      <a:pt x="312" y="0"/>
                    </a:cubicBezTo>
                    <a:cubicBezTo>
                      <a:pt x="312" y="12"/>
                      <a:pt x="312" y="12"/>
                      <a:pt x="312" y="12"/>
                    </a:cubicBezTo>
                    <a:cubicBezTo>
                      <a:pt x="312" y="28"/>
                      <a:pt x="299" y="40"/>
                      <a:pt x="284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2" y="40"/>
                      <a:pt x="5" y="38"/>
                      <a:pt x="0" y="33"/>
                    </a:cubicBezTo>
                    <a:cubicBezTo>
                      <a:pt x="1" y="34"/>
                      <a:pt x="2" y="35"/>
                      <a:pt x="3" y="36"/>
                    </a:cubicBezTo>
                    <a:cubicBezTo>
                      <a:pt x="8" y="40"/>
                      <a:pt x="15" y="43"/>
                      <a:pt x="22" y="43"/>
                    </a:cubicBezTo>
                    <a:cubicBezTo>
                      <a:pt x="287" y="43"/>
                      <a:pt x="287" y="43"/>
                      <a:pt x="287" y="43"/>
                    </a:cubicBezTo>
                    <a:cubicBezTo>
                      <a:pt x="302" y="43"/>
                      <a:pt x="315" y="30"/>
                      <a:pt x="315" y="15"/>
                    </a:cubicBezTo>
                    <a:cubicBezTo>
                      <a:pt x="315" y="0"/>
                      <a:pt x="315" y="0"/>
                      <a:pt x="315" y="0"/>
                    </a:cubicBezTo>
                  </a:path>
                </a:pathLst>
              </a:custGeom>
              <a:solidFill>
                <a:srgbClr val="009B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9" name="Rectangle 260"/>
              <p:cNvSpPr>
                <a:spLocks noChangeArrowheads="1"/>
              </p:cNvSpPr>
              <p:nvPr/>
            </p:nvSpPr>
            <p:spPr bwMode="auto">
              <a:xfrm>
                <a:off x="3954" y="3777"/>
                <a:ext cx="6" cy="203"/>
              </a:xfrm>
              <a:prstGeom prst="rect">
                <a:avLst/>
              </a:prstGeom>
              <a:solidFill>
                <a:srgbClr val="7DB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0" name="Rectangle 261"/>
              <p:cNvSpPr>
                <a:spLocks noChangeArrowheads="1"/>
              </p:cNvSpPr>
              <p:nvPr/>
            </p:nvSpPr>
            <p:spPr bwMode="auto">
              <a:xfrm>
                <a:off x="3954" y="3777"/>
                <a:ext cx="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1" name="Freeform 262"/>
              <p:cNvSpPr>
                <a:spLocks/>
              </p:cNvSpPr>
              <p:nvPr/>
            </p:nvSpPr>
            <p:spPr bwMode="auto">
              <a:xfrm>
                <a:off x="3934" y="2813"/>
                <a:ext cx="20" cy="96"/>
              </a:xfrm>
              <a:custGeom>
                <a:avLst/>
                <a:gdLst>
                  <a:gd name="T0" fmla="*/ 0 w 10"/>
                  <a:gd name="T1" fmla="*/ 0 h 49"/>
                  <a:gd name="T2" fmla="*/ 7 w 10"/>
                  <a:gd name="T3" fmla="*/ 18 h 49"/>
                  <a:gd name="T4" fmla="*/ 7 w 10"/>
                  <a:gd name="T5" fmla="*/ 49 h 49"/>
                  <a:gd name="T6" fmla="*/ 10 w 10"/>
                  <a:gd name="T7" fmla="*/ 49 h 49"/>
                  <a:gd name="T8" fmla="*/ 10 w 10"/>
                  <a:gd name="T9" fmla="*/ 21 h 49"/>
                  <a:gd name="T10" fmla="*/ 3 w 10"/>
                  <a:gd name="T11" fmla="*/ 3 h 49"/>
                  <a:gd name="T12" fmla="*/ 0 w 10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49">
                    <a:moveTo>
                      <a:pt x="0" y="0"/>
                    </a:moveTo>
                    <a:cubicBezTo>
                      <a:pt x="5" y="5"/>
                      <a:pt x="7" y="11"/>
                      <a:pt x="7" y="18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14"/>
                      <a:pt x="7" y="7"/>
                      <a:pt x="3" y="3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solidFill>
                <a:srgbClr val="7CB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2" name="Freeform 263"/>
              <p:cNvSpPr>
                <a:spLocks noEditPoints="1"/>
              </p:cNvSpPr>
              <p:nvPr/>
            </p:nvSpPr>
            <p:spPr bwMode="auto">
              <a:xfrm>
                <a:off x="3948" y="2909"/>
                <a:ext cx="6" cy="512"/>
              </a:xfrm>
              <a:custGeom>
                <a:avLst/>
                <a:gdLst>
                  <a:gd name="T0" fmla="*/ 6 w 6"/>
                  <a:gd name="T1" fmla="*/ 453 h 512"/>
                  <a:gd name="T2" fmla="*/ 0 w 6"/>
                  <a:gd name="T3" fmla="*/ 453 h 512"/>
                  <a:gd name="T4" fmla="*/ 0 w 6"/>
                  <a:gd name="T5" fmla="*/ 512 h 512"/>
                  <a:gd name="T6" fmla="*/ 6 w 6"/>
                  <a:gd name="T7" fmla="*/ 512 h 512"/>
                  <a:gd name="T8" fmla="*/ 6 w 6"/>
                  <a:gd name="T9" fmla="*/ 453 h 512"/>
                  <a:gd name="T10" fmla="*/ 6 w 6"/>
                  <a:gd name="T11" fmla="*/ 274 h 512"/>
                  <a:gd name="T12" fmla="*/ 0 w 6"/>
                  <a:gd name="T13" fmla="*/ 274 h 512"/>
                  <a:gd name="T14" fmla="*/ 0 w 6"/>
                  <a:gd name="T15" fmla="*/ 333 h 512"/>
                  <a:gd name="T16" fmla="*/ 6 w 6"/>
                  <a:gd name="T17" fmla="*/ 333 h 512"/>
                  <a:gd name="T18" fmla="*/ 6 w 6"/>
                  <a:gd name="T19" fmla="*/ 274 h 512"/>
                  <a:gd name="T20" fmla="*/ 6 w 6"/>
                  <a:gd name="T21" fmla="*/ 0 h 512"/>
                  <a:gd name="T22" fmla="*/ 0 w 6"/>
                  <a:gd name="T23" fmla="*/ 0 h 512"/>
                  <a:gd name="T24" fmla="*/ 0 w 6"/>
                  <a:gd name="T25" fmla="*/ 156 h 512"/>
                  <a:gd name="T26" fmla="*/ 6 w 6"/>
                  <a:gd name="T27" fmla="*/ 156 h 512"/>
                  <a:gd name="T28" fmla="*/ 6 w 6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12">
                    <a:moveTo>
                      <a:pt x="6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6" y="512"/>
                    </a:lnTo>
                    <a:lnTo>
                      <a:pt x="6" y="453"/>
                    </a:lnTo>
                    <a:close/>
                    <a:moveTo>
                      <a:pt x="6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6" y="333"/>
                    </a:lnTo>
                    <a:lnTo>
                      <a:pt x="6" y="274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6" y="15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DC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3" name="Freeform 264"/>
              <p:cNvSpPr>
                <a:spLocks noEditPoints="1"/>
              </p:cNvSpPr>
              <p:nvPr/>
            </p:nvSpPr>
            <p:spPr bwMode="auto">
              <a:xfrm>
                <a:off x="3948" y="2909"/>
                <a:ext cx="6" cy="512"/>
              </a:xfrm>
              <a:custGeom>
                <a:avLst/>
                <a:gdLst>
                  <a:gd name="T0" fmla="*/ 6 w 6"/>
                  <a:gd name="T1" fmla="*/ 453 h 512"/>
                  <a:gd name="T2" fmla="*/ 0 w 6"/>
                  <a:gd name="T3" fmla="*/ 453 h 512"/>
                  <a:gd name="T4" fmla="*/ 0 w 6"/>
                  <a:gd name="T5" fmla="*/ 512 h 512"/>
                  <a:gd name="T6" fmla="*/ 6 w 6"/>
                  <a:gd name="T7" fmla="*/ 512 h 512"/>
                  <a:gd name="T8" fmla="*/ 6 w 6"/>
                  <a:gd name="T9" fmla="*/ 453 h 512"/>
                  <a:gd name="T10" fmla="*/ 6 w 6"/>
                  <a:gd name="T11" fmla="*/ 274 h 512"/>
                  <a:gd name="T12" fmla="*/ 0 w 6"/>
                  <a:gd name="T13" fmla="*/ 274 h 512"/>
                  <a:gd name="T14" fmla="*/ 0 w 6"/>
                  <a:gd name="T15" fmla="*/ 333 h 512"/>
                  <a:gd name="T16" fmla="*/ 6 w 6"/>
                  <a:gd name="T17" fmla="*/ 333 h 512"/>
                  <a:gd name="T18" fmla="*/ 6 w 6"/>
                  <a:gd name="T19" fmla="*/ 274 h 512"/>
                  <a:gd name="T20" fmla="*/ 6 w 6"/>
                  <a:gd name="T21" fmla="*/ 0 h 512"/>
                  <a:gd name="T22" fmla="*/ 0 w 6"/>
                  <a:gd name="T23" fmla="*/ 0 h 512"/>
                  <a:gd name="T24" fmla="*/ 0 w 6"/>
                  <a:gd name="T25" fmla="*/ 156 h 512"/>
                  <a:gd name="T26" fmla="*/ 6 w 6"/>
                  <a:gd name="T27" fmla="*/ 156 h 512"/>
                  <a:gd name="T28" fmla="*/ 6 w 6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12">
                    <a:moveTo>
                      <a:pt x="6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6" y="512"/>
                    </a:lnTo>
                    <a:lnTo>
                      <a:pt x="6" y="453"/>
                    </a:lnTo>
                    <a:moveTo>
                      <a:pt x="6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6" y="333"/>
                    </a:lnTo>
                    <a:lnTo>
                      <a:pt x="6" y="274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6" y="156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4" name="Rectangle 265"/>
              <p:cNvSpPr>
                <a:spLocks noChangeArrowheads="1"/>
              </p:cNvSpPr>
              <p:nvPr/>
            </p:nvSpPr>
            <p:spPr bwMode="auto">
              <a:xfrm>
                <a:off x="3948" y="3242"/>
                <a:ext cx="6" cy="120"/>
              </a:xfrm>
              <a:prstGeom prst="rect">
                <a:avLst/>
              </a:prstGeom>
              <a:solidFill>
                <a:srgbClr val="7CB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5" name="Rectangle 266"/>
              <p:cNvSpPr>
                <a:spLocks noChangeArrowheads="1"/>
              </p:cNvSpPr>
              <p:nvPr/>
            </p:nvSpPr>
            <p:spPr bwMode="auto">
              <a:xfrm>
                <a:off x="3948" y="3242"/>
                <a:ext cx="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6" name="Freeform 267"/>
              <p:cNvSpPr>
                <a:spLocks noEditPoints="1"/>
              </p:cNvSpPr>
              <p:nvPr/>
            </p:nvSpPr>
            <p:spPr bwMode="auto">
              <a:xfrm>
                <a:off x="3948" y="3539"/>
                <a:ext cx="6" cy="238"/>
              </a:xfrm>
              <a:custGeom>
                <a:avLst/>
                <a:gdLst>
                  <a:gd name="T0" fmla="*/ 6 w 6"/>
                  <a:gd name="T1" fmla="*/ 179 h 238"/>
                  <a:gd name="T2" fmla="*/ 0 w 6"/>
                  <a:gd name="T3" fmla="*/ 179 h 238"/>
                  <a:gd name="T4" fmla="*/ 0 w 6"/>
                  <a:gd name="T5" fmla="*/ 238 h 238"/>
                  <a:gd name="T6" fmla="*/ 6 w 6"/>
                  <a:gd name="T7" fmla="*/ 238 h 238"/>
                  <a:gd name="T8" fmla="*/ 6 w 6"/>
                  <a:gd name="T9" fmla="*/ 179 h 238"/>
                  <a:gd name="T10" fmla="*/ 6 w 6"/>
                  <a:gd name="T11" fmla="*/ 0 h 238"/>
                  <a:gd name="T12" fmla="*/ 0 w 6"/>
                  <a:gd name="T13" fmla="*/ 0 h 238"/>
                  <a:gd name="T14" fmla="*/ 0 w 6"/>
                  <a:gd name="T15" fmla="*/ 61 h 238"/>
                  <a:gd name="T16" fmla="*/ 6 w 6"/>
                  <a:gd name="T17" fmla="*/ 61 h 238"/>
                  <a:gd name="T18" fmla="*/ 6 w 6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38">
                    <a:moveTo>
                      <a:pt x="6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6" y="238"/>
                    </a:lnTo>
                    <a:lnTo>
                      <a:pt x="6" y="179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DC9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7" name="Freeform 268"/>
              <p:cNvSpPr>
                <a:spLocks noEditPoints="1"/>
              </p:cNvSpPr>
              <p:nvPr/>
            </p:nvSpPr>
            <p:spPr bwMode="auto">
              <a:xfrm>
                <a:off x="3948" y="3539"/>
                <a:ext cx="6" cy="238"/>
              </a:xfrm>
              <a:custGeom>
                <a:avLst/>
                <a:gdLst>
                  <a:gd name="T0" fmla="*/ 6 w 6"/>
                  <a:gd name="T1" fmla="*/ 179 h 238"/>
                  <a:gd name="T2" fmla="*/ 0 w 6"/>
                  <a:gd name="T3" fmla="*/ 179 h 238"/>
                  <a:gd name="T4" fmla="*/ 0 w 6"/>
                  <a:gd name="T5" fmla="*/ 238 h 238"/>
                  <a:gd name="T6" fmla="*/ 6 w 6"/>
                  <a:gd name="T7" fmla="*/ 238 h 238"/>
                  <a:gd name="T8" fmla="*/ 6 w 6"/>
                  <a:gd name="T9" fmla="*/ 179 h 238"/>
                  <a:gd name="T10" fmla="*/ 6 w 6"/>
                  <a:gd name="T11" fmla="*/ 0 h 238"/>
                  <a:gd name="T12" fmla="*/ 0 w 6"/>
                  <a:gd name="T13" fmla="*/ 0 h 238"/>
                  <a:gd name="T14" fmla="*/ 0 w 6"/>
                  <a:gd name="T15" fmla="*/ 61 h 238"/>
                  <a:gd name="T16" fmla="*/ 6 w 6"/>
                  <a:gd name="T17" fmla="*/ 61 h 238"/>
                  <a:gd name="T18" fmla="*/ 6 w 6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38">
                    <a:moveTo>
                      <a:pt x="6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6" y="238"/>
                    </a:lnTo>
                    <a:lnTo>
                      <a:pt x="6" y="179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8" name="Rectangle 269"/>
              <p:cNvSpPr>
                <a:spLocks noChangeArrowheads="1"/>
              </p:cNvSpPr>
              <p:nvPr/>
            </p:nvSpPr>
            <p:spPr bwMode="auto">
              <a:xfrm>
                <a:off x="3948" y="3065"/>
                <a:ext cx="6" cy="118"/>
              </a:xfrm>
              <a:prstGeom prst="rect">
                <a:avLst/>
              </a:prstGeom>
              <a:solidFill>
                <a:srgbClr val="7CB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9" name="Rectangle 270"/>
              <p:cNvSpPr>
                <a:spLocks noChangeArrowheads="1"/>
              </p:cNvSpPr>
              <p:nvPr/>
            </p:nvSpPr>
            <p:spPr bwMode="auto">
              <a:xfrm>
                <a:off x="3948" y="3065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0" name="Rectangle 271"/>
              <p:cNvSpPr>
                <a:spLocks noChangeArrowheads="1"/>
              </p:cNvSpPr>
              <p:nvPr/>
            </p:nvSpPr>
            <p:spPr bwMode="auto">
              <a:xfrm>
                <a:off x="3948" y="3421"/>
                <a:ext cx="6" cy="118"/>
              </a:xfrm>
              <a:prstGeom prst="rect">
                <a:avLst/>
              </a:prstGeom>
              <a:solidFill>
                <a:srgbClr val="7CB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1" name="Rectangle 272"/>
              <p:cNvSpPr>
                <a:spLocks noChangeArrowheads="1"/>
              </p:cNvSpPr>
              <p:nvPr/>
            </p:nvSpPr>
            <p:spPr bwMode="auto">
              <a:xfrm>
                <a:off x="3948" y="3421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2" name="Rectangle 273"/>
              <p:cNvSpPr>
                <a:spLocks noChangeArrowheads="1"/>
              </p:cNvSpPr>
              <p:nvPr/>
            </p:nvSpPr>
            <p:spPr bwMode="auto">
              <a:xfrm>
                <a:off x="3948" y="3600"/>
                <a:ext cx="6" cy="118"/>
              </a:xfrm>
              <a:prstGeom prst="rect">
                <a:avLst/>
              </a:prstGeom>
              <a:solidFill>
                <a:srgbClr val="7CB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3" name="Rectangle 274"/>
              <p:cNvSpPr>
                <a:spLocks noChangeArrowheads="1"/>
              </p:cNvSpPr>
              <p:nvPr/>
            </p:nvSpPr>
            <p:spPr bwMode="auto">
              <a:xfrm>
                <a:off x="3948" y="3600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4" name="Freeform 275"/>
              <p:cNvSpPr>
                <a:spLocks/>
              </p:cNvSpPr>
              <p:nvPr/>
            </p:nvSpPr>
            <p:spPr bwMode="auto">
              <a:xfrm>
                <a:off x="3334" y="3980"/>
                <a:ext cx="620" cy="79"/>
              </a:xfrm>
              <a:custGeom>
                <a:avLst/>
                <a:gdLst>
                  <a:gd name="T0" fmla="*/ 315 w 315"/>
                  <a:gd name="T1" fmla="*/ 0 h 40"/>
                  <a:gd name="T2" fmla="*/ 312 w 315"/>
                  <a:gd name="T3" fmla="*/ 0 h 40"/>
                  <a:gd name="T4" fmla="*/ 312 w 315"/>
                  <a:gd name="T5" fmla="*/ 9 h 40"/>
                  <a:gd name="T6" fmla="*/ 284 w 315"/>
                  <a:gd name="T7" fmla="*/ 37 h 40"/>
                  <a:gd name="T8" fmla="*/ 19 w 315"/>
                  <a:gd name="T9" fmla="*/ 37 h 40"/>
                  <a:gd name="T10" fmla="*/ 0 w 315"/>
                  <a:gd name="T11" fmla="*/ 30 h 40"/>
                  <a:gd name="T12" fmla="*/ 3 w 315"/>
                  <a:gd name="T13" fmla="*/ 33 h 40"/>
                  <a:gd name="T14" fmla="*/ 22 w 315"/>
                  <a:gd name="T15" fmla="*/ 40 h 40"/>
                  <a:gd name="T16" fmla="*/ 287 w 315"/>
                  <a:gd name="T17" fmla="*/ 40 h 40"/>
                  <a:gd name="T18" fmla="*/ 315 w 315"/>
                  <a:gd name="T19" fmla="*/ 12 h 40"/>
                  <a:gd name="T20" fmla="*/ 315 w 315"/>
                  <a:gd name="T2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5" h="40">
                    <a:moveTo>
                      <a:pt x="315" y="0"/>
                    </a:moveTo>
                    <a:cubicBezTo>
                      <a:pt x="312" y="0"/>
                      <a:pt x="312" y="0"/>
                      <a:pt x="312" y="0"/>
                    </a:cubicBezTo>
                    <a:cubicBezTo>
                      <a:pt x="312" y="9"/>
                      <a:pt x="312" y="9"/>
                      <a:pt x="312" y="9"/>
                    </a:cubicBezTo>
                    <a:cubicBezTo>
                      <a:pt x="312" y="25"/>
                      <a:pt x="300" y="37"/>
                      <a:pt x="284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2" y="37"/>
                      <a:pt x="5" y="35"/>
                      <a:pt x="0" y="30"/>
                    </a:cubicBezTo>
                    <a:cubicBezTo>
                      <a:pt x="1" y="32"/>
                      <a:pt x="2" y="32"/>
                      <a:pt x="3" y="33"/>
                    </a:cubicBezTo>
                    <a:cubicBezTo>
                      <a:pt x="8" y="38"/>
                      <a:pt x="15" y="40"/>
                      <a:pt x="22" y="40"/>
                    </a:cubicBezTo>
                    <a:cubicBezTo>
                      <a:pt x="287" y="40"/>
                      <a:pt x="287" y="40"/>
                      <a:pt x="287" y="40"/>
                    </a:cubicBezTo>
                    <a:cubicBezTo>
                      <a:pt x="302" y="40"/>
                      <a:pt x="315" y="28"/>
                      <a:pt x="315" y="12"/>
                    </a:cubicBezTo>
                    <a:cubicBezTo>
                      <a:pt x="315" y="0"/>
                      <a:pt x="315" y="0"/>
                      <a:pt x="315" y="0"/>
                    </a:cubicBezTo>
                  </a:path>
                </a:pathLst>
              </a:custGeom>
              <a:solidFill>
                <a:srgbClr val="009A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5" name="Rectangle 276"/>
              <p:cNvSpPr>
                <a:spLocks noChangeArrowheads="1"/>
              </p:cNvSpPr>
              <p:nvPr/>
            </p:nvSpPr>
            <p:spPr bwMode="auto">
              <a:xfrm>
                <a:off x="3948" y="3777"/>
                <a:ext cx="6" cy="203"/>
              </a:xfrm>
              <a:prstGeom prst="rect">
                <a:avLst/>
              </a:prstGeom>
              <a:solidFill>
                <a:srgbClr val="7CB5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6" name="Rectangle 277"/>
              <p:cNvSpPr>
                <a:spLocks noChangeArrowheads="1"/>
              </p:cNvSpPr>
              <p:nvPr/>
            </p:nvSpPr>
            <p:spPr bwMode="auto">
              <a:xfrm>
                <a:off x="3948" y="3777"/>
                <a:ext cx="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7" name="Freeform 278"/>
              <p:cNvSpPr>
                <a:spLocks/>
              </p:cNvSpPr>
              <p:nvPr/>
            </p:nvSpPr>
            <p:spPr bwMode="auto">
              <a:xfrm>
                <a:off x="3928" y="2807"/>
                <a:ext cx="20" cy="102"/>
              </a:xfrm>
              <a:custGeom>
                <a:avLst/>
                <a:gdLst>
                  <a:gd name="T0" fmla="*/ 0 w 10"/>
                  <a:gd name="T1" fmla="*/ 0 h 52"/>
                  <a:gd name="T2" fmla="*/ 7 w 10"/>
                  <a:gd name="T3" fmla="*/ 18 h 52"/>
                  <a:gd name="T4" fmla="*/ 7 w 10"/>
                  <a:gd name="T5" fmla="*/ 52 h 52"/>
                  <a:gd name="T6" fmla="*/ 10 w 10"/>
                  <a:gd name="T7" fmla="*/ 52 h 52"/>
                  <a:gd name="T8" fmla="*/ 10 w 10"/>
                  <a:gd name="T9" fmla="*/ 21 h 52"/>
                  <a:gd name="T10" fmla="*/ 3 w 10"/>
                  <a:gd name="T11" fmla="*/ 3 h 52"/>
                  <a:gd name="T12" fmla="*/ 0 w 10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52">
                    <a:moveTo>
                      <a:pt x="0" y="0"/>
                    </a:moveTo>
                    <a:cubicBezTo>
                      <a:pt x="5" y="5"/>
                      <a:pt x="7" y="11"/>
                      <a:pt x="7" y="18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10" y="52"/>
                      <a:pt x="10" y="52"/>
                      <a:pt x="10" y="5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14"/>
                      <a:pt x="8" y="8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7AB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8" name="Freeform 279"/>
              <p:cNvSpPr>
                <a:spLocks noEditPoints="1"/>
              </p:cNvSpPr>
              <p:nvPr/>
            </p:nvSpPr>
            <p:spPr bwMode="auto">
              <a:xfrm>
                <a:off x="3942" y="2909"/>
                <a:ext cx="6" cy="512"/>
              </a:xfrm>
              <a:custGeom>
                <a:avLst/>
                <a:gdLst>
                  <a:gd name="T0" fmla="*/ 6 w 6"/>
                  <a:gd name="T1" fmla="*/ 453 h 512"/>
                  <a:gd name="T2" fmla="*/ 0 w 6"/>
                  <a:gd name="T3" fmla="*/ 453 h 512"/>
                  <a:gd name="T4" fmla="*/ 0 w 6"/>
                  <a:gd name="T5" fmla="*/ 512 h 512"/>
                  <a:gd name="T6" fmla="*/ 6 w 6"/>
                  <a:gd name="T7" fmla="*/ 512 h 512"/>
                  <a:gd name="T8" fmla="*/ 6 w 6"/>
                  <a:gd name="T9" fmla="*/ 453 h 512"/>
                  <a:gd name="T10" fmla="*/ 6 w 6"/>
                  <a:gd name="T11" fmla="*/ 274 h 512"/>
                  <a:gd name="T12" fmla="*/ 0 w 6"/>
                  <a:gd name="T13" fmla="*/ 274 h 512"/>
                  <a:gd name="T14" fmla="*/ 0 w 6"/>
                  <a:gd name="T15" fmla="*/ 333 h 512"/>
                  <a:gd name="T16" fmla="*/ 6 w 6"/>
                  <a:gd name="T17" fmla="*/ 333 h 512"/>
                  <a:gd name="T18" fmla="*/ 6 w 6"/>
                  <a:gd name="T19" fmla="*/ 274 h 512"/>
                  <a:gd name="T20" fmla="*/ 6 w 6"/>
                  <a:gd name="T21" fmla="*/ 0 h 512"/>
                  <a:gd name="T22" fmla="*/ 0 w 6"/>
                  <a:gd name="T23" fmla="*/ 0 h 512"/>
                  <a:gd name="T24" fmla="*/ 0 w 6"/>
                  <a:gd name="T25" fmla="*/ 156 h 512"/>
                  <a:gd name="T26" fmla="*/ 6 w 6"/>
                  <a:gd name="T27" fmla="*/ 156 h 512"/>
                  <a:gd name="T28" fmla="*/ 6 w 6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12">
                    <a:moveTo>
                      <a:pt x="6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6" y="512"/>
                    </a:lnTo>
                    <a:lnTo>
                      <a:pt x="6" y="453"/>
                    </a:lnTo>
                    <a:close/>
                    <a:moveTo>
                      <a:pt x="6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6" y="333"/>
                    </a:lnTo>
                    <a:lnTo>
                      <a:pt x="6" y="274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6" y="15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BC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9" name="Freeform 280"/>
              <p:cNvSpPr>
                <a:spLocks noEditPoints="1"/>
              </p:cNvSpPr>
              <p:nvPr/>
            </p:nvSpPr>
            <p:spPr bwMode="auto">
              <a:xfrm>
                <a:off x="3942" y="2909"/>
                <a:ext cx="6" cy="512"/>
              </a:xfrm>
              <a:custGeom>
                <a:avLst/>
                <a:gdLst>
                  <a:gd name="T0" fmla="*/ 6 w 6"/>
                  <a:gd name="T1" fmla="*/ 453 h 512"/>
                  <a:gd name="T2" fmla="*/ 0 w 6"/>
                  <a:gd name="T3" fmla="*/ 453 h 512"/>
                  <a:gd name="T4" fmla="*/ 0 w 6"/>
                  <a:gd name="T5" fmla="*/ 512 h 512"/>
                  <a:gd name="T6" fmla="*/ 6 w 6"/>
                  <a:gd name="T7" fmla="*/ 512 h 512"/>
                  <a:gd name="T8" fmla="*/ 6 w 6"/>
                  <a:gd name="T9" fmla="*/ 453 h 512"/>
                  <a:gd name="T10" fmla="*/ 6 w 6"/>
                  <a:gd name="T11" fmla="*/ 274 h 512"/>
                  <a:gd name="T12" fmla="*/ 0 w 6"/>
                  <a:gd name="T13" fmla="*/ 274 h 512"/>
                  <a:gd name="T14" fmla="*/ 0 w 6"/>
                  <a:gd name="T15" fmla="*/ 333 h 512"/>
                  <a:gd name="T16" fmla="*/ 6 w 6"/>
                  <a:gd name="T17" fmla="*/ 333 h 512"/>
                  <a:gd name="T18" fmla="*/ 6 w 6"/>
                  <a:gd name="T19" fmla="*/ 274 h 512"/>
                  <a:gd name="T20" fmla="*/ 6 w 6"/>
                  <a:gd name="T21" fmla="*/ 0 h 512"/>
                  <a:gd name="T22" fmla="*/ 0 w 6"/>
                  <a:gd name="T23" fmla="*/ 0 h 512"/>
                  <a:gd name="T24" fmla="*/ 0 w 6"/>
                  <a:gd name="T25" fmla="*/ 156 h 512"/>
                  <a:gd name="T26" fmla="*/ 6 w 6"/>
                  <a:gd name="T27" fmla="*/ 156 h 512"/>
                  <a:gd name="T28" fmla="*/ 6 w 6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12">
                    <a:moveTo>
                      <a:pt x="6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6" y="512"/>
                    </a:lnTo>
                    <a:lnTo>
                      <a:pt x="6" y="453"/>
                    </a:lnTo>
                    <a:moveTo>
                      <a:pt x="6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6" y="333"/>
                    </a:lnTo>
                    <a:lnTo>
                      <a:pt x="6" y="274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6" y="156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0" name="Rectangle 281"/>
              <p:cNvSpPr>
                <a:spLocks noChangeArrowheads="1"/>
              </p:cNvSpPr>
              <p:nvPr/>
            </p:nvSpPr>
            <p:spPr bwMode="auto">
              <a:xfrm>
                <a:off x="3942" y="3242"/>
                <a:ext cx="6" cy="120"/>
              </a:xfrm>
              <a:prstGeom prst="rect">
                <a:avLst/>
              </a:prstGeom>
              <a:solidFill>
                <a:srgbClr val="7AB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1" name="Rectangle 282"/>
              <p:cNvSpPr>
                <a:spLocks noChangeArrowheads="1"/>
              </p:cNvSpPr>
              <p:nvPr/>
            </p:nvSpPr>
            <p:spPr bwMode="auto">
              <a:xfrm>
                <a:off x="3942" y="3242"/>
                <a:ext cx="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2" name="Freeform 283"/>
              <p:cNvSpPr>
                <a:spLocks noEditPoints="1"/>
              </p:cNvSpPr>
              <p:nvPr/>
            </p:nvSpPr>
            <p:spPr bwMode="auto">
              <a:xfrm>
                <a:off x="3942" y="3539"/>
                <a:ext cx="6" cy="238"/>
              </a:xfrm>
              <a:custGeom>
                <a:avLst/>
                <a:gdLst>
                  <a:gd name="T0" fmla="*/ 6 w 6"/>
                  <a:gd name="T1" fmla="*/ 179 h 238"/>
                  <a:gd name="T2" fmla="*/ 0 w 6"/>
                  <a:gd name="T3" fmla="*/ 179 h 238"/>
                  <a:gd name="T4" fmla="*/ 0 w 6"/>
                  <a:gd name="T5" fmla="*/ 238 h 238"/>
                  <a:gd name="T6" fmla="*/ 6 w 6"/>
                  <a:gd name="T7" fmla="*/ 238 h 238"/>
                  <a:gd name="T8" fmla="*/ 6 w 6"/>
                  <a:gd name="T9" fmla="*/ 179 h 238"/>
                  <a:gd name="T10" fmla="*/ 6 w 6"/>
                  <a:gd name="T11" fmla="*/ 0 h 238"/>
                  <a:gd name="T12" fmla="*/ 0 w 6"/>
                  <a:gd name="T13" fmla="*/ 0 h 238"/>
                  <a:gd name="T14" fmla="*/ 0 w 6"/>
                  <a:gd name="T15" fmla="*/ 61 h 238"/>
                  <a:gd name="T16" fmla="*/ 6 w 6"/>
                  <a:gd name="T17" fmla="*/ 61 h 238"/>
                  <a:gd name="T18" fmla="*/ 6 w 6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38">
                    <a:moveTo>
                      <a:pt x="6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6" y="238"/>
                    </a:lnTo>
                    <a:lnTo>
                      <a:pt x="6" y="179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BC7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3" name="Freeform 284"/>
              <p:cNvSpPr>
                <a:spLocks noEditPoints="1"/>
              </p:cNvSpPr>
              <p:nvPr/>
            </p:nvSpPr>
            <p:spPr bwMode="auto">
              <a:xfrm>
                <a:off x="3942" y="3539"/>
                <a:ext cx="6" cy="238"/>
              </a:xfrm>
              <a:custGeom>
                <a:avLst/>
                <a:gdLst>
                  <a:gd name="T0" fmla="*/ 6 w 6"/>
                  <a:gd name="T1" fmla="*/ 179 h 238"/>
                  <a:gd name="T2" fmla="*/ 0 w 6"/>
                  <a:gd name="T3" fmla="*/ 179 h 238"/>
                  <a:gd name="T4" fmla="*/ 0 w 6"/>
                  <a:gd name="T5" fmla="*/ 238 h 238"/>
                  <a:gd name="T6" fmla="*/ 6 w 6"/>
                  <a:gd name="T7" fmla="*/ 238 h 238"/>
                  <a:gd name="T8" fmla="*/ 6 w 6"/>
                  <a:gd name="T9" fmla="*/ 179 h 238"/>
                  <a:gd name="T10" fmla="*/ 6 w 6"/>
                  <a:gd name="T11" fmla="*/ 0 h 238"/>
                  <a:gd name="T12" fmla="*/ 0 w 6"/>
                  <a:gd name="T13" fmla="*/ 0 h 238"/>
                  <a:gd name="T14" fmla="*/ 0 w 6"/>
                  <a:gd name="T15" fmla="*/ 61 h 238"/>
                  <a:gd name="T16" fmla="*/ 6 w 6"/>
                  <a:gd name="T17" fmla="*/ 61 h 238"/>
                  <a:gd name="T18" fmla="*/ 6 w 6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38">
                    <a:moveTo>
                      <a:pt x="6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6" y="238"/>
                    </a:lnTo>
                    <a:lnTo>
                      <a:pt x="6" y="179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4" name="Rectangle 285"/>
              <p:cNvSpPr>
                <a:spLocks noChangeArrowheads="1"/>
              </p:cNvSpPr>
              <p:nvPr/>
            </p:nvSpPr>
            <p:spPr bwMode="auto">
              <a:xfrm>
                <a:off x="3942" y="3065"/>
                <a:ext cx="6" cy="118"/>
              </a:xfrm>
              <a:prstGeom prst="rect">
                <a:avLst/>
              </a:prstGeom>
              <a:solidFill>
                <a:srgbClr val="7AB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5" name="Rectangle 286"/>
              <p:cNvSpPr>
                <a:spLocks noChangeArrowheads="1"/>
              </p:cNvSpPr>
              <p:nvPr/>
            </p:nvSpPr>
            <p:spPr bwMode="auto">
              <a:xfrm>
                <a:off x="3942" y="3065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6" name="Rectangle 287"/>
              <p:cNvSpPr>
                <a:spLocks noChangeArrowheads="1"/>
              </p:cNvSpPr>
              <p:nvPr/>
            </p:nvSpPr>
            <p:spPr bwMode="auto">
              <a:xfrm>
                <a:off x="3942" y="3421"/>
                <a:ext cx="6" cy="118"/>
              </a:xfrm>
              <a:prstGeom prst="rect">
                <a:avLst/>
              </a:prstGeom>
              <a:solidFill>
                <a:srgbClr val="7AB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7" name="Rectangle 288"/>
              <p:cNvSpPr>
                <a:spLocks noChangeArrowheads="1"/>
              </p:cNvSpPr>
              <p:nvPr/>
            </p:nvSpPr>
            <p:spPr bwMode="auto">
              <a:xfrm>
                <a:off x="3942" y="3421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8" name="Rectangle 289"/>
              <p:cNvSpPr>
                <a:spLocks noChangeArrowheads="1"/>
              </p:cNvSpPr>
              <p:nvPr/>
            </p:nvSpPr>
            <p:spPr bwMode="auto">
              <a:xfrm>
                <a:off x="3942" y="3600"/>
                <a:ext cx="6" cy="118"/>
              </a:xfrm>
              <a:prstGeom prst="rect">
                <a:avLst/>
              </a:prstGeom>
              <a:solidFill>
                <a:srgbClr val="7AB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9" name="Rectangle 290"/>
              <p:cNvSpPr>
                <a:spLocks noChangeArrowheads="1"/>
              </p:cNvSpPr>
              <p:nvPr/>
            </p:nvSpPr>
            <p:spPr bwMode="auto">
              <a:xfrm>
                <a:off x="3942" y="3600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0" name="Freeform 291"/>
              <p:cNvSpPr>
                <a:spLocks/>
              </p:cNvSpPr>
              <p:nvPr/>
            </p:nvSpPr>
            <p:spPr bwMode="auto">
              <a:xfrm>
                <a:off x="3330" y="3980"/>
                <a:ext cx="618" cy="73"/>
              </a:xfrm>
              <a:custGeom>
                <a:avLst/>
                <a:gdLst>
                  <a:gd name="T0" fmla="*/ 314 w 314"/>
                  <a:gd name="T1" fmla="*/ 0 h 37"/>
                  <a:gd name="T2" fmla="*/ 311 w 314"/>
                  <a:gd name="T3" fmla="*/ 0 h 37"/>
                  <a:gd name="T4" fmla="*/ 311 w 314"/>
                  <a:gd name="T5" fmla="*/ 6 h 37"/>
                  <a:gd name="T6" fmla="*/ 283 w 314"/>
                  <a:gd name="T7" fmla="*/ 34 h 37"/>
                  <a:gd name="T8" fmla="*/ 18 w 314"/>
                  <a:gd name="T9" fmla="*/ 34 h 37"/>
                  <a:gd name="T10" fmla="*/ 0 w 314"/>
                  <a:gd name="T11" fmla="*/ 28 h 37"/>
                  <a:gd name="T12" fmla="*/ 2 w 314"/>
                  <a:gd name="T13" fmla="*/ 30 h 37"/>
                  <a:gd name="T14" fmla="*/ 21 w 314"/>
                  <a:gd name="T15" fmla="*/ 37 h 37"/>
                  <a:gd name="T16" fmla="*/ 286 w 314"/>
                  <a:gd name="T17" fmla="*/ 37 h 37"/>
                  <a:gd name="T18" fmla="*/ 314 w 314"/>
                  <a:gd name="T19" fmla="*/ 9 h 37"/>
                  <a:gd name="T20" fmla="*/ 314 w 314"/>
                  <a:gd name="T2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4" h="37">
                    <a:moveTo>
                      <a:pt x="314" y="0"/>
                    </a:moveTo>
                    <a:cubicBezTo>
                      <a:pt x="311" y="0"/>
                      <a:pt x="311" y="0"/>
                      <a:pt x="311" y="0"/>
                    </a:cubicBezTo>
                    <a:cubicBezTo>
                      <a:pt x="311" y="6"/>
                      <a:pt x="311" y="6"/>
                      <a:pt x="311" y="6"/>
                    </a:cubicBezTo>
                    <a:cubicBezTo>
                      <a:pt x="311" y="22"/>
                      <a:pt x="299" y="34"/>
                      <a:pt x="283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1" y="34"/>
                      <a:pt x="4" y="32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7" y="35"/>
                      <a:pt x="14" y="37"/>
                      <a:pt x="21" y="37"/>
                    </a:cubicBezTo>
                    <a:cubicBezTo>
                      <a:pt x="286" y="37"/>
                      <a:pt x="286" y="37"/>
                      <a:pt x="286" y="37"/>
                    </a:cubicBezTo>
                    <a:cubicBezTo>
                      <a:pt x="302" y="37"/>
                      <a:pt x="314" y="25"/>
                      <a:pt x="314" y="9"/>
                    </a:cubicBezTo>
                    <a:cubicBezTo>
                      <a:pt x="314" y="0"/>
                      <a:pt x="314" y="0"/>
                      <a:pt x="314" y="0"/>
                    </a:cubicBezTo>
                  </a:path>
                </a:pathLst>
              </a:custGeom>
              <a:solidFill>
                <a:srgbClr val="0099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1" name="Rectangle 292"/>
              <p:cNvSpPr>
                <a:spLocks noChangeArrowheads="1"/>
              </p:cNvSpPr>
              <p:nvPr/>
            </p:nvSpPr>
            <p:spPr bwMode="auto">
              <a:xfrm>
                <a:off x="3942" y="3777"/>
                <a:ext cx="6" cy="203"/>
              </a:xfrm>
              <a:prstGeom prst="rect">
                <a:avLst/>
              </a:prstGeom>
              <a:solidFill>
                <a:srgbClr val="7AB3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2" name="Rectangle 293"/>
              <p:cNvSpPr>
                <a:spLocks noChangeArrowheads="1"/>
              </p:cNvSpPr>
              <p:nvPr/>
            </p:nvSpPr>
            <p:spPr bwMode="auto">
              <a:xfrm>
                <a:off x="3942" y="3777"/>
                <a:ext cx="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3" name="Freeform 294"/>
              <p:cNvSpPr>
                <a:spLocks/>
              </p:cNvSpPr>
              <p:nvPr/>
            </p:nvSpPr>
            <p:spPr bwMode="auto">
              <a:xfrm>
                <a:off x="3924" y="2801"/>
                <a:ext cx="18" cy="108"/>
              </a:xfrm>
              <a:custGeom>
                <a:avLst/>
                <a:gdLst>
                  <a:gd name="T0" fmla="*/ 0 w 9"/>
                  <a:gd name="T1" fmla="*/ 0 h 55"/>
                  <a:gd name="T2" fmla="*/ 6 w 9"/>
                  <a:gd name="T3" fmla="*/ 18 h 55"/>
                  <a:gd name="T4" fmla="*/ 6 w 9"/>
                  <a:gd name="T5" fmla="*/ 55 h 55"/>
                  <a:gd name="T6" fmla="*/ 9 w 9"/>
                  <a:gd name="T7" fmla="*/ 55 h 55"/>
                  <a:gd name="T8" fmla="*/ 9 w 9"/>
                  <a:gd name="T9" fmla="*/ 21 h 55"/>
                  <a:gd name="T10" fmla="*/ 2 w 9"/>
                  <a:gd name="T11" fmla="*/ 3 h 55"/>
                  <a:gd name="T12" fmla="*/ 0 w 9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5">
                    <a:moveTo>
                      <a:pt x="0" y="0"/>
                    </a:moveTo>
                    <a:cubicBezTo>
                      <a:pt x="4" y="5"/>
                      <a:pt x="6" y="11"/>
                      <a:pt x="6" y="18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4"/>
                      <a:pt x="7" y="8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79B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4" name="Freeform 295"/>
              <p:cNvSpPr>
                <a:spLocks noEditPoints="1"/>
              </p:cNvSpPr>
              <p:nvPr/>
            </p:nvSpPr>
            <p:spPr bwMode="auto">
              <a:xfrm>
                <a:off x="3936" y="2909"/>
                <a:ext cx="6" cy="512"/>
              </a:xfrm>
              <a:custGeom>
                <a:avLst/>
                <a:gdLst>
                  <a:gd name="T0" fmla="*/ 6 w 6"/>
                  <a:gd name="T1" fmla="*/ 453 h 512"/>
                  <a:gd name="T2" fmla="*/ 0 w 6"/>
                  <a:gd name="T3" fmla="*/ 453 h 512"/>
                  <a:gd name="T4" fmla="*/ 0 w 6"/>
                  <a:gd name="T5" fmla="*/ 512 h 512"/>
                  <a:gd name="T6" fmla="*/ 6 w 6"/>
                  <a:gd name="T7" fmla="*/ 512 h 512"/>
                  <a:gd name="T8" fmla="*/ 6 w 6"/>
                  <a:gd name="T9" fmla="*/ 453 h 512"/>
                  <a:gd name="T10" fmla="*/ 6 w 6"/>
                  <a:gd name="T11" fmla="*/ 274 h 512"/>
                  <a:gd name="T12" fmla="*/ 0 w 6"/>
                  <a:gd name="T13" fmla="*/ 274 h 512"/>
                  <a:gd name="T14" fmla="*/ 0 w 6"/>
                  <a:gd name="T15" fmla="*/ 333 h 512"/>
                  <a:gd name="T16" fmla="*/ 6 w 6"/>
                  <a:gd name="T17" fmla="*/ 333 h 512"/>
                  <a:gd name="T18" fmla="*/ 6 w 6"/>
                  <a:gd name="T19" fmla="*/ 274 h 512"/>
                  <a:gd name="T20" fmla="*/ 6 w 6"/>
                  <a:gd name="T21" fmla="*/ 0 h 512"/>
                  <a:gd name="T22" fmla="*/ 0 w 6"/>
                  <a:gd name="T23" fmla="*/ 0 h 512"/>
                  <a:gd name="T24" fmla="*/ 0 w 6"/>
                  <a:gd name="T25" fmla="*/ 156 h 512"/>
                  <a:gd name="T26" fmla="*/ 6 w 6"/>
                  <a:gd name="T27" fmla="*/ 156 h 512"/>
                  <a:gd name="T28" fmla="*/ 6 w 6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12">
                    <a:moveTo>
                      <a:pt x="6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6" y="512"/>
                    </a:lnTo>
                    <a:lnTo>
                      <a:pt x="6" y="453"/>
                    </a:lnTo>
                    <a:close/>
                    <a:moveTo>
                      <a:pt x="6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6" y="333"/>
                    </a:lnTo>
                    <a:lnTo>
                      <a:pt x="6" y="274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6" y="15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C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5" name="Freeform 296"/>
              <p:cNvSpPr>
                <a:spLocks noEditPoints="1"/>
              </p:cNvSpPr>
              <p:nvPr/>
            </p:nvSpPr>
            <p:spPr bwMode="auto">
              <a:xfrm>
                <a:off x="3936" y="2909"/>
                <a:ext cx="6" cy="512"/>
              </a:xfrm>
              <a:custGeom>
                <a:avLst/>
                <a:gdLst>
                  <a:gd name="T0" fmla="*/ 6 w 6"/>
                  <a:gd name="T1" fmla="*/ 453 h 512"/>
                  <a:gd name="T2" fmla="*/ 0 w 6"/>
                  <a:gd name="T3" fmla="*/ 453 h 512"/>
                  <a:gd name="T4" fmla="*/ 0 w 6"/>
                  <a:gd name="T5" fmla="*/ 512 h 512"/>
                  <a:gd name="T6" fmla="*/ 6 w 6"/>
                  <a:gd name="T7" fmla="*/ 512 h 512"/>
                  <a:gd name="T8" fmla="*/ 6 w 6"/>
                  <a:gd name="T9" fmla="*/ 453 h 512"/>
                  <a:gd name="T10" fmla="*/ 6 w 6"/>
                  <a:gd name="T11" fmla="*/ 274 h 512"/>
                  <a:gd name="T12" fmla="*/ 0 w 6"/>
                  <a:gd name="T13" fmla="*/ 274 h 512"/>
                  <a:gd name="T14" fmla="*/ 0 w 6"/>
                  <a:gd name="T15" fmla="*/ 333 h 512"/>
                  <a:gd name="T16" fmla="*/ 6 w 6"/>
                  <a:gd name="T17" fmla="*/ 333 h 512"/>
                  <a:gd name="T18" fmla="*/ 6 w 6"/>
                  <a:gd name="T19" fmla="*/ 274 h 512"/>
                  <a:gd name="T20" fmla="*/ 6 w 6"/>
                  <a:gd name="T21" fmla="*/ 0 h 512"/>
                  <a:gd name="T22" fmla="*/ 0 w 6"/>
                  <a:gd name="T23" fmla="*/ 0 h 512"/>
                  <a:gd name="T24" fmla="*/ 0 w 6"/>
                  <a:gd name="T25" fmla="*/ 156 h 512"/>
                  <a:gd name="T26" fmla="*/ 6 w 6"/>
                  <a:gd name="T27" fmla="*/ 156 h 512"/>
                  <a:gd name="T28" fmla="*/ 6 w 6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12">
                    <a:moveTo>
                      <a:pt x="6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6" y="512"/>
                    </a:lnTo>
                    <a:lnTo>
                      <a:pt x="6" y="453"/>
                    </a:lnTo>
                    <a:moveTo>
                      <a:pt x="6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6" y="333"/>
                    </a:lnTo>
                    <a:lnTo>
                      <a:pt x="6" y="274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6" y="156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6" name="Rectangle 297"/>
              <p:cNvSpPr>
                <a:spLocks noChangeArrowheads="1"/>
              </p:cNvSpPr>
              <p:nvPr/>
            </p:nvSpPr>
            <p:spPr bwMode="auto">
              <a:xfrm>
                <a:off x="3936" y="3242"/>
                <a:ext cx="6" cy="120"/>
              </a:xfrm>
              <a:prstGeom prst="rect">
                <a:avLst/>
              </a:prstGeom>
              <a:solidFill>
                <a:srgbClr val="79B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7" name="Rectangle 298"/>
              <p:cNvSpPr>
                <a:spLocks noChangeArrowheads="1"/>
              </p:cNvSpPr>
              <p:nvPr/>
            </p:nvSpPr>
            <p:spPr bwMode="auto">
              <a:xfrm>
                <a:off x="3936" y="3242"/>
                <a:ext cx="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8" name="Freeform 299"/>
              <p:cNvSpPr>
                <a:spLocks noEditPoints="1"/>
              </p:cNvSpPr>
              <p:nvPr/>
            </p:nvSpPr>
            <p:spPr bwMode="auto">
              <a:xfrm>
                <a:off x="3936" y="3539"/>
                <a:ext cx="6" cy="238"/>
              </a:xfrm>
              <a:custGeom>
                <a:avLst/>
                <a:gdLst>
                  <a:gd name="T0" fmla="*/ 6 w 6"/>
                  <a:gd name="T1" fmla="*/ 179 h 238"/>
                  <a:gd name="T2" fmla="*/ 0 w 6"/>
                  <a:gd name="T3" fmla="*/ 179 h 238"/>
                  <a:gd name="T4" fmla="*/ 0 w 6"/>
                  <a:gd name="T5" fmla="*/ 238 h 238"/>
                  <a:gd name="T6" fmla="*/ 6 w 6"/>
                  <a:gd name="T7" fmla="*/ 238 h 238"/>
                  <a:gd name="T8" fmla="*/ 6 w 6"/>
                  <a:gd name="T9" fmla="*/ 179 h 238"/>
                  <a:gd name="T10" fmla="*/ 6 w 6"/>
                  <a:gd name="T11" fmla="*/ 0 h 238"/>
                  <a:gd name="T12" fmla="*/ 0 w 6"/>
                  <a:gd name="T13" fmla="*/ 0 h 238"/>
                  <a:gd name="T14" fmla="*/ 0 w 6"/>
                  <a:gd name="T15" fmla="*/ 61 h 238"/>
                  <a:gd name="T16" fmla="*/ 6 w 6"/>
                  <a:gd name="T17" fmla="*/ 61 h 238"/>
                  <a:gd name="T18" fmla="*/ 6 w 6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38">
                    <a:moveTo>
                      <a:pt x="6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6" y="238"/>
                    </a:lnTo>
                    <a:lnTo>
                      <a:pt x="6" y="179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9C4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9" name="Freeform 300"/>
              <p:cNvSpPr>
                <a:spLocks noEditPoints="1"/>
              </p:cNvSpPr>
              <p:nvPr/>
            </p:nvSpPr>
            <p:spPr bwMode="auto">
              <a:xfrm>
                <a:off x="3936" y="3539"/>
                <a:ext cx="6" cy="238"/>
              </a:xfrm>
              <a:custGeom>
                <a:avLst/>
                <a:gdLst>
                  <a:gd name="T0" fmla="*/ 6 w 6"/>
                  <a:gd name="T1" fmla="*/ 179 h 238"/>
                  <a:gd name="T2" fmla="*/ 0 w 6"/>
                  <a:gd name="T3" fmla="*/ 179 h 238"/>
                  <a:gd name="T4" fmla="*/ 0 w 6"/>
                  <a:gd name="T5" fmla="*/ 238 h 238"/>
                  <a:gd name="T6" fmla="*/ 6 w 6"/>
                  <a:gd name="T7" fmla="*/ 238 h 238"/>
                  <a:gd name="T8" fmla="*/ 6 w 6"/>
                  <a:gd name="T9" fmla="*/ 179 h 238"/>
                  <a:gd name="T10" fmla="*/ 6 w 6"/>
                  <a:gd name="T11" fmla="*/ 0 h 238"/>
                  <a:gd name="T12" fmla="*/ 0 w 6"/>
                  <a:gd name="T13" fmla="*/ 0 h 238"/>
                  <a:gd name="T14" fmla="*/ 0 w 6"/>
                  <a:gd name="T15" fmla="*/ 61 h 238"/>
                  <a:gd name="T16" fmla="*/ 6 w 6"/>
                  <a:gd name="T17" fmla="*/ 61 h 238"/>
                  <a:gd name="T18" fmla="*/ 6 w 6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38">
                    <a:moveTo>
                      <a:pt x="6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6" y="238"/>
                    </a:lnTo>
                    <a:lnTo>
                      <a:pt x="6" y="179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0" name="Rectangle 301"/>
              <p:cNvSpPr>
                <a:spLocks noChangeArrowheads="1"/>
              </p:cNvSpPr>
              <p:nvPr/>
            </p:nvSpPr>
            <p:spPr bwMode="auto">
              <a:xfrm>
                <a:off x="3936" y="3065"/>
                <a:ext cx="6" cy="118"/>
              </a:xfrm>
              <a:prstGeom prst="rect">
                <a:avLst/>
              </a:prstGeom>
              <a:solidFill>
                <a:srgbClr val="79B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1" name="Rectangle 302"/>
              <p:cNvSpPr>
                <a:spLocks noChangeArrowheads="1"/>
              </p:cNvSpPr>
              <p:nvPr/>
            </p:nvSpPr>
            <p:spPr bwMode="auto">
              <a:xfrm>
                <a:off x="3936" y="3065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2" name="Rectangle 303"/>
              <p:cNvSpPr>
                <a:spLocks noChangeArrowheads="1"/>
              </p:cNvSpPr>
              <p:nvPr/>
            </p:nvSpPr>
            <p:spPr bwMode="auto">
              <a:xfrm>
                <a:off x="3936" y="3421"/>
                <a:ext cx="6" cy="118"/>
              </a:xfrm>
              <a:prstGeom prst="rect">
                <a:avLst/>
              </a:prstGeom>
              <a:solidFill>
                <a:srgbClr val="79B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3" name="Rectangle 304"/>
              <p:cNvSpPr>
                <a:spLocks noChangeArrowheads="1"/>
              </p:cNvSpPr>
              <p:nvPr/>
            </p:nvSpPr>
            <p:spPr bwMode="auto">
              <a:xfrm>
                <a:off x="3936" y="3421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4" name="Rectangle 305"/>
              <p:cNvSpPr>
                <a:spLocks noChangeArrowheads="1"/>
              </p:cNvSpPr>
              <p:nvPr/>
            </p:nvSpPr>
            <p:spPr bwMode="auto">
              <a:xfrm>
                <a:off x="3936" y="3600"/>
                <a:ext cx="6" cy="118"/>
              </a:xfrm>
              <a:prstGeom prst="rect">
                <a:avLst/>
              </a:prstGeom>
              <a:solidFill>
                <a:srgbClr val="79B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5" name="Rectangle 306"/>
              <p:cNvSpPr>
                <a:spLocks noChangeArrowheads="1"/>
              </p:cNvSpPr>
              <p:nvPr/>
            </p:nvSpPr>
            <p:spPr bwMode="auto">
              <a:xfrm>
                <a:off x="3936" y="3600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6" name="Freeform 307"/>
              <p:cNvSpPr>
                <a:spLocks/>
              </p:cNvSpPr>
              <p:nvPr/>
            </p:nvSpPr>
            <p:spPr bwMode="auto">
              <a:xfrm>
                <a:off x="3324" y="3980"/>
                <a:ext cx="618" cy="67"/>
              </a:xfrm>
              <a:custGeom>
                <a:avLst/>
                <a:gdLst>
                  <a:gd name="T0" fmla="*/ 314 w 314"/>
                  <a:gd name="T1" fmla="*/ 0 h 34"/>
                  <a:gd name="T2" fmla="*/ 311 w 314"/>
                  <a:gd name="T3" fmla="*/ 0 h 34"/>
                  <a:gd name="T4" fmla="*/ 311 w 314"/>
                  <a:gd name="T5" fmla="*/ 4 h 34"/>
                  <a:gd name="T6" fmla="*/ 283 w 314"/>
                  <a:gd name="T7" fmla="*/ 32 h 34"/>
                  <a:gd name="T8" fmla="*/ 18 w 314"/>
                  <a:gd name="T9" fmla="*/ 32 h 34"/>
                  <a:gd name="T10" fmla="*/ 0 w 314"/>
                  <a:gd name="T11" fmla="*/ 25 h 34"/>
                  <a:gd name="T12" fmla="*/ 3 w 314"/>
                  <a:gd name="T13" fmla="*/ 28 h 34"/>
                  <a:gd name="T14" fmla="*/ 21 w 314"/>
                  <a:gd name="T15" fmla="*/ 34 h 34"/>
                  <a:gd name="T16" fmla="*/ 286 w 314"/>
                  <a:gd name="T17" fmla="*/ 34 h 34"/>
                  <a:gd name="T18" fmla="*/ 314 w 314"/>
                  <a:gd name="T19" fmla="*/ 6 h 34"/>
                  <a:gd name="T20" fmla="*/ 314 w 314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4" h="34">
                    <a:moveTo>
                      <a:pt x="314" y="0"/>
                    </a:moveTo>
                    <a:cubicBezTo>
                      <a:pt x="311" y="0"/>
                      <a:pt x="311" y="0"/>
                      <a:pt x="311" y="0"/>
                    </a:cubicBezTo>
                    <a:cubicBezTo>
                      <a:pt x="311" y="4"/>
                      <a:pt x="311" y="4"/>
                      <a:pt x="311" y="4"/>
                    </a:cubicBezTo>
                    <a:cubicBezTo>
                      <a:pt x="311" y="19"/>
                      <a:pt x="299" y="32"/>
                      <a:pt x="283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1" y="32"/>
                      <a:pt x="5" y="29"/>
                      <a:pt x="0" y="25"/>
                    </a:cubicBezTo>
                    <a:cubicBezTo>
                      <a:pt x="1" y="26"/>
                      <a:pt x="2" y="27"/>
                      <a:pt x="3" y="28"/>
                    </a:cubicBezTo>
                    <a:cubicBezTo>
                      <a:pt x="7" y="32"/>
                      <a:pt x="14" y="34"/>
                      <a:pt x="21" y="34"/>
                    </a:cubicBezTo>
                    <a:cubicBezTo>
                      <a:pt x="286" y="34"/>
                      <a:pt x="286" y="34"/>
                      <a:pt x="286" y="34"/>
                    </a:cubicBezTo>
                    <a:cubicBezTo>
                      <a:pt x="302" y="34"/>
                      <a:pt x="314" y="22"/>
                      <a:pt x="314" y="6"/>
                    </a:cubicBezTo>
                    <a:cubicBezTo>
                      <a:pt x="314" y="0"/>
                      <a:pt x="314" y="0"/>
                      <a:pt x="314" y="0"/>
                    </a:cubicBezTo>
                  </a:path>
                </a:pathLst>
              </a:custGeom>
              <a:solidFill>
                <a:srgbClr val="0096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7" name="Rectangle 308"/>
              <p:cNvSpPr>
                <a:spLocks noChangeArrowheads="1"/>
              </p:cNvSpPr>
              <p:nvPr/>
            </p:nvSpPr>
            <p:spPr bwMode="auto">
              <a:xfrm>
                <a:off x="3936" y="3777"/>
                <a:ext cx="6" cy="203"/>
              </a:xfrm>
              <a:prstGeom prst="rect">
                <a:avLst/>
              </a:prstGeom>
              <a:solidFill>
                <a:srgbClr val="79B1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8" name="Rectangle 309"/>
              <p:cNvSpPr>
                <a:spLocks noChangeArrowheads="1"/>
              </p:cNvSpPr>
              <p:nvPr/>
            </p:nvSpPr>
            <p:spPr bwMode="auto">
              <a:xfrm>
                <a:off x="3936" y="3777"/>
                <a:ext cx="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9" name="Freeform 310"/>
              <p:cNvSpPr>
                <a:spLocks/>
              </p:cNvSpPr>
              <p:nvPr/>
            </p:nvSpPr>
            <p:spPr bwMode="auto">
              <a:xfrm>
                <a:off x="3318" y="3980"/>
                <a:ext cx="618" cy="63"/>
              </a:xfrm>
              <a:custGeom>
                <a:avLst/>
                <a:gdLst>
                  <a:gd name="T0" fmla="*/ 314 w 314"/>
                  <a:gd name="T1" fmla="*/ 0 h 32"/>
                  <a:gd name="T2" fmla="*/ 312 w 314"/>
                  <a:gd name="T3" fmla="*/ 0 h 32"/>
                  <a:gd name="T4" fmla="*/ 312 w 314"/>
                  <a:gd name="T5" fmla="*/ 1 h 32"/>
                  <a:gd name="T6" fmla="*/ 284 w 314"/>
                  <a:gd name="T7" fmla="*/ 29 h 32"/>
                  <a:gd name="T8" fmla="*/ 18 w 314"/>
                  <a:gd name="T9" fmla="*/ 29 h 32"/>
                  <a:gd name="T10" fmla="*/ 0 w 314"/>
                  <a:gd name="T11" fmla="*/ 22 h 32"/>
                  <a:gd name="T12" fmla="*/ 3 w 314"/>
                  <a:gd name="T13" fmla="*/ 25 h 32"/>
                  <a:gd name="T14" fmla="*/ 21 w 314"/>
                  <a:gd name="T15" fmla="*/ 32 h 32"/>
                  <a:gd name="T16" fmla="*/ 286 w 314"/>
                  <a:gd name="T17" fmla="*/ 32 h 32"/>
                  <a:gd name="T18" fmla="*/ 314 w 314"/>
                  <a:gd name="T19" fmla="*/ 4 h 32"/>
                  <a:gd name="T20" fmla="*/ 314 w 314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4" h="32">
                    <a:moveTo>
                      <a:pt x="314" y="0"/>
                    </a:moveTo>
                    <a:cubicBezTo>
                      <a:pt x="312" y="0"/>
                      <a:pt x="312" y="0"/>
                      <a:pt x="312" y="0"/>
                    </a:cubicBezTo>
                    <a:cubicBezTo>
                      <a:pt x="312" y="1"/>
                      <a:pt x="312" y="1"/>
                      <a:pt x="312" y="1"/>
                    </a:cubicBezTo>
                    <a:cubicBezTo>
                      <a:pt x="312" y="16"/>
                      <a:pt x="299" y="29"/>
                      <a:pt x="28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1" y="29"/>
                      <a:pt x="5" y="26"/>
                      <a:pt x="0" y="22"/>
                    </a:cubicBezTo>
                    <a:cubicBezTo>
                      <a:pt x="1" y="23"/>
                      <a:pt x="2" y="24"/>
                      <a:pt x="3" y="25"/>
                    </a:cubicBezTo>
                    <a:cubicBezTo>
                      <a:pt x="8" y="29"/>
                      <a:pt x="14" y="32"/>
                      <a:pt x="21" y="32"/>
                    </a:cubicBezTo>
                    <a:cubicBezTo>
                      <a:pt x="286" y="32"/>
                      <a:pt x="286" y="32"/>
                      <a:pt x="286" y="32"/>
                    </a:cubicBezTo>
                    <a:cubicBezTo>
                      <a:pt x="302" y="32"/>
                      <a:pt x="314" y="19"/>
                      <a:pt x="314" y="4"/>
                    </a:cubicBezTo>
                    <a:cubicBezTo>
                      <a:pt x="314" y="0"/>
                      <a:pt x="314" y="0"/>
                      <a:pt x="314" y="0"/>
                    </a:cubicBezTo>
                  </a:path>
                </a:pathLst>
              </a:custGeom>
              <a:solidFill>
                <a:srgbClr val="0095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0" name="Freeform 311"/>
              <p:cNvSpPr>
                <a:spLocks/>
              </p:cNvSpPr>
              <p:nvPr/>
            </p:nvSpPr>
            <p:spPr bwMode="auto">
              <a:xfrm>
                <a:off x="3918" y="2795"/>
                <a:ext cx="18" cy="114"/>
              </a:xfrm>
              <a:custGeom>
                <a:avLst/>
                <a:gdLst>
                  <a:gd name="T0" fmla="*/ 0 w 9"/>
                  <a:gd name="T1" fmla="*/ 0 h 58"/>
                  <a:gd name="T2" fmla="*/ 7 w 9"/>
                  <a:gd name="T3" fmla="*/ 18 h 58"/>
                  <a:gd name="T4" fmla="*/ 7 w 9"/>
                  <a:gd name="T5" fmla="*/ 58 h 58"/>
                  <a:gd name="T6" fmla="*/ 9 w 9"/>
                  <a:gd name="T7" fmla="*/ 58 h 58"/>
                  <a:gd name="T8" fmla="*/ 9 w 9"/>
                  <a:gd name="T9" fmla="*/ 21 h 58"/>
                  <a:gd name="T10" fmla="*/ 3 w 9"/>
                  <a:gd name="T11" fmla="*/ 3 h 58"/>
                  <a:gd name="T12" fmla="*/ 0 w 9"/>
                  <a:gd name="T1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58">
                    <a:moveTo>
                      <a:pt x="0" y="0"/>
                    </a:moveTo>
                    <a:cubicBezTo>
                      <a:pt x="4" y="5"/>
                      <a:pt x="7" y="11"/>
                      <a:pt x="7" y="1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4"/>
                      <a:pt x="7" y="8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77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1" name="Freeform 312"/>
              <p:cNvSpPr>
                <a:spLocks/>
              </p:cNvSpPr>
              <p:nvPr/>
            </p:nvSpPr>
            <p:spPr bwMode="auto">
              <a:xfrm>
                <a:off x="3932" y="2909"/>
                <a:ext cx="4" cy="1071"/>
              </a:xfrm>
              <a:custGeom>
                <a:avLst/>
                <a:gdLst>
                  <a:gd name="T0" fmla="*/ 4 w 4"/>
                  <a:gd name="T1" fmla="*/ 0 h 1071"/>
                  <a:gd name="T2" fmla="*/ 0 w 4"/>
                  <a:gd name="T3" fmla="*/ 0 h 1071"/>
                  <a:gd name="T4" fmla="*/ 0 w 4"/>
                  <a:gd name="T5" fmla="*/ 1071 h 1071"/>
                  <a:gd name="T6" fmla="*/ 4 w 4"/>
                  <a:gd name="T7" fmla="*/ 1071 h 1071"/>
                  <a:gd name="T8" fmla="*/ 0 w 4"/>
                  <a:gd name="T9" fmla="*/ 1071 h 1071"/>
                  <a:gd name="T10" fmla="*/ 0 w 4"/>
                  <a:gd name="T11" fmla="*/ 868 h 1071"/>
                  <a:gd name="T12" fmla="*/ 4 w 4"/>
                  <a:gd name="T13" fmla="*/ 868 h 1071"/>
                  <a:gd name="T14" fmla="*/ 4 w 4"/>
                  <a:gd name="T15" fmla="*/ 809 h 1071"/>
                  <a:gd name="T16" fmla="*/ 0 w 4"/>
                  <a:gd name="T17" fmla="*/ 809 h 1071"/>
                  <a:gd name="T18" fmla="*/ 0 w 4"/>
                  <a:gd name="T19" fmla="*/ 691 h 1071"/>
                  <a:gd name="T20" fmla="*/ 4 w 4"/>
                  <a:gd name="T21" fmla="*/ 691 h 1071"/>
                  <a:gd name="T22" fmla="*/ 4 w 4"/>
                  <a:gd name="T23" fmla="*/ 630 h 1071"/>
                  <a:gd name="T24" fmla="*/ 0 w 4"/>
                  <a:gd name="T25" fmla="*/ 630 h 1071"/>
                  <a:gd name="T26" fmla="*/ 0 w 4"/>
                  <a:gd name="T27" fmla="*/ 512 h 1071"/>
                  <a:gd name="T28" fmla="*/ 4 w 4"/>
                  <a:gd name="T29" fmla="*/ 512 h 1071"/>
                  <a:gd name="T30" fmla="*/ 4 w 4"/>
                  <a:gd name="T31" fmla="*/ 453 h 1071"/>
                  <a:gd name="T32" fmla="*/ 0 w 4"/>
                  <a:gd name="T33" fmla="*/ 453 h 1071"/>
                  <a:gd name="T34" fmla="*/ 0 w 4"/>
                  <a:gd name="T35" fmla="*/ 333 h 1071"/>
                  <a:gd name="T36" fmla="*/ 4 w 4"/>
                  <a:gd name="T37" fmla="*/ 333 h 1071"/>
                  <a:gd name="T38" fmla="*/ 4 w 4"/>
                  <a:gd name="T39" fmla="*/ 274 h 1071"/>
                  <a:gd name="T40" fmla="*/ 0 w 4"/>
                  <a:gd name="T41" fmla="*/ 274 h 1071"/>
                  <a:gd name="T42" fmla="*/ 0 w 4"/>
                  <a:gd name="T43" fmla="*/ 156 h 1071"/>
                  <a:gd name="T44" fmla="*/ 4 w 4"/>
                  <a:gd name="T45" fmla="*/ 156 h 1071"/>
                  <a:gd name="T46" fmla="*/ 4 w 4"/>
                  <a:gd name="T47" fmla="*/ 0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71">
                    <a:moveTo>
                      <a:pt x="4" y="0"/>
                    </a:moveTo>
                    <a:lnTo>
                      <a:pt x="0" y="0"/>
                    </a:lnTo>
                    <a:lnTo>
                      <a:pt x="0" y="1071"/>
                    </a:lnTo>
                    <a:lnTo>
                      <a:pt x="4" y="1071"/>
                    </a:lnTo>
                    <a:lnTo>
                      <a:pt x="0" y="1071"/>
                    </a:lnTo>
                    <a:lnTo>
                      <a:pt x="0" y="868"/>
                    </a:lnTo>
                    <a:lnTo>
                      <a:pt x="4" y="868"/>
                    </a:lnTo>
                    <a:lnTo>
                      <a:pt x="4" y="809"/>
                    </a:lnTo>
                    <a:lnTo>
                      <a:pt x="0" y="809"/>
                    </a:lnTo>
                    <a:lnTo>
                      <a:pt x="0" y="691"/>
                    </a:lnTo>
                    <a:lnTo>
                      <a:pt x="4" y="691"/>
                    </a:lnTo>
                    <a:lnTo>
                      <a:pt x="4" y="630"/>
                    </a:lnTo>
                    <a:lnTo>
                      <a:pt x="0" y="630"/>
                    </a:lnTo>
                    <a:lnTo>
                      <a:pt x="0" y="512"/>
                    </a:lnTo>
                    <a:lnTo>
                      <a:pt x="4" y="512"/>
                    </a:lnTo>
                    <a:lnTo>
                      <a:pt x="4" y="453"/>
                    </a:lnTo>
                    <a:lnTo>
                      <a:pt x="0" y="453"/>
                    </a:lnTo>
                    <a:lnTo>
                      <a:pt x="0" y="333"/>
                    </a:lnTo>
                    <a:lnTo>
                      <a:pt x="4" y="333"/>
                    </a:lnTo>
                    <a:lnTo>
                      <a:pt x="4" y="274"/>
                    </a:lnTo>
                    <a:lnTo>
                      <a:pt x="0" y="274"/>
                    </a:lnTo>
                    <a:lnTo>
                      <a:pt x="0" y="156"/>
                    </a:lnTo>
                    <a:lnTo>
                      <a:pt x="4" y="15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7C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2" name="Freeform 313"/>
              <p:cNvSpPr>
                <a:spLocks/>
              </p:cNvSpPr>
              <p:nvPr/>
            </p:nvSpPr>
            <p:spPr bwMode="auto">
              <a:xfrm>
                <a:off x="3932" y="2909"/>
                <a:ext cx="4" cy="1071"/>
              </a:xfrm>
              <a:custGeom>
                <a:avLst/>
                <a:gdLst>
                  <a:gd name="T0" fmla="*/ 4 w 4"/>
                  <a:gd name="T1" fmla="*/ 0 h 1071"/>
                  <a:gd name="T2" fmla="*/ 0 w 4"/>
                  <a:gd name="T3" fmla="*/ 0 h 1071"/>
                  <a:gd name="T4" fmla="*/ 0 w 4"/>
                  <a:gd name="T5" fmla="*/ 1071 h 1071"/>
                  <a:gd name="T6" fmla="*/ 4 w 4"/>
                  <a:gd name="T7" fmla="*/ 1071 h 1071"/>
                  <a:gd name="T8" fmla="*/ 0 w 4"/>
                  <a:gd name="T9" fmla="*/ 1071 h 1071"/>
                  <a:gd name="T10" fmla="*/ 0 w 4"/>
                  <a:gd name="T11" fmla="*/ 868 h 1071"/>
                  <a:gd name="T12" fmla="*/ 4 w 4"/>
                  <a:gd name="T13" fmla="*/ 868 h 1071"/>
                  <a:gd name="T14" fmla="*/ 4 w 4"/>
                  <a:gd name="T15" fmla="*/ 809 h 1071"/>
                  <a:gd name="T16" fmla="*/ 0 w 4"/>
                  <a:gd name="T17" fmla="*/ 809 h 1071"/>
                  <a:gd name="T18" fmla="*/ 0 w 4"/>
                  <a:gd name="T19" fmla="*/ 691 h 1071"/>
                  <a:gd name="T20" fmla="*/ 4 w 4"/>
                  <a:gd name="T21" fmla="*/ 691 h 1071"/>
                  <a:gd name="T22" fmla="*/ 4 w 4"/>
                  <a:gd name="T23" fmla="*/ 630 h 1071"/>
                  <a:gd name="T24" fmla="*/ 0 w 4"/>
                  <a:gd name="T25" fmla="*/ 630 h 1071"/>
                  <a:gd name="T26" fmla="*/ 0 w 4"/>
                  <a:gd name="T27" fmla="*/ 512 h 1071"/>
                  <a:gd name="T28" fmla="*/ 4 w 4"/>
                  <a:gd name="T29" fmla="*/ 512 h 1071"/>
                  <a:gd name="T30" fmla="*/ 4 w 4"/>
                  <a:gd name="T31" fmla="*/ 453 h 1071"/>
                  <a:gd name="T32" fmla="*/ 0 w 4"/>
                  <a:gd name="T33" fmla="*/ 453 h 1071"/>
                  <a:gd name="T34" fmla="*/ 0 w 4"/>
                  <a:gd name="T35" fmla="*/ 333 h 1071"/>
                  <a:gd name="T36" fmla="*/ 4 w 4"/>
                  <a:gd name="T37" fmla="*/ 333 h 1071"/>
                  <a:gd name="T38" fmla="*/ 4 w 4"/>
                  <a:gd name="T39" fmla="*/ 274 h 1071"/>
                  <a:gd name="T40" fmla="*/ 0 w 4"/>
                  <a:gd name="T41" fmla="*/ 274 h 1071"/>
                  <a:gd name="T42" fmla="*/ 0 w 4"/>
                  <a:gd name="T43" fmla="*/ 156 h 1071"/>
                  <a:gd name="T44" fmla="*/ 4 w 4"/>
                  <a:gd name="T45" fmla="*/ 156 h 1071"/>
                  <a:gd name="T46" fmla="*/ 4 w 4"/>
                  <a:gd name="T47" fmla="*/ 0 h 10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" h="1071">
                    <a:moveTo>
                      <a:pt x="4" y="0"/>
                    </a:moveTo>
                    <a:lnTo>
                      <a:pt x="0" y="0"/>
                    </a:lnTo>
                    <a:lnTo>
                      <a:pt x="0" y="1071"/>
                    </a:lnTo>
                    <a:lnTo>
                      <a:pt x="4" y="1071"/>
                    </a:lnTo>
                    <a:lnTo>
                      <a:pt x="0" y="1071"/>
                    </a:lnTo>
                    <a:lnTo>
                      <a:pt x="0" y="868"/>
                    </a:lnTo>
                    <a:lnTo>
                      <a:pt x="4" y="868"/>
                    </a:lnTo>
                    <a:lnTo>
                      <a:pt x="4" y="809"/>
                    </a:lnTo>
                    <a:lnTo>
                      <a:pt x="0" y="809"/>
                    </a:lnTo>
                    <a:lnTo>
                      <a:pt x="0" y="691"/>
                    </a:lnTo>
                    <a:lnTo>
                      <a:pt x="4" y="691"/>
                    </a:lnTo>
                    <a:lnTo>
                      <a:pt x="4" y="630"/>
                    </a:lnTo>
                    <a:lnTo>
                      <a:pt x="0" y="630"/>
                    </a:lnTo>
                    <a:lnTo>
                      <a:pt x="0" y="512"/>
                    </a:lnTo>
                    <a:lnTo>
                      <a:pt x="4" y="512"/>
                    </a:lnTo>
                    <a:lnTo>
                      <a:pt x="4" y="453"/>
                    </a:lnTo>
                    <a:lnTo>
                      <a:pt x="0" y="453"/>
                    </a:lnTo>
                    <a:lnTo>
                      <a:pt x="0" y="333"/>
                    </a:lnTo>
                    <a:lnTo>
                      <a:pt x="4" y="333"/>
                    </a:lnTo>
                    <a:lnTo>
                      <a:pt x="4" y="274"/>
                    </a:lnTo>
                    <a:lnTo>
                      <a:pt x="0" y="274"/>
                    </a:lnTo>
                    <a:lnTo>
                      <a:pt x="0" y="156"/>
                    </a:lnTo>
                    <a:lnTo>
                      <a:pt x="4" y="156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3" name="Rectangle 314"/>
              <p:cNvSpPr>
                <a:spLocks noChangeArrowheads="1"/>
              </p:cNvSpPr>
              <p:nvPr/>
            </p:nvSpPr>
            <p:spPr bwMode="auto">
              <a:xfrm>
                <a:off x="3932" y="3242"/>
                <a:ext cx="4" cy="120"/>
              </a:xfrm>
              <a:prstGeom prst="rect">
                <a:avLst/>
              </a:prstGeom>
              <a:solidFill>
                <a:srgbClr val="77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4" name="Rectangle 315"/>
              <p:cNvSpPr>
                <a:spLocks noChangeArrowheads="1"/>
              </p:cNvSpPr>
              <p:nvPr/>
            </p:nvSpPr>
            <p:spPr bwMode="auto">
              <a:xfrm>
                <a:off x="3932" y="3242"/>
                <a:ext cx="4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5" name="Rectangle 316"/>
              <p:cNvSpPr>
                <a:spLocks noChangeArrowheads="1"/>
              </p:cNvSpPr>
              <p:nvPr/>
            </p:nvSpPr>
            <p:spPr bwMode="auto">
              <a:xfrm>
                <a:off x="3932" y="3065"/>
                <a:ext cx="4" cy="118"/>
              </a:xfrm>
              <a:prstGeom prst="rect">
                <a:avLst/>
              </a:prstGeom>
              <a:solidFill>
                <a:srgbClr val="77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6" name="Rectangle 317"/>
              <p:cNvSpPr>
                <a:spLocks noChangeArrowheads="1"/>
              </p:cNvSpPr>
              <p:nvPr/>
            </p:nvSpPr>
            <p:spPr bwMode="auto">
              <a:xfrm>
                <a:off x="3932" y="3065"/>
                <a:ext cx="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7" name="Rectangle 318"/>
              <p:cNvSpPr>
                <a:spLocks noChangeArrowheads="1"/>
              </p:cNvSpPr>
              <p:nvPr/>
            </p:nvSpPr>
            <p:spPr bwMode="auto">
              <a:xfrm>
                <a:off x="3932" y="3421"/>
                <a:ext cx="4" cy="118"/>
              </a:xfrm>
              <a:prstGeom prst="rect">
                <a:avLst/>
              </a:prstGeom>
              <a:solidFill>
                <a:srgbClr val="77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8" name="Rectangle 319"/>
              <p:cNvSpPr>
                <a:spLocks noChangeArrowheads="1"/>
              </p:cNvSpPr>
              <p:nvPr/>
            </p:nvSpPr>
            <p:spPr bwMode="auto">
              <a:xfrm>
                <a:off x="3932" y="3421"/>
                <a:ext cx="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9" name="Rectangle 320"/>
              <p:cNvSpPr>
                <a:spLocks noChangeArrowheads="1"/>
              </p:cNvSpPr>
              <p:nvPr/>
            </p:nvSpPr>
            <p:spPr bwMode="auto">
              <a:xfrm>
                <a:off x="3932" y="3600"/>
                <a:ext cx="4" cy="118"/>
              </a:xfrm>
              <a:prstGeom prst="rect">
                <a:avLst/>
              </a:prstGeom>
              <a:solidFill>
                <a:srgbClr val="77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0" name="Rectangle 321"/>
              <p:cNvSpPr>
                <a:spLocks noChangeArrowheads="1"/>
              </p:cNvSpPr>
              <p:nvPr/>
            </p:nvSpPr>
            <p:spPr bwMode="auto">
              <a:xfrm>
                <a:off x="3932" y="3600"/>
                <a:ext cx="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1" name="Rectangle 322"/>
              <p:cNvSpPr>
                <a:spLocks noChangeArrowheads="1"/>
              </p:cNvSpPr>
              <p:nvPr/>
            </p:nvSpPr>
            <p:spPr bwMode="auto">
              <a:xfrm>
                <a:off x="3932" y="3777"/>
                <a:ext cx="4" cy="203"/>
              </a:xfrm>
              <a:prstGeom prst="rect">
                <a:avLst/>
              </a:prstGeom>
              <a:solidFill>
                <a:srgbClr val="77A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2" name="Rectangle 323"/>
              <p:cNvSpPr>
                <a:spLocks noChangeArrowheads="1"/>
              </p:cNvSpPr>
              <p:nvPr/>
            </p:nvSpPr>
            <p:spPr bwMode="auto">
              <a:xfrm>
                <a:off x="3932" y="3777"/>
                <a:ext cx="4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3" name="Freeform 324"/>
              <p:cNvSpPr>
                <a:spLocks noEditPoints="1"/>
              </p:cNvSpPr>
              <p:nvPr/>
            </p:nvSpPr>
            <p:spPr bwMode="auto">
              <a:xfrm>
                <a:off x="3312" y="2789"/>
                <a:ext cx="620" cy="1248"/>
              </a:xfrm>
              <a:custGeom>
                <a:avLst/>
                <a:gdLst>
                  <a:gd name="T0" fmla="*/ 315 w 315"/>
                  <a:gd name="T1" fmla="*/ 605 h 634"/>
                  <a:gd name="T2" fmla="*/ 312 w 315"/>
                  <a:gd name="T3" fmla="*/ 605 h 634"/>
                  <a:gd name="T4" fmla="*/ 284 w 315"/>
                  <a:gd name="T5" fmla="*/ 631 h 634"/>
                  <a:gd name="T6" fmla="*/ 18 w 315"/>
                  <a:gd name="T7" fmla="*/ 631 h 634"/>
                  <a:gd name="T8" fmla="*/ 0 w 315"/>
                  <a:gd name="T9" fmla="*/ 624 h 634"/>
                  <a:gd name="T10" fmla="*/ 3 w 315"/>
                  <a:gd name="T11" fmla="*/ 627 h 634"/>
                  <a:gd name="T12" fmla="*/ 21 w 315"/>
                  <a:gd name="T13" fmla="*/ 634 h 634"/>
                  <a:gd name="T14" fmla="*/ 287 w 315"/>
                  <a:gd name="T15" fmla="*/ 634 h 634"/>
                  <a:gd name="T16" fmla="*/ 315 w 315"/>
                  <a:gd name="T17" fmla="*/ 606 h 634"/>
                  <a:gd name="T18" fmla="*/ 315 w 315"/>
                  <a:gd name="T19" fmla="*/ 605 h 634"/>
                  <a:gd name="T20" fmla="*/ 305 w 315"/>
                  <a:gd name="T21" fmla="*/ 0 h 634"/>
                  <a:gd name="T22" fmla="*/ 305 w 315"/>
                  <a:gd name="T23" fmla="*/ 1 h 634"/>
                  <a:gd name="T24" fmla="*/ 306 w 315"/>
                  <a:gd name="T25" fmla="*/ 1 h 634"/>
                  <a:gd name="T26" fmla="*/ 305 w 315"/>
                  <a:gd name="T27" fmla="*/ 0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5" h="634">
                    <a:moveTo>
                      <a:pt x="315" y="605"/>
                    </a:moveTo>
                    <a:cubicBezTo>
                      <a:pt x="312" y="605"/>
                      <a:pt x="312" y="605"/>
                      <a:pt x="312" y="605"/>
                    </a:cubicBezTo>
                    <a:cubicBezTo>
                      <a:pt x="310" y="619"/>
                      <a:pt x="298" y="631"/>
                      <a:pt x="284" y="631"/>
                    </a:cubicBezTo>
                    <a:cubicBezTo>
                      <a:pt x="18" y="631"/>
                      <a:pt x="18" y="631"/>
                      <a:pt x="18" y="631"/>
                    </a:cubicBezTo>
                    <a:cubicBezTo>
                      <a:pt x="11" y="631"/>
                      <a:pt x="5" y="628"/>
                      <a:pt x="0" y="624"/>
                    </a:cubicBezTo>
                    <a:cubicBezTo>
                      <a:pt x="1" y="625"/>
                      <a:pt x="2" y="626"/>
                      <a:pt x="3" y="627"/>
                    </a:cubicBezTo>
                    <a:cubicBezTo>
                      <a:pt x="8" y="631"/>
                      <a:pt x="14" y="634"/>
                      <a:pt x="21" y="634"/>
                    </a:cubicBezTo>
                    <a:cubicBezTo>
                      <a:pt x="287" y="634"/>
                      <a:pt x="287" y="634"/>
                      <a:pt x="287" y="634"/>
                    </a:cubicBezTo>
                    <a:cubicBezTo>
                      <a:pt x="302" y="634"/>
                      <a:pt x="315" y="621"/>
                      <a:pt x="315" y="606"/>
                    </a:cubicBezTo>
                    <a:cubicBezTo>
                      <a:pt x="315" y="605"/>
                      <a:pt x="315" y="605"/>
                      <a:pt x="315" y="605"/>
                    </a:cubicBezTo>
                    <a:moveTo>
                      <a:pt x="305" y="0"/>
                    </a:moveTo>
                    <a:cubicBezTo>
                      <a:pt x="305" y="0"/>
                      <a:pt x="305" y="1"/>
                      <a:pt x="305" y="1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305" y="1"/>
                      <a:pt x="305" y="0"/>
                      <a:pt x="305" y="0"/>
                    </a:cubicBezTo>
                  </a:path>
                </a:pathLst>
              </a:custGeom>
              <a:solidFill>
                <a:srgbClr val="0092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4" name="Freeform 325"/>
              <p:cNvSpPr>
                <a:spLocks/>
              </p:cNvSpPr>
              <p:nvPr/>
            </p:nvSpPr>
            <p:spPr bwMode="auto">
              <a:xfrm>
                <a:off x="3912" y="2791"/>
                <a:ext cx="20" cy="118"/>
              </a:xfrm>
              <a:custGeom>
                <a:avLst/>
                <a:gdLst>
                  <a:gd name="T0" fmla="*/ 1 w 10"/>
                  <a:gd name="T1" fmla="*/ 0 h 60"/>
                  <a:gd name="T2" fmla="*/ 0 w 10"/>
                  <a:gd name="T3" fmla="*/ 0 h 60"/>
                  <a:gd name="T4" fmla="*/ 7 w 10"/>
                  <a:gd name="T5" fmla="*/ 17 h 60"/>
                  <a:gd name="T6" fmla="*/ 7 w 10"/>
                  <a:gd name="T7" fmla="*/ 60 h 60"/>
                  <a:gd name="T8" fmla="*/ 10 w 10"/>
                  <a:gd name="T9" fmla="*/ 60 h 60"/>
                  <a:gd name="T10" fmla="*/ 10 w 10"/>
                  <a:gd name="T11" fmla="*/ 20 h 60"/>
                  <a:gd name="T12" fmla="*/ 3 w 10"/>
                  <a:gd name="T13" fmla="*/ 2 h 60"/>
                  <a:gd name="T14" fmla="*/ 1 w 10"/>
                  <a:gd name="T1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6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5"/>
                      <a:pt x="7" y="11"/>
                      <a:pt x="7" y="17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13"/>
                      <a:pt x="7" y="7"/>
                      <a:pt x="3" y="2"/>
                    </a:cubicBezTo>
                    <a:cubicBezTo>
                      <a:pt x="2" y="1"/>
                      <a:pt x="1" y="1"/>
                      <a:pt x="1" y="0"/>
                    </a:cubicBezTo>
                  </a:path>
                </a:pathLst>
              </a:custGeom>
              <a:solidFill>
                <a:srgbClr val="75A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5" name="Freeform 326"/>
              <p:cNvSpPr>
                <a:spLocks/>
              </p:cNvSpPr>
              <p:nvPr/>
            </p:nvSpPr>
            <p:spPr bwMode="auto">
              <a:xfrm>
                <a:off x="3926" y="2909"/>
                <a:ext cx="6" cy="1071"/>
              </a:xfrm>
              <a:custGeom>
                <a:avLst/>
                <a:gdLst>
                  <a:gd name="T0" fmla="*/ 3 w 3"/>
                  <a:gd name="T1" fmla="*/ 0 h 544"/>
                  <a:gd name="T2" fmla="*/ 0 w 3"/>
                  <a:gd name="T3" fmla="*/ 0 h 544"/>
                  <a:gd name="T4" fmla="*/ 0 w 3"/>
                  <a:gd name="T5" fmla="*/ 542 h 544"/>
                  <a:gd name="T6" fmla="*/ 0 w 3"/>
                  <a:gd name="T7" fmla="*/ 544 h 544"/>
                  <a:gd name="T8" fmla="*/ 3 w 3"/>
                  <a:gd name="T9" fmla="*/ 544 h 544"/>
                  <a:gd name="T10" fmla="*/ 3 w 3"/>
                  <a:gd name="T11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4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42"/>
                      <a:pt x="0" y="542"/>
                      <a:pt x="0" y="542"/>
                    </a:cubicBezTo>
                    <a:cubicBezTo>
                      <a:pt x="0" y="543"/>
                      <a:pt x="0" y="543"/>
                      <a:pt x="0" y="544"/>
                    </a:cubicBezTo>
                    <a:cubicBezTo>
                      <a:pt x="3" y="544"/>
                      <a:pt x="3" y="544"/>
                      <a:pt x="3" y="54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95B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6" name="Freeform 327"/>
              <p:cNvSpPr>
                <a:spLocks noEditPoints="1"/>
              </p:cNvSpPr>
              <p:nvPr/>
            </p:nvSpPr>
            <p:spPr bwMode="auto">
              <a:xfrm>
                <a:off x="3306" y="2783"/>
                <a:ext cx="620" cy="1248"/>
              </a:xfrm>
              <a:custGeom>
                <a:avLst/>
                <a:gdLst>
                  <a:gd name="T0" fmla="*/ 315 w 315"/>
                  <a:gd name="T1" fmla="*/ 608 h 634"/>
                  <a:gd name="T2" fmla="*/ 311 w 315"/>
                  <a:gd name="T3" fmla="*/ 608 h 634"/>
                  <a:gd name="T4" fmla="*/ 284 w 315"/>
                  <a:gd name="T5" fmla="*/ 631 h 634"/>
                  <a:gd name="T6" fmla="*/ 18 w 315"/>
                  <a:gd name="T7" fmla="*/ 631 h 634"/>
                  <a:gd name="T8" fmla="*/ 0 w 315"/>
                  <a:gd name="T9" fmla="*/ 624 h 634"/>
                  <a:gd name="T10" fmla="*/ 3 w 315"/>
                  <a:gd name="T11" fmla="*/ 627 h 634"/>
                  <a:gd name="T12" fmla="*/ 21 w 315"/>
                  <a:gd name="T13" fmla="*/ 634 h 634"/>
                  <a:gd name="T14" fmla="*/ 287 w 315"/>
                  <a:gd name="T15" fmla="*/ 634 h 634"/>
                  <a:gd name="T16" fmla="*/ 315 w 315"/>
                  <a:gd name="T17" fmla="*/ 608 h 634"/>
                  <a:gd name="T18" fmla="*/ 305 w 315"/>
                  <a:gd name="T19" fmla="*/ 0 h 634"/>
                  <a:gd name="T20" fmla="*/ 308 w 315"/>
                  <a:gd name="T21" fmla="*/ 4 h 634"/>
                  <a:gd name="T22" fmla="*/ 308 w 315"/>
                  <a:gd name="T23" fmla="*/ 4 h 634"/>
                  <a:gd name="T24" fmla="*/ 308 w 315"/>
                  <a:gd name="T25" fmla="*/ 3 h 634"/>
                  <a:gd name="T26" fmla="*/ 305 w 315"/>
                  <a:gd name="T27" fmla="*/ 0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5" h="634">
                    <a:moveTo>
                      <a:pt x="315" y="608"/>
                    </a:moveTo>
                    <a:cubicBezTo>
                      <a:pt x="311" y="608"/>
                      <a:pt x="311" y="608"/>
                      <a:pt x="311" y="608"/>
                    </a:cubicBezTo>
                    <a:cubicBezTo>
                      <a:pt x="309" y="621"/>
                      <a:pt x="297" y="631"/>
                      <a:pt x="284" y="631"/>
                    </a:cubicBezTo>
                    <a:cubicBezTo>
                      <a:pt x="18" y="631"/>
                      <a:pt x="18" y="631"/>
                      <a:pt x="18" y="631"/>
                    </a:cubicBezTo>
                    <a:cubicBezTo>
                      <a:pt x="11" y="631"/>
                      <a:pt x="5" y="628"/>
                      <a:pt x="0" y="624"/>
                    </a:cubicBezTo>
                    <a:cubicBezTo>
                      <a:pt x="1" y="625"/>
                      <a:pt x="2" y="626"/>
                      <a:pt x="3" y="627"/>
                    </a:cubicBezTo>
                    <a:cubicBezTo>
                      <a:pt x="8" y="631"/>
                      <a:pt x="14" y="634"/>
                      <a:pt x="21" y="634"/>
                    </a:cubicBezTo>
                    <a:cubicBezTo>
                      <a:pt x="287" y="634"/>
                      <a:pt x="287" y="634"/>
                      <a:pt x="287" y="634"/>
                    </a:cubicBezTo>
                    <a:cubicBezTo>
                      <a:pt x="301" y="634"/>
                      <a:pt x="313" y="622"/>
                      <a:pt x="315" y="608"/>
                    </a:cubicBezTo>
                    <a:moveTo>
                      <a:pt x="305" y="0"/>
                    </a:moveTo>
                    <a:cubicBezTo>
                      <a:pt x="306" y="1"/>
                      <a:pt x="307" y="3"/>
                      <a:pt x="308" y="4"/>
                    </a:cubicBezTo>
                    <a:cubicBezTo>
                      <a:pt x="308" y="4"/>
                      <a:pt x="308" y="4"/>
                      <a:pt x="308" y="4"/>
                    </a:cubicBezTo>
                    <a:cubicBezTo>
                      <a:pt x="308" y="4"/>
                      <a:pt x="308" y="3"/>
                      <a:pt x="308" y="3"/>
                    </a:cubicBezTo>
                    <a:cubicBezTo>
                      <a:pt x="307" y="2"/>
                      <a:pt x="306" y="1"/>
                      <a:pt x="305" y="0"/>
                    </a:cubicBezTo>
                  </a:path>
                </a:pathLst>
              </a:custGeom>
              <a:solidFill>
                <a:srgbClr val="0090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7" name="Freeform 328"/>
              <p:cNvSpPr>
                <a:spLocks/>
              </p:cNvSpPr>
              <p:nvPr/>
            </p:nvSpPr>
            <p:spPr bwMode="auto">
              <a:xfrm>
                <a:off x="3912" y="2791"/>
                <a:ext cx="14" cy="118"/>
              </a:xfrm>
              <a:custGeom>
                <a:avLst/>
                <a:gdLst>
                  <a:gd name="T0" fmla="*/ 0 w 7"/>
                  <a:gd name="T1" fmla="*/ 0 h 60"/>
                  <a:gd name="T2" fmla="*/ 0 w 7"/>
                  <a:gd name="T3" fmla="*/ 0 h 60"/>
                  <a:gd name="T4" fmla="*/ 4 w 7"/>
                  <a:gd name="T5" fmla="*/ 15 h 60"/>
                  <a:gd name="T6" fmla="*/ 4 w 7"/>
                  <a:gd name="T7" fmla="*/ 60 h 60"/>
                  <a:gd name="T8" fmla="*/ 7 w 7"/>
                  <a:gd name="T9" fmla="*/ 60 h 60"/>
                  <a:gd name="T10" fmla="*/ 7 w 7"/>
                  <a:gd name="T11" fmla="*/ 17 h 60"/>
                  <a:gd name="T12" fmla="*/ 0 w 7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4" y="9"/>
                      <a:pt x="4" y="15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1"/>
                      <a:pt x="4" y="5"/>
                      <a:pt x="0" y="0"/>
                    </a:cubicBezTo>
                  </a:path>
                </a:pathLst>
              </a:custGeom>
              <a:solidFill>
                <a:srgbClr val="73A9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8" name="Freeform 329"/>
              <p:cNvSpPr>
                <a:spLocks/>
              </p:cNvSpPr>
              <p:nvPr/>
            </p:nvSpPr>
            <p:spPr bwMode="auto">
              <a:xfrm>
                <a:off x="3918" y="2909"/>
                <a:ext cx="8" cy="1071"/>
              </a:xfrm>
              <a:custGeom>
                <a:avLst/>
                <a:gdLst>
                  <a:gd name="T0" fmla="*/ 4 w 4"/>
                  <a:gd name="T1" fmla="*/ 0 h 544"/>
                  <a:gd name="T2" fmla="*/ 1 w 4"/>
                  <a:gd name="T3" fmla="*/ 0 h 544"/>
                  <a:gd name="T4" fmla="*/ 1 w 4"/>
                  <a:gd name="T5" fmla="*/ 539 h 544"/>
                  <a:gd name="T6" fmla="*/ 0 w 4"/>
                  <a:gd name="T7" fmla="*/ 544 h 544"/>
                  <a:gd name="T8" fmla="*/ 4 w 4"/>
                  <a:gd name="T9" fmla="*/ 544 h 544"/>
                  <a:gd name="T10" fmla="*/ 4 w 4"/>
                  <a:gd name="T11" fmla="*/ 542 h 544"/>
                  <a:gd name="T12" fmla="*/ 4 w 4"/>
                  <a:gd name="T1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44">
                    <a:moveTo>
                      <a:pt x="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39"/>
                      <a:pt x="1" y="539"/>
                      <a:pt x="1" y="539"/>
                    </a:cubicBezTo>
                    <a:cubicBezTo>
                      <a:pt x="1" y="541"/>
                      <a:pt x="1" y="542"/>
                      <a:pt x="0" y="544"/>
                    </a:cubicBezTo>
                    <a:cubicBezTo>
                      <a:pt x="4" y="544"/>
                      <a:pt x="4" y="544"/>
                      <a:pt x="4" y="544"/>
                    </a:cubicBezTo>
                    <a:cubicBezTo>
                      <a:pt x="4" y="543"/>
                      <a:pt x="4" y="543"/>
                      <a:pt x="4" y="54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93B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9" name="Freeform 330"/>
              <p:cNvSpPr>
                <a:spLocks noEditPoints="1"/>
              </p:cNvSpPr>
              <p:nvPr/>
            </p:nvSpPr>
            <p:spPr bwMode="auto">
              <a:xfrm>
                <a:off x="3300" y="2777"/>
                <a:ext cx="618" cy="1248"/>
              </a:xfrm>
              <a:custGeom>
                <a:avLst/>
                <a:gdLst>
                  <a:gd name="T0" fmla="*/ 314 w 314"/>
                  <a:gd name="T1" fmla="*/ 611 h 634"/>
                  <a:gd name="T2" fmla="*/ 311 w 314"/>
                  <a:gd name="T3" fmla="*/ 611 h 634"/>
                  <a:gd name="T4" fmla="*/ 284 w 314"/>
                  <a:gd name="T5" fmla="*/ 631 h 634"/>
                  <a:gd name="T6" fmla="*/ 19 w 314"/>
                  <a:gd name="T7" fmla="*/ 631 h 634"/>
                  <a:gd name="T8" fmla="*/ 0 w 314"/>
                  <a:gd name="T9" fmla="*/ 624 h 634"/>
                  <a:gd name="T10" fmla="*/ 3 w 314"/>
                  <a:gd name="T11" fmla="*/ 627 h 634"/>
                  <a:gd name="T12" fmla="*/ 21 w 314"/>
                  <a:gd name="T13" fmla="*/ 634 h 634"/>
                  <a:gd name="T14" fmla="*/ 287 w 314"/>
                  <a:gd name="T15" fmla="*/ 634 h 634"/>
                  <a:gd name="T16" fmla="*/ 314 w 314"/>
                  <a:gd name="T17" fmla="*/ 611 h 634"/>
                  <a:gd name="T18" fmla="*/ 305 w 314"/>
                  <a:gd name="T19" fmla="*/ 0 h 634"/>
                  <a:gd name="T20" fmla="*/ 309 w 314"/>
                  <a:gd name="T21" fmla="*/ 7 h 634"/>
                  <a:gd name="T22" fmla="*/ 311 w 314"/>
                  <a:gd name="T23" fmla="*/ 7 h 634"/>
                  <a:gd name="T24" fmla="*/ 308 w 314"/>
                  <a:gd name="T25" fmla="*/ 3 h 634"/>
                  <a:gd name="T26" fmla="*/ 305 w 314"/>
                  <a:gd name="T27" fmla="*/ 0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4" h="634">
                    <a:moveTo>
                      <a:pt x="314" y="611"/>
                    </a:moveTo>
                    <a:cubicBezTo>
                      <a:pt x="311" y="611"/>
                      <a:pt x="311" y="611"/>
                      <a:pt x="311" y="611"/>
                    </a:cubicBezTo>
                    <a:cubicBezTo>
                      <a:pt x="307" y="623"/>
                      <a:pt x="297" y="631"/>
                      <a:pt x="284" y="631"/>
                    </a:cubicBezTo>
                    <a:cubicBezTo>
                      <a:pt x="19" y="631"/>
                      <a:pt x="19" y="631"/>
                      <a:pt x="19" y="631"/>
                    </a:cubicBezTo>
                    <a:cubicBezTo>
                      <a:pt x="12" y="631"/>
                      <a:pt x="5" y="628"/>
                      <a:pt x="0" y="624"/>
                    </a:cubicBezTo>
                    <a:cubicBezTo>
                      <a:pt x="1" y="625"/>
                      <a:pt x="2" y="626"/>
                      <a:pt x="3" y="627"/>
                    </a:cubicBezTo>
                    <a:cubicBezTo>
                      <a:pt x="8" y="631"/>
                      <a:pt x="14" y="634"/>
                      <a:pt x="21" y="634"/>
                    </a:cubicBezTo>
                    <a:cubicBezTo>
                      <a:pt x="287" y="634"/>
                      <a:pt x="287" y="634"/>
                      <a:pt x="287" y="634"/>
                    </a:cubicBezTo>
                    <a:cubicBezTo>
                      <a:pt x="300" y="634"/>
                      <a:pt x="312" y="624"/>
                      <a:pt x="314" y="611"/>
                    </a:cubicBezTo>
                    <a:moveTo>
                      <a:pt x="305" y="0"/>
                    </a:moveTo>
                    <a:cubicBezTo>
                      <a:pt x="307" y="2"/>
                      <a:pt x="308" y="5"/>
                      <a:pt x="309" y="7"/>
                    </a:cubicBezTo>
                    <a:cubicBezTo>
                      <a:pt x="311" y="7"/>
                      <a:pt x="311" y="7"/>
                      <a:pt x="311" y="7"/>
                    </a:cubicBezTo>
                    <a:cubicBezTo>
                      <a:pt x="310" y="6"/>
                      <a:pt x="309" y="4"/>
                      <a:pt x="308" y="3"/>
                    </a:cubicBezTo>
                    <a:cubicBezTo>
                      <a:pt x="307" y="2"/>
                      <a:pt x="306" y="1"/>
                      <a:pt x="305" y="0"/>
                    </a:cubicBezTo>
                  </a:path>
                </a:pathLst>
              </a:custGeom>
              <a:solidFill>
                <a:srgbClr val="008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0" name="Freeform 331"/>
              <p:cNvSpPr>
                <a:spLocks/>
              </p:cNvSpPr>
              <p:nvPr/>
            </p:nvSpPr>
            <p:spPr bwMode="auto">
              <a:xfrm>
                <a:off x="3908" y="2791"/>
                <a:ext cx="12" cy="118"/>
              </a:xfrm>
              <a:custGeom>
                <a:avLst/>
                <a:gdLst>
                  <a:gd name="T0" fmla="*/ 2 w 6"/>
                  <a:gd name="T1" fmla="*/ 0 h 60"/>
                  <a:gd name="T2" fmla="*/ 0 w 6"/>
                  <a:gd name="T3" fmla="*/ 0 h 60"/>
                  <a:gd name="T4" fmla="*/ 3 w 6"/>
                  <a:gd name="T5" fmla="*/ 12 h 60"/>
                  <a:gd name="T6" fmla="*/ 3 w 6"/>
                  <a:gd name="T7" fmla="*/ 60 h 60"/>
                  <a:gd name="T8" fmla="*/ 6 w 6"/>
                  <a:gd name="T9" fmla="*/ 60 h 60"/>
                  <a:gd name="T10" fmla="*/ 6 w 6"/>
                  <a:gd name="T11" fmla="*/ 15 h 60"/>
                  <a:gd name="T12" fmla="*/ 2 w 6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0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3" y="7"/>
                      <a:pt x="3" y="12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6" y="60"/>
                      <a:pt x="6" y="60"/>
                      <a:pt x="6" y="60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9"/>
                      <a:pt x="4" y="4"/>
                      <a:pt x="2" y="0"/>
                    </a:cubicBezTo>
                  </a:path>
                </a:pathLst>
              </a:custGeom>
              <a:solidFill>
                <a:srgbClr val="71A6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1" name="Freeform 332"/>
              <p:cNvSpPr>
                <a:spLocks/>
              </p:cNvSpPr>
              <p:nvPr/>
            </p:nvSpPr>
            <p:spPr bwMode="auto">
              <a:xfrm>
                <a:off x="3912" y="2909"/>
                <a:ext cx="8" cy="1071"/>
              </a:xfrm>
              <a:custGeom>
                <a:avLst/>
                <a:gdLst>
                  <a:gd name="T0" fmla="*/ 4 w 4"/>
                  <a:gd name="T1" fmla="*/ 0 h 544"/>
                  <a:gd name="T2" fmla="*/ 1 w 4"/>
                  <a:gd name="T3" fmla="*/ 0 h 544"/>
                  <a:gd name="T4" fmla="*/ 1 w 4"/>
                  <a:gd name="T5" fmla="*/ 536 h 544"/>
                  <a:gd name="T6" fmla="*/ 0 w 4"/>
                  <a:gd name="T7" fmla="*/ 544 h 544"/>
                  <a:gd name="T8" fmla="*/ 3 w 4"/>
                  <a:gd name="T9" fmla="*/ 544 h 544"/>
                  <a:gd name="T10" fmla="*/ 4 w 4"/>
                  <a:gd name="T11" fmla="*/ 539 h 544"/>
                  <a:gd name="T12" fmla="*/ 4 w 4"/>
                  <a:gd name="T1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44">
                    <a:moveTo>
                      <a:pt x="4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536"/>
                      <a:pt x="1" y="536"/>
                      <a:pt x="1" y="536"/>
                    </a:cubicBezTo>
                    <a:cubicBezTo>
                      <a:pt x="1" y="539"/>
                      <a:pt x="1" y="541"/>
                      <a:pt x="0" y="544"/>
                    </a:cubicBezTo>
                    <a:cubicBezTo>
                      <a:pt x="3" y="544"/>
                      <a:pt x="3" y="544"/>
                      <a:pt x="3" y="544"/>
                    </a:cubicBezTo>
                    <a:cubicBezTo>
                      <a:pt x="4" y="542"/>
                      <a:pt x="4" y="541"/>
                      <a:pt x="4" y="539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8FB8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2" name="Freeform 333"/>
              <p:cNvSpPr>
                <a:spLocks noEditPoints="1"/>
              </p:cNvSpPr>
              <p:nvPr/>
            </p:nvSpPr>
            <p:spPr bwMode="auto">
              <a:xfrm>
                <a:off x="3295" y="2773"/>
                <a:ext cx="617" cy="1246"/>
              </a:xfrm>
              <a:custGeom>
                <a:avLst/>
                <a:gdLst>
                  <a:gd name="T0" fmla="*/ 314 w 314"/>
                  <a:gd name="T1" fmla="*/ 613 h 633"/>
                  <a:gd name="T2" fmla="*/ 310 w 314"/>
                  <a:gd name="T3" fmla="*/ 613 h 633"/>
                  <a:gd name="T4" fmla="*/ 284 w 314"/>
                  <a:gd name="T5" fmla="*/ 630 h 633"/>
                  <a:gd name="T6" fmla="*/ 19 w 314"/>
                  <a:gd name="T7" fmla="*/ 630 h 633"/>
                  <a:gd name="T8" fmla="*/ 0 w 314"/>
                  <a:gd name="T9" fmla="*/ 623 h 633"/>
                  <a:gd name="T10" fmla="*/ 3 w 314"/>
                  <a:gd name="T11" fmla="*/ 626 h 633"/>
                  <a:gd name="T12" fmla="*/ 22 w 314"/>
                  <a:gd name="T13" fmla="*/ 633 h 633"/>
                  <a:gd name="T14" fmla="*/ 287 w 314"/>
                  <a:gd name="T15" fmla="*/ 633 h 633"/>
                  <a:gd name="T16" fmla="*/ 314 w 314"/>
                  <a:gd name="T17" fmla="*/ 613 h 633"/>
                  <a:gd name="T18" fmla="*/ 305 w 314"/>
                  <a:gd name="T19" fmla="*/ 0 h 633"/>
                  <a:gd name="T20" fmla="*/ 311 w 314"/>
                  <a:gd name="T21" fmla="*/ 9 h 633"/>
                  <a:gd name="T22" fmla="*/ 312 w 314"/>
                  <a:gd name="T23" fmla="*/ 9 h 633"/>
                  <a:gd name="T24" fmla="*/ 308 w 314"/>
                  <a:gd name="T25" fmla="*/ 2 h 633"/>
                  <a:gd name="T26" fmla="*/ 305 w 314"/>
                  <a:gd name="T27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4" h="633">
                    <a:moveTo>
                      <a:pt x="314" y="613"/>
                    </a:moveTo>
                    <a:cubicBezTo>
                      <a:pt x="310" y="613"/>
                      <a:pt x="310" y="613"/>
                      <a:pt x="310" y="613"/>
                    </a:cubicBezTo>
                    <a:cubicBezTo>
                      <a:pt x="306" y="623"/>
                      <a:pt x="296" y="630"/>
                      <a:pt x="284" y="630"/>
                    </a:cubicBezTo>
                    <a:cubicBezTo>
                      <a:pt x="19" y="630"/>
                      <a:pt x="19" y="630"/>
                      <a:pt x="19" y="630"/>
                    </a:cubicBezTo>
                    <a:cubicBezTo>
                      <a:pt x="12" y="630"/>
                      <a:pt x="5" y="628"/>
                      <a:pt x="0" y="623"/>
                    </a:cubicBezTo>
                    <a:cubicBezTo>
                      <a:pt x="1" y="624"/>
                      <a:pt x="2" y="625"/>
                      <a:pt x="3" y="626"/>
                    </a:cubicBezTo>
                    <a:cubicBezTo>
                      <a:pt x="8" y="630"/>
                      <a:pt x="15" y="633"/>
                      <a:pt x="22" y="633"/>
                    </a:cubicBezTo>
                    <a:cubicBezTo>
                      <a:pt x="287" y="633"/>
                      <a:pt x="287" y="633"/>
                      <a:pt x="287" y="633"/>
                    </a:cubicBezTo>
                    <a:cubicBezTo>
                      <a:pt x="300" y="633"/>
                      <a:pt x="310" y="625"/>
                      <a:pt x="314" y="613"/>
                    </a:cubicBezTo>
                    <a:moveTo>
                      <a:pt x="305" y="0"/>
                    </a:moveTo>
                    <a:cubicBezTo>
                      <a:pt x="308" y="2"/>
                      <a:pt x="309" y="5"/>
                      <a:pt x="311" y="9"/>
                    </a:cubicBezTo>
                    <a:cubicBezTo>
                      <a:pt x="312" y="9"/>
                      <a:pt x="312" y="9"/>
                      <a:pt x="312" y="9"/>
                    </a:cubicBezTo>
                    <a:cubicBezTo>
                      <a:pt x="311" y="7"/>
                      <a:pt x="310" y="4"/>
                      <a:pt x="308" y="2"/>
                    </a:cubicBezTo>
                    <a:cubicBezTo>
                      <a:pt x="307" y="1"/>
                      <a:pt x="306" y="0"/>
                      <a:pt x="305" y="0"/>
                    </a:cubicBezTo>
                  </a:path>
                </a:pathLst>
              </a:custGeom>
              <a:solidFill>
                <a:srgbClr val="008A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3" name="Freeform 334"/>
              <p:cNvSpPr>
                <a:spLocks/>
              </p:cNvSpPr>
              <p:nvPr/>
            </p:nvSpPr>
            <p:spPr bwMode="auto">
              <a:xfrm>
                <a:off x="3906" y="2791"/>
                <a:ext cx="8" cy="118"/>
              </a:xfrm>
              <a:custGeom>
                <a:avLst/>
                <a:gdLst>
                  <a:gd name="T0" fmla="*/ 1 w 4"/>
                  <a:gd name="T1" fmla="*/ 0 h 60"/>
                  <a:gd name="T2" fmla="*/ 0 w 4"/>
                  <a:gd name="T3" fmla="*/ 0 h 60"/>
                  <a:gd name="T4" fmla="*/ 1 w 4"/>
                  <a:gd name="T5" fmla="*/ 9 h 60"/>
                  <a:gd name="T6" fmla="*/ 1 w 4"/>
                  <a:gd name="T7" fmla="*/ 60 h 60"/>
                  <a:gd name="T8" fmla="*/ 4 w 4"/>
                  <a:gd name="T9" fmla="*/ 60 h 60"/>
                  <a:gd name="T10" fmla="*/ 4 w 4"/>
                  <a:gd name="T11" fmla="*/ 12 h 60"/>
                  <a:gd name="T12" fmla="*/ 1 w 4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1" y="9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7"/>
                      <a:pt x="3" y="4"/>
                      <a:pt x="1" y="0"/>
                    </a:cubicBezTo>
                  </a:path>
                </a:pathLst>
              </a:custGeom>
              <a:solidFill>
                <a:srgbClr val="6FA3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4" name="Freeform 335"/>
              <p:cNvSpPr>
                <a:spLocks/>
              </p:cNvSpPr>
              <p:nvPr/>
            </p:nvSpPr>
            <p:spPr bwMode="auto">
              <a:xfrm>
                <a:off x="3905" y="2909"/>
                <a:ext cx="9" cy="1071"/>
              </a:xfrm>
              <a:custGeom>
                <a:avLst/>
                <a:gdLst>
                  <a:gd name="T0" fmla="*/ 5 w 5"/>
                  <a:gd name="T1" fmla="*/ 0 h 544"/>
                  <a:gd name="T2" fmla="*/ 2 w 5"/>
                  <a:gd name="T3" fmla="*/ 0 h 544"/>
                  <a:gd name="T4" fmla="*/ 2 w 5"/>
                  <a:gd name="T5" fmla="*/ 533 h 544"/>
                  <a:gd name="T6" fmla="*/ 0 w 5"/>
                  <a:gd name="T7" fmla="*/ 544 h 544"/>
                  <a:gd name="T8" fmla="*/ 4 w 5"/>
                  <a:gd name="T9" fmla="*/ 544 h 544"/>
                  <a:gd name="T10" fmla="*/ 5 w 5"/>
                  <a:gd name="T11" fmla="*/ 536 h 544"/>
                  <a:gd name="T12" fmla="*/ 5 w 5"/>
                  <a:gd name="T1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44"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533"/>
                      <a:pt x="2" y="533"/>
                      <a:pt x="2" y="533"/>
                    </a:cubicBezTo>
                    <a:cubicBezTo>
                      <a:pt x="2" y="537"/>
                      <a:pt x="1" y="541"/>
                      <a:pt x="0" y="544"/>
                    </a:cubicBezTo>
                    <a:cubicBezTo>
                      <a:pt x="4" y="544"/>
                      <a:pt x="4" y="544"/>
                      <a:pt x="4" y="544"/>
                    </a:cubicBezTo>
                    <a:cubicBezTo>
                      <a:pt x="5" y="541"/>
                      <a:pt x="5" y="539"/>
                      <a:pt x="5" y="536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8DB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5" name="Freeform 336"/>
              <p:cNvSpPr>
                <a:spLocks noEditPoints="1"/>
              </p:cNvSpPr>
              <p:nvPr/>
            </p:nvSpPr>
            <p:spPr bwMode="auto">
              <a:xfrm>
                <a:off x="3289" y="2767"/>
                <a:ext cx="617" cy="1246"/>
              </a:xfrm>
              <a:custGeom>
                <a:avLst/>
                <a:gdLst>
                  <a:gd name="T0" fmla="*/ 313 w 314"/>
                  <a:gd name="T1" fmla="*/ 616 h 633"/>
                  <a:gd name="T2" fmla="*/ 309 w 314"/>
                  <a:gd name="T3" fmla="*/ 616 h 633"/>
                  <a:gd name="T4" fmla="*/ 284 w 314"/>
                  <a:gd name="T5" fmla="*/ 630 h 633"/>
                  <a:gd name="T6" fmla="*/ 19 w 314"/>
                  <a:gd name="T7" fmla="*/ 630 h 633"/>
                  <a:gd name="T8" fmla="*/ 0 w 314"/>
                  <a:gd name="T9" fmla="*/ 623 h 633"/>
                  <a:gd name="T10" fmla="*/ 3 w 314"/>
                  <a:gd name="T11" fmla="*/ 626 h 633"/>
                  <a:gd name="T12" fmla="*/ 22 w 314"/>
                  <a:gd name="T13" fmla="*/ 633 h 633"/>
                  <a:gd name="T14" fmla="*/ 287 w 314"/>
                  <a:gd name="T15" fmla="*/ 633 h 633"/>
                  <a:gd name="T16" fmla="*/ 313 w 314"/>
                  <a:gd name="T17" fmla="*/ 616 h 633"/>
                  <a:gd name="T18" fmla="*/ 305 w 314"/>
                  <a:gd name="T19" fmla="*/ 0 h 633"/>
                  <a:gd name="T20" fmla="*/ 312 w 314"/>
                  <a:gd name="T21" fmla="*/ 12 h 633"/>
                  <a:gd name="T22" fmla="*/ 314 w 314"/>
                  <a:gd name="T23" fmla="*/ 12 h 633"/>
                  <a:gd name="T24" fmla="*/ 308 w 314"/>
                  <a:gd name="T25" fmla="*/ 3 h 633"/>
                  <a:gd name="T26" fmla="*/ 305 w 314"/>
                  <a:gd name="T27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4" h="633">
                    <a:moveTo>
                      <a:pt x="313" y="616"/>
                    </a:moveTo>
                    <a:cubicBezTo>
                      <a:pt x="309" y="616"/>
                      <a:pt x="309" y="616"/>
                      <a:pt x="309" y="616"/>
                    </a:cubicBezTo>
                    <a:cubicBezTo>
                      <a:pt x="304" y="624"/>
                      <a:pt x="295" y="630"/>
                      <a:pt x="284" y="630"/>
                    </a:cubicBezTo>
                    <a:cubicBezTo>
                      <a:pt x="19" y="630"/>
                      <a:pt x="19" y="630"/>
                      <a:pt x="19" y="630"/>
                    </a:cubicBezTo>
                    <a:cubicBezTo>
                      <a:pt x="12" y="630"/>
                      <a:pt x="5" y="628"/>
                      <a:pt x="0" y="623"/>
                    </a:cubicBezTo>
                    <a:cubicBezTo>
                      <a:pt x="1" y="624"/>
                      <a:pt x="2" y="625"/>
                      <a:pt x="3" y="626"/>
                    </a:cubicBezTo>
                    <a:cubicBezTo>
                      <a:pt x="8" y="631"/>
                      <a:pt x="15" y="633"/>
                      <a:pt x="22" y="633"/>
                    </a:cubicBezTo>
                    <a:cubicBezTo>
                      <a:pt x="287" y="633"/>
                      <a:pt x="287" y="633"/>
                      <a:pt x="287" y="633"/>
                    </a:cubicBezTo>
                    <a:cubicBezTo>
                      <a:pt x="299" y="633"/>
                      <a:pt x="309" y="626"/>
                      <a:pt x="313" y="616"/>
                    </a:cubicBezTo>
                    <a:moveTo>
                      <a:pt x="305" y="0"/>
                    </a:moveTo>
                    <a:cubicBezTo>
                      <a:pt x="308" y="3"/>
                      <a:pt x="310" y="7"/>
                      <a:pt x="312" y="12"/>
                    </a:cubicBezTo>
                    <a:cubicBezTo>
                      <a:pt x="314" y="12"/>
                      <a:pt x="314" y="12"/>
                      <a:pt x="314" y="12"/>
                    </a:cubicBezTo>
                    <a:cubicBezTo>
                      <a:pt x="312" y="8"/>
                      <a:pt x="311" y="5"/>
                      <a:pt x="308" y="3"/>
                    </a:cubicBezTo>
                    <a:cubicBezTo>
                      <a:pt x="307" y="1"/>
                      <a:pt x="306" y="1"/>
                      <a:pt x="305" y="0"/>
                    </a:cubicBezTo>
                  </a:path>
                </a:pathLst>
              </a:custGeom>
              <a:solidFill>
                <a:srgbClr val="0087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6" name="Freeform 337"/>
              <p:cNvSpPr>
                <a:spLocks/>
              </p:cNvSpPr>
              <p:nvPr/>
            </p:nvSpPr>
            <p:spPr bwMode="auto">
              <a:xfrm>
                <a:off x="3903" y="2791"/>
                <a:ext cx="5" cy="118"/>
              </a:xfrm>
              <a:custGeom>
                <a:avLst/>
                <a:gdLst>
                  <a:gd name="T0" fmla="*/ 2 w 3"/>
                  <a:gd name="T1" fmla="*/ 0 h 60"/>
                  <a:gd name="T2" fmla="*/ 0 w 3"/>
                  <a:gd name="T3" fmla="*/ 0 h 60"/>
                  <a:gd name="T4" fmla="*/ 0 w 3"/>
                  <a:gd name="T5" fmla="*/ 6 h 60"/>
                  <a:gd name="T6" fmla="*/ 0 w 3"/>
                  <a:gd name="T7" fmla="*/ 60 h 60"/>
                  <a:gd name="T8" fmla="*/ 3 w 3"/>
                  <a:gd name="T9" fmla="*/ 60 h 60"/>
                  <a:gd name="T10" fmla="*/ 3 w 3"/>
                  <a:gd name="T11" fmla="*/ 9 h 60"/>
                  <a:gd name="T12" fmla="*/ 2 w 3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0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4"/>
                      <a:pt x="0" y="6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3" y="3"/>
                      <a:pt x="2" y="0"/>
                    </a:cubicBezTo>
                  </a:path>
                </a:pathLst>
              </a:custGeom>
              <a:solidFill>
                <a:srgbClr val="6C9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7" name="Freeform 338"/>
              <p:cNvSpPr>
                <a:spLocks/>
              </p:cNvSpPr>
              <p:nvPr/>
            </p:nvSpPr>
            <p:spPr bwMode="auto">
              <a:xfrm>
                <a:off x="3897" y="2909"/>
                <a:ext cx="11" cy="1071"/>
              </a:xfrm>
              <a:custGeom>
                <a:avLst/>
                <a:gdLst>
                  <a:gd name="T0" fmla="*/ 6 w 6"/>
                  <a:gd name="T1" fmla="*/ 0 h 544"/>
                  <a:gd name="T2" fmla="*/ 3 w 6"/>
                  <a:gd name="T3" fmla="*/ 0 h 544"/>
                  <a:gd name="T4" fmla="*/ 3 w 6"/>
                  <a:gd name="T5" fmla="*/ 530 h 544"/>
                  <a:gd name="T6" fmla="*/ 0 w 6"/>
                  <a:gd name="T7" fmla="*/ 544 h 544"/>
                  <a:gd name="T8" fmla="*/ 4 w 6"/>
                  <a:gd name="T9" fmla="*/ 544 h 544"/>
                  <a:gd name="T10" fmla="*/ 6 w 6"/>
                  <a:gd name="T11" fmla="*/ 533 h 544"/>
                  <a:gd name="T12" fmla="*/ 6 w 6"/>
                  <a:gd name="T1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44">
                    <a:moveTo>
                      <a:pt x="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530"/>
                      <a:pt x="3" y="530"/>
                      <a:pt x="3" y="530"/>
                    </a:cubicBezTo>
                    <a:cubicBezTo>
                      <a:pt x="3" y="535"/>
                      <a:pt x="2" y="540"/>
                      <a:pt x="0" y="544"/>
                    </a:cubicBezTo>
                    <a:cubicBezTo>
                      <a:pt x="4" y="544"/>
                      <a:pt x="4" y="544"/>
                      <a:pt x="4" y="544"/>
                    </a:cubicBezTo>
                    <a:cubicBezTo>
                      <a:pt x="5" y="541"/>
                      <a:pt x="6" y="537"/>
                      <a:pt x="6" y="533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8AB1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8" name="Freeform 339"/>
              <p:cNvSpPr>
                <a:spLocks noEditPoints="1"/>
              </p:cNvSpPr>
              <p:nvPr/>
            </p:nvSpPr>
            <p:spPr bwMode="auto">
              <a:xfrm>
                <a:off x="3285" y="2761"/>
                <a:ext cx="618" cy="1247"/>
              </a:xfrm>
              <a:custGeom>
                <a:avLst/>
                <a:gdLst>
                  <a:gd name="T0" fmla="*/ 311 w 314"/>
                  <a:gd name="T1" fmla="*/ 619 h 633"/>
                  <a:gd name="T2" fmla="*/ 306 w 314"/>
                  <a:gd name="T3" fmla="*/ 619 h 633"/>
                  <a:gd name="T4" fmla="*/ 283 w 314"/>
                  <a:gd name="T5" fmla="*/ 630 h 633"/>
                  <a:gd name="T6" fmla="*/ 18 w 314"/>
                  <a:gd name="T7" fmla="*/ 630 h 633"/>
                  <a:gd name="T8" fmla="*/ 0 w 314"/>
                  <a:gd name="T9" fmla="*/ 624 h 633"/>
                  <a:gd name="T10" fmla="*/ 2 w 314"/>
                  <a:gd name="T11" fmla="*/ 626 h 633"/>
                  <a:gd name="T12" fmla="*/ 21 w 314"/>
                  <a:gd name="T13" fmla="*/ 633 h 633"/>
                  <a:gd name="T14" fmla="*/ 286 w 314"/>
                  <a:gd name="T15" fmla="*/ 633 h 633"/>
                  <a:gd name="T16" fmla="*/ 311 w 314"/>
                  <a:gd name="T17" fmla="*/ 619 h 633"/>
                  <a:gd name="T18" fmla="*/ 304 w 314"/>
                  <a:gd name="T19" fmla="*/ 0 h 633"/>
                  <a:gd name="T20" fmla="*/ 311 w 314"/>
                  <a:gd name="T21" fmla="*/ 15 h 633"/>
                  <a:gd name="T22" fmla="*/ 314 w 314"/>
                  <a:gd name="T23" fmla="*/ 15 h 633"/>
                  <a:gd name="T24" fmla="*/ 307 w 314"/>
                  <a:gd name="T25" fmla="*/ 3 h 633"/>
                  <a:gd name="T26" fmla="*/ 304 w 314"/>
                  <a:gd name="T27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4" h="633">
                    <a:moveTo>
                      <a:pt x="311" y="619"/>
                    </a:moveTo>
                    <a:cubicBezTo>
                      <a:pt x="306" y="619"/>
                      <a:pt x="306" y="619"/>
                      <a:pt x="306" y="619"/>
                    </a:cubicBezTo>
                    <a:cubicBezTo>
                      <a:pt x="301" y="626"/>
                      <a:pt x="293" y="630"/>
                      <a:pt x="283" y="630"/>
                    </a:cubicBezTo>
                    <a:cubicBezTo>
                      <a:pt x="18" y="630"/>
                      <a:pt x="18" y="630"/>
                      <a:pt x="18" y="630"/>
                    </a:cubicBezTo>
                    <a:cubicBezTo>
                      <a:pt x="11" y="630"/>
                      <a:pt x="4" y="628"/>
                      <a:pt x="0" y="624"/>
                    </a:cubicBezTo>
                    <a:cubicBezTo>
                      <a:pt x="0" y="625"/>
                      <a:pt x="1" y="626"/>
                      <a:pt x="2" y="626"/>
                    </a:cubicBezTo>
                    <a:cubicBezTo>
                      <a:pt x="7" y="631"/>
                      <a:pt x="14" y="633"/>
                      <a:pt x="21" y="633"/>
                    </a:cubicBezTo>
                    <a:cubicBezTo>
                      <a:pt x="286" y="633"/>
                      <a:pt x="286" y="633"/>
                      <a:pt x="286" y="633"/>
                    </a:cubicBezTo>
                    <a:cubicBezTo>
                      <a:pt x="297" y="633"/>
                      <a:pt x="306" y="627"/>
                      <a:pt x="311" y="619"/>
                    </a:cubicBezTo>
                    <a:moveTo>
                      <a:pt x="304" y="0"/>
                    </a:moveTo>
                    <a:cubicBezTo>
                      <a:pt x="308" y="4"/>
                      <a:pt x="310" y="9"/>
                      <a:pt x="311" y="15"/>
                    </a:cubicBezTo>
                    <a:cubicBezTo>
                      <a:pt x="314" y="15"/>
                      <a:pt x="314" y="15"/>
                      <a:pt x="314" y="15"/>
                    </a:cubicBezTo>
                    <a:cubicBezTo>
                      <a:pt x="312" y="10"/>
                      <a:pt x="310" y="6"/>
                      <a:pt x="307" y="3"/>
                    </a:cubicBezTo>
                    <a:cubicBezTo>
                      <a:pt x="306" y="2"/>
                      <a:pt x="305" y="1"/>
                      <a:pt x="304" y="0"/>
                    </a:cubicBezTo>
                  </a:path>
                </a:pathLst>
              </a:custGeom>
              <a:solidFill>
                <a:srgbClr val="008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9" name="Freeform 340"/>
              <p:cNvSpPr>
                <a:spLocks/>
              </p:cNvSpPr>
              <p:nvPr/>
            </p:nvSpPr>
            <p:spPr bwMode="auto">
              <a:xfrm>
                <a:off x="3897" y="2791"/>
                <a:ext cx="6" cy="118"/>
              </a:xfrm>
              <a:custGeom>
                <a:avLst/>
                <a:gdLst>
                  <a:gd name="T0" fmla="*/ 3 w 3"/>
                  <a:gd name="T1" fmla="*/ 0 h 60"/>
                  <a:gd name="T2" fmla="*/ 0 w 3"/>
                  <a:gd name="T3" fmla="*/ 0 h 60"/>
                  <a:gd name="T4" fmla="*/ 0 w 3"/>
                  <a:gd name="T5" fmla="*/ 3 h 60"/>
                  <a:gd name="T6" fmla="*/ 0 w 3"/>
                  <a:gd name="T7" fmla="*/ 60 h 60"/>
                  <a:gd name="T8" fmla="*/ 3 w 3"/>
                  <a:gd name="T9" fmla="*/ 60 h 60"/>
                  <a:gd name="T10" fmla="*/ 3 w 3"/>
                  <a:gd name="T11" fmla="*/ 6 h 60"/>
                  <a:gd name="T12" fmla="*/ 3 w 3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4"/>
                      <a:pt x="3" y="2"/>
                      <a:pt x="3" y="0"/>
                    </a:cubicBezTo>
                  </a:path>
                </a:pathLst>
              </a:custGeom>
              <a:solidFill>
                <a:srgbClr val="699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0" name="Freeform 341"/>
              <p:cNvSpPr>
                <a:spLocks/>
              </p:cNvSpPr>
              <p:nvPr/>
            </p:nvSpPr>
            <p:spPr bwMode="auto">
              <a:xfrm>
                <a:off x="3887" y="2909"/>
                <a:ext cx="16" cy="1071"/>
              </a:xfrm>
              <a:custGeom>
                <a:avLst/>
                <a:gdLst>
                  <a:gd name="T0" fmla="*/ 8 w 8"/>
                  <a:gd name="T1" fmla="*/ 0 h 544"/>
                  <a:gd name="T2" fmla="*/ 5 w 8"/>
                  <a:gd name="T3" fmla="*/ 0 h 544"/>
                  <a:gd name="T4" fmla="*/ 5 w 8"/>
                  <a:gd name="T5" fmla="*/ 527 h 544"/>
                  <a:gd name="T6" fmla="*/ 0 w 8"/>
                  <a:gd name="T7" fmla="*/ 544 h 544"/>
                  <a:gd name="T8" fmla="*/ 5 w 8"/>
                  <a:gd name="T9" fmla="*/ 544 h 544"/>
                  <a:gd name="T10" fmla="*/ 8 w 8"/>
                  <a:gd name="T11" fmla="*/ 530 h 544"/>
                  <a:gd name="T12" fmla="*/ 8 w 8"/>
                  <a:gd name="T1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44">
                    <a:moveTo>
                      <a:pt x="8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527"/>
                      <a:pt x="5" y="527"/>
                      <a:pt x="5" y="527"/>
                    </a:cubicBezTo>
                    <a:cubicBezTo>
                      <a:pt x="5" y="534"/>
                      <a:pt x="3" y="539"/>
                      <a:pt x="0" y="544"/>
                    </a:cubicBezTo>
                    <a:cubicBezTo>
                      <a:pt x="5" y="544"/>
                      <a:pt x="5" y="544"/>
                      <a:pt x="5" y="544"/>
                    </a:cubicBezTo>
                    <a:cubicBezTo>
                      <a:pt x="7" y="540"/>
                      <a:pt x="8" y="535"/>
                      <a:pt x="8" y="53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86A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1" name="Freeform 342"/>
              <p:cNvSpPr>
                <a:spLocks noEditPoints="1"/>
              </p:cNvSpPr>
              <p:nvPr/>
            </p:nvSpPr>
            <p:spPr bwMode="auto">
              <a:xfrm>
                <a:off x="3279" y="2755"/>
                <a:ext cx="618" cy="1247"/>
              </a:xfrm>
              <a:custGeom>
                <a:avLst/>
                <a:gdLst>
                  <a:gd name="T0" fmla="*/ 309 w 314"/>
                  <a:gd name="T1" fmla="*/ 622 h 633"/>
                  <a:gd name="T2" fmla="*/ 304 w 314"/>
                  <a:gd name="T3" fmla="*/ 622 h 633"/>
                  <a:gd name="T4" fmla="*/ 283 w 314"/>
                  <a:gd name="T5" fmla="*/ 631 h 633"/>
                  <a:gd name="T6" fmla="*/ 18 w 314"/>
                  <a:gd name="T7" fmla="*/ 631 h 633"/>
                  <a:gd name="T8" fmla="*/ 0 w 314"/>
                  <a:gd name="T9" fmla="*/ 624 h 633"/>
                  <a:gd name="T10" fmla="*/ 3 w 314"/>
                  <a:gd name="T11" fmla="*/ 627 h 633"/>
                  <a:gd name="T12" fmla="*/ 21 w 314"/>
                  <a:gd name="T13" fmla="*/ 633 h 633"/>
                  <a:gd name="T14" fmla="*/ 286 w 314"/>
                  <a:gd name="T15" fmla="*/ 633 h 633"/>
                  <a:gd name="T16" fmla="*/ 309 w 314"/>
                  <a:gd name="T17" fmla="*/ 622 h 633"/>
                  <a:gd name="T18" fmla="*/ 305 w 314"/>
                  <a:gd name="T19" fmla="*/ 0 h 633"/>
                  <a:gd name="T20" fmla="*/ 311 w 314"/>
                  <a:gd name="T21" fmla="*/ 18 h 633"/>
                  <a:gd name="T22" fmla="*/ 314 w 314"/>
                  <a:gd name="T23" fmla="*/ 18 h 633"/>
                  <a:gd name="T24" fmla="*/ 307 w 314"/>
                  <a:gd name="T25" fmla="*/ 3 h 633"/>
                  <a:gd name="T26" fmla="*/ 305 w 314"/>
                  <a:gd name="T27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4" h="633">
                    <a:moveTo>
                      <a:pt x="309" y="622"/>
                    </a:moveTo>
                    <a:cubicBezTo>
                      <a:pt x="304" y="622"/>
                      <a:pt x="304" y="622"/>
                      <a:pt x="304" y="622"/>
                    </a:cubicBezTo>
                    <a:cubicBezTo>
                      <a:pt x="298" y="627"/>
                      <a:pt x="291" y="631"/>
                      <a:pt x="283" y="631"/>
                    </a:cubicBezTo>
                    <a:cubicBezTo>
                      <a:pt x="18" y="631"/>
                      <a:pt x="18" y="631"/>
                      <a:pt x="18" y="631"/>
                    </a:cubicBezTo>
                    <a:cubicBezTo>
                      <a:pt x="11" y="631"/>
                      <a:pt x="5" y="628"/>
                      <a:pt x="0" y="624"/>
                    </a:cubicBezTo>
                    <a:cubicBezTo>
                      <a:pt x="1" y="625"/>
                      <a:pt x="2" y="626"/>
                      <a:pt x="3" y="627"/>
                    </a:cubicBezTo>
                    <a:cubicBezTo>
                      <a:pt x="7" y="631"/>
                      <a:pt x="14" y="633"/>
                      <a:pt x="21" y="633"/>
                    </a:cubicBezTo>
                    <a:cubicBezTo>
                      <a:pt x="286" y="633"/>
                      <a:pt x="286" y="633"/>
                      <a:pt x="286" y="633"/>
                    </a:cubicBezTo>
                    <a:cubicBezTo>
                      <a:pt x="296" y="633"/>
                      <a:pt x="304" y="629"/>
                      <a:pt x="309" y="622"/>
                    </a:cubicBezTo>
                    <a:moveTo>
                      <a:pt x="305" y="0"/>
                    </a:moveTo>
                    <a:cubicBezTo>
                      <a:pt x="309" y="5"/>
                      <a:pt x="311" y="11"/>
                      <a:pt x="311" y="18"/>
                    </a:cubicBezTo>
                    <a:cubicBezTo>
                      <a:pt x="314" y="18"/>
                      <a:pt x="314" y="18"/>
                      <a:pt x="314" y="18"/>
                    </a:cubicBezTo>
                    <a:cubicBezTo>
                      <a:pt x="313" y="12"/>
                      <a:pt x="311" y="7"/>
                      <a:pt x="307" y="3"/>
                    </a:cubicBezTo>
                    <a:cubicBezTo>
                      <a:pt x="307" y="2"/>
                      <a:pt x="306" y="1"/>
                      <a:pt x="305" y="0"/>
                    </a:cubicBezTo>
                  </a:path>
                </a:pathLst>
              </a:custGeom>
              <a:solidFill>
                <a:srgbClr val="0080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2" name="Freeform 343"/>
              <p:cNvSpPr>
                <a:spLocks/>
              </p:cNvSpPr>
              <p:nvPr/>
            </p:nvSpPr>
            <p:spPr bwMode="auto">
              <a:xfrm>
                <a:off x="3891" y="2791"/>
                <a:ext cx="6" cy="118"/>
              </a:xfrm>
              <a:custGeom>
                <a:avLst/>
                <a:gdLst>
                  <a:gd name="T0" fmla="*/ 3 w 3"/>
                  <a:gd name="T1" fmla="*/ 0 h 60"/>
                  <a:gd name="T2" fmla="*/ 0 w 3"/>
                  <a:gd name="T3" fmla="*/ 0 h 60"/>
                  <a:gd name="T4" fmla="*/ 0 w 3"/>
                  <a:gd name="T5" fmla="*/ 0 h 60"/>
                  <a:gd name="T6" fmla="*/ 0 w 3"/>
                  <a:gd name="T7" fmla="*/ 60 h 60"/>
                  <a:gd name="T8" fmla="*/ 3 w 3"/>
                  <a:gd name="T9" fmla="*/ 60 h 60"/>
                  <a:gd name="T10" fmla="*/ 3 w 3"/>
                  <a:gd name="T11" fmla="*/ 3 h 60"/>
                  <a:gd name="T12" fmla="*/ 3 w 3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0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</a:path>
                </a:pathLst>
              </a:custGeom>
              <a:solidFill>
                <a:srgbClr val="679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3" name="Freeform 344"/>
              <p:cNvSpPr>
                <a:spLocks/>
              </p:cNvSpPr>
              <p:nvPr/>
            </p:nvSpPr>
            <p:spPr bwMode="auto">
              <a:xfrm>
                <a:off x="3877" y="2909"/>
                <a:ext cx="20" cy="1071"/>
              </a:xfrm>
              <a:custGeom>
                <a:avLst/>
                <a:gdLst>
                  <a:gd name="T0" fmla="*/ 10 w 10"/>
                  <a:gd name="T1" fmla="*/ 0 h 544"/>
                  <a:gd name="T2" fmla="*/ 7 w 10"/>
                  <a:gd name="T3" fmla="*/ 0 h 544"/>
                  <a:gd name="T4" fmla="*/ 7 w 10"/>
                  <a:gd name="T5" fmla="*/ 79 h 544"/>
                  <a:gd name="T6" fmla="*/ 10 w 10"/>
                  <a:gd name="T7" fmla="*/ 79 h 544"/>
                  <a:gd name="T8" fmla="*/ 10 w 10"/>
                  <a:gd name="T9" fmla="*/ 139 h 544"/>
                  <a:gd name="T10" fmla="*/ 7 w 10"/>
                  <a:gd name="T11" fmla="*/ 139 h 544"/>
                  <a:gd name="T12" fmla="*/ 7 w 10"/>
                  <a:gd name="T13" fmla="*/ 169 h 544"/>
                  <a:gd name="T14" fmla="*/ 10 w 10"/>
                  <a:gd name="T15" fmla="*/ 169 h 544"/>
                  <a:gd name="T16" fmla="*/ 10 w 10"/>
                  <a:gd name="T17" fmla="*/ 230 h 544"/>
                  <a:gd name="T18" fmla="*/ 7 w 10"/>
                  <a:gd name="T19" fmla="*/ 230 h 544"/>
                  <a:gd name="T20" fmla="*/ 7 w 10"/>
                  <a:gd name="T21" fmla="*/ 260 h 544"/>
                  <a:gd name="T22" fmla="*/ 10 w 10"/>
                  <a:gd name="T23" fmla="*/ 260 h 544"/>
                  <a:gd name="T24" fmla="*/ 10 w 10"/>
                  <a:gd name="T25" fmla="*/ 320 h 544"/>
                  <a:gd name="T26" fmla="*/ 7 w 10"/>
                  <a:gd name="T27" fmla="*/ 320 h 544"/>
                  <a:gd name="T28" fmla="*/ 7 w 10"/>
                  <a:gd name="T29" fmla="*/ 351 h 544"/>
                  <a:gd name="T30" fmla="*/ 10 w 10"/>
                  <a:gd name="T31" fmla="*/ 351 h 544"/>
                  <a:gd name="T32" fmla="*/ 10 w 10"/>
                  <a:gd name="T33" fmla="*/ 411 h 544"/>
                  <a:gd name="T34" fmla="*/ 7 w 10"/>
                  <a:gd name="T35" fmla="*/ 411 h 544"/>
                  <a:gd name="T36" fmla="*/ 7 w 10"/>
                  <a:gd name="T37" fmla="*/ 441 h 544"/>
                  <a:gd name="T38" fmla="*/ 10 w 10"/>
                  <a:gd name="T39" fmla="*/ 441 h 544"/>
                  <a:gd name="T40" fmla="*/ 10 w 10"/>
                  <a:gd name="T41" fmla="*/ 502 h 544"/>
                  <a:gd name="T42" fmla="*/ 7 w 10"/>
                  <a:gd name="T43" fmla="*/ 502 h 544"/>
                  <a:gd name="T44" fmla="*/ 7 w 10"/>
                  <a:gd name="T45" fmla="*/ 525 h 544"/>
                  <a:gd name="T46" fmla="*/ 0 w 10"/>
                  <a:gd name="T47" fmla="*/ 544 h 544"/>
                  <a:gd name="T48" fmla="*/ 5 w 10"/>
                  <a:gd name="T49" fmla="*/ 544 h 544"/>
                  <a:gd name="T50" fmla="*/ 10 w 10"/>
                  <a:gd name="T51" fmla="*/ 527 h 544"/>
                  <a:gd name="T52" fmla="*/ 10 w 10"/>
                  <a:gd name="T5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" h="544">
                    <a:moveTo>
                      <a:pt x="10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0" y="139"/>
                      <a:pt x="10" y="139"/>
                      <a:pt x="10" y="139"/>
                    </a:cubicBezTo>
                    <a:cubicBezTo>
                      <a:pt x="7" y="139"/>
                      <a:pt x="7" y="139"/>
                      <a:pt x="7" y="139"/>
                    </a:cubicBezTo>
                    <a:cubicBezTo>
                      <a:pt x="7" y="169"/>
                      <a:pt x="7" y="169"/>
                      <a:pt x="7" y="169"/>
                    </a:cubicBezTo>
                    <a:cubicBezTo>
                      <a:pt x="10" y="169"/>
                      <a:pt x="10" y="169"/>
                      <a:pt x="10" y="169"/>
                    </a:cubicBezTo>
                    <a:cubicBezTo>
                      <a:pt x="10" y="230"/>
                      <a:pt x="10" y="230"/>
                      <a:pt x="10" y="230"/>
                    </a:cubicBezTo>
                    <a:cubicBezTo>
                      <a:pt x="7" y="230"/>
                      <a:pt x="7" y="230"/>
                      <a:pt x="7" y="230"/>
                    </a:cubicBezTo>
                    <a:cubicBezTo>
                      <a:pt x="7" y="260"/>
                      <a:pt x="7" y="260"/>
                      <a:pt x="7" y="260"/>
                    </a:cubicBezTo>
                    <a:cubicBezTo>
                      <a:pt x="10" y="260"/>
                      <a:pt x="10" y="260"/>
                      <a:pt x="10" y="260"/>
                    </a:cubicBezTo>
                    <a:cubicBezTo>
                      <a:pt x="10" y="320"/>
                      <a:pt x="10" y="320"/>
                      <a:pt x="10" y="320"/>
                    </a:cubicBezTo>
                    <a:cubicBezTo>
                      <a:pt x="7" y="320"/>
                      <a:pt x="7" y="320"/>
                      <a:pt x="7" y="320"/>
                    </a:cubicBezTo>
                    <a:cubicBezTo>
                      <a:pt x="7" y="351"/>
                      <a:pt x="7" y="351"/>
                      <a:pt x="7" y="351"/>
                    </a:cubicBezTo>
                    <a:cubicBezTo>
                      <a:pt x="10" y="351"/>
                      <a:pt x="10" y="351"/>
                      <a:pt x="10" y="351"/>
                    </a:cubicBezTo>
                    <a:cubicBezTo>
                      <a:pt x="10" y="411"/>
                      <a:pt x="10" y="411"/>
                      <a:pt x="10" y="411"/>
                    </a:cubicBezTo>
                    <a:cubicBezTo>
                      <a:pt x="7" y="411"/>
                      <a:pt x="7" y="411"/>
                      <a:pt x="7" y="411"/>
                    </a:cubicBezTo>
                    <a:cubicBezTo>
                      <a:pt x="7" y="441"/>
                      <a:pt x="7" y="441"/>
                      <a:pt x="7" y="441"/>
                    </a:cubicBezTo>
                    <a:cubicBezTo>
                      <a:pt x="10" y="441"/>
                      <a:pt x="10" y="441"/>
                      <a:pt x="10" y="441"/>
                    </a:cubicBezTo>
                    <a:cubicBezTo>
                      <a:pt x="10" y="502"/>
                      <a:pt x="10" y="502"/>
                      <a:pt x="10" y="502"/>
                    </a:cubicBezTo>
                    <a:cubicBezTo>
                      <a:pt x="7" y="502"/>
                      <a:pt x="7" y="502"/>
                      <a:pt x="7" y="502"/>
                    </a:cubicBezTo>
                    <a:cubicBezTo>
                      <a:pt x="7" y="525"/>
                      <a:pt x="7" y="525"/>
                      <a:pt x="7" y="525"/>
                    </a:cubicBezTo>
                    <a:cubicBezTo>
                      <a:pt x="7" y="532"/>
                      <a:pt x="4" y="539"/>
                      <a:pt x="0" y="544"/>
                    </a:cubicBezTo>
                    <a:cubicBezTo>
                      <a:pt x="5" y="544"/>
                      <a:pt x="5" y="544"/>
                      <a:pt x="5" y="544"/>
                    </a:cubicBezTo>
                    <a:cubicBezTo>
                      <a:pt x="8" y="539"/>
                      <a:pt x="10" y="534"/>
                      <a:pt x="10" y="527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82A8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4" name="Rectangle 345"/>
              <p:cNvSpPr>
                <a:spLocks noChangeArrowheads="1"/>
              </p:cNvSpPr>
              <p:nvPr/>
            </p:nvSpPr>
            <p:spPr bwMode="auto">
              <a:xfrm>
                <a:off x="3891" y="3242"/>
                <a:ext cx="6" cy="120"/>
              </a:xfrm>
              <a:prstGeom prst="rect">
                <a:avLst/>
              </a:prstGeom>
              <a:solidFill>
                <a:srgbClr val="679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5" name="Rectangle 346"/>
              <p:cNvSpPr>
                <a:spLocks noChangeArrowheads="1"/>
              </p:cNvSpPr>
              <p:nvPr/>
            </p:nvSpPr>
            <p:spPr bwMode="auto">
              <a:xfrm>
                <a:off x="3891" y="3242"/>
                <a:ext cx="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6" name="Rectangle 347"/>
              <p:cNvSpPr>
                <a:spLocks noChangeArrowheads="1"/>
              </p:cNvSpPr>
              <p:nvPr/>
            </p:nvSpPr>
            <p:spPr bwMode="auto">
              <a:xfrm>
                <a:off x="3891" y="3065"/>
                <a:ext cx="6" cy="118"/>
              </a:xfrm>
              <a:prstGeom prst="rect">
                <a:avLst/>
              </a:prstGeom>
              <a:solidFill>
                <a:srgbClr val="679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7" name="Rectangle 348"/>
              <p:cNvSpPr>
                <a:spLocks noChangeArrowheads="1"/>
              </p:cNvSpPr>
              <p:nvPr/>
            </p:nvSpPr>
            <p:spPr bwMode="auto">
              <a:xfrm>
                <a:off x="3891" y="3065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8" name="Rectangle 349"/>
              <p:cNvSpPr>
                <a:spLocks noChangeArrowheads="1"/>
              </p:cNvSpPr>
              <p:nvPr/>
            </p:nvSpPr>
            <p:spPr bwMode="auto">
              <a:xfrm>
                <a:off x="3891" y="3421"/>
                <a:ext cx="6" cy="118"/>
              </a:xfrm>
              <a:prstGeom prst="rect">
                <a:avLst/>
              </a:prstGeom>
              <a:solidFill>
                <a:srgbClr val="679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9" name="Rectangle 350"/>
              <p:cNvSpPr>
                <a:spLocks noChangeArrowheads="1"/>
              </p:cNvSpPr>
              <p:nvPr/>
            </p:nvSpPr>
            <p:spPr bwMode="auto">
              <a:xfrm>
                <a:off x="3891" y="3421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0" name="Rectangle 351"/>
              <p:cNvSpPr>
                <a:spLocks noChangeArrowheads="1"/>
              </p:cNvSpPr>
              <p:nvPr/>
            </p:nvSpPr>
            <p:spPr bwMode="auto">
              <a:xfrm>
                <a:off x="3891" y="3600"/>
                <a:ext cx="6" cy="118"/>
              </a:xfrm>
              <a:prstGeom prst="rect">
                <a:avLst/>
              </a:prstGeom>
              <a:solidFill>
                <a:srgbClr val="679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1" name="Rectangle 352"/>
              <p:cNvSpPr>
                <a:spLocks noChangeArrowheads="1"/>
              </p:cNvSpPr>
              <p:nvPr/>
            </p:nvSpPr>
            <p:spPr bwMode="auto">
              <a:xfrm>
                <a:off x="3891" y="3600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2" name="Rectangle 353"/>
              <p:cNvSpPr>
                <a:spLocks noChangeArrowheads="1"/>
              </p:cNvSpPr>
              <p:nvPr/>
            </p:nvSpPr>
            <p:spPr bwMode="auto">
              <a:xfrm>
                <a:off x="3891" y="3777"/>
                <a:ext cx="6" cy="120"/>
              </a:xfrm>
              <a:prstGeom prst="rect">
                <a:avLst/>
              </a:prstGeom>
              <a:solidFill>
                <a:srgbClr val="679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3" name="Rectangle 354"/>
              <p:cNvSpPr>
                <a:spLocks noChangeArrowheads="1"/>
              </p:cNvSpPr>
              <p:nvPr/>
            </p:nvSpPr>
            <p:spPr bwMode="auto">
              <a:xfrm>
                <a:off x="3891" y="3777"/>
                <a:ext cx="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4" name="Freeform 355"/>
              <p:cNvSpPr>
                <a:spLocks/>
              </p:cNvSpPr>
              <p:nvPr/>
            </p:nvSpPr>
            <p:spPr bwMode="auto">
              <a:xfrm>
                <a:off x="3873" y="2750"/>
                <a:ext cx="18" cy="41"/>
              </a:xfrm>
              <a:custGeom>
                <a:avLst/>
                <a:gdLst>
                  <a:gd name="T0" fmla="*/ 0 w 9"/>
                  <a:gd name="T1" fmla="*/ 0 h 21"/>
                  <a:gd name="T2" fmla="*/ 7 w 9"/>
                  <a:gd name="T3" fmla="*/ 18 h 21"/>
                  <a:gd name="T4" fmla="*/ 7 w 9"/>
                  <a:gd name="T5" fmla="*/ 21 h 21"/>
                  <a:gd name="T6" fmla="*/ 9 w 9"/>
                  <a:gd name="T7" fmla="*/ 21 h 21"/>
                  <a:gd name="T8" fmla="*/ 3 w 9"/>
                  <a:gd name="T9" fmla="*/ 3 h 21"/>
                  <a:gd name="T10" fmla="*/ 0 w 9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1">
                    <a:moveTo>
                      <a:pt x="0" y="0"/>
                    </a:moveTo>
                    <a:cubicBezTo>
                      <a:pt x="4" y="5"/>
                      <a:pt x="7" y="11"/>
                      <a:pt x="7" y="18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4"/>
                      <a:pt x="7" y="8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007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5" name="Freeform 356"/>
              <p:cNvSpPr>
                <a:spLocks/>
              </p:cNvSpPr>
              <p:nvPr/>
            </p:nvSpPr>
            <p:spPr bwMode="auto">
              <a:xfrm>
                <a:off x="3887" y="2791"/>
                <a:ext cx="4" cy="118"/>
              </a:xfrm>
              <a:custGeom>
                <a:avLst/>
                <a:gdLst>
                  <a:gd name="T0" fmla="*/ 2 w 2"/>
                  <a:gd name="T1" fmla="*/ 0 h 60"/>
                  <a:gd name="T2" fmla="*/ 0 w 2"/>
                  <a:gd name="T3" fmla="*/ 0 h 60"/>
                  <a:gd name="T4" fmla="*/ 0 w 2"/>
                  <a:gd name="T5" fmla="*/ 60 h 60"/>
                  <a:gd name="T6" fmla="*/ 2 w 2"/>
                  <a:gd name="T7" fmla="*/ 60 h 60"/>
                  <a:gd name="T8" fmla="*/ 2 w 2"/>
                  <a:gd name="T9" fmla="*/ 0 h 60"/>
                  <a:gd name="T10" fmla="*/ 2 w 2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0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49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6" name="Freeform 357"/>
              <p:cNvSpPr>
                <a:spLocks noEditPoints="1"/>
              </p:cNvSpPr>
              <p:nvPr/>
            </p:nvSpPr>
            <p:spPr bwMode="auto">
              <a:xfrm>
                <a:off x="3887" y="2909"/>
                <a:ext cx="4" cy="512"/>
              </a:xfrm>
              <a:custGeom>
                <a:avLst/>
                <a:gdLst>
                  <a:gd name="T0" fmla="*/ 4 w 4"/>
                  <a:gd name="T1" fmla="*/ 453 h 512"/>
                  <a:gd name="T2" fmla="*/ 0 w 4"/>
                  <a:gd name="T3" fmla="*/ 453 h 512"/>
                  <a:gd name="T4" fmla="*/ 0 w 4"/>
                  <a:gd name="T5" fmla="*/ 512 h 512"/>
                  <a:gd name="T6" fmla="*/ 4 w 4"/>
                  <a:gd name="T7" fmla="*/ 512 h 512"/>
                  <a:gd name="T8" fmla="*/ 4 w 4"/>
                  <a:gd name="T9" fmla="*/ 453 h 512"/>
                  <a:gd name="T10" fmla="*/ 4 w 4"/>
                  <a:gd name="T11" fmla="*/ 274 h 512"/>
                  <a:gd name="T12" fmla="*/ 0 w 4"/>
                  <a:gd name="T13" fmla="*/ 274 h 512"/>
                  <a:gd name="T14" fmla="*/ 0 w 4"/>
                  <a:gd name="T15" fmla="*/ 333 h 512"/>
                  <a:gd name="T16" fmla="*/ 4 w 4"/>
                  <a:gd name="T17" fmla="*/ 333 h 512"/>
                  <a:gd name="T18" fmla="*/ 4 w 4"/>
                  <a:gd name="T19" fmla="*/ 274 h 512"/>
                  <a:gd name="T20" fmla="*/ 4 w 4"/>
                  <a:gd name="T21" fmla="*/ 0 h 512"/>
                  <a:gd name="T22" fmla="*/ 0 w 4"/>
                  <a:gd name="T23" fmla="*/ 0 h 512"/>
                  <a:gd name="T24" fmla="*/ 0 w 4"/>
                  <a:gd name="T25" fmla="*/ 156 h 512"/>
                  <a:gd name="T26" fmla="*/ 4 w 4"/>
                  <a:gd name="T27" fmla="*/ 156 h 512"/>
                  <a:gd name="T28" fmla="*/ 4 w 4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512">
                    <a:moveTo>
                      <a:pt x="4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4" y="512"/>
                    </a:lnTo>
                    <a:lnTo>
                      <a:pt x="4" y="453"/>
                    </a:lnTo>
                    <a:close/>
                    <a:moveTo>
                      <a:pt x="4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4" y="333"/>
                    </a:lnTo>
                    <a:lnTo>
                      <a:pt x="4" y="274"/>
                    </a:lnTo>
                    <a:close/>
                    <a:moveTo>
                      <a:pt x="4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4" y="15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EA3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7" name="Freeform 358"/>
              <p:cNvSpPr>
                <a:spLocks noEditPoints="1"/>
              </p:cNvSpPr>
              <p:nvPr/>
            </p:nvSpPr>
            <p:spPr bwMode="auto">
              <a:xfrm>
                <a:off x="3887" y="2909"/>
                <a:ext cx="4" cy="512"/>
              </a:xfrm>
              <a:custGeom>
                <a:avLst/>
                <a:gdLst>
                  <a:gd name="T0" fmla="*/ 4 w 4"/>
                  <a:gd name="T1" fmla="*/ 453 h 512"/>
                  <a:gd name="T2" fmla="*/ 0 w 4"/>
                  <a:gd name="T3" fmla="*/ 453 h 512"/>
                  <a:gd name="T4" fmla="*/ 0 w 4"/>
                  <a:gd name="T5" fmla="*/ 512 h 512"/>
                  <a:gd name="T6" fmla="*/ 4 w 4"/>
                  <a:gd name="T7" fmla="*/ 512 h 512"/>
                  <a:gd name="T8" fmla="*/ 4 w 4"/>
                  <a:gd name="T9" fmla="*/ 453 h 512"/>
                  <a:gd name="T10" fmla="*/ 4 w 4"/>
                  <a:gd name="T11" fmla="*/ 274 h 512"/>
                  <a:gd name="T12" fmla="*/ 0 w 4"/>
                  <a:gd name="T13" fmla="*/ 274 h 512"/>
                  <a:gd name="T14" fmla="*/ 0 w 4"/>
                  <a:gd name="T15" fmla="*/ 333 h 512"/>
                  <a:gd name="T16" fmla="*/ 4 w 4"/>
                  <a:gd name="T17" fmla="*/ 333 h 512"/>
                  <a:gd name="T18" fmla="*/ 4 w 4"/>
                  <a:gd name="T19" fmla="*/ 274 h 512"/>
                  <a:gd name="T20" fmla="*/ 4 w 4"/>
                  <a:gd name="T21" fmla="*/ 0 h 512"/>
                  <a:gd name="T22" fmla="*/ 0 w 4"/>
                  <a:gd name="T23" fmla="*/ 0 h 512"/>
                  <a:gd name="T24" fmla="*/ 0 w 4"/>
                  <a:gd name="T25" fmla="*/ 156 h 512"/>
                  <a:gd name="T26" fmla="*/ 4 w 4"/>
                  <a:gd name="T27" fmla="*/ 156 h 512"/>
                  <a:gd name="T28" fmla="*/ 4 w 4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512">
                    <a:moveTo>
                      <a:pt x="4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4" y="512"/>
                    </a:lnTo>
                    <a:lnTo>
                      <a:pt x="4" y="453"/>
                    </a:lnTo>
                    <a:moveTo>
                      <a:pt x="4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4" y="333"/>
                    </a:lnTo>
                    <a:lnTo>
                      <a:pt x="4" y="274"/>
                    </a:lnTo>
                    <a:moveTo>
                      <a:pt x="4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4" y="156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8" name="Rectangle 359"/>
              <p:cNvSpPr>
                <a:spLocks noChangeArrowheads="1"/>
              </p:cNvSpPr>
              <p:nvPr/>
            </p:nvSpPr>
            <p:spPr bwMode="auto">
              <a:xfrm>
                <a:off x="3887" y="3242"/>
                <a:ext cx="4" cy="120"/>
              </a:xfrm>
              <a:prstGeom prst="rect">
                <a:avLst/>
              </a:prstGeom>
              <a:solidFill>
                <a:srgbClr val="649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9" name="Rectangle 360"/>
              <p:cNvSpPr>
                <a:spLocks noChangeArrowheads="1"/>
              </p:cNvSpPr>
              <p:nvPr/>
            </p:nvSpPr>
            <p:spPr bwMode="auto">
              <a:xfrm>
                <a:off x="3887" y="3242"/>
                <a:ext cx="4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0" name="Freeform 361"/>
              <p:cNvSpPr>
                <a:spLocks noEditPoints="1"/>
              </p:cNvSpPr>
              <p:nvPr/>
            </p:nvSpPr>
            <p:spPr bwMode="auto">
              <a:xfrm>
                <a:off x="3887" y="3539"/>
                <a:ext cx="4" cy="238"/>
              </a:xfrm>
              <a:custGeom>
                <a:avLst/>
                <a:gdLst>
                  <a:gd name="T0" fmla="*/ 4 w 4"/>
                  <a:gd name="T1" fmla="*/ 179 h 238"/>
                  <a:gd name="T2" fmla="*/ 0 w 4"/>
                  <a:gd name="T3" fmla="*/ 179 h 238"/>
                  <a:gd name="T4" fmla="*/ 0 w 4"/>
                  <a:gd name="T5" fmla="*/ 238 h 238"/>
                  <a:gd name="T6" fmla="*/ 4 w 4"/>
                  <a:gd name="T7" fmla="*/ 238 h 238"/>
                  <a:gd name="T8" fmla="*/ 4 w 4"/>
                  <a:gd name="T9" fmla="*/ 179 h 238"/>
                  <a:gd name="T10" fmla="*/ 4 w 4"/>
                  <a:gd name="T11" fmla="*/ 0 h 238"/>
                  <a:gd name="T12" fmla="*/ 0 w 4"/>
                  <a:gd name="T13" fmla="*/ 0 h 238"/>
                  <a:gd name="T14" fmla="*/ 0 w 4"/>
                  <a:gd name="T15" fmla="*/ 61 h 238"/>
                  <a:gd name="T16" fmla="*/ 4 w 4"/>
                  <a:gd name="T17" fmla="*/ 61 h 238"/>
                  <a:gd name="T18" fmla="*/ 4 w 4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38">
                    <a:moveTo>
                      <a:pt x="4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4" y="238"/>
                    </a:lnTo>
                    <a:lnTo>
                      <a:pt x="4" y="179"/>
                    </a:lnTo>
                    <a:close/>
                    <a:moveTo>
                      <a:pt x="4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4" y="6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EA3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1" name="Freeform 362"/>
              <p:cNvSpPr>
                <a:spLocks noEditPoints="1"/>
              </p:cNvSpPr>
              <p:nvPr/>
            </p:nvSpPr>
            <p:spPr bwMode="auto">
              <a:xfrm>
                <a:off x="3887" y="3539"/>
                <a:ext cx="4" cy="238"/>
              </a:xfrm>
              <a:custGeom>
                <a:avLst/>
                <a:gdLst>
                  <a:gd name="T0" fmla="*/ 4 w 4"/>
                  <a:gd name="T1" fmla="*/ 179 h 238"/>
                  <a:gd name="T2" fmla="*/ 0 w 4"/>
                  <a:gd name="T3" fmla="*/ 179 h 238"/>
                  <a:gd name="T4" fmla="*/ 0 w 4"/>
                  <a:gd name="T5" fmla="*/ 238 h 238"/>
                  <a:gd name="T6" fmla="*/ 4 w 4"/>
                  <a:gd name="T7" fmla="*/ 238 h 238"/>
                  <a:gd name="T8" fmla="*/ 4 w 4"/>
                  <a:gd name="T9" fmla="*/ 179 h 238"/>
                  <a:gd name="T10" fmla="*/ 4 w 4"/>
                  <a:gd name="T11" fmla="*/ 0 h 238"/>
                  <a:gd name="T12" fmla="*/ 0 w 4"/>
                  <a:gd name="T13" fmla="*/ 0 h 238"/>
                  <a:gd name="T14" fmla="*/ 0 w 4"/>
                  <a:gd name="T15" fmla="*/ 61 h 238"/>
                  <a:gd name="T16" fmla="*/ 4 w 4"/>
                  <a:gd name="T17" fmla="*/ 61 h 238"/>
                  <a:gd name="T18" fmla="*/ 4 w 4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238">
                    <a:moveTo>
                      <a:pt x="4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4" y="238"/>
                    </a:lnTo>
                    <a:lnTo>
                      <a:pt x="4" y="179"/>
                    </a:lnTo>
                    <a:moveTo>
                      <a:pt x="4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4" y="61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2" name="Freeform 363"/>
              <p:cNvSpPr>
                <a:spLocks/>
              </p:cNvSpPr>
              <p:nvPr/>
            </p:nvSpPr>
            <p:spPr bwMode="auto">
              <a:xfrm>
                <a:off x="3275" y="3980"/>
                <a:ext cx="602" cy="18"/>
              </a:xfrm>
              <a:custGeom>
                <a:avLst/>
                <a:gdLst>
                  <a:gd name="T0" fmla="*/ 306 w 306"/>
                  <a:gd name="T1" fmla="*/ 0 h 9"/>
                  <a:gd name="T2" fmla="*/ 299 w 306"/>
                  <a:gd name="T3" fmla="*/ 0 h 9"/>
                  <a:gd name="T4" fmla="*/ 283 w 306"/>
                  <a:gd name="T5" fmla="*/ 6 h 9"/>
                  <a:gd name="T6" fmla="*/ 17 w 306"/>
                  <a:gd name="T7" fmla="*/ 6 h 9"/>
                  <a:gd name="T8" fmla="*/ 0 w 306"/>
                  <a:gd name="T9" fmla="*/ 0 h 9"/>
                  <a:gd name="T10" fmla="*/ 0 w 306"/>
                  <a:gd name="T11" fmla="*/ 0 h 9"/>
                  <a:gd name="T12" fmla="*/ 2 w 306"/>
                  <a:gd name="T13" fmla="*/ 2 h 9"/>
                  <a:gd name="T14" fmla="*/ 20 w 306"/>
                  <a:gd name="T15" fmla="*/ 9 h 9"/>
                  <a:gd name="T16" fmla="*/ 285 w 306"/>
                  <a:gd name="T17" fmla="*/ 9 h 9"/>
                  <a:gd name="T18" fmla="*/ 306 w 306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6" h="9">
                    <a:moveTo>
                      <a:pt x="306" y="0"/>
                    </a:moveTo>
                    <a:cubicBezTo>
                      <a:pt x="299" y="0"/>
                      <a:pt x="299" y="0"/>
                      <a:pt x="299" y="0"/>
                    </a:cubicBezTo>
                    <a:cubicBezTo>
                      <a:pt x="295" y="4"/>
                      <a:pt x="289" y="6"/>
                      <a:pt x="283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1" y="6"/>
                      <a:pt x="5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ubicBezTo>
                      <a:pt x="7" y="6"/>
                      <a:pt x="13" y="9"/>
                      <a:pt x="20" y="9"/>
                    </a:cubicBezTo>
                    <a:cubicBezTo>
                      <a:pt x="285" y="9"/>
                      <a:pt x="285" y="9"/>
                      <a:pt x="285" y="9"/>
                    </a:cubicBezTo>
                    <a:cubicBezTo>
                      <a:pt x="293" y="9"/>
                      <a:pt x="300" y="5"/>
                      <a:pt x="306" y="0"/>
                    </a:cubicBezTo>
                  </a:path>
                </a:pathLst>
              </a:custGeom>
              <a:solidFill>
                <a:srgbClr val="007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3" name="Freeform 364"/>
              <p:cNvSpPr>
                <a:spLocks/>
              </p:cNvSpPr>
              <p:nvPr/>
            </p:nvSpPr>
            <p:spPr bwMode="auto">
              <a:xfrm>
                <a:off x="3273" y="39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solidFill>
                <a:srgbClr val="7EA3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4" name="Freeform 365"/>
              <p:cNvSpPr>
                <a:spLocks/>
              </p:cNvSpPr>
              <p:nvPr/>
            </p:nvSpPr>
            <p:spPr bwMode="auto">
              <a:xfrm>
                <a:off x="3863" y="3897"/>
                <a:ext cx="28" cy="83"/>
              </a:xfrm>
              <a:custGeom>
                <a:avLst/>
                <a:gdLst>
                  <a:gd name="T0" fmla="*/ 14 w 14"/>
                  <a:gd name="T1" fmla="*/ 0 h 42"/>
                  <a:gd name="T2" fmla="*/ 12 w 14"/>
                  <a:gd name="T3" fmla="*/ 0 h 42"/>
                  <a:gd name="T4" fmla="*/ 12 w 14"/>
                  <a:gd name="T5" fmla="*/ 20 h 42"/>
                  <a:gd name="T6" fmla="*/ 0 w 14"/>
                  <a:gd name="T7" fmla="*/ 42 h 42"/>
                  <a:gd name="T8" fmla="*/ 7 w 14"/>
                  <a:gd name="T9" fmla="*/ 42 h 42"/>
                  <a:gd name="T10" fmla="*/ 14 w 14"/>
                  <a:gd name="T11" fmla="*/ 23 h 42"/>
                  <a:gd name="T12" fmla="*/ 14 w 14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42">
                    <a:moveTo>
                      <a:pt x="14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9"/>
                      <a:pt x="7" y="37"/>
                      <a:pt x="0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11" y="37"/>
                      <a:pt x="14" y="30"/>
                      <a:pt x="14" y="23"/>
                    </a:cubicBezTo>
                    <a:cubicBezTo>
                      <a:pt x="14" y="0"/>
                      <a:pt x="14" y="0"/>
                      <a:pt x="14" y="0"/>
                    </a:cubicBezTo>
                  </a:path>
                </a:pathLst>
              </a:custGeom>
              <a:solidFill>
                <a:srgbClr val="7EA3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5" name="Rectangle 366"/>
              <p:cNvSpPr>
                <a:spLocks noChangeArrowheads="1"/>
              </p:cNvSpPr>
              <p:nvPr/>
            </p:nvSpPr>
            <p:spPr bwMode="auto">
              <a:xfrm>
                <a:off x="3887" y="3065"/>
                <a:ext cx="4" cy="118"/>
              </a:xfrm>
              <a:prstGeom prst="rect">
                <a:avLst/>
              </a:prstGeom>
              <a:solidFill>
                <a:srgbClr val="649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6" name="Rectangle 367"/>
              <p:cNvSpPr>
                <a:spLocks noChangeArrowheads="1"/>
              </p:cNvSpPr>
              <p:nvPr/>
            </p:nvSpPr>
            <p:spPr bwMode="auto">
              <a:xfrm>
                <a:off x="3887" y="3065"/>
                <a:ext cx="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7" name="Rectangle 368"/>
              <p:cNvSpPr>
                <a:spLocks noChangeArrowheads="1"/>
              </p:cNvSpPr>
              <p:nvPr/>
            </p:nvSpPr>
            <p:spPr bwMode="auto">
              <a:xfrm>
                <a:off x="3887" y="3421"/>
                <a:ext cx="4" cy="118"/>
              </a:xfrm>
              <a:prstGeom prst="rect">
                <a:avLst/>
              </a:prstGeom>
              <a:solidFill>
                <a:srgbClr val="649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8" name="Rectangle 369"/>
              <p:cNvSpPr>
                <a:spLocks noChangeArrowheads="1"/>
              </p:cNvSpPr>
              <p:nvPr/>
            </p:nvSpPr>
            <p:spPr bwMode="auto">
              <a:xfrm>
                <a:off x="3887" y="3421"/>
                <a:ext cx="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9" name="Rectangle 370"/>
              <p:cNvSpPr>
                <a:spLocks noChangeArrowheads="1"/>
              </p:cNvSpPr>
              <p:nvPr/>
            </p:nvSpPr>
            <p:spPr bwMode="auto">
              <a:xfrm>
                <a:off x="3887" y="3600"/>
                <a:ext cx="4" cy="118"/>
              </a:xfrm>
              <a:prstGeom prst="rect">
                <a:avLst/>
              </a:prstGeom>
              <a:solidFill>
                <a:srgbClr val="649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0" name="Rectangle 371"/>
              <p:cNvSpPr>
                <a:spLocks noChangeArrowheads="1"/>
              </p:cNvSpPr>
              <p:nvPr/>
            </p:nvSpPr>
            <p:spPr bwMode="auto">
              <a:xfrm>
                <a:off x="3887" y="3600"/>
                <a:ext cx="4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1" name="Rectangle 372"/>
              <p:cNvSpPr>
                <a:spLocks noChangeArrowheads="1"/>
              </p:cNvSpPr>
              <p:nvPr/>
            </p:nvSpPr>
            <p:spPr bwMode="auto">
              <a:xfrm>
                <a:off x="3887" y="3777"/>
                <a:ext cx="4" cy="120"/>
              </a:xfrm>
              <a:prstGeom prst="rect">
                <a:avLst/>
              </a:prstGeom>
              <a:solidFill>
                <a:srgbClr val="6493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2" name="Rectangle 373"/>
              <p:cNvSpPr>
                <a:spLocks noChangeArrowheads="1"/>
              </p:cNvSpPr>
              <p:nvPr/>
            </p:nvSpPr>
            <p:spPr bwMode="auto">
              <a:xfrm>
                <a:off x="3887" y="3777"/>
                <a:ext cx="4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3" name="Freeform 374"/>
              <p:cNvSpPr>
                <a:spLocks/>
              </p:cNvSpPr>
              <p:nvPr/>
            </p:nvSpPr>
            <p:spPr bwMode="auto">
              <a:xfrm>
                <a:off x="3867" y="2744"/>
                <a:ext cx="20" cy="47"/>
              </a:xfrm>
              <a:custGeom>
                <a:avLst/>
                <a:gdLst>
                  <a:gd name="T0" fmla="*/ 0 w 10"/>
                  <a:gd name="T1" fmla="*/ 0 h 24"/>
                  <a:gd name="T2" fmla="*/ 7 w 10"/>
                  <a:gd name="T3" fmla="*/ 18 h 24"/>
                  <a:gd name="T4" fmla="*/ 7 w 10"/>
                  <a:gd name="T5" fmla="*/ 24 h 24"/>
                  <a:gd name="T6" fmla="*/ 10 w 10"/>
                  <a:gd name="T7" fmla="*/ 24 h 24"/>
                  <a:gd name="T8" fmla="*/ 10 w 10"/>
                  <a:gd name="T9" fmla="*/ 21 h 24"/>
                  <a:gd name="T10" fmla="*/ 3 w 10"/>
                  <a:gd name="T11" fmla="*/ 3 h 24"/>
                  <a:gd name="T12" fmla="*/ 0 w 1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4">
                    <a:moveTo>
                      <a:pt x="0" y="0"/>
                    </a:moveTo>
                    <a:cubicBezTo>
                      <a:pt x="4" y="5"/>
                      <a:pt x="7" y="11"/>
                      <a:pt x="7" y="18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14"/>
                      <a:pt x="7" y="8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007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4" name="Rectangle 375"/>
              <p:cNvSpPr>
                <a:spLocks noChangeArrowheads="1"/>
              </p:cNvSpPr>
              <p:nvPr/>
            </p:nvSpPr>
            <p:spPr bwMode="auto">
              <a:xfrm>
                <a:off x="3881" y="2791"/>
                <a:ext cx="6" cy="118"/>
              </a:xfrm>
              <a:prstGeom prst="rect">
                <a:avLst/>
              </a:prstGeom>
              <a:solidFill>
                <a:srgbClr val="608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5" name="Rectangle 376"/>
              <p:cNvSpPr>
                <a:spLocks noChangeArrowheads="1"/>
              </p:cNvSpPr>
              <p:nvPr/>
            </p:nvSpPr>
            <p:spPr bwMode="auto">
              <a:xfrm>
                <a:off x="3881" y="2791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6" name="Freeform 377"/>
              <p:cNvSpPr>
                <a:spLocks noEditPoints="1"/>
              </p:cNvSpPr>
              <p:nvPr/>
            </p:nvSpPr>
            <p:spPr bwMode="auto">
              <a:xfrm>
                <a:off x="3881" y="2909"/>
                <a:ext cx="6" cy="512"/>
              </a:xfrm>
              <a:custGeom>
                <a:avLst/>
                <a:gdLst>
                  <a:gd name="T0" fmla="*/ 6 w 6"/>
                  <a:gd name="T1" fmla="*/ 453 h 512"/>
                  <a:gd name="T2" fmla="*/ 0 w 6"/>
                  <a:gd name="T3" fmla="*/ 453 h 512"/>
                  <a:gd name="T4" fmla="*/ 0 w 6"/>
                  <a:gd name="T5" fmla="*/ 512 h 512"/>
                  <a:gd name="T6" fmla="*/ 6 w 6"/>
                  <a:gd name="T7" fmla="*/ 512 h 512"/>
                  <a:gd name="T8" fmla="*/ 6 w 6"/>
                  <a:gd name="T9" fmla="*/ 453 h 512"/>
                  <a:gd name="T10" fmla="*/ 6 w 6"/>
                  <a:gd name="T11" fmla="*/ 274 h 512"/>
                  <a:gd name="T12" fmla="*/ 0 w 6"/>
                  <a:gd name="T13" fmla="*/ 274 h 512"/>
                  <a:gd name="T14" fmla="*/ 0 w 6"/>
                  <a:gd name="T15" fmla="*/ 333 h 512"/>
                  <a:gd name="T16" fmla="*/ 6 w 6"/>
                  <a:gd name="T17" fmla="*/ 333 h 512"/>
                  <a:gd name="T18" fmla="*/ 6 w 6"/>
                  <a:gd name="T19" fmla="*/ 274 h 512"/>
                  <a:gd name="T20" fmla="*/ 6 w 6"/>
                  <a:gd name="T21" fmla="*/ 0 h 512"/>
                  <a:gd name="T22" fmla="*/ 0 w 6"/>
                  <a:gd name="T23" fmla="*/ 0 h 512"/>
                  <a:gd name="T24" fmla="*/ 0 w 6"/>
                  <a:gd name="T25" fmla="*/ 156 h 512"/>
                  <a:gd name="T26" fmla="*/ 6 w 6"/>
                  <a:gd name="T27" fmla="*/ 156 h 512"/>
                  <a:gd name="T28" fmla="*/ 6 w 6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12">
                    <a:moveTo>
                      <a:pt x="6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6" y="512"/>
                    </a:lnTo>
                    <a:lnTo>
                      <a:pt x="6" y="453"/>
                    </a:lnTo>
                    <a:close/>
                    <a:moveTo>
                      <a:pt x="6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6" y="333"/>
                    </a:lnTo>
                    <a:lnTo>
                      <a:pt x="6" y="274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6" y="15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A9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7" name="Freeform 378"/>
              <p:cNvSpPr>
                <a:spLocks noEditPoints="1"/>
              </p:cNvSpPr>
              <p:nvPr/>
            </p:nvSpPr>
            <p:spPr bwMode="auto">
              <a:xfrm>
                <a:off x="3881" y="2909"/>
                <a:ext cx="6" cy="512"/>
              </a:xfrm>
              <a:custGeom>
                <a:avLst/>
                <a:gdLst>
                  <a:gd name="T0" fmla="*/ 6 w 6"/>
                  <a:gd name="T1" fmla="*/ 453 h 512"/>
                  <a:gd name="T2" fmla="*/ 0 w 6"/>
                  <a:gd name="T3" fmla="*/ 453 h 512"/>
                  <a:gd name="T4" fmla="*/ 0 w 6"/>
                  <a:gd name="T5" fmla="*/ 512 h 512"/>
                  <a:gd name="T6" fmla="*/ 6 w 6"/>
                  <a:gd name="T7" fmla="*/ 512 h 512"/>
                  <a:gd name="T8" fmla="*/ 6 w 6"/>
                  <a:gd name="T9" fmla="*/ 453 h 512"/>
                  <a:gd name="T10" fmla="*/ 6 w 6"/>
                  <a:gd name="T11" fmla="*/ 274 h 512"/>
                  <a:gd name="T12" fmla="*/ 0 w 6"/>
                  <a:gd name="T13" fmla="*/ 274 h 512"/>
                  <a:gd name="T14" fmla="*/ 0 w 6"/>
                  <a:gd name="T15" fmla="*/ 333 h 512"/>
                  <a:gd name="T16" fmla="*/ 6 w 6"/>
                  <a:gd name="T17" fmla="*/ 333 h 512"/>
                  <a:gd name="T18" fmla="*/ 6 w 6"/>
                  <a:gd name="T19" fmla="*/ 274 h 512"/>
                  <a:gd name="T20" fmla="*/ 6 w 6"/>
                  <a:gd name="T21" fmla="*/ 0 h 512"/>
                  <a:gd name="T22" fmla="*/ 0 w 6"/>
                  <a:gd name="T23" fmla="*/ 0 h 512"/>
                  <a:gd name="T24" fmla="*/ 0 w 6"/>
                  <a:gd name="T25" fmla="*/ 156 h 512"/>
                  <a:gd name="T26" fmla="*/ 6 w 6"/>
                  <a:gd name="T27" fmla="*/ 156 h 512"/>
                  <a:gd name="T28" fmla="*/ 6 w 6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12">
                    <a:moveTo>
                      <a:pt x="6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6" y="512"/>
                    </a:lnTo>
                    <a:lnTo>
                      <a:pt x="6" y="453"/>
                    </a:lnTo>
                    <a:moveTo>
                      <a:pt x="6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6" y="333"/>
                    </a:lnTo>
                    <a:lnTo>
                      <a:pt x="6" y="274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6" y="156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8" name="Rectangle 379"/>
              <p:cNvSpPr>
                <a:spLocks noChangeArrowheads="1"/>
              </p:cNvSpPr>
              <p:nvPr/>
            </p:nvSpPr>
            <p:spPr bwMode="auto">
              <a:xfrm>
                <a:off x="3881" y="3242"/>
                <a:ext cx="6" cy="120"/>
              </a:xfrm>
              <a:prstGeom prst="rect">
                <a:avLst/>
              </a:prstGeom>
              <a:solidFill>
                <a:srgbClr val="608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9" name="Rectangle 380"/>
              <p:cNvSpPr>
                <a:spLocks noChangeArrowheads="1"/>
              </p:cNvSpPr>
              <p:nvPr/>
            </p:nvSpPr>
            <p:spPr bwMode="auto">
              <a:xfrm>
                <a:off x="3881" y="3242"/>
                <a:ext cx="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0" name="Freeform 381"/>
              <p:cNvSpPr>
                <a:spLocks noEditPoints="1"/>
              </p:cNvSpPr>
              <p:nvPr/>
            </p:nvSpPr>
            <p:spPr bwMode="auto">
              <a:xfrm>
                <a:off x="3881" y="3539"/>
                <a:ext cx="6" cy="238"/>
              </a:xfrm>
              <a:custGeom>
                <a:avLst/>
                <a:gdLst>
                  <a:gd name="T0" fmla="*/ 6 w 6"/>
                  <a:gd name="T1" fmla="*/ 179 h 238"/>
                  <a:gd name="T2" fmla="*/ 0 w 6"/>
                  <a:gd name="T3" fmla="*/ 179 h 238"/>
                  <a:gd name="T4" fmla="*/ 0 w 6"/>
                  <a:gd name="T5" fmla="*/ 238 h 238"/>
                  <a:gd name="T6" fmla="*/ 6 w 6"/>
                  <a:gd name="T7" fmla="*/ 238 h 238"/>
                  <a:gd name="T8" fmla="*/ 6 w 6"/>
                  <a:gd name="T9" fmla="*/ 179 h 238"/>
                  <a:gd name="T10" fmla="*/ 6 w 6"/>
                  <a:gd name="T11" fmla="*/ 0 h 238"/>
                  <a:gd name="T12" fmla="*/ 0 w 6"/>
                  <a:gd name="T13" fmla="*/ 0 h 238"/>
                  <a:gd name="T14" fmla="*/ 0 w 6"/>
                  <a:gd name="T15" fmla="*/ 61 h 238"/>
                  <a:gd name="T16" fmla="*/ 6 w 6"/>
                  <a:gd name="T17" fmla="*/ 61 h 238"/>
                  <a:gd name="T18" fmla="*/ 6 w 6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38">
                    <a:moveTo>
                      <a:pt x="6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6" y="238"/>
                    </a:lnTo>
                    <a:lnTo>
                      <a:pt x="6" y="179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A9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1" name="Freeform 382"/>
              <p:cNvSpPr>
                <a:spLocks noEditPoints="1"/>
              </p:cNvSpPr>
              <p:nvPr/>
            </p:nvSpPr>
            <p:spPr bwMode="auto">
              <a:xfrm>
                <a:off x="3881" y="3539"/>
                <a:ext cx="6" cy="238"/>
              </a:xfrm>
              <a:custGeom>
                <a:avLst/>
                <a:gdLst>
                  <a:gd name="T0" fmla="*/ 6 w 6"/>
                  <a:gd name="T1" fmla="*/ 179 h 238"/>
                  <a:gd name="T2" fmla="*/ 0 w 6"/>
                  <a:gd name="T3" fmla="*/ 179 h 238"/>
                  <a:gd name="T4" fmla="*/ 0 w 6"/>
                  <a:gd name="T5" fmla="*/ 238 h 238"/>
                  <a:gd name="T6" fmla="*/ 6 w 6"/>
                  <a:gd name="T7" fmla="*/ 238 h 238"/>
                  <a:gd name="T8" fmla="*/ 6 w 6"/>
                  <a:gd name="T9" fmla="*/ 179 h 238"/>
                  <a:gd name="T10" fmla="*/ 6 w 6"/>
                  <a:gd name="T11" fmla="*/ 0 h 238"/>
                  <a:gd name="T12" fmla="*/ 0 w 6"/>
                  <a:gd name="T13" fmla="*/ 0 h 238"/>
                  <a:gd name="T14" fmla="*/ 0 w 6"/>
                  <a:gd name="T15" fmla="*/ 61 h 238"/>
                  <a:gd name="T16" fmla="*/ 6 w 6"/>
                  <a:gd name="T17" fmla="*/ 61 h 238"/>
                  <a:gd name="T18" fmla="*/ 6 w 6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38">
                    <a:moveTo>
                      <a:pt x="6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6" y="238"/>
                    </a:lnTo>
                    <a:lnTo>
                      <a:pt x="6" y="179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2" name="Freeform 383"/>
              <p:cNvSpPr>
                <a:spLocks/>
              </p:cNvSpPr>
              <p:nvPr/>
            </p:nvSpPr>
            <p:spPr bwMode="auto">
              <a:xfrm>
                <a:off x="3275" y="3980"/>
                <a:ext cx="588" cy="12"/>
              </a:xfrm>
              <a:custGeom>
                <a:avLst/>
                <a:gdLst>
                  <a:gd name="T0" fmla="*/ 299 w 299"/>
                  <a:gd name="T1" fmla="*/ 0 h 6"/>
                  <a:gd name="T2" fmla="*/ 292 w 299"/>
                  <a:gd name="T3" fmla="*/ 0 h 6"/>
                  <a:gd name="T4" fmla="*/ 280 w 299"/>
                  <a:gd name="T5" fmla="*/ 3 h 6"/>
                  <a:gd name="T6" fmla="*/ 14 w 299"/>
                  <a:gd name="T7" fmla="*/ 3 h 6"/>
                  <a:gd name="T8" fmla="*/ 2 w 299"/>
                  <a:gd name="T9" fmla="*/ 0 h 6"/>
                  <a:gd name="T10" fmla="*/ 0 w 299"/>
                  <a:gd name="T11" fmla="*/ 0 h 6"/>
                  <a:gd name="T12" fmla="*/ 17 w 299"/>
                  <a:gd name="T13" fmla="*/ 6 h 6"/>
                  <a:gd name="T14" fmla="*/ 283 w 299"/>
                  <a:gd name="T15" fmla="*/ 6 h 6"/>
                  <a:gd name="T16" fmla="*/ 299 w 299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9" h="6">
                    <a:moveTo>
                      <a:pt x="299" y="0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88" y="2"/>
                      <a:pt x="284" y="3"/>
                      <a:pt x="280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3"/>
                      <a:pt x="6" y="2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4"/>
                      <a:pt x="11" y="6"/>
                      <a:pt x="17" y="6"/>
                    </a:cubicBezTo>
                    <a:cubicBezTo>
                      <a:pt x="283" y="6"/>
                      <a:pt x="283" y="6"/>
                      <a:pt x="283" y="6"/>
                    </a:cubicBezTo>
                    <a:cubicBezTo>
                      <a:pt x="289" y="6"/>
                      <a:pt x="295" y="4"/>
                      <a:pt x="299" y="0"/>
                    </a:cubicBezTo>
                  </a:path>
                </a:pathLst>
              </a:custGeom>
              <a:solidFill>
                <a:srgbClr val="0079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3" name="Freeform 384"/>
              <p:cNvSpPr>
                <a:spLocks/>
              </p:cNvSpPr>
              <p:nvPr/>
            </p:nvSpPr>
            <p:spPr bwMode="auto">
              <a:xfrm>
                <a:off x="3267" y="3972"/>
                <a:ext cx="12" cy="8"/>
              </a:xfrm>
              <a:custGeom>
                <a:avLst/>
                <a:gdLst>
                  <a:gd name="T0" fmla="*/ 0 w 6"/>
                  <a:gd name="T1" fmla="*/ 0 h 4"/>
                  <a:gd name="T2" fmla="*/ 3 w 6"/>
                  <a:gd name="T3" fmla="*/ 3 h 4"/>
                  <a:gd name="T4" fmla="*/ 4 w 6"/>
                  <a:gd name="T5" fmla="*/ 4 h 4"/>
                  <a:gd name="T6" fmla="*/ 6 w 6"/>
                  <a:gd name="T7" fmla="*/ 4 h 4"/>
                  <a:gd name="T8" fmla="*/ 0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2" y="2"/>
                      <a:pt x="0" y="0"/>
                    </a:cubicBezTo>
                  </a:path>
                </a:pathLst>
              </a:custGeom>
              <a:solidFill>
                <a:srgbClr val="7A9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4" name="Freeform 385"/>
              <p:cNvSpPr>
                <a:spLocks/>
              </p:cNvSpPr>
              <p:nvPr/>
            </p:nvSpPr>
            <p:spPr bwMode="auto">
              <a:xfrm>
                <a:off x="3849" y="3897"/>
                <a:ext cx="38" cy="83"/>
              </a:xfrm>
              <a:custGeom>
                <a:avLst/>
                <a:gdLst>
                  <a:gd name="T0" fmla="*/ 19 w 19"/>
                  <a:gd name="T1" fmla="*/ 0 h 42"/>
                  <a:gd name="T2" fmla="*/ 16 w 19"/>
                  <a:gd name="T3" fmla="*/ 0 h 42"/>
                  <a:gd name="T4" fmla="*/ 16 w 19"/>
                  <a:gd name="T5" fmla="*/ 17 h 42"/>
                  <a:gd name="T6" fmla="*/ 0 w 19"/>
                  <a:gd name="T7" fmla="*/ 42 h 42"/>
                  <a:gd name="T8" fmla="*/ 7 w 19"/>
                  <a:gd name="T9" fmla="*/ 42 h 42"/>
                  <a:gd name="T10" fmla="*/ 19 w 19"/>
                  <a:gd name="T11" fmla="*/ 20 h 42"/>
                  <a:gd name="T12" fmla="*/ 19 w 19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42">
                    <a:moveTo>
                      <a:pt x="19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28"/>
                      <a:pt x="9" y="37"/>
                      <a:pt x="0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14" y="37"/>
                      <a:pt x="19" y="29"/>
                      <a:pt x="19" y="20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7A9E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5" name="Rectangle 386"/>
              <p:cNvSpPr>
                <a:spLocks noChangeArrowheads="1"/>
              </p:cNvSpPr>
              <p:nvPr/>
            </p:nvSpPr>
            <p:spPr bwMode="auto">
              <a:xfrm>
                <a:off x="3881" y="3065"/>
                <a:ext cx="6" cy="118"/>
              </a:xfrm>
              <a:prstGeom prst="rect">
                <a:avLst/>
              </a:prstGeom>
              <a:solidFill>
                <a:srgbClr val="608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6" name="Rectangle 387"/>
              <p:cNvSpPr>
                <a:spLocks noChangeArrowheads="1"/>
              </p:cNvSpPr>
              <p:nvPr/>
            </p:nvSpPr>
            <p:spPr bwMode="auto">
              <a:xfrm>
                <a:off x="3881" y="3065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7" name="Rectangle 388"/>
              <p:cNvSpPr>
                <a:spLocks noChangeArrowheads="1"/>
              </p:cNvSpPr>
              <p:nvPr/>
            </p:nvSpPr>
            <p:spPr bwMode="auto">
              <a:xfrm>
                <a:off x="3881" y="3421"/>
                <a:ext cx="6" cy="118"/>
              </a:xfrm>
              <a:prstGeom prst="rect">
                <a:avLst/>
              </a:prstGeom>
              <a:solidFill>
                <a:srgbClr val="608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8" name="Rectangle 389"/>
              <p:cNvSpPr>
                <a:spLocks noChangeArrowheads="1"/>
              </p:cNvSpPr>
              <p:nvPr/>
            </p:nvSpPr>
            <p:spPr bwMode="auto">
              <a:xfrm>
                <a:off x="3881" y="3421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9" name="Rectangle 390"/>
              <p:cNvSpPr>
                <a:spLocks noChangeArrowheads="1"/>
              </p:cNvSpPr>
              <p:nvPr/>
            </p:nvSpPr>
            <p:spPr bwMode="auto">
              <a:xfrm>
                <a:off x="3881" y="3600"/>
                <a:ext cx="6" cy="118"/>
              </a:xfrm>
              <a:prstGeom prst="rect">
                <a:avLst/>
              </a:prstGeom>
              <a:solidFill>
                <a:srgbClr val="608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0" name="Rectangle 391"/>
              <p:cNvSpPr>
                <a:spLocks noChangeArrowheads="1"/>
              </p:cNvSpPr>
              <p:nvPr/>
            </p:nvSpPr>
            <p:spPr bwMode="auto">
              <a:xfrm>
                <a:off x="3881" y="3600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1" name="Rectangle 392"/>
              <p:cNvSpPr>
                <a:spLocks noChangeArrowheads="1"/>
              </p:cNvSpPr>
              <p:nvPr/>
            </p:nvSpPr>
            <p:spPr bwMode="auto">
              <a:xfrm>
                <a:off x="3881" y="3777"/>
                <a:ext cx="6" cy="120"/>
              </a:xfrm>
              <a:prstGeom prst="rect">
                <a:avLst/>
              </a:prstGeom>
              <a:solidFill>
                <a:srgbClr val="608F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2" name="Rectangle 393"/>
              <p:cNvSpPr>
                <a:spLocks noChangeArrowheads="1"/>
              </p:cNvSpPr>
              <p:nvPr/>
            </p:nvSpPr>
            <p:spPr bwMode="auto">
              <a:xfrm>
                <a:off x="3881" y="3777"/>
                <a:ext cx="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3" name="Freeform 394"/>
              <p:cNvSpPr>
                <a:spLocks/>
              </p:cNvSpPr>
              <p:nvPr/>
            </p:nvSpPr>
            <p:spPr bwMode="auto">
              <a:xfrm>
                <a:off x="3861" y="2738"/>
                <a:ext cx="20" cy="53"/>
              </a:xfrm>
              <a:custGeom>
                <a:avLst/>
                <a:gdLst>
                  <a:gd name="T0" fmla="*/ 0 w 10"/>
                  <a:gd name="T1" fmla="*/ 0 h 27"/>
                  <a:gd name="T2" fmla="*/ 7 w 10"/>
                  <a:gd name="T3" fmla="*/ 19 h 27"/>
                  <a:gd name="T4" fmla="*/ 7 w 10"/>
                  <a:gd name="T5" fmla="*/ 27 h 27"/>
                  <a:gd name="T6" fmla="*/ 10 w 10"/>
                  <a:gd name="T7" fmla="*/ 27 h 27"/>
                  <a:gd name="T8" fmla="*/ 10 w 10"/>
                  <a:gd name="T9" fmla="*/ 21 h 27"/>
                  <a:gd name="T10" fmla="*/ 3 w 10"/>
                  <a:gd name="T11" fmla="*/ 3 h 27"/>
                  <a:gd name="T12" fmla="*/ 0 w 10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27">
                    <a:moveTo>
                      <a:pt x="0" y="0"/>
                    </a:moveTo>
                    <a:cubicBezTo>
                      <a:pt x="4" y="5"/>
                      <a:pt x="7" y="12"/>
                      <a:pt x="7" y="19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14"/>
                      <a:pt x="7" y="8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solidFill>
                <a:srgbClr val="007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4" name="Rectangle 395"/>
              <p:cNvSpPr>
                <a:spLocks noChangeArrowheads="1"/>
              </p:cNvSpPr>
              <p:nvPr/>
            </p:nvSpPr>
            <p:spPr bwMode="auto">
              <a:xfrm>
                <a:off x="3875" y="2791"/>
                <a:ext cx="6" cy="118"/>
              </a:xfrm>
              <a:prstGeom prst="rect">
                <a:avLst/>
              </a:prstGeom>
              <a:solidFill>
                <a:srgbClr val="5D8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5" name="Rectangle 396"/>
              <p:cNvSpPr>
                <a:spLocks noChangeArrowheads="1"/>
              </p:cNvSpPr>
              <p:nvPr/>
            </p:nvSpPr>
            <p:spPr bwMode="auto">
              <a:xfrm>
                <a:off x="3875" y="2791"/>
                <a:ext cx="6" cy="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6" name="Freeform 397"/>
              <p:cNvSpPr>
                <a:spLocks noEditPoints="1"/>
              </p:cNvSpPr>
              <p:nvPr/>
            </p:nvSpPr>
            <p:spPr bwMode="auto">
              <a:xfrm>
                <a:off x="3875" y="2909"/>
                <a:ext cx="6" cy="512"/>
              </a:xfrm>
              <a:custGeom>
                <a:avLst/>
                <a:gdLst>
                  <a:gd name="T0" fmla="*/ 6 w 6"/>
                  <a:gd name="T1" fmla="*/ 453 h 512"/>
                  <a:gd name="T2" fmla="*/ 0 w 6"/>
                  <a:gd name="T3" fmla="*/ 453 h 512"/>
                  <a:gd name="T4" fmla="*/ 0 w 6"/>
                  <a:gd name="T5" fmla="*/ 512 h 512"/>
                  <a:gd name="T6" fmla="*/ 6 w 6"/>
                  <a:gd name="T7" fmla="*/ 512 h 512"/>
                  <a:gd name="T8" fmla="*/ 6 w 6"/>
                  <a:gd name="T9" fmla="*/ 453 h 512"/>
                  <a:gd name="T10" fmla="*/ 6 w 6"/>
                  <a:gd name="T11" fmla="*/ 274 h 512"/>
                  <a:gd name="T12" fmla="*/ 0 w 6"/>
                  <a:gd name="T13" fmla="*/ 274 h 512"/>
                  <a:gd name="T14" fmla="*/ 0 w 6"/>
                  <a:gd name="T15" fmla="*/ 333 h 512"/>
                  <a:gd name="T16" fmla="*/ 6 w 6"/>
                  <a:gd name="T17" fmla="*/ 333 h 512"/>
                  <a:gd name="T18" fmla="*/ 6 w 6"/>
                  <a:gd name="T19" fmla="*/ 274 h 512"/>
                  <a:gd name="T20" fmla="*/ 6 w 6"/>
                  <a:gd name="T21" fmla="*/ 0 h 512"/>
                  <a:gd name="T22" fmla="*/ 0 w 6"/>
                  <a:gd name="T23" fmla="*/ 0 h 512"/>
                  <a:gd name="T24" fmla="*/ 0 w 6"/>
                  <a:gd name="T25" fmla="*/ 156 h 512"/>
                  <a:gd name="T26" fmla="*/ 6 w 6"/>
                  <a:gd name="T27" fmla="*/ 156 h 512"/>
                  <a:gd name="T28" fmla="*/ 6 w 6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12">
                    <a:moveTo>
                      <a:pt x="6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6" y="512"/>
                    </a:lnTo>
                    <a:lnTo>
                      <a:pt x="6" y="453"/>
                    </a:lnTo>
                    <a:close/>
                    <a:moveTo>
                      <a:pt x="6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6" y="333"/>
                    </a:lnTo>
                    <a:lnTo>
                      <a:pt x="6" y="274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6" y="15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69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7" name="Freeform 398"/>
              <p:cNvSpPr>
                <a:spLocks noEditPoints="1"/>
              </p:cNvSpPr>
              <p:nvPr/>
            </p:nvSpPr>
            <p:spPr bwMode="auto">
              <a:xfrm>
                <a:off x="3875" y="2909"/>
                <a:ext cx="6" cy="512"/>
              </a:xfrm>
              <a:custGeom>
                <a:avLst/>
                <a:gdLst>
                  <a:gd name="T0" fmla="*/ 6 w 6"/>
                  <a:gd name="T1" fmla="*/ 453 h 512"/>
                  <a:gd name="T2" fmla="*/ 0 w 6"/>
                  <a:gd name="T3" fmla="*/ 453 h 512"/>
                  <a:gd name="T4" fmla="*/ 0 w 6"/>
                  <a:gd name="T5" fmla="*/ 512 h 512"/>
                  <a:gd name="T6" fmla="*/ 6 w 6"/>
                  <a:gd name="T7" fmla="*/ 512 h 512"/>
                  <a:gd name="T8" fmla="*/ 6 w 6"/>
                  <a:gd name="T9" fmla="*/ 453 h 512"/>
                  <a:gd name="T10" fmla="*/ 6 w 6"/>
                  <a:gd name="T11" fmla="*/ 274 h 512"/>
                  <a:gd name="T12" fmla="*/ 0 w 6"/>
                  <a:gd name="T13" fmla="*/ 274 h 512"/>
                  <a:gd name="T14" fmla="*/ 0 w 6"/>
                  <a:gd name="T15" fmla="*/ 333 h 512"/>
                  <a:gd name="T16" fmla="*/ 6 w 6"/>
                  <a:gd name="T17" fmla="*/ 333 h 512"/>
                  <a:gd name="T18" fmla="*/ 6 w 6"/>
                  <a:gd name="T19" fmla="*/ 274 h 512"/>
                  <a:gd name="T20" fmla="*/ 6 w 6"/>
                  <a:gd name="T21" fmla="*/ 0 h 512"/>
                  <a:gd name="T22" fmla="*/ 0 w 6"/>
                  <a:gd name="T23" fmla="*/ 0 h 512"/>
                  <a:gd name="T24" fmla="*/ 0 w 6"/>
                  <a:gd name="T25" fmla="*/ 156 h 512"/>
                  <a:gd name="T26" fmla="*/ 6 w 6"/>
                  <a:gd name="T27" fmla="*/ 156 h 512"/>
                  <a:gd name="T28" fmla="*/ 6 w 6"/>
                  <a:gd name="T2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12">
                    <a:moveTo>
                      <a:pt x="6" y="453"/>
                    </a:moveTo>
                    <a:lnTo>
                      <a:pt x="0" y="453"/>
                    </a:lnTo>
                    <a:lnTo>
                      <a:pt x="0" y="512"/>
                    </a:lnTo>
                    <a:lnTo>
                      <a:pt x="6" y="512"/>
                    </a:lnTo>
                    <a:lnTo>
                      <a:pt x="6" y="453"/>
                    </a:lnTo>
                    <a:moveTo>
                      <a:pt x="6" y="274"/>
                    </a:moveTo>
                    <a:lnTo>
                      <a:pt x="0" y="274"/>
                    </a:lnTo>
                    <a:lnTo>
                      <a:pt x="0" y="333"/>
                    </a:lnTo>
                    <a:lnTo>
                      <a:pt x="6" y="333"/>
                    </a:lnTo>
                    <a:lnTo>
                      <a:pt x="6" y="274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6" y="156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8" name="Rectangle 399"/>
              <p:cNvSpPr>
                <a:spLocks noChangeArrowheads="1"/>
              </p:cNvSpPr>
              <p:nvPr/>
            </p:nvSpPr>
            <p:spPr bwMode="auto">
              <a:xfrm>
                <a:off x="3875" y="3242"/>
                <a:ext cx="6" cy="120"/>
              </a:xfrm>
              <a:prstGeom prst="rect">
                <a:avLst/>
              </a:prstGeom>
              <a:solidFill>
                <a:srgbClr val="5D89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9" name="Rectangle 400"/>
              <p:cNvSpPr>
                <a:spLocks noChangeArrowheads="1"/>
              </p:cNvSpPr>
              <p:nvPr/>
            </p:nvSpPr>
            <p:spPr bwMode="auto">
              <a:xfrm>
                <a:off x="3875" y="3242"/>
                <a:ext cx="6" cy="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0" name="Freeform 401"/>
              <p:cNvSpPr>
                <a:spLocks noEditPoints="1"/>
              </p:cNvSpPr>
              <p:nvPr/>
            </p:nvSpPr>
            <p:spPr bwMode="auto">
              <a:xfrm>
                <a:off x="3875" y="3539"/>
                <a:ext cx="6" cy="238"/>
              </a:xfrm>
              <a:custGeom>
                <a:avLst/>
                <a:gdLst>
                  <a:gd name="T0" fmla="*/ 6 w 6"/>
                  <a:gd name="T1" fmla="*/ 179 h 238"/>
                  <a:gd name="T2" fmla="*/ 0 w 6"/>
                  <a:gd name="T3" fmla="*/ 179 h 238"/>
                  <a:gd name="T4" fmla="*/ 0 w 6"/>
                  <a:gd name="T5" fmla="*/ 238 h 238"/>
                  <a:gd name="T6" fmla="*/ 6 w 6"/>
                  <a:gd name="T7" fmla="*/ 238 h 238"/>
                  <a:gd name="T8" fmla="*/ 6 w 6"/>
                  <a:gd name="T9" fmla="*/ 179 h 238"/>
                  <a:gd name="T10" fmla="*/ 6 w 6"/>
                  <a:gd name="T11" fmla="*/ 0 h 238"/>
                  <a:gd name="T12" fmla="*/ 0 w 6"/>
                  <a:gd name="T13" fmla="*/ 0 h 238"/>
                  <a:gd name="T14" fmla="*/ 0 w 6"/>
                  <a:gd name="T15" fmla="*/ 61 h 238"/>
                  <a:gd name="T16" fmla="*/ 6 w 6"/>
                  <a:gd name="T17" fmla="*/ 61 h 238"/>
                  <a:gd name="T18" fmla="*/ 6 w 6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38">
                    <a:moveTo>
                      <a:pt x="6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6" y="238"/>
                    </a:lnTo>
                    <a:lnTo>
                      <a:pt x="6" y="179"/>
                    </a:lnTo>
                    <a:close/>
                    <a:moveTo>
                      <a:pt x="6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69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1" name="Freeform 402"/>
              <p:cNvSpPr>
                <a:spLocks noEditPoints="1"/>
              </p:cNvSpPr>
              <p:nvPr/>
            </p:nvSpPr>
            <p:spPr bwMode="auto">
              <a:xfrm>
                <a:off x="3875" y="3539"/>
                <a:ext cx="6" cy="238"/>
              </a:xfrm>
              <a:custGeom>
                <a:avLst/>
                <a:gdLst>
                  <a:gd name="T0" fmla="*/ 6 w 6"/>
                  <a:gd name="T1" fmla="*/ 179 h 238"/>
                  <a:gd name="T2" fmla="*/ 0 w 6"/>
                  <a:gd name="T3" fmla="*/ 179 h 238"/>
                  <a:gd name="T4" fmla="*/ 0 w 6"/>
                  <a:gd name="T5" fmla="*/ 238 h 238"/>
                  <a:gd name="T6" fmla="*/ 6 w 6"/>
                  <a:gd name="T7" fmla="*/ 238 h 238"/>
                  <a:gd name="T8" fmla="*/ 6 w 6"/>
                  <a:gd name="T9" fmla="*/ 179 h 238"/>
                  <a:gd name="T10" fmla="*/ 6 w 6"/>
                  <a:gd name="T11" fmla="*/ 0 h 238"/>
                  <a:gd name="T12" fmla="*/ 0 w 6"/>
                  <a:gd name="T13" fmla="*/ 0 h 238"/>
                  <a:gd name="T14" fmla="*/ 0 w 6"/>
                  <a:gd name="T15" fmla="*/ 61 h 238"/>
                  <a:gd name="T16" fmla="*/ 6 w 6"/>
                  <a:gd name="T17" fmla="*/ 61 h 238"/>
                  <a:gd name="T18" fmla="*/ 6 w 6"/>
                  <a:gd name="T1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38">
                    <a:moveTo>
                      <a:pt x="6" y="179"/>
                    </a:moveTo>
                    <a:lnTo>
                      <a:pt x="0" y="179"/>
                    </a:lnTo>
                    <a:lnTo>
                      <a:pt x="0" y="238"/>
                    </a:lnTo>
                    <a:lnTo>
                      <a:pt x="6" y="238"/>
                    </a:lnTo>
                    <a:lnTo>
                      <a:pt x="6" y="179"/>
                    </a:lnTo>
                    <a:moveTo>
                      <a:pt x="6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6" y="6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2" name="Freeform 403"/>
              <p:cNvSpPr>
                <a:spLocks/>
              </p:cNvSpPr>
              <p:nvPr/>
            </p:nvSpPr>
            <p:spPr bwMode="auto">
              <a:xfrm>
                <a:off x="3279" y="3980"/>
                <a:ext cx="570" cy="6"/>
              </a:xfrm>
              <a:custGeom>
                <a:avLst/>
                <a:gdLst>
                  <a:gd name="T0" fmla="*/ 290 w 290"/>
                  <a:gd name="T1" fmla="*/ 0 h 3"/>
                  <a:gd name="T2" fmla="*/ 287 w 290"/>
                  <a:gd name="T3" fmla="*/ 0 h 3"/>
                  <a:gd name="T4" fmla="*/ 197 w 290"/>
                  <a:gd name="T5" fmla="*/ 0 h 3"/>
                  <a:gd name="T6" fmla="*/ 155 w 290"/>
                  <a:gd name="T7" fmla="*/ 0 h 3"/>
                  <a:gd name="T8" fmla="*/ 0 w 290"/>
                  <a:gd name="T9" fmla="*/ 0 h 3"/>
                  <a:gd name="T10" fmla="*/ 12 w 290"/>
                  <a:gd name="T11" fmla="*/ 3 h 3"/>
                  <a:gd name="T12" fmla="*/ 278 w 290"/>
                  <a:gd name="T13" fmla="*/ 3 h 3"/>
                  <a:gd name="T14" fmla="*/ 290 w 290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0" h="3">
                    <a:moveTo>
                      <a:pt x="290" y="0"/>
                    </a:moveTo>
                    <a:cubicBezTo>
                      <a:pt x="287" y="0"/>
                      <a:pt x="287" y="0"/>
                      <a:pt x="287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8" y="3"/>
                      <a:pt x="12" y="3"/>
                    </a:cubicBezTo>
                    <a:cubicBezTo>
                      <a:pt x="278" y="3"/>
                      <a:pt x="278" y="3"/>
                      <a:pt x="278" y="3"/>
                    </a:cubicBezTo>
                    <a:cubicBezTo>
                      <a:pt x="282" y="3"/>
                      <a:pt x="286" y="2"/>
                      <a:pt x="290" y="0"/>
                    </a:cubicBezTo>
                  </a:path>
                </a:pathLst>
              </a:custGeom>
              <a:solidFill>
                <a:srgbClr val="007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3" name="Freeform 404"/>
              <p:cNvSpPr>
                <a:spLocks/>
              </p:cNvSpPr>
              <p:nvPr/>
            </p:nvSpPr>
            <p:spPr bwMode="auto">
              <a:xfrm>
                <a:off x="3261" y="3966"/>
                <a:ext cx="144" cy="14"/>
              </a:xfrm>
              <a:custGeom>
                <a:avLst/>
                <a:gdLst>
                  <a:gd name="T0" fmla="*/ 0 w 73"/>
                  <a:gd name="T1" fmla="*/ 0 h 7"/>
                  <a:gd name="T2" fmla="*/ 3 w 73"/>
                  <a:gd name="T3" fmla="*/ 3 h 7"/>
                  <a:gd name="T4" fmla="*/ 9 w 73"/>
                  <a:gd name="T5" fmla="*/ 7 h 7"/>
                  <a:gd name="T6" fmla="*/ 73 w 73"/>
                  <a:gd name="T7" fmla="*/ 7 h 7"/>
                  <a:gd name="T8" fmla="*/ 18 w 73"/>
                  <a:gd name="T9" fmla="*/ 7 h 7"/>
                  <a:gd name="T10" fmla="*/ 0 w 7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7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5" y="5"/>
                      <a:pt x="7" y="6"/>
                      <a:pt x="9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5" y="4"/>
                      <a:pt x="0" y="0"/>
                    </a:cubicBezTo>
                  </a:path>
                </a:pathLst>
              </a:custGeom>
              <a:solidFill>
                <a:srgbClr val="769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4" name="Freeform 405"/>
              <p:cNvSpPr>
                <a:spLocks/>
              </p:cNvSpPr>
              <p:nvPr/>
            </p:nvSpPr>
            <p:spPr bwMode="auto">
              <a:xfrm>
                <a:off x="3666" y="3897"/>
                <a:ext cx="215" cy="83"/>
              </a:xfrm>
              <a:custGeom>
                <a:avLst/>
                <a:gdLst>
                  <a:gd name="T0" fmla="*/ 109 w 109"/>
                  <a:gd name="T1" fmla="*/ 0 h 42"/>
                  <a:gd name="T2" fmla="*/ 106 w 109"/>
                  <a:gd name="T3" fmla="*/ 0 h 42"/>
                  <a:gd name="T4" fmla="*/ 106 w 109"/>
                  <a:gd name="T5" fmla="*/ 14 h 42"/>
                  <a:gd name="T6" fmla="*/ 106 w 109"/>
                  <a:gd name="T7" fmla="*/ 14 h 42"/>
                  <a:gd name="T8" fmla="*/ 78 w 109"/>
                  <a:gd name="T9" fmla="*/ 42 h 42"/>
                  <a:gd name="T10" fmla="*/ 0 w 109"/>
                  <a:gd name="T11" fmla="*/ 42 h 42"/>
                  <a:gd name="T12" fmla="*/ 90 w 109"/>
                  <a:gd name="T13" fmla="*/ 42 h 42"/>
                  <a:gd name="T14" fmla="*/ 93 w 109"/>
                  <a:gd name="T15" fmla="*/ 42 h 42"/>
                  <a:gd name="T16" fmla="*/ 109 w 109"/>
                  <a:gd name="T17" fmla="*/ 17 h 42"/>
                  <a:gd name="T18" fmla="*/ 109 w 109"/>
                  <a:gd name="T1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42">
                    <a:moveTo>
                      <a:pt x="109" y="0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6" y="14"/>
                      <a:pt x="106" y="14"/>
                      <a:pt x="106" y="14"/>
                    </a:cubicBezTo>
                    <a:cubicBezTo>
                      <a:pt x="106" y="29"/>
                      <a:pt x="93" y="42"/>
                      <a:pt x="7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102" y="37"/>
                      <a:pt x="109" y="28"/>
                      <a:pt x="109" y="17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769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577" name="Rectangle 407"/>
            <p:cNvSpPr>
              <a:spLocks noChangeArrowheads="1"/>
            </p:cNvSpPr>
            <p:nvPr/>
          </p:nvSpPr>
          <p:spPr bwMode="auto">
            <a:xfrm>
              <a:off x="6151563" y="4865688"/>
              <a:ext cx="9525" cy="187325"/>
            </a:xfrm>
            <a:prstGeom prst="rect">
              <a:avLst/>
            </a:prstGeom>
            <a:solidFill>
              <a:srgbClr val="5D8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Rectangle 408"/>
            <p:cNvSpPr>
              <a:spLocks noChangeArrowheads="1"/>
            </p:cNvSpPr>
            <p:nvPr/>
          </p:nvSpPr>
          <p:spPr bwMode="auto">
            <a:xfrm>
              <a:off x="6151563" y="4865688"/>
              <a:ext cx="95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Rectangle 409"/>
            <p:cNvSpPr>
              <a:spLocks noChangeArrowheads="1"/>
            </p:cNvSpPr>
            <p:nvPr/>
          </p:nvSpPr>
          <p:spPr bwMode="auto">
            <a:xfrm>
              <a:off x="6151563" y="5430838"/>
              <a:ext cx="9525" cy="187325"/>
            </a:xfrm>
            <a:prstGeom prst="rect">
              <a:avLst/>
            </a:prstGeom>
            <a:solidFill>
              <a:srgbClr val="5D8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Rectangle 410"/>
            <p:cNvSpPr>
              <a:spLocks noChangeArrowheads="1"/>
            </p:cNvSpPr>
            <p:nvPr/>
          </p:nvSpPr>
          <p:spPr bwMode="auto">
            <a:xfrm>
              <a:off x="6151563" y="5430838"/>
              <a:ext cx="95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Rectangle 411"/>
            <p:cNvSpPr>
              <a:spLocks noChangeArrowheads="1"/>
            </p:cNvSpPr>
            <p:nvPr/>
          </p:nvSpPr>
          <p:spPr bwMode="auto">
            <a:xfrm>
              <a:off x="6151563" y="5715000"/>
              <a:ext cx="9525" cy="187325"/>
            </a:xfrm>
            <a:prstGeom prst="rect">
              <a:avLst/>
            </a:prstGeom>
            <a:solidFill>
              <a:srgbClr val="5D8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Rectangle 412"/>
            <p:cNvSpPr>
              <a:spLocks noChangeArrowheads="1"/>
            </p:cNvSpPr>
            <p:nvPr/>
          </p:nvSpPr>
          <p:spPr bwMode="auto">
            <a:xfrm>
              <a:off x="6151563" y="5715000"/>
              <a:ext cx="9525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Rectangle 413"/>
            <p:cNvSpPr>
              <a:spLocks noChangeArrowheads="1"/>
            </p:cNvSpPr>
            <p:nvPr/>
          </p:nvSpPr>
          <p:spPr bwMode="auto">
            <a:xfrm>
              <a:off x="6151563" y="5995988"/>
              <a:ext cx="9525" cy="190500"/>
            </a:xfrm>
            <a:prstGeom prst="rect">
              <a:avLst/>
            </a:prstGeom>
            <a:solidFill>
              <a:srgbClr val="5D8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Rectangle 414"/>
            <p:cNvSpPr>
              <a:spLocks noChangeArrowheads="1"/>
            </p:cNvSpPr>
            <p:nvPr/>
          </p:nvSpPr>
          <p:spPr bwMode="auto">
            <a:xfrm>
              <a:off x="6151563" y="5995988"/>
              <a:ext cx="9525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415"/>
            <p:cNvSpPr>
              <a:spLocks noEditPoints="1"/>
            </p:cNvSpPr>
            <p:nvPr/>
          </p:nvSpPr>
          <p:spPr bwMode="auto">
            <a:xfrm>
              <a:off x="5165725" y="4287840"/>
              <a:ext cx="1006475" cy="2000250"/>
            </a:xfrm>
            <a:custGeom>
              <a:avLst/>
              <a:gdLst>
                <a:gd name="T0" fmla="*/ 294 w 322"/>
                <a:gd name="T1" fmla="*/ 0 h 640"/>
                <a:gd name="T2" fmla="*/ 28 w 322"/>
                <a:gd name="T3" fmla="*/ 0 h 640"/>
                <a:gd name="T4" fmla="*/ 0 w 322"/>
                <a:gd name="T5" fmla="*/ 28 h 640"/>
                <a:gd name="T6" fmla="*/ 0 w 322"/>
                <a:gd name="T7" fmla="*/ 612 h 640"/>
                <a:gd name="T8" fmla="*/ 28 w 322"/>
                <a:gd name="T9" fmla="*/ 640 h 640"/>
                <a:gd name="T10" fmla="*/ 294 w 322"/>
                <a:gd name="T11" fmla="*/ 640 h 640"/>
                <a:gd name="T12" fmla="*/ 322 w 322"/>
                <a:gd name="T13" fmla="*/ 612 h 640"/>
                <a:gd name="T14" fmla="*/ 322 w 322"/>
                <a:gd name="T15" fmla="*/ 28 h 640"/>
                <a:gd name="T16" fmla="*/ 294 w 322"/>
                <a:gd name="T17" fmla="*/ 0 h 640"/>
                <a:gd name="T18" fmla="*/ 299 w 322"/>
                <a:gd name="T19" fmla="*/ 532 h 640"/>
                <a:gd name="T20" fmla="*/ 23 w 322"/>
                <a:gd name="T21" fmla="*/ 532 h 640"/>
                <a:gd name="T22" fmla="*/ 23 w 322"/>
                <a:gd name="T23" fmla="*/ 111 h 640"/>
                <a:gd name="T24" fmla="*/ 299 w 322"/>
                <a:gd name="T25" fmla="*/ 111 h 640"/>
                <a:gd name="T26" fmla="*/ 299 w 322"/>
                <a:gd name="T27" fmla="*/ 532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" h="640">
                  <a:moveTo>
                    <a:pt x="294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2"/>
                    <a:pt x="0" y="28"/>
                  </a:cubicBezTo>
                  <a:cubicBezTo>
                    <a:pt x="0" y="612"/>
                    <a:pt x="0" y="612"/>
                    <a:pt x="0" y="612"/>
                  </a:cubicBezTo>
                  <a:cubicBezTo>
                    <a:pt x="0" y="627"/>
                    <a:pt x="13" y="640"/>
                    <a:pt x="28" y="640"/>
                  </a:cubicBezTo>
                  <a:cubicBezTo>
                    <a:pt x="294" y="640"/>
                    <a:pt x="294" y="640"/>
                    <a:pt x="294" y="640"/>
                  </a:cubicBezTo>
                  <a:cubicBezTo>
                    <a:pt x="309" y="640"/>
                    <a:pt x="322" y="627"/>
                    <a:pt x="322" y="612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2" y="12"/>
                    <a:pt x="309" y="0"/>
                    <a:pt x="294" y="0"/>
                  </a:cubicBezTo>
                  <a:moveTo>
                    <a:pt x="299" y="532"/>
                  </a:moveTo>
                  <a:cubicBezTo>
                    <a:pt x="23" y="532"/>
                    <a:pt x="23" y="532"/>
                    <a:pt x="23" y="532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299" y="111"/>
                    <a:pt x="299" y="111"/>
                    <a:pt x="299" y="111"/>
                  </a:cubicBezTo>
                  <a:cubicBezTo>
                    <a:pt x="299" y="532"/>
                    <a:pt x="299" y="532"/>
                    <a:pt x="299" y="5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Oval 416"/>
            <p:cNvSpPr>
              <a:spLocks noChangeArrowheads="1"/>
            </p:cNvSpPr>
            <p:nvPr/>
          </p:nvSpPr>
          <p:spPr bwMode="auto">
            <a:xfrm>
              <a:off x="5551487" y="6046788"/>
              <a:ext cx="196850" cy="196850"/>
            </a:xfrm>
            <a:prstGeom prst="ellipse">
              <a:avLst/>
            </a:prstGeom>
            <a:solidFill>
              <a:srgbClr val="04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417"/>
            <p:cNvSpPr>
              <a:spLocks/>
            </p:cNvSpPr>
            <p:nvPr/>
          </p:nvSpPr>
          <p:spPr bwMode="auto">
            <a:xfrm>
              <a:off x="5545137" y="4483100"/>
              <a:ext cx="206375" cy="31750"/>
            </a:xfrm>
            <a:custGeom>
              <a:avLst/>
              <a:gdLst>
                <a:gd name="T0" fmla="*/ 61 w 66"/>
                <a:gd name="T1" fmla="*/ 10 h 10"/>
                <a:gd name="T2" fmla="*/ 5 w 66"/>
                <a:gd name="T3" fmla="*/ 10 h 10"/>
                <a:gd name="T4" fmla="*/ 0 w 66"/>
                <a:gd name="T5" fmla="*/ 5 h 10"/>
                <a:gd name="T6" fmla="*/ 5 w 66"/>
                <a:gd name="T7" fmla="*/ 0 h 10"/>
                <a:gd name="T8" fmla="*/ 61 w 66"/>
                <a:gd name="T9" fmla="*/ 0 h 10"/>
                <a:gd name="T10" fmla="*/ 66 w 66"/>
                <a:gd name="T11" fmla="*/ 5 h 10"/>
                <a:gd name="T12" fmla="*/ 61 w 66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0">
                  <a:moveTo>
                    <a:pt x="61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0"/>
                    <a:pt x="66" y="2"/>
                    <a:pt x="66" y="5"/>
                  </a:cubicBezTo>
                  <a:cubicBezTo>
                    <a:pt x="66" y="7"/>
                    <a:pt x="64" y="10"/>
                    <a:pt x="61" y="10"/>
                  </a:cubicBezTo>
                  <a:close/>
                </a:path>
              </a:pathLst>
            </a:custGeom>
            <a:solidFill>
              <a:srgbClr val="04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Oval 418"/>
            <p:cNvSpPr>
              <a:spLocks noChangeArrowheads="1"/>
            </p:cNvSpPr>
            <p:nvPr/>
          </p:nvSpPr>
          <p:spPr bwMode="auto">
            <a:xfrm>
              <a:off x="5451475" y="4471988"/>
              <a:ext cx="53975" cy="52388"/>
            </a:xfrm>
            <a:prstGeom prst="ellipse">
              <a:avLst/>
            </a:prstGeom>
            <a:solidFill>
              <a:srgbClr val="045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Rectangle 419"/>
            <p:cNvSpPr>
              <a:spLocks noChangeArrowheads="1"/>
            </p:cNvSpPr>
            <p:nvPr/>
          </p:nvSpPr>
          <p:spPr bwMode="auto">
            <a:xfrm>
              <a:off x="5214937" y="3846513"/>
              <a:ext cx="862013" cy="330200"/>
            </a:xfrm>
            <a:prstGeom prst="rect">
              <a:avLst/>
            </a:prstGeom>
            <a:solidFill>
              <a:srgbClr val="7B47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Rectangle 420"/>
            <p:cNvSpPr>
              <a:spLocks noChangeArrowheads="1"/>
            </p:cNvSpPr>
            <p:nvPr/>
          </p:nvSpPr>
          <p:spPr bwMode="auto">
            <a:xfrm>
              <a:off x="5283200" y="3914775"/>
              <a:ext cx="723900" cy="193675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Rectangle 421"/>
            <p:cNvSpPr>
              <a:spLocks noChangeArrowheads="1"/>
            </p:cNvSpPr>
            <p:nvPr/>
          </p:nvSpPr>
          <p:spPr bwMode="auto">
            <a:xfrm>
              <a:off x="5130800" y="4176713"/>
              <a:ext cx="1030288" cy="166688"/>
            </a:xfrm>
            <a:prstGeom prst="rect">
              <a:avLst/>
            </a:prstGeom>
            <a:solidFill>
              <a:srgbClr val="683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Rectangle 422"/>
            <p:cNvSpPr>
              <a:spLocks noChangeArrowheads="1"/>
            </p:cNvSpPr>
            <p:nvPr/>
          </p:nvSpPr>
          <p:spPr bwMode="auto">
            <a:xfrm>
              <a:off x="5130800" y="4289425"/>
              <a:ext cx="1030288" cy="53975"/>
            </a:xfrm>
            <a:prstGeom prst="rect">
              <a:avLst/>
            </a:prstGeom>
            <a:solidFill>
              <a:srgbClr val="481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Oval 423"/>
            <p:cNvSpPr>
              <a:spLocks noChangeArrowheads="1"/>
            </p:cNvSpPr>
            <p:nvPr/>
          </p:nvSpPr>
          <p:spPr bwMode="auto">
            <a:xfrm>
              <a:off x="5318125" y="3940175"/>
              <a:ext cx="42863" cy="42863"/>
            </a:xfrm>
            <a:prstGeom prst="ellipse">
              <a:avLst/>
            </a:prstGeom>
            <a:solidFill>
              <a:srgbClr val="481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Oval 424"/>
            <p:cNvSpPr>
              <a:spLocks noChangeArrowheads="1"/>
            </p:cNvSpPr>
            <p:nvPr/>
          </p:nvSpPr>
          <p:spPr bwMode="auto">
            <a:xfrm>
              <a:off x="5932488" y="3940175"/>
              <a:ext cx="41275" cy="42863"/>
            </a:xfrm>
            <a:prstGeom prst="ellipse">
              <a:avLst/>
            </a:prstGeom>
            <a:solidFill>
              <a:srgbClr val="481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Oval 425"/>
            <p:cNvSpPr>
              <a:spLocks noChangeArrowheads="1"/>
            </p:cNvSpPr>
            <p:nvPr/>
          </p:nvSpPr>
          <p:spPr bwMode="auto">
            <a:xfrm>
              <a:off x="5318125" y="4043363"/>
              <a:ext cx="42863" cy="42863"/>
            </a:xfrm>
            <a:prstGeom prst="ellipse">
              <a:avLst/>
            </a:prstGeom>
            <a:solidFill>
              <a:srgbClr val="481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Oval 426"/>
            <p:cNvSpPr>
              <a:spLocks noChangeArrowheads="1"/>
            </p:cNvSpPr>
            <p:nvPr/>
          </p:nvSpPr>
          <p:spPr bwMode="auto">
            <a:xfrm>
              <a:off x="5932488" y="4043363"/>
              <a:ext cx="41275" cy="42863"/>
            </a:xfrm>
            <a:prstGeom prst="ellipse">
              <a:avLst/>
            </a:prstGeom>
            <a:solidFill>
              <a:srgbClr val="481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427"/>
            <p:cNvSpPr>
              <a:spLocks noEditPoints="1"/>
            </p:cNvSpPr>
            <p:nvPr/>
          </p:nvSpPr>
          <p:spPr bwMode="auto">
            <a:xfrm>
              <a:off x="5021262" y="2686050"/>
              <a:ext cx="1230313" cy="1109663"/>
            </a:xfrm>
            <a:custGeom>
              <a:avLst/>
              <a:gdLst>
                <a:gd name="T0" fmla="*/ 366 w 394"/>
                <a:gd name="T1" fmla="*/ 63 h 355"/>
                <a:gd name="T2" fmla="*/ 339 w 394"/>
                <a:gd name="T3" fmla="*/ 41 h 355"/>
                <a:gd name="T4" fmla="*/ 314 w 394"/>
                <a:gd name="T5" fmla="*/ 40 h 355"/>
                <a:gd name="T6" fmla="*/ 316 w 394"/>
                <a:gd name="T7" fmla="*/ 0 h 355"/>
                <a:gd name="T8" fmla="*/ 201 w 394"/>
                <a:gd name="T9" fmla="*/ 0 h 355"/>
                <a:gd name="T10" fmla="*/ 86 w 394"/>
                <a:gd name="T11" fmla="*/ 0 h 355"/>
                <a:gd name="T12" fmla="*/ 87 w 394"/>
                <a:gd name="T13" fmla="*/ 41 h 355"/>
                <a:gd name="T14" fmla="*/ 55 w 394"/>
                <a:gd name="T15" fmla="*/ 41 h 355"/>
                <a:gd name="T16" fmla="*/ 28 w 394"/>
                <a:gd name="T17" fmla="*/ 63 h 355"/>
                <a:gd name="T18" fmla="*/ 109 w 394"/>
                <a:gd name="T19" fmla="*/ 194 h 355"/>
                <a:gd name="T20" fmla="*/ 136 w 394"/>
                <a:gd name="T21" fmla="*/ 206 h 355"/>
                <a:gd name="T22" fmla="*/ 190 w 394"/>
                <a:gd name="T23" fmla="*/ 256 h 355"/>
                <a:gd name="T24" fmla="*/ 190 w 394"/>
                <a:gd name="T25" fmla="*/ 258 h 355"/>
                <a:gd name="T26" fmla="*/ 190 w 394"/>
                <a:gd name="T27" fmla="*/ 265 h 355"/>
                <a:gd name="T28" fmla="*/ 190 w 394"/>
                <a:gd name="T29" fmla="*/ 265 h 355"/>
                <a:gd name="T30" fmla="*/ 190 w 394"/>
                <a:gd name="T31" fmla="*/ 286 h 355"/>
                <a:gd name="T32" fmla="*/ 181 w 394"/>
                <a:gd name="T33" fmla="*/ 320 h 355"/>
                <a:gd name="T34" fmla="*/ 151 w 394"/>
                <a:gd name="T35" fmla="*/ 344 h 355"/>
                <a:gd name="T36" fmla="*/ 122 w 394"/>
                <a:gd name="T37" fmla="*/ 355 h 355"/>
                <a:gd name="T38" fmla="*/ 201 w 394"/>
                <a:gd name="T39" fmla="*/ 355 h 355"/>
                <a:gd name="T40" fmla="*/ 201 w 394"/>
                <a:gd name="T41" fmla="*/ 355 h 355"/>
                <a:gd name="T42" fmla="*/ 280 w 394"/>
                <a:gd name="T43" fmla="*/ 355 h 355"/>
                <a:gd name="T44" fmla="*/ 251 w 394"/>
                <a:gd name="T45" fmla="*/ 344 h 355"/>
                <a:gd name="T46" fmla="*/ 221 w 394"/>
                <a:gd name="T47" fmla="*/ 320 h 355"/>
                <a:gd name="T48" fmla="*/ 212 w 394"/>
                <a:gd name="T49" fmla="*/ 286 h 355"/>
                <a:gd name="T50" fmla="*/ 212 w 394"/>
                <a:gd name="T51" fmla="*/ 257 h 355"/>
                <a:gd name="T52" fmla="*/ 212 w 394"/>
                <a:gd name="T53" fmla="*/ 256 h 355"/>
                <a:gd name="T54" fmla="*/ 269 w 394"/>
                <a:gd name="T55" fmla="*/ 202 h 355"/>
                <a:gd name="T56" fmla="*/ 284 w 394"/>
                <a:gd name="T57" fmla="*/ 194 h 355"/>
                <a:gd name="T58" fmla="*/ 366 w 394"/>
                <a:gd name="T59" fmla="*/ 63 h 355"/>
                <a:gd name="T60" fmla="*/ 117 w 394"/>
                <a:gd name="T61" fmla="*/ 180 h 355"/>
                <a:gd name="T62" fmla="*/ 42 w 394"/>
                <a:gd name="T63" fmla="*/ 71 h 355"/>
                <a:gd name="T64" fmla="*/ 59 w 394"/>
                <a:gd name="T65" fmla="*/ 57 h 355"/>
                <a:gd name="T66" fmla="*/ 89 w 394"/>
                <a:gd name="T67" fmla="*/ 58 h 355"/>
                <a:gd name="T68" fmla="*/ 122 w 394"/>
                <a:gd name="T69" fmla="*/ 182 h 355"/>
                <a:gd name="T70" fmla="*/ 117 w 394"/>
                <a:gd name="T71" fmla="*/ 180 h 355"/>
                <a:gd name="T72" fmla="*/ 283 w 394"/>
                <a:gd name="T73" fmla="*/ 177 h 355"/>
                <a:gd name="T74" fmla="*/ 313 w 394"/>
                <a:gd name="T75" fmla="*/ 56 h 355"/>
                <a:gd name="T76" fmla="*/ 335 w 394"/>
                <a:gd name="T77" fmla="*/ 57 h 355"/>
                <a:gd name="T78" fmla="*/ 351 w 394"/>
                <a:gd name="T79" fmla="*/ 71 h 355"/>
                <a:gd name="T80" fmla="*/ 283 w 394"/>
                <a:gd name="T81" fmla="*/ 17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4" h="355">
                  <a:moveTo>
                    <a:pt x="366" y="63"/>
                  </a:moveTo>
                  <a:cubicBezTo>
                    <a:pt x="360" y="52"/>
                    <a:pt x="351" y="45"/>
                    <a:pt x="339" y="41"/>
                  </a:cubicBezTo>
                  <a:cubicBezTo>
                    <a:pt x="332" y="39"/>
                    <a:pt x="323" y="39"/>
                    <a:pt x="314" y="40"/>
                  </a:cubicBezTo>
                  <a:cubicBezTo>
                    <a:pt x="315" y="27"/>
                    <a:pt x="316" y="14"/>
                    <a:pt x="316" y="0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15"/>
                    <a:pt x="87" y="28"/>
                    <a:pt x="87" y="41"/>
                  </a:cubicBezTo>
                  <a:cubicBezTo>
                    <a:pt x="76" y="39"/>
                    <a:pt x="65" y="38"/>
                    <a:pt x="55" y="41"/>
                  </a:cubicBezTo>
                  <a:cubicBezTo>
                    <a:pt x="43" y="45"/>
                    <a:pt x="34" y="52"/>
                    <a:pt x="28" y="63"/>
                  </a:cubicBezTo>
                  <a:cubicBezTo>
                    <a:pt x="0" y="118"/>
                    <a:pt x="66" y="171"/>
                    <a:pt x="109" y="194"/>
                  </a:cubicBezTo>
                  <a:cubicBezTo>
                    <a:pt x="118" y="199"/>
                    <a:pt x="127" y="203"/>
                    <a:pt x="136" y="206"/>
                  </a:cubicBezTo>
                  <a:cubicBezTo>
                    <a:pt x="161" y="244"/>
                    <a:pt x="188" y="255"/>
                    <a:pt x="190" y="256"/>
                  </a:cubicBezTo>
                  <a:cubicBezTo>
                    <a:pt x="190" y="258"/>
                    <a:pt x="190" y="258"/>
                    <a:pt x="190" y="258"/>
                  </a:cubicBezTo>
                  <a:cubicBezTo>
                    <a:pt x="189" y="259"/>
                    <a:pt x="189" y="262"/>
                    <a:pt x="190" y="265"/>
                  </a:cubicBezTo>
                  <a:cubicBezTo>
                    <a:pt x="190" y="265"/>
                    <a:pt x="190" y="265"/>
                    <a:pt x="190" y="265"/>
                  </a:cubicBezTo>
                  <a:cubicBezTo>
                    <a:pt x="190" y="273"/>
                    <a:pt x="190" y="284"/>
                    <a:pt x="190" y="286"/>
                  </a:cubicBezTo>
                  <a:cubicBezTo>
                    <a:pt x="190" y="298"/>
                    <a:pt x="189" y="310"/>
                    <a:pt x="181" y="320"/>
                  </a:cubicBezTo>
                  <a:cubicBezTo>
                    <a:pt x="173" y="330"/>
                    <a:pt x="161" y="337"/>
                    <a:pt x="151" y="344"/>
                  </a:cubicBezTo>
                  <a:cubicBezTo>
                    <a:pt x="143" y="348"/>
                    <a:pt x="131" y="355"/>
                    <a:pt x="122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80" y="355"/>
                    <a:pt x="280" y="355"/>
                    <a:pt x="280" y="355"/>
                  </a:cubicBezTo>
                  <a:cubicBezTo>
                    <a:pt x="271" y="355"/>
                    <a:pt x="258" y="348"/>
                    <a:pt x="251" y="344"/>
                  </a:cubicBezTo>
                  <a:cubicBezTo>
                    <a:pt x="240" y="337"/>
                    <a:pt x="229" y="330"/>
                    <a:pt x="221" y="320"/>
                  </a:cubicBezTo>
                  <a:cubicBezTo>
                    <a:pt x="213" y="310"/>
                    <a:pt x="212" y="298"/>
                    <a:pt x="212" y="286"/>
                  </a:cubicBezTo>
                  <a:cubicBezTo>
                    <a:pt x="212" y="284"/>
                    <a:pt x="212" y="261"/>
                    <a:pt x="212" y="257"/>
                  </a:cubicBezTo>
                  <a:cubicBezTo>
                    <a:pt x="212" y="256"/>
                    <a:pt x="212" y="256"/>
                    <a:pt x="212" y="256"/>
                  </a:cubicBezTo>
                  <a:cubicBezTo>
                    <a:pt x="213" y="255"/>
                    <a:pt x="242" y="244"/>
                    <a:pt x="269" y="202"/>
                  </a:cubicBezTo>
                  <a:cubicBezTo>
                    <a:pt x="274" y="199"/>
                    <a:pt x="279" y="197"/>
                    <a:pt x="284" y="194"/>
                  </a:cubicBezTo>
                  <a:cubicBezTo>
                    <a:pt x="328" y="171"/>
                    <a:pt x="394" y="118"/>
                    <a:pt x="366" y="63"/>
                  </a:cubicBezTo>
                  <a:close/>
                  <a:moveTo>
                    <a:pt x="117" y="180"/>
                  </a:moveTo>
                  <a:cubicBezTo>
                    <a:pt x="81" y="161"/>
                    <a:pt x="20" y="114"/>
                    <a:pt x="42" y="71"/>
                  </a:cubicBezTo>
                  <a:cubicBezTo>
                    <a:pt x="46" y="64"/>
                    <a:pt x="51" y="59"/>
                    <a:pt x="59" y="57"/>
                  </a:cubicBezTo>
                  <a:cubicBezTo>
                    <a:pt x="68" y="55"/>
                    <a:pt x="78" y="55"/>
                    <a:pt x="89" y="58"/>
                  </a:cubicBezTo>
                  <a:cubicBezTo>
                    <a:pt x="94" y="113"/>
                    <a:pt x="107" y="153"/>
                    <a:pt x="122" y="182"/>
                  </a:cubicBezTo>
                  <a:cubicBezTo>
                    <a:pt x="120" y="181"/>
                    <a:pt x="119" y="181"/>
                    <a:pt x="117" y="180"/>
                  </a:cubicBezTo>
                  <a:close/>
                  <a:moveTo>
                    <a:pt x="283" y="177"/>
                  </a:moveTo>
                  <a:cubicBezTo>
                    <a:pt x="296" y="148"/>
                    <a:pt x="308" y="109"/>
                    <a:pt x="313" y="56"/>
                  </a:cubicBezTo>
                  <a:cubicBezTo>
                    <a:pt x="321" y="55"/>
                    <a:pt x="328" y="55"/>
                    <a:pt x="335" y="57"/>
                  </a:cubicBezTo>
                  <a:cubicBezTo>
                    <a:pt x="342" y="59"/>
                    <a:pt x="348" y="64"/>
                    <a:pt x="351" y="71"/>
                  </a:cubicBezTo>
                  <a:cubicBezTo>
                    <a:pt x="373" y="112"/>
                    <a:pt x="319" y="156"/>
                    <a:pt x="283" y="177"/>
                  </a:cubicBezTo>
                  <a:close/>
                </a:path>
              </a:pathLst>
            </a:custGeom>
            <a:solidFill>
              <a:srgbClr val="F3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Rectangle 428"/>
            <p:cNvSpPr>
              <a:spLocks noChangeArrowheads="1"/>
            </p:cNvSpPr>
            <p:nvPr/>
          </p:nvSpPr>
          <p:spPr bwMode="auto">
            <a:xfrm>
              <a:off x="5402262" y="3798888"/>
              <a:ext cx="493713" cy="44450"/>
            </a:xfrm>
            <a:prstGeom prst="rect">
              <a:avLst/>
            </a:prstGeom>
            <a:solidFill>
              <a:srgbClr val="EC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429"/>
            <p:cNvSpPr>
              <a:spLocks/>
            </p:cNvSpPr>
            <p:nvPr/>
          </p:nvSpPr>
          <p:spPr bwMode="auto">
            <a:xfrm>
              <a:off x="5099050" y="2611438"/>
              <a:ext cx="415925" cy="415925"/>
            </a:xfrm>
            <a:custGeom>
              <a:avLst/>
              <a:gdLst>
                <a:gd name="T0" fmla="*/ 133 w 133"/>
                <a:gd name="T1" fmla="*/ 67 h 133"/>
                <a:gd name="T2" fmla="*/ 67 w 133"/>
                <a:gd name="T3" fmla="*/ 133 h 133"/>
                <a:gd name="T4" fmla="*/ 0 w 133"/>
                <a:gd name="T5" fmla="*/ 67 h 133"/>
                <a:gd name="T6" fmla="*/ 67 w 133"/>
                <a:gd name="T7" fmla="*/ 0 h 133"/>
                <a:gd name="T8" fmla="*/ 133 w 133"/>
                <a:gd name="T9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33">
                  <a:moveTo>
                    <a:pt x="133" y="67"/>
                  </a:moveTo>
                  <a:cubicBezTo>
                    <a:pt x="74" y="71"/>
                    <a:pt x="71" y="74"/>
                    <a:pt x="67" y="133"/>
                  </a:cubicBezTo>
                  <a:cubicBezTo>
                    <a:pt x="62" y="74"/>
                    <a:pt x="59" y="71"/>
                    <a:pt x="0" y="67"/>
                  </a:cubicBezTo>
                  <a:cubicBezTo>
                    <a:pt x="59" y="63"/>
                    <a:pt x="62" y="59"/>
                    <a:pt x="67" y="0"/>
                  </a:cubicBezTo>
                  <a:cubicBezTo>
                    <a:pt x="71" y="59"/>
                    <a:pt x="74" y="63"/>
                    <a:pt x="133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430"/>
            <p:cNvSpPr>
              <a:spLocks/>
            </p:cNvSpPr>
            <p:nvPr/>
          </p:nvSpPr>
          <p:spPr bwMode="auto">
            <a:xfrm>
              <a:off x="5705475" y="3149600"/>
              <a:ext cx="300038" cy="303213"/>
            </a:xfrm>
            <a:custGeom>
              <a:avLst/>
              <a:gdLst>
                <a:gd name="T0" fmla="*/ 96 w 96"/>
                <a:gd name="T1" fmla="*/ 49 h 97"/>
                <a:gd name="T2" fmla="*/ 48 w 96"/>
                <a:gd name="T3" fmla="*/ 97 h 97"/>
                <a:gd name="T4" fmla="*/ 0 w 96"/>
                <a:gd name="T5" fmla="*/ 49 h 97"/>
                <a:gd name="T6" fmla="*/ 48 w 96"/>
                <a:gd name="T7" fmla="*/ 0 h 97"/>
                <a:gd name="T8" fmla="*/ 96 w 96"/>
                <a:gd name="T9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7">
                  <a:moveTo>
                    <a:pt x="96" y="49"/>
                  </a:moveTo>
                  <a:cubicBezTo>
                    <a:pt x="53" y="51"/>
                    <a:pt x="51" y="54"/>
                    <a:pt x="48" y="97"/>
                  </a:cubicBezTo>
                  <a:cubicBezTo>
                    <a:pt x="45" y="54"/>
                    <a:pt x="43" y="51"/>
                    <a:pt x="0" y="49"/>
                  </a:cubicBezTo>
                  <a:cubicBezTo>
                    <a:pt x="43" y="46"/>
                    <a:pt x="45" y="43"/>
                    <a:pt x="48" y="0"/>
                  </a:cubicBezTo>
                  <a:cubicBezTo>
                    <a:pt x="51" y="43"/>
                    <a:pt x="53" y="46"/>
                    <a:pt x="96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Rectangle 431"/>
            <p:cNvSpPr>
              <a:spLocks noChangeArrowheads="1"/>
            </p:cNvSpPr>
            <p:nvPr/>
          </p:nvSpPr>
          <p:spPr bwMode="auto">
            <a:xfrm>
              <a:off x="5402262" y="3795713"/>
              <a:ext cx="493713" cy="12700"/>
            </a:xfrm>
            <a:prstGeom prst="rect">
              <a:avLst/>
            </a:prstGeom>
            <a:solidFill>
              <a:srgbClr val="FFE4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Rectangle 432"/>
            <p:cNvSpPr>
              <a:spLocks noChangeArrowheads="1"/>
            </p:cNvSpPr>
            <p:nvPr/>
          </p:nvSpPr>
          <p:spPr bwMode="auto">
            <a:xfrm>
              <a:off x="5614987" y="3486150"/>
              <a:ext cx="68263" cy="38100"/>
            </a:xfrm>
            <a:prstGeom prst="rect">
              <a:avLst/>
            </a:prstGeom>
            <a:solidFill>
              <a:srgbClr val="E9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Rectangle 433"/>
            <p:cNvSpPr>
              <a:spLocks noChangeArrowheads="1"/>
            </p:cNvSpPr>
            <p:nvPr/>
          </p:nvSpPr>
          <p:spPr bwMode="auto">
            <a:xfrm>
              <a:off x="5214937" y="4156075"/>
              <a:ext cx="862013" cy="20638"/>
            </a:xfrm>
            <a:prstGeom prst="rect">
              <a:avLst/>
            </a:prstGeom>
            <a:solidFill>
              <a:srgbClr val="481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Rectangle 434"/>
            <p:cNvSpPr>
              <a:spLocks noChangeArrowheads="1"/>
            </p:cNvSpPr>
            <p:nvPr/>
          </p:nvSpPr>
          <p:spPr bwMode="auto">
            <a:xfrm>
              <a:off x="5218112" y="4665663"/>
              <a:ext cx="862013" cy="1314450"/>
            </a:xfrm>
            <a:prstGeom prst="rect">
              <a:avLst/>
            </a:prstGeom>
            <a:solidFill>
              <a:srgbClr val="F3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Rectangle 435"/>
            <p:cNvSpPr>
              <a:spLocks noChangeArrowheads="1"/>
            </p:cNvSpPr>
            <p:nvPr/>
          </p:nvSpPr>
          <p:spPr bwMode="auto">
            <a:xfrm>
              <a:off x="5218112" y="4665663"/>
              <a:ext cx="862013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606" name="Picture 43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175" y="4992688"/>
              <a:ext cx="87630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7" name="Freeform 437"/>
            <p:cNvSpPr>
              <a:spLocks/>
            </p:cNvSpPr>
            <p:nvPr/>
          </p:nvSpPr>
          <p:spPr bwMode="auto">
            <a:xfrm>
              <a:off x="5383212" y="5111750"/>
              <a:ext cx="219075" cy="212725"/>
            </a:xfrm>
            <a:custGeom>
              <a:avLst/>
              <a:gdLst>
                <a:gd name="T0" fmla="*/ 112 w 138"/>
                <a:gd name="T1" fmla="*/ 132 h 134"/>
                <a:gd name="T2" fmla="*/ 69 w 138"/>
                <a:gd name="T3" fmla="*/ 110 h 134"/>
                <a:gd name="T4" fmla="*/ 26 w 138"/>
                <a:gd name="T5" fmla="*/ 134 h 134"/>
                <a:gd name="T6" fmla="*/ 33 w 138"/>
                <a:gd name="T7" fmla="*/ 85 h 134"/>
                <a:gd name="T8" fmla="*/ 0 w 138"/>
                <a:gd name="T9" fmla="*/ 51 h 134"/>
                <a:gd name="T10" fmla="*/ 47 w 138"/>
                <a:gd name="T11" fmla="*/ 43 h 134"/>
                <a:gd name="T12" fmla="*/ 69 w 138"/>
                <a:gd name="T13" fmla="*/ 0 h 134"/>
                <a:gd name="T14" fmla="*/ 90 w 138"/>
                <a:gd name="T15" fmla="*/ 43 h 134"/>
                <a:gd name="T16" fmla="*/ 138 w 138"/>
                <a:gd name="T17" fmla="*/ 49 h 134"/>
                <a:gd name="T18" fmla="*/ 104 w 138"/>
                <a:gd name="T19" fmla="*/ 85 h 134"/>
                <a:gd name="T20" fmla="*/ 112 w 138"/>
                <a:gd name="T21" fmla="*/ 1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34">
                  <a:moveTo>
                    <a:pt x="112" y="132"/>
                  </a:moveTo>
                  <a:lnTo>
                    <a:pt x="69" y="110"/>
                  </a:lnTo>
                  <a:lnTo>
                    <a:pt x="26" y="134"/>
                  </a:lnTo>
                  <a:lnTo>
                    <a:pt x="33" y="85"/>
                  </a:lnTo>
                  <a:lnTo>
                    <a:pt x="0" y="51"/>
                  </a:lnTo>
                  <a:lnTo>
                    <a:pt x="47" y="43"/>
                  </a:lnTo>
                  <a:lnTo>
                    <a:pt x="69" y="0"/>
                  </a:lnTo>
                  <a:lnTo>
                    <a:pt x="90" y="43"/>
                  </a:lnTo>
                  <a:lnTo>
                    <a:pt x="138" y="49"/>
                  </a:lnTo>
                  <a:lnTo>
                    <a:pt x="104" y="85"/>
                  </a:lnTo>
                  <a:lnTo>
                    <a:pt x="112" y="132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438"/>
            <p:cNvSpPr>
              <a:spLocks/>
            </p:cNvSpPr>
            <p:nvPr/>
          </p:nvSpPr>
          <p:spPr bwMode="auto">
            <a:xfrm>
              <a:off x="5661025" y="5334000"/>
              <a:ext cx="53975" cy="55563"/>
            </a:xfrm>
            <a:custGeom>
              <a:avLst/>
              <a:gdLst>
                <a:gd name="T0" fmla="*/ 34 w 34"/>
                <a:gd name="T1" fmla="*/ 27 h 35"/>
                <a:gd name="T2" fmla="*/ 22 w 34"/>
                <a:gd name="T3" fmla="*/ 25 h 35"/>
                <a:gd name="T4" fmla="*/ 14 w 34"/>
                <a:gd name="T5" fmla="*/ 35 h 35"/>
                <a:gd name="T6" fmla="*/ 10 w 34"/>
                <a:gd name="T7" fmla="*/ 23 h 35"/>
                <a:gd name="T8" fmla="*/ 0 w 34"/>
                <a:gd name="T9" fmla="*/ 18 h 35"/>
                <a:gd name="T10" fmla="*/ 10 w 34"/>
                <a:gd name="T11" fmla="*/ 12 h 35"/>
                <a:gd name="T12" fmla="*/ 12 w 34"/>
                <a:gd name="T13" fmla="*/ 0 h 35"/>
                <a:gd name="T14" fmla="*/ 20 w 34"/>
                <a:gd name="T15" fmla="*/ 8 h 35"/>
                <a:gd name="T16" fmla="*/ 32 w 34"/>
                <a:gd name="T17" fmla="*/ 6 h 35"/>
                <a:gd name="T18" fmla="*/ 28 w 34"/>
                <a:gd name="T19" fmla="*/ 16 h 35"/>
                <a:gd name="T20" fmla="*/ 34 w 34"/>
                <a:gd name="T2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5">
                  <a:moveTo>
                    <a:pt x="34" y="27"/>
                  </a:moveTo>
                  <a:lnTo>
                    <a:pt x="22" y="25"/>
                  </a:lnTo>
                  <a:lnTo>
                    <a:pt x="14" y="35"/>
                  </a:lnTo>
                  <a:lnTo>
                    <a:pt x="10" y="23"/>
                  </a:lnTo>
                  <a:lnTo>
                    <a:pt x="0" y="18"/>
                  </a:lnTo>
                  <a:lnTo>
                    <a:pt x="10" y="12"/>
                  </a:lnTo>
                  <a:lnTo>
                    <a:pt x="12" y="0"/>
                  </a:lnTo>
                  <a:lnTo>
                    <a:pt x="20" y="8"/>
                  </a:lnTo>
                  <a:lnTo>
                    <a:pt x="32" y="6"/>
                  </a:lnTo>
                  <a:lnTo>
                    <a:pt x="28" y="16"/>
                  </a:lnTo>
                  <a:lnTo>
                    <a:pt x="34" y="27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439"/>
            <p:cNvSpPr>
              <a:spLocks/>
            </p:cNvSpPr>
            <p:nvPr/>
          </p:nvSpPr>
          <p:spPr bwMode="auto">
            <a:xfrm>
              <a:off x="5708650" y="5256213"/>
              <a:ext cx="55563" cy="55563"/>
            </a:xfrm>
            <a:custGeom>
              <a:avLst/>
              <a:gdLst>
                <a:gd name="T0" fmla="*/ 35 w 35"/>
                <a:gd name="T1" fmla="*/ 27 h 35"/>
                <a:gd name="T2" fmla="*/ 21 w 35"/>
                <a:gd name="T3" fmla="*/ 25 h 35"/>
                <a:gd name="T4" fmla="*/ 13 w 35"/>
                <a:gd name="T5" fmla="*/ 35 h 35"/>
                <a:gd name="T6" fmla="*/ 11 w 35"/>
                <a:gd name="T7" fmla="*/ 23 h 35"/>
                <a:gd name="T8" fmla="*/ 0 w 35"/>
                <a:gd name="T9" fmla="*/ 19 h 35"/>
                <a:gd name="T10" fmla="*/ 11 w 35"/>
                <a:gd name="T11" fmla="*/ 13 h 35"/>
                <a:gd name="T12" fmla="*/ 11 w 35"/>
                <a:gd name="T13" fmla="*/ 0 h 35"/>
                <a:gd name="T14" fmla="*/ 21 w 35"/>
                <a:gd name="T15" fmla="*/ 8 h 35"/>
                <a:gd name="T16" fmla="*/ 33 w 35"/>
                <a:gd name="T17" fmla="*/ 6 h 35"/>
                <a:gd name="T18" fmla="*/ 27 w 35"/>
                <a:gd name="T19" fmla="*/ 17 h 35"/>
                <a:gd name="T20" fmla="*/ 35 w 35"/>
                <a:gd name="T2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5">
                  <a:moveTo>
                    <a:pt x="35" y="27"/>
                  </a:moveTo>
                  <a:lnTo>
                    <a:pt x="21" y="25"/>
                  </a:lnTo>
                  <a:lnTo>
                    <a:pt x="13" y="35"/>
                  </a:lnTo>
                  <a:lnTo>
                    <a:pt x="11" y="23"/>
                  </a:lnTo>
                  <a:lnTo>
                    <a:pt x="0" y="19"/>
                  </a:lnTo>
                  <a:lnTo>
                    <a:pt x="11" y="13"/>
                  </a:lnTo>
                  <a:lnTo>
                    <a:pt x="11" y="0"/>
                  </a:lnTo>
                  <a:lnTo>
                    <a:pt x="21" y="8"/>
                  </a:lnTo>
                  <a:lnTo>
                    <a:pt x="33" y="6"/>
                  </a:lnTo>
                  <a:lnTo>
                    <a:pt x="27" y="17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440"/>
            <p:cNvSpPr>
              <a:spLocks/>
            </p:cNvSpPr>
            <p:nvPr/>
          </p:nvSpPr>
          <p:spPr bwMode="auto">
            <a:xfrm>
              <a:off x="5718175" y="5165725"/>
              <a:ext cx="52388" cy="55563"/>
            </a:xfrm>
            <a:custGeom>
              <a:avLst/>
              <a:gdLst>
                <a:gd name="T0" fmla="*/ 33 w 33"/>
                <a:gd name="T1" fmla="*/ 27 h 35"/>
                <a:gd name="T2" fmla="*/ 21 w 33"/>
                <a:gd name="T3" fmla="*/ 25 h 35"/>
                <a:gd name="T4" fmla="*/ 13 w 33"/>
                <a:gd name="T5" fmla="*/ 35 h 35"/>
                <a:gd name="T6" fmla="*/ 11 w 33"/>
                <a:gd name="T7" fmla="*/ 23 h 35"/>
                <a:gd name="T8" fmla="*/ 0 w 33"/>
                <a:gd name="T9" fmla="*/ 19 h 35"/>
                <a:gd name="T10" fmla="*/ 9 w 33"/>
                <a:gd name="T11" fmla="*/ 13 h 35"/>
                <a:gd name="T12" fmla="*/ 11 w 33"/>
                <a:gd name="T13" fmla="*/ 0 h 35"/>
                <a:gd name="T14" fmla="*/ 19 w 33"/>
                <a:gd name="T15" fmla="*/ 7 h 35"/>
                <a:gd name="T16" fmla="*/ 31 w 33"/>
                <a:gd name="T17" fmla="*/ 5 h 35"/>
                <a:gd name="T18" fmla="*/ 27 w 33"/>
                <a:gd name="T19" fmla="*/ 17 h 35"/>
                <a:gd name="T20" fmla="*/ 33 w 33"/>
                <a:gd name="T21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5">
                  <a:moveTo>
                    <a:pt x="33" y="27"/>
                  </a:moveTo>
                  <a:lnTo>
                    <a:pt x="21" y="25"/>
                  </a:lnTo>
                  <a:lnTo>
                    <a:pt x="13" y="35"/>
                  </a:lnTo>
                  <a:lnTo>
                    <a:pt x="11" y="23"/>
                  </a:lnTo>
                  <a:lnTo>
                    <a:pt x="0" y="19"/>
                  </a:lnTo>
                  <a:lnTo>
                    <a:pt x="9" y="13"/>
                  </a:lnTo>
                  <a:lnTo>
                    <a:pt x="11" y="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27" y="17"/>
                  </a:lnTo>
                  <a:lnTo>
                    <a:pt x="33" y="27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441"/>
            <p:cNvSpPr>
              <a:spLocks/>
            </p:cNvSpPr>
            <p:nvPr/>
          </p:nvSpPr>
          <p:spPr bwMode="auto">
            <a:xfrm>
              <a:off x="5664200" y="5086350"/>
              <a:ext cx="55563" cy="57150"/>
            </a:xfrm>
            <a:custGeom>
              <a:avLst/>
              <a:gdLst>
                <a:gd name="T0" fmla="*/ 35 w 35"/>
                <a:gd name="T1" fmla="*/ 28 h 36"/>
                <a:gd name="T2" fmla="*/ 22 w 35"/>
                <a:gd name="T3" fmla="*/ 26 h 36"/>
                <a:gd name="T4" fmla="*/ 14 w 35"/>
                <a:gd name="T5" fmla="*/ 36 h 36"/>
                <a:gd name="T6" fmla="*/ 12 w 35"/>
                <a:gd name="T7" fmla="*/ 24 h 36"/>
                <a:gd name="T8" fmla="*/ 0 w 35"/>
                <a:gd name="T9" fmla="*/ 18 h 36"/>
                <a:gd name="T10" fmla="*/ 12 w 35"/>
                <a:gd name="T11" fmla="*/ 12 h 36"/>
                <a:gd name="T12" fmla="*/ 12 w 35"/>
                <a:gd name="T13" fmla="*/ 0 h 36"/>
                <a:gd name="T14" fmla="*/ 22 w 35"/>
                <a:gd name="T15" fmla="*/ 8 h 36"/>
                <a:gd name="T16" fmla="*/ 34 w 35"/>
                <a:gd name="T17" fmla="*/ 6 h 36"/>
                <a:gd name="T18" fmla="*/ 28 w 35"/>
                <a:gd name="T19" fmla="*/ 16 h 36"/>
                <a:gd name="T20" fmla="*/ 35 w 35"/>
                <a:gd name="T21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6">
                  <a:moveTo>
                    <a:pt x="35" y="28"/>
                  </a:moveTo>
                  <a:lnTo>
                    <a:pt x="22" y="26"/>
                  </a:lnTo>
                  <a:lnTo>
                    <a:pt x="14" y="36"/>
                  </a:lnTo>
                  <a:lnTo>
                    <a:pt x="12" y="24"/>
                  </a:lnTo>
                  <a:lnTo>
                    <a:pt x="0" y="18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34" y="6"/>
                  </a:lnTo>
                  <a:lnTo>
                    <a:pt x="28" y="16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442"/>
            <p:cNvSpPr>
              <a:spLocks noEditPoints="1"/>
            </p:cNvSpPr>
            <p:nvPr/>
          </p:nvSpPr>
          <p:spPr bwMode="auto">
            <a:xfrm>
              <a:off x="4386262" y="4243388"/>
              <a:ext cx="577850" cy="690563"/>
            </a:xfrm>
            <a:custGeom>
              <a:avLst/>
              <a:gdLst>
                <a:gd name="T0" fmla="*/ 95 w 185"/>
                <a:gd name="T1" fmla="*/ 83 h 221"/>
                <a:gd name="T2" fmla="*/ 131 w 185"/>
                <a:gd name="T3" fmla="*/ 93 h 221"/>
                <a:gd name="T4" fmla="*/ 131 w 185"/>
                <a:gd name="T5" fmla="*/ 75 h 221"/>
                <a:gd name="T6" fmla="*/ 121 w 185"/>
                <a:gd name="T7" fmla="*/ 75 h 221"/>
                <a:gd name="T8" fmla="*/ 118 w 185"/>
                <a:gd name="T9" fmla="*/ 71 h 221"/>
                <a:gd name="T10" fmla="*/ 171 w 185"/>
                <a:gd name="T11" fmla="*/ 0 h 221"/>
                <a:gd name="T12" fmla="*/ 185 w 185"/>
                <a:gd name="T13" fmla="*/ 0 h 221"/>
                <a:gd name="T14" fmla="*/ 134 w 185"/>
                <a:gd name="T15" fmla="*/ 69 h 221"/>
                <a:gd name="T16" fmla="*/ 134 w 185"/>
                <a:gd name="T17" fmla="*/ 69 h 221"/>
                <a:gd name="T18" fmla="*/ 137 w 185"/>
                <a:gd name="T19" fmla="*/ 69 h 221"/>
                <a:gd name="T20" fmla="*/ 137 w 185"/>
                <a:gd name="T21" fmla="*/ 72 h 221"/>
                <a:gd name="T22" fmla="*/ 137 w 185"/>
                <a:gd name="T23" fmla="*/ 98 h 221"/>
                <a:gd name="T24" fmla="*/ 144 w 185"/>
                <a:gd name="T25" fmla="*/ 103 h 221"/>
                <a:gd name="T26" fmla="*/ 164 w 185"/>
                <a:gd name="T27" fmla="*/ 152 h 221"/>
                <a:gd name="T28" fmla="*/ 144 w 185"/>
                <a:gd name="T29" fmla="*/ 201 h 221"/>
                <a:gd name="T30" fmla="*/ 95 w 185"/>
                <a:gd name="T31" fmla="*/ 221 h 221"/>
                <a:gd name="T32" fmla="*/ 46 w 185"/>
                <a:gd name="T33" fmla="*/ 201 h 221"/>
                <a:gd name="T34" fmla="*/ 26 w 185"/>
                <a:gd name="T35" fmla="*/ 152 h 221"/>
                <a:gd name="T36" fmla="*/ 46 w 185"/>
                <a:gd name="T37" fmla="*/ 103 h 221"/>
                <a:gd name="T38" fmla="*/ 51 w 185"/>
                <a:gd name="T39" fmla="*/ 99 h 221"/>
                <a:gd name="T40" fmla="*/ 51 w 185"/>
                <a:gd name="T41" fmla="*/ 78 h 221"/>
                <a:gd name="T42" fmla="*/ 54 w 185"/>
                <a:gd name="T43" fmla="*/ 81 h 221"/>
                <a:gd name="T44" fmla="*/ 58 w 185"/>
                <a:gd name="T45" fmla="*/ 81 h 221"/>
                <a:gd name="T46" fmla="*/ 58 w 185"/>
                <a:gd name="T47" fmla="*/ 94 h 221"/>
                <a:gd name="T48" fmla="*/ 95 w 185"/>
                <a:gd name="T49" fmla="*/ 83 h 221"/>
                <a:gd name="T50" fmla="*/ 116 w 185"/>
                <a:gd name="T51" fmla="*/ 68 h 221"/>
                <a:gd name="T52" fmla="*/ 166 w 185"/>
                <a:gd name="T53" fmla="*/ 0 h 221"/>
                <a:gd name="T54" fmla="*/ 157 w 185"/>
                <a:gd name="T55" fmla="*/ 0 h 221"/>
                <a:gd name="T56" fmla="*/ 111 w 185"/>
                <a:gd name="T57" fmla="*/ 62 h 221"/>
                <a:gd name="T58" fmla="*/ 116 w 185"/>
                <a:gd name="T59" fmla="*/ 68 h 221"/>
                <a:gd name="T60" fmla="*/ 109 w 185"/>
                <a:gd name="T61" fmla="*/ 58 h 221"/>
                <a:gd name="T62" fmla="*/ 152 w 185"/>
                <a:gd name="T63" fmla="*/ 0 h 221"/>
                <a:gd name="T64" fmla="*/ 143 w 185"/>
                <a:gd name="T65" fmla="*/ 0 h 221"/>
                <a:gd name="T66" fmla="*/ 105 w 185"/>
                <a:gd name="T67" fmla="*/ 53 h 221"/>
                <a:gd name="T68" fmla="*/ 109 w 185"/>
                <a:gd name="T69" fmla="*/ 58 h 221"/>
                <a:gd name="T70" fmla="*/ 102 w 185"/>
                <a:gd name="T71" fmla="*/ 49 h 221"/>
                <a:gd name="T72" fmla="*/ 138 w 185"/>
                <a:gd name="T73" fmla="*/ 0 h 221"/>
                <a:gd name="T74" fmla="*/ 129 w 185"/>
                <a:gd name="T75" fmla="*/ 0 h 221"/>
                <a:gd name="T76" fmla="*/ 97 w 185"/>
                <a:gd name="T77" fmla="*/ 42 h 221"/>
                <a:gd name="T78" fmla="*/ 102 w 185"/>
                <a:gd name="T79" fmla="*/ 49 h 221"/>
                <a:gd name="T80" fmla="*/ 0 w 185"/>
                <a:gd name="T81" fmla="*/ 0 h 221"/>
                <a:gd name="T82" fmla="*/ 57 w 185"/>
                <a:gd name="T83" fmla="*/ 75 h 221"/>
                <a:gd name="T84" fmla="*/ 113 w 185"/>
                <a:gd name="T85" fmla="*/ 75 h 221"/>
                <a:gd name="T86" fmla="*/ 57 w 185"/>
                <a:gd name="T87" fmla="*/ 0 h 221"/>
                <a:gd name="T88" fmla="*/ 0 w 185"/>
                <a:gd name="T89" fmla="*/ 0 h 221"/>
                <a:gd name="T90" fmla="*/ 135 w 185"/>
                <a:gd name="T91" fmla="*/ 112 h 221"/>
                <a:gd name="T92" fmla="*/ 95 w 185"/>
                <a:gd name="T93" fmla="*/ 96 h 221"/>
                <a:gd name="T94" fmla="*/ 55 w 185"/>
                <a:gd name="T95" fmla="*/ 112 h 221"/>
                <a:gd name="T96" fmla="*/ 39 w 185"/>
                <a:gd name="T97" fmla="*/ 152 h 221"/>
                <a:gd name="T98" fmla="*/ 55 w 185"/>
                <a:gd name="T99" fmla="*/ 192 h 221"/>
                <a:gd name="T100" fmla="*/ 95 w 185"/>
                <a:gd name="T101" fmla="*/ 208 h 221"/>
                <a:gd name="T102" fmla="*/ 135 w 185"/>
                <a:gd name="T103" fmla="*/ 192 h 221"/>
                <a:gd name="T104" fmla="*/ 151 w 185"/>
                <a:gd name="T105" fmla="*/ 152 h 221"/>
                <a:gd name="T106" fmla="*/ 135 w 185"/>
                <a:gd name="T107" fmla="*/ 11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221">
                  <a:moveTo>
                    <a:pt x="95" y="83"/>
                  </a:moveTo>
                  <a:cubicBezTo>
                    <a:pt x="108" y="83"/>
                    <a:pt x="121" y="87"/>
                    <a:pt x="131" y="93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7" y="98"/>
                    <a:pt x="137" y="98"/>
                    <a:pt x="137" y="98"/>
                  </a:cubicBezTo>
                  <a:cubicBezTo>
                    <a:pt x="140" y="99"/>
                    <a:pt x="142" y="101"/>
                    <a:pt x="144" y="103"/>
                  </a:cubicBezTo>
                  <a:cubicBezTo>
                    <a:pt x="156" y="116"/>
                    <a:pt x="164" y="133"/>
                    <a:pt x="164" y="152"/>
                  </a:cubicBezTo>
                  <a:cubicBezTo>
                    <a:pt x="164" y="171"/>
                    <a:pt x="156" y="188"/>
                    <a:pt x="144" y="201"/>
                  </a:cubicBezTo>
                  <a:cubicBezTo>
                    <a:pt x="131" y="213"/>
                    <a:pt x="114" y="221"/>
                    <a:pt x="95" y="221"/>
                  </a:cubicBezTo>
                  <a:cubicBezTo>
                    <a:pt x="76" y="221"/>
                    <a:pt x="59" y="213"/>
                    <a:pt x="46" y="201"/>
                  </a:cubicBezTo>
                  <a:cubicBezTo>
                    <a:pt x="34" y="188"/>
                    <a:pt x="26" y="171"/>
                    <a:pt x="26" y="152"/>
                  </a:cubicBezTo>
                  <a:cubicBezTo>
                    <a:pt x="26" y="133"/>
                    <a:pt x="34" y="116"/>
                    <a:pt x="46" y="103"/>
                  </a:cubicBezTo>
                  <a:cubicBezTo>
                    <a:pt x="48" y="102"/>
                    <a:pt x="50" y="100"/>
                    <a:pt x="51" y="99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68" y="87"/>
                    <a:pt x="81" y="83"/>
                    <a:pt x="95" y="83"/>
                  </a:cubicBezTo>
                  <a:close/>
                  <a:moveTo>
                    <a:pt x="116" y="68"/>
                  </a:moveTo>
                  <a:cubicBezTo>
                    <a:pt x="166" y="0"/>
                    <a:pt x="166" y="0"/>
                    <a:pt x="166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11" y="62"/>
                    <a:pt x="111" y="62"/>
                    <a:pt x="111" y="62"/>
                  </a:cubicBezTo>
                  <a:lnTo>
                    <a:pt x="116" y="68"/>
                  </a:lnTo>
                  <a:close/>
                  <a:moveTo>
                    <a:pt x="109" y="58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05" y="53"/>
                    <a:pt x="105" y="53"/>
                    <a:pt x="105" y="53"/>
                  </a:cubicBezTo>
                  <a:lnTo>
                    <a:pt x="109" y="58"/>
                  </a:lnTo>
                  <a:close/>
                  <a:moveTo>
                    <a:pt x="102" y="49"/>
                  </a:moveTo>
                  <a:cubicBezTo>
                    <a:pt x="138" y="0"/>
                    <a:pt x="138" y="0"/>
                    <a:pt x="138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97" y="42"/>
                    <a:pt x="97" y="42"/>
                    <a:pt x="97" y="42"/>
                  </a:cubicBezTo>
                  <a:lnTo>
                    <a:pt x="102" y="49"/>
                  </a:lnTo>
                  <a:close/>
                  <a:moveTo>
                    <a:pt x="0" y="0"/>
                  </a:moveTo>
                  <a:cubicBezTo>
                    <a:pt x="57" y="75"/>
                    <a:pt x="57" y="75"/>
                    <a:pt x="57" y="75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0" y="0"/>
                  </a:lnTo>
                  <a:close/>
                  <a:moveTo>
                    <a:pt x="135" y="112"/>
                  </a:moveTo>
                  <a:cubicBezTo>
                    <a:pt x="125" y="102"/>
                    <a:pt x="111" y="96"/>
                    <a:pt x="95" y="96"/>
                  </a:cubicBezTo>
                  <a:cubicBezTo>
                    <a:pt x="80" y="96"/>
                    <a:pt x="66" y="102"/>
                    <a:pt x="55" y="112"/>
                  </a:cubicBezTo>
                  <a:cubicBezTo>
                    <a:pt x="45" y="122"/>
                    <a:pt x="39" y="136"/>
                    <a:pt x="39" y="152"/>
                  </a:cubicBezTo>
                  <a:cubicBezTo>
                    <a:pt x="39" y="167"/>
                    <a:pt x="45" y="181"/>
                    <a:pt x="55" y="192"/>
                  </a:cubicBezTo>
                  <a:cubicBezTo>
                    <a:pt x="66" y="202"/>
                    <a:pt x="80" y="208"/>
                    <a:pt x="95" y="208"/>
                  </a:cubicBezTo>
                  <a:cubicBezTo>
                    <a:pt x="111" y="208"/>
                    <a:pt x="125" y="202"/>
                    <a:pt x="135" y="192"/>
                  </a:cubicBezTo>
                  <a:cubicBezTo>
                    <a:pt x="145" y="181"/>
                    <a:pt x="151" y="167"/>
                    <a:pt x="151" y="152"/>
                  </a:cubicBezTo>
                  <a:cubicBezTo>
                    <a:pt x="151" y="136"/>
                    <a:pt x="145" y="122"/>
                    <a:pt x="135" y="112"/>
                  </a:cubicBezTo>
                  <a:close/>
                </a:path>
              </a:pathLst>
            </a:custGeom>
            <a:solidFill>
              <a:srgbClr val="F3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443"/>
            <p:cNvSpPr>
              <a:spLocks/>
            </p:cNvSpPr>
            <p:nvPr/>
          </p:nvSpPr>
          <p:spPr bwMode="auto">
            <a:xfrm>
              <a:off x="3859212" y="4062413"/>
              <a:ext cx="258763" cy="374650"/>
            </a:xfrm>
            <a:custGeom>
              <a:avLst/>
              <a:gdLst>
                <a:gd name="T0" fmla="*/ 83 w 83"/>
                <a:gd name="T1" fmla="*/ 42 h 120"/>
                <a:gd name="T2" fmla="*/ 42 w 83"/>
                <a:gd name="T3" fmla="*/ 120 h 120"/>
                <a:gd name="T4" fmla="*/ 0 w 83"/>
                <a:gd name="T5" fmla="*/ 42 h 120"/>
                <a:gd name="T6" fmla="*/ 42 w 83"/>
                <a:gd name="T7" fmla="*/ 0 h 120"/>
                <a:gd name="T8" fmla="*/ 83 w 83"/>
                <a:gd name="T9" fmla="*/ 4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83" y="42"/>
                  </a:moveTo>
                  <a:cubicBezTo>
                    <a:pt x="83" y="64"/>
                    <a:pt x="42" y="120"/>
                    <a:pt x="42" y="120"/>
                  </a:cubicBezTo>
                  <a:cubicBezTo>
                    <a:pt x="42" y="120"/>
                    <a:pt x="0" y="64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4" y="0"/>
                    <a:pt x="83" y="19"/>
                    <a:pt x="83" y="42"/>
                  </a:cubicBezTo>
                  <a:close/>
                </a:path>
              </a:pathLst>
            </a:custGeom>
            <a:solidFill>
              <a:srgbClr val="FFC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Rectangle 444"/>
            <p:cNvSpPr>
              <a:spLocks noChangeArrowheads="1"/>
            </p:cNvSpPr>
            <p:nvPr/>
          </p:nvSpPr>
          <p:spPr bwMode="auto">
            <a:xfrm>
              <a:off x="4551362" y="4633913"/>
              <a:ext cx="193675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1" i="0" u="none" strike="noStrike" cap="none" normalizeH="0" baseline="0" smtClean="0">
                  <a:ln>
                    <a:noFill/>
                  </a:ln>
                  <a:solidFill>
                    <a:srgbClr val="F3C4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十强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6680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1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1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1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1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1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1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1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1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750888" y="1411288"/>
            <a:ext cx="10012362" cy="4349750"/>
            <a:chOff x="750888" y="1411288"/>
            <a:chExt cx="10012362" cy="434975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750888" y="1411288"/>
              <a:ext cx="3743325" cy="434975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152900" y="3451226"/>
              <a:ext cx="2703512" cy="41275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152900" y="3451226"/>
              <a:ext cx="2703512" cy="41275"/>
            </a:xfrm>
            <a:custGeom>
              <a:avLst/>
              <a:gdLst>
                <a:gd name="T0" fmla="*/ 0 w 1703"/>
                <a:gd name="T1" fmla="*/ 26 h 26"/>
                <a:gd name="T2" fmla="*/ 1703 w 1703"/>
                <a:gd name="T3" fmla="*/ 26 h 26"/>
                <a:gd name="T4" fmla="*/ 1703 w 1703"/>
                <a:gd name="T5" fmla="*/ 0 h 26"/>
                <a:gd name="T6" fmla="*/ 0 w 1703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3" h="26">
                  <a:moveTo>
                    <a:pt x="0" y="26"/>
                  </a:moveTo>
                  <a:lnTo>
                    <a:pt x="1703" y="26"/>
                  </a:lnTo>
                  <a:lnTo>
                    <a:pt x="170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7019925" y="1411288"/>
              <a:ext cx="3743325" cy="434975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7019925" y="1411288"/>
              <a:ext cx="3743325" cy="434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092200" y="3471863"/>
              <a:ext cx="3060700" cy="1708150"/>
            </a:xfrm>
            <a:prstGeom prst="rect">
              <a:avLst/>
            </a:prstGeom>
            <a:solidFill>
              <a:srgbClr val="F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1092200" y="3471863"/>
              <a:ext cx="3060700" cy="1708150"/>
            </a:xfrm>
            <a:prstGeom prst="rect">
              <a:avLst/>
            </a:prstGeom>
            <a:solidFill>
              <a:srgbClr val="009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92200" y="1763713"/>
              <a:ext cx="3060700" cy="1708150"/>
            </a:xfrm>
            <a:prstGeom prst="rect">
              <a:avLst/>
            </a:prstGeom>
            <a:solidFill>
              <a:srgbClr val="009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368425" y="1958976"/>
              <a:ext cx="96202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云计算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867025" y="4221163"/>
              <a:ext cx="962025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新网络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674938" y="4594226"/>
              <a:ext cx="135890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kumimoji="0" lang="zh-CN" altLang="zh-CN" sz="2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SDN</a:t>
              </a:r>
              <a:r>
                <a:rPr kumimoji="0" lang="zh-CN" sz="2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189913" y="1763713"/>
              <a:ext cx="2217737" cy="993775"/>
            </a:xfrm>
            <a:custGeom>
              <a:avLst/>
              <a:gdLst>
                <a:gd name="T0" fmla="*/ 1397 w 1397"/>
                <a:gd name="T1" fmla="*/ 0 h 626"/>
                <a:gd name="T2" fmla="*/ 0 w 1397"/>
                <a:gd name="T3" fmla="*/ 0 h 626"/>
                <a:gd name="T4" fmla="*/ 0 w 1397"/>
                <a:gd name="T5" fmla="*/ 626 h 626"/>
                <a:gd name="T6" fmla="*/ 1251 w 1397"/>
                <a:gd name="T7" fmla="*/ 626 h 626"/>
                <a:gd name="T8" fmla="*/ 1397 w 1397"/>
                <a:gd name="T9" fmla="*/ 480 h 626"/>
                <a:gd name="T10" fmla="*/ 1397 w 1397"/>
                <a:gd name="T11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7" h="626">
                  <a:moveTo>
                    <a:pt x="1397" y="0"/>
                  </a:moveTo>
                  <a:lnTo>
                    <a:pt x="0" y="0"/>
                  </a:lnTo>
                  <a:lnTo>
                    <a:pt x="0" y="626"/>
                  </a:lnTo>
                  <a:lnTo>
                    <a:pt x="1251" y="626"/>
                  </a:lnTo>
                  <a:lnTo>
                    <a:pt x="1397" y="480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8189913" y="1763713"/>
              <a:ext cx="2217737" cy="993775"/>
            </a:xfrm>
            <a:custGeom>
              <a:avLst/>
              <a:gdLst>
                <a:gd name="T0" fmla="*/ 1397 w 1397"/>
                <a:gd name="T1" fmla="*/ 0 h 626"/>
                <a:gd name="T2" fmla="*/ 0 w 1397"/>
                <a:gd name="T3" fmla="*/ 0 h 626"/>
                <a:gd name="T4" fmla="*/ 0 w 1397"/>
                <a:gd name="T5" fmla="*/ 626 h 626"/>
                <a:gd name="T6" fmla="*/ 1251 w 1397"/>
                <a:gd name="T7" fmla="*/ 626 h 626"/>
                <a:gd name="T8" fmla="*/ 1397 w 1397"/>
                <a:gd name="T9" fmla="*/ 480 h 626"/>
                <a:gd name="T10" fmla="*/ 1397 w 1397"/>
                <a:gd name="T11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7" h="626">
                  <a:moveTo>
                    <a:pt x="1397" y="0"/>
                  </a:moveTo>
                  <a:lnTo>
                    <a:pt x="0" y="0"/>
                  </a:lnTo>
                  <a:lnTo>
                    <a:pt x="0" y="626"/>
                  </a:lnTo>
                  <a:lnTo>
                    <a:pt x="1251" y="626"/>
                  </a:lnTo>
                  <a:lnTo>
                    <a:pt x="1397" y="480"/>
                  </a:lnTo>
                  <a:lnTo>
                    <a:pt x="13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0175875" y="2525713"/>
              <a:ext cx="231775" cy="231775"/>
            </a:xfrm>
            <a:custGeom>
              <a:avLst/>
              <a:gdLst>
                <a:gd name="T0" fmla="*/ 146 w 146"/>
                <a:gd name="T1" fmla="*/ 0 h 146"/>
                <a:gd name="T2" fmla="*/ 0 w 146"/>
                <a:gd name="T3" fmla="*/ 0 h 146"/>
                <a:gd name="T4" fmla="*/ 0 w 146"/>
                <a:gd name="T5" fmla="*/ 146 h 146"/>
                <a:gd name="T6" fmla="*/ 146 w 146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146">
                  <a:moveTo>
                    <a:pt x="146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378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0175875" y="2525713"/>
              <a:ext cx="231775" cy="231775"/>
            </a:xfrm>
            <a:custGeom>
              <a:avLst/>
              <a:gdLst>
                <a:gd name="T0" fmla="*/ 146 w 146"/>
                <a:gd name="T1" fmla="*/ 0 h 146"/>
                <a:gd name="T2" fmla="*/ 0 w 146"/>
                <a:gd name="T3" fmla="*/ 0 h 146"/>
                <a:gd name="T4" fmla="*/ 0 w 146"/>
                <a:gd name="T5" fmla="*/ 146 h 146"/>
                <a:gd name="T6" fmla="*/ 146 w 146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146">
                  <a:moveTo>
                    <a:pt x="146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8189913" y="2976563"/>
              <a:ext cx="2217737" cy="990600"/>
            </a:xfrm>
            <a:custGeom>
              <a:avLst/>
              <a:gdLst>
                <a:gd name="T0" fmla="*/ 1397 w 1397"/>
                <a:gd name="T1" fmla="*/ 0 h 624"/>
                <a:gd name="T2" fmla="*/ 0 w 1397"/>
                <a:gd name="T3" fmla="*/ 0 h 624"/>
                <a:gd name="T4" fmla="*/ 0 w 1397"/>
                <a:gd name="T5" fmla="*/ 624 h 624"/>
                <a:gd name="T6" fmla="*/ 1251 w 1397"/>
                <a:gd name="T7" fmla="*/ 624 h 624"/>
                <a:gd name="T8" fmla="*/ 1397 w 1397"/>
                <a:gd name="T9" fmla="*/ 478 h 624"/>
                <a:gd name="T10" fmla="*/ 1397 w 1397"/>
                <a:gd name="T11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7" h="624">
                  <a:moveTo>
                    <a:pt x="1397" y="0"/>
                  </a:moveTo>
                  <a:lnTo>
                    <a:pt x="0" y="0"/>
                  </a:lnTo>
                  <a:lnTo>
                    <a:pt x="0" y="624"/>
                  </a:lnTo>
                  <a:lnTo>
                    <a:pt x="1251" y="624"/>
                  </a:lnTo>
                  <a:lnTo>
                    <a:pt x="1397" y="478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8189913" y="2976563"/>
              <a:ext cx="2217737" cy="990600"/>
            </a:xfrm>
            <a:custGeom>
              <a:avLst/>
              <a:gdLst>
                <a:gd name="T0" fmla="*/ 1397 w 1397"/>
                <a:gd name="T1" fmla="*/ 0 h 624"/>
                <a:gd name="T2" fmla="*/ 0 w 1397"/>
                <a:gd name="T3" fmla="*/ 0 h 624"/>
                <a:gd name="T4" fmla="*/ 0 w 1397"/>
                <a:gd name="T5" fmla="*/ 624 h 624"/>
                <a:gd name="T6" fmla="*/ 1251 w 1397"/>
                <a:gd name="T7" fmla="*/ 624 h 624"/>
                <a:gd name="T8" fmla="*/ 1397 w 1397"/>
                <a:gd name="T9" fmla="*/ 478 h 624"/>
                <a:gd name="T10" fmla="*/ 1397 w 1397"/>
                <a:gd name="T11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7" h="624">
                  <a:moveTo>
                    <a:pt x="1397" y="0"/>
                  </a:moveTo>
                  <a:lnTo>
                    <a:pt x="0" y="0"/>
                  </a:lnTo>
                  <a:lnTo>
                    <a:pt x="0" y="624"/>
                  </a:lnTo>
                  <a:lnTo>
                    <a:pt x="1251" y="624"/>
                  </a:lnTo>
                  <a:lnTo>
                    <a:pt x="1397" y="478"/>
                  </a:lnTo>
                  <a:lnTo>
                    <a:pt x="13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0175875" y="3735388"/>
              <a:ext cx="231775" cy="231775"/>
            </a:xfrm>
            <a:custGeom>
              <a:avLst/>
              <a:gdLst>
                <a:gd name="T0" fmla="*/ 146 w 146"/>
                <a:gd name="T1" fmla="*/ 0 h 146"/>
                <a:gd name="T2" fmla="*/ 0 w 146"/>
                <a:gd name="T3" fmla="*/ 0 h 146"/>
                <a:gd name="T4" fmla="*/ 0 w 146"/>
                <a:gd name="T5" fmla="*/ 146 h 146"/>
                <a:gd name="T6" fmla="*/ 146 w 146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146">
                  <a:moveTo>
                    <a:pt x="146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378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0175875" y="3735388"/>
              <a:ext cx="231775" cy="231775"/>
            </a:xfrm>
            <a:custGeom>
              <a:avLst/>
              <a:gdLst>
                <a:gd name="T0" fmla="*/ 146 w 146"/>
                <a:gd name="T1" fmla="*/ 0 h 146"/>
                <a:gd name="T2" fmla="*/ 0 w 146"/>
                <a:gd name="T3" fmla="*/ 0 h 146"/>
                <a:gd name="T4" fmla="*/ 0 w 146"/>
                <a:gd name="T5" fmla="*/ 146 h 146"/>
                <a:gd name="T6" fmla="*/ 146 w 146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146">
                  <a:moveTo>
                    <a:pt x="146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8189913" y="4186238"/>
              <a:ext cx="2217737" cy="993775"/>
            </a:xfrm>
            <a:custGeom>
              <a:avLst/>
              <a:gdLst>
                <a:gd name="T0" fmla="*/ 1397 w 1397"/>
                <a:gd name="T1" fmla="*/ 0 h 626"/>
                <a:gd name="T2" fmla="*/ 0 w 1397"/>
                <a:gd name="T3" fmla="*/ 0 h 626"/>
                <a:gd name="T4" fmla="*/ 0 w 1397"/>
                <a:gd name="T5" fmla="*/ 626 h 626"/>
                <a:gd name="T6" fmla="*/ 1251 w 1397"/>
                <a:gd name="T7" fmla="*/ 626 h 626"/>
                <a:gd name="T8" fmla="*/ 1397 w 1397"/>
                <a:gd name="T9" fmla="*/ 480 h 626"/>
                <a:gd name="T10" fmla="*/ 1397 w 1397"/>
                <a:gd name="T11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7" h="626">
                  <a:moveTo>
                    <a:pt x="1397" y="0"/>
                  </a:moveTo>
                  <a:lnTo>
                    <a:pt x="0" y="0"/>
                  </a:lnTo>
                  <a:lnTo>
                    <a:pt x="0" y="626"/>
                  </a:lnTo>
                  <a:lnTo>
                    <a:pt x="1251" y="626"/>
                  </a:lnTo>
                  <a:lnTo>
                    <a:pt x="1397" y="480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8189913" y="4186238"/>
              <a:ext cx="2217737" cy="993775"/>
            </a:xfrm>
            <a:custGeom>
              <a:avLst/>
              <a:gdLst>
                <a:gd name="T0" fmla="*/ 1397 w 1397"/>
                <a:gd name="T1" fmla="*/ 0 h 626"/>
                <a:gd name="T2" fmla="*/ 0 w 1397"/>
                <a:gd name="T3" fmla="*/ 0 h 626"/>
                <a:gd name="T4" fmla="*/ 0 w 1397"/>
                <a:gd name="T5" fmla="*/ 626 h 626"/>
                <a:gd name="T6" fmla="*/ 1251 w 1397"/>
                <a:gd name="T7" fmla="*/ 626 h 626"/>
                <a:gd name="T8" fmla="*/ 1397 w 1397"/>
                <a:gd name="T9" fmla="*/ 480 h 626"/>
                <a:gd name="T10" fmla="*/ 1397 w 1397"/>
                <a:gd name="T11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7" h="626">
                  <a:moveTo>
                    <a:pt x="1397" y="0"/>
                  </a:moveTo>
                  <a:lnTo>
                    <a:pt x="0" y="0"/>
                  </a:lnTo>
                  <a:lnTo>
                    <a:pt x="0" y="626"/>
                  </a:lnTo>
                  <a:lnTo>
                    <a:pt x="1251" y="626"/>
                  </a:lnTo>
                  <a:lnTo>
                    <a:pt x="1397" y="480"/>
                  </a:lnTo>
                  <a:lnTo>
                    <a:pt x="13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0175875" y="4948238"/>
              <a:ext cx="231775" cy="231775"/>
            </a:xfrm>
            <a:custGeom>
              <a:avLst/>
              <a:gdLst>
                <a:gd name="T0" fmla="*/ 146 w 146"/>
                <a:gd name="T1" fmla="*/ 0 h 146"/>
                <a:gd name="T2" fmla="*/ 0 w 146"/>
                <a:gd name="T3" fmla="*/ 0 h 146"/>
                <a:gd name="T4" fmla="*/ 0 w 146"/>
                <a:gd name="T5" fmla="*/ 146 h 146"/>
                <a:gd name="T6" fmla="*/ 146 w 146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146">
                  <a:moveTo>
                    <a:pt x="146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3781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0175875" y="4948238"/>
              <a:ext cx="231775" cy="231775"/>
            </a:xfrm>
            <a:custGeom>
              <a:avLst/>
              <a:gdLst>
                <a:gd name="T0" fmla="*/ 146 w 146"/>
                <a:gd name="T1" fmla="*/ 0 h 146"/>
                <a:gd name="T2" fmla="*/ 0 w 146"/>
                <a:gd name="T3" fmla="*/ 0 h 146"/>
                <a:gd name="T4" fmla="*/ 0 w 146"/>
                <a:gd name="T5" fmla="*/ 146 h 146"/>
                <a:gd name="T6" fmla="*/ 146 w 146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146">
                  <a:moveTo>
                    <a:pt x="146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1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9213850" y="2052638"/>
              <a:ext cx="923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大互联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33"/>
            <p:cNvSpPr>
              <a:spLocks noEditPoints="1"/>
            </p:cNvSpPr>
            <p:nvPr/>
          </p:nvSpPr>
          <p:spPr bwMode="auto">
            <a:xfrm>
              <a:off x="8412163" y="1981201"/>
              <a:ext cx="668337" cy="598488"/>
            </a:xfrm>
            <a:custGeom>
              <a:avLst/>
              <a:gdLst>
                <a:gd name="T0" fmla="*/ 84 w 196"/>
                <a:gd name="T1" fmla="*/ 0 h 175"/>
                <a:gd name="T2" fmla="*/ 84 w 196"/>
                <a:gd name="T3" fmla="*/ 167 h 175"/>
                <a:gd name="T4" fmla="*/ 100 w 196"/>
                <a:gd name="T5" fmla="*/ 150 h 175"/>
                <a:gd name="T6" fmla="*/ 91 w 196"/>
                <a:gd name="T7" fmla="*/ 151 h 175"/>
                <a:gd name="T8" fmla="*/ 88 w 196"/>
                <a:gd name="T9" fmla="*/ 138 h 175"/>
                <a:gd name="T10" fmla="*/ 76 w 196"/>
                <a:gd name="T11" fmla="*/ 126 h 175"/>
                <a:gd name="T12" fmla="*/ 47 w 196"/>
                <a:gd name="T13" fmla="*/ 117 h 175"/>
                <a:gd name="T14" fmla="*/ 63 w 196"/>
                <a:gd name="T15" fmla="*/ 87 h 175"/>
                <a:gd name="T16" fmla="*/ 71 w 196"/>
                <a:gd name="T17" fmla="*/ 99 h 175"/>
                <a:gd name="T18" fmla="*/ 83 w 196"/>
                <a:gd name="T19" fmla="*/ 87 h 175"/>
                <a:gd name="T20" fmla="*/ 70 w 196"/>
                <a:gd name="T21" fmla="*/ 80 h 175"/>
                <a:gd name="T22" fmla="*/ 95 w 196"/>
                <a:gd name="T23" fmla="*/ 53 h 175"/>
                <a:gd name="T24" fmla="*/ 104 w 196"/>
                <a:gd name="T25" fmla="*/ 66 h 175"/>
                <a:gd name="T26" fmla="*/ 121 w 196"/>
                <a:gd name="T27" fmla="*/ 50 h 175"/>
                <a:gd name="T28" fmla="*/ 110 w 196"/>
                <a:gd name="T29" fmla="*/ 80 h 175"/>
                <a:gd name="T30" fmla="*/ 167 w 196"/>
                <a:gd name="T31" fmla="*/ 87 h 175"/>
                <a:gd name="T32" fmla="*/ 93 w 196"/>
                <a:gd name="T33" fmla="*/ 46 h 175"/>
                <a:gd name="T34" fmla="*/ 84 w 196"/>
                <a:gd name="T35" fmla="*/ 18 h 175"/>
                <a:gd name="T36" fmla="*/ 50 w 196"/>
                <a:gd name="T37" fmla="*/ 124 h 175"/>
                <a:gd name="T38" fmla="*/ 77 w 196"/>
                <a:gd name="T39" fmla="*/ 151 h 175"/>
                <a:gd name="T40" fmla="*/ 47 w 196"/>
                <a:gd name="T41" fmla="*/ 50 h 175"/>
                <a:gd name="T42" fmla="*/ 63 w 196"/>
                <a:gd name="T43" fmla="*/ 80 h 175"/>
                <a:gd name="T44" fmla="*/ 47 w 196"/>
                <a:gd name="T45" fmla="*/ 50 h 175"/>
                <a:gd name="T46" fmla="*/ 43 w 196"/>
                <a:gd name="T47" fmla="*/ 125 h 175"/>
                <a:gd name="T48" fmla="*/ 32 w 196"/>
                <a:gd name="T49" fmla="*/ 128 h 175"/>
                <a:gd name="T50" fmla="*/ 34 w 196"/>
                <a:gd name="T51" fmla="*/ 87 h 175"/>
                <a:gd name="T52" fmla="*/ 27 w 196"/>
                <a:gd name="T53" fmla="*/ 122 h 175"/>
                <a:gd name="T54" fmla="*/ 27 w 196"/>
                <a:gd name="T55" fmla="*/ 45 h 175"/>
                <a:gd name="T56" fmla="*/ 34 w 196"/>
                <a:gd name="T57" fmla="*/ 80 h 175"/>
                <a:gd name="T58" fmla="*/ 27 w 196"/>
                <a:gd name="T59" fmla="*/ 45 h 175"/>
                <a:gd name="T60" fmla="*/ 43 w 196"/>
                <a:gd name="T61" fmla="*/ 41 h 175"/>
                <a:gd name="T62" fmla="*/ 58 w 196"/>
                <a:gd name="T63" fmla="*/ 20 h 175"/>
                <a:gd name="T64" fmla="*/ 67 w 196"/>
                <a:gd name="T65" fmla="*/ 45 h 175"/>
                <a:gd name="T66" fmla="*/ 77 w 196"/>
                <a:gd name="T67" fmla="*/ 15 h 175"/>
                <a:gd name="T68" fmla="*/ 118 w 196"/>
                <a:gd name="T69" fmla="*/ 43 h 175"/>
                <a:gd name="T70" fmla="*/ 91 w 196"/>
                <a:gd name="T71" fmla="*/ 15 h 175"/>
                <a:gd name="T72" fmla="*/ 125 w 196"/>
                <a:gd name="T73" fmla="*/ 41 h 175"/>
                <a:gd name="T74" fmla="*/ 136 w 196"/>
                <a:gd name="T75" fmla="*/ 39 h 175"/>
                <a:gd name="T76" fmla="*/ 134 w 196"/>
                <a:gd name="T77" fmla="*/ 80 h 175"/>
                <a:gd name="T78" fmla="*/ 140 w 196"/>
                <a:gd name="T79" fmla="*/ 45 h 175"/>
                <a:gd name="T80" fmla="*/ 160 w 196"/>
                <a:gd name="T81" fmla="*/ 96 h 175"/>
                <a:gd name="T82" fmla="*/ 102 w 196"/>
                <a:gd name="T83" fmla="*/ 124 h 175"/>
                <a:gd name="T84" fmla="*/ 73 w 196"/>
                <a:gd name="T85" fmla="*/ 110 h 175"/>
                <a:gd name="T86" fmla="*/ 102 w 196"/>
                <a:gd name="T87" fmla="*/ 96 h 175"/>
                <a:gd name="T88" fmla="*/ 109 w 196"/>
                <a:gd name="T89" fmla="*/ 132 h 175"/>
                <a:gd name="T90" fmla="*/ 167 w 196"/>
                <a:gd name="T91" fmla="*/ 117 h 175"/>
                <a:gd name="T92" fmla="*/ 167 w 196"/>
                <a:gd name="T93" fmla="*/ 175 h 175"/>
                <a:gd name="T94" fmla="*/ 109 w 196"/>
                <a:gd name="T95" fmla="*/ 16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6" h="175">
                  <a:moveTo>
                    <a:pt x="167" y="84"/>
                  </a:moveTo>
                  <a:cubicBezTo>
                    <a:pt x="167" y="38"/>
                    <a:pt x="130" y="0"/>
                    <a:pt x="84" y="0"/>
                  </a:cubicBezTo>
                  <a:cubicBezTo>
                    <a:pt x="38" y="0"/>
                    <a:pt x="0" y="38"/>
                    <a:pt x="1" y="84"/>
                  </a:cubicBezTo>
                  <a:cubicBezTo>
                    <a:pt x="1" y="130"/>
                    <a:pt x="38" y="167"/>
                    <a:pt x="84" y="167"/>
                  </a:cubicBezTo>
                  <a:cubicBezTo>
                    <a:pt x="89" y="167"/>
                    <a:pt x="95" y="166"/>
                    <a:pt x="100" y="165"/>
                  </a:cubicBezTo>
                  <a:cubicBezTo>
                    <a:pt x="100" y="150"/>
                    <a:pt x="100" y="150"/>
                    <a:pt x="100" y="150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95" y="149"/>
                    <a:pt x="93" y="150"/>
                    <a:pt x="91" y="151"/>
                  </a:cubicBezTo>
                  <a:cubicBezTo>
                    <a:pt x="92" y="149"/>
                    <a:pt x="93" y="146"/>
                    <a:pt x="94" y="144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7" y="142"/>
                    <a:pt x="85" y="145"/>
                    <a:pt x="84" y="149"/>
                  </a:cubicBezTo>
                  <a:cubicBezTo>
                    <a:pt x="81" y="141"/>
                    <a:pt x="78" y="133"/>
                    <a:pt x="76" y="126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59" y="115"/>
                    <a:pt x="53" y="116"/>
                    <a:pt x="47" y="117"/>
                  </a:cubicBezTo>
                  <a:cubicBezTo>
                    <a:pt x="43" y="107"/>
                    <a:pt x="41" y="97"/>
                    <a:pt x="41" y="87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63" y="93"/>
                    <a:pt x="63" y="100"/>
                    <a:pt x="64" y="106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1" y="95"/>
                    <a:pt x="70" y="91"/>
                    <a:pt x="70" y="87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70" y="71"/>
                    <a:pt x="71" y="62"/>
                    <a:pt x="73" y="53"/>
                  </a:cubicBezTo>
                  <a:cubicBezTo>
                    <a:pt x="80" y="53"/>
                    <a:pt x="88" y="53"/>
                    <a:pt x="95" y="53"/>
                  </a:cubicBezTo>
                  <a:cubicBezTo>
                    <a:pt x="96" y="60"/>
                    <a:pt x="97" y="66"/>
                    <a:pt x="97" y="73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2"/>
                    <a:pt x="103" y="57"/>
                    <a:pt x="102" y="52"/>
                  </a:cubicBezTo>
                  <a:cubicBezTo>
                    <a:pt x="108" y="52"/>
                    <a:pt x="115" y="51"/>
                    <a:pt x="121" y="50"/>
                  </a:cubicBezTo>
                  <a:cubicBezTo>
                    <a:pt x="124" y="59"/>
                    <a:pt x="126" y="70"/>
                    <a:pt x="127" y="80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7" y="86"/>
                    <a:pt x="167" y="85"/>
                    <a:pt x="167" y="84"/>
                  </a:cubicBezTo>
                  <a:close/>
                  <a:moveTo>
                    <a:pt x="93" y="46"/>
                  </a:moveTo>
                  <a:cubicBezTo>
                    <a:pt x="87" y="46"/>
                    <a:pt x="81" y="46"/>
                    <a:pt x="74" y="46"/>
                  </a:cubicBezTo>
                  <a:cubicBezTo>
                    <a:pt x="77" y="36"/>
                    <a:pt x="80" y="27"/>
                    <a:pt x="84" y="18"/>
                  </a:cubicBezTo>
                  <a:cubicBezTo>
                    <a:pt x="88" y="27"/>
                    <a:pt x="91" y="36"/>
                    <a:pt x="93" y="46"/>
                  </a:cubicBezTo>
                  <a:close/>
                  <a:moveTo>
                    <a:pt x="50" y="124"/>
                  </a:moveTo>
                  <a:cubicBezTo>
                    <a:pt x="56" y="123"/>
                    <a:pt x="62" y="122"/>
                    <a:pt x="67" y="122"/>
                  </a:cubicBezTo>
                  <a:cubicBezTo>
                    <a:pt x="70" y="131"/>
                    <a:pt x="73" y="141"/>
                    <a:pt x="77" y="151"/>
                  </a:cubicBezTo>
                  <a:cubicBezTo>
                    <a:pt x="65" y="145"/>
                    <a:pt x="56" y="135"/>
                    <a:pt x="50" y="124"/>
                  </a:cubicBezTo>
                  <a:close/>
                  <a:moveTo>
                    <a:pt x="47" y="50"/>
                  </a:moveTo>
                  <a:cubicBezTo>
                    <a:pt x="53" y="51"/>
                    <a:pt x="59" y="52"/>
                    <a:pt x="66" y="52"/>
                  </a:cubicBezTo>
                  <a:cubicBezTo>
                    <a:pt x="64" y="61"/>
                    <a:pt x="63" y="71"/>
                    <a:pt x="63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2" y="70"/>
                    <a:pt x="44" y="59"/>
                    <a:pt x="47" y="50"/>
                  </a:cubicBezTo>
                  <a:close/>
                  <a:moveTo>
                    <a:pt x="32" y="128"/>
                  </a:moveTo>
                  <a:cubicBezTo>
                    <a:pt x="36" y="127"/>
                    <a:pt x="39" y="126"/>
                    <a:pt x="43" y="125"/>
                  </a:cubicBezTo>
                  <a:cubicBezTo>
                    <a:pt x="46" y="133"/>
                    <a:pt x="51" y="140"/>
                    <a:pt x="58" y="146"/>
                  </a:cubicBezTo>
                  <a:cubicBezTo>
                    <a:pt x="48" y="142"/>
                    <a:pt x="39" y="136"/>
                    <a:pt x="32" y="128"/>
                  </a:cubicBezTo>
                  <a:close/>
                  <a:moveTo>
                    <a:pt x="16" y="87"/>
                  </a:moveTo>
                  <a:cubicBezTo>
                    <a:pt x="34" y="87"/>
                    <a:pt x="34" y="87"/>
                    <a:pt x="34" y="87"/>
                  </a:cubicBezTo>
                  <a:cubicBezTo>
                    <a:pt x="34" y="98"/>
                    <a:pt x="36" y="108"/>
                    <a:pt x="40" y="118"/>
                  </a:cubicBezTo>
                  <a:cubicBezTo>
                    <a:pt x="36" y="119"/>
                    <a:pt x="31" y="120"/>
                    <a:pt x="27" y="122"/>
                  </a:cubicBezTo>
                  <a:cubicBezTo>
                    <a:pt x="20" y="111"/>
                    <a:pt x="16" y="100"/>
                    <a:pt x="16" y="87"/>
                  </a:cubicBezTo>
                  <a:close/>
                  <a:moveTo>
                    <a:pt x="27" y="45"/>
                  </a:moveTo>
                  <a:cubicBezTo>
                    <a:pt x="31" y="46"/>
                    <a:pt x="36" y="47"/>
                    <a:pt x="40" y="48"/>
                  </a:cubicBezTo>
                  <a:cubicBezTo>
                    <a:pt x="36" y="58"/>
                    <a:pt x="34" y="69"/>
                    <a:pt x="34" y="80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67"/>
                    <a:pt x="20" y="55"/>
                    <a:pt x="27" y="45"/>
                  </a:cubicBezTo>
                  <a:close/>
                  <a:moveTo>
                    <a:pt x="58" y="20"/>
                  </a:moveTo>
                  <a:cubicBezTo>
                    <a:pt x="51" y="26"/>
                    <a:pt x="47" y="34"/>
                    <a:pt x="43" y="41"/>
                  </a:cubicBezTo>
                  <a:cubicBezTo>
                    <a:pt x="39" y="41"/>
                    <a:pt x="36" y="40"/>
                    <a:pt x="32" y="39"/>
                  </a:cubicBezTo>
                  <a:cubicBezTo>
                    <a:pt x="39" y="31"/>
                    <a:pt x="48" y="24"/>
                    <a:pt x="58" y="20"/>
                  </a:cubicBezTo>
                  <a:close/>
                  <a:moveTo>
                    <a:pt x="77" y="15"/>
                  </a:moveTo>
                  <a:cubicBezTo>
                    <a:pt x="73" y="25"/>
                    <a:pt x="69" y="35"/>
                    <a:pt x="67" y="45"/>
                  </a:cubicBezTo>
                  <a:cubicBezTo>
                    <a:pt x="61" y="45"/>
                    <a:pt x="56" y="44"/>
                    <a:pt x="50" y="43"/>
                  </a:cubicBezTo>
                  <a:cubicBezTo>
                    <a:pt x="56" y="31"/>
                    <a:pt x="65" y="21"/>
                    <a:pt x="77" y="15"/>
                  </a:cubicBezTo>
                  <a:close/>
                  <a:moveTo>
                    <a:pt x="91" y="15"/>
                  </a:moveTo>
                  <a:cubicBezTo>
                    <a:pt x="103" y="21"/>
                    <a:pt x="112" y="31"/>
                    <a:pt x="118" y="43"/>
                  </a:cubicBezTo>
                  <a:cubicBezTo>
                    <a:pt x="112" y="44"/>
                    <a:pt x="106" y="45"/>
                    <a:pt x="101" y="45"/>
                  </a:cubicBezTo>
                  <a:cubicBezTo>
                    <a:pt x="98" y="35"/>
                    <a:pt x="95" y="25"/>
                    <a:pt x="91" y="15"/>
                  </a:cubicBezTo>
                  <a:close/>
                  <a:moveTo>
                    <a:pt x="136" y="39"/>
                  </a:moveTo>
                  <a:cubicBezTo>
                    <a:pt x="132" y="40"/>
                    <a:pt x="129" y="41"/>
                    <a:pt x="125" y="41"/>
                  </a:cubicBezTo>
                  <a:cubicBezTo>
                    <a:pt x="121" y="34"/>
                    <a:pt x="116" y="26"/>
                    <a:pt x="110" y="20"/>
                  </a:cubicBezTo>
                  <a:cubicBezTo>
                    <a:pt x="120" y="24"/>
                    <a:pt x="129" y="31"/>
                    <a:pt x="136" y="39"/>
                  </a:cubicBezTo>
                  <a:close/>
                  <a:moveTo>
                    <a:pt x="152" y="80"/>
                  </a:moveTo>
                  <a:cubicBezTo>
                    <a:pt x="134" y="80"/>
                    <a:pt x="134" y="80"/>
                    <a:pt x="134" y="80"/>
                  </a:cubicBezTo>
                  <a:cubicBezTo>
                    <a:pt x="134" y="69"/>
                    <a:pt x="132" y="58"/>
                    <a:pt x="128" y="48"/>
                  </a:cubicBezTo>
                  <a:cubicBezTo>
                    <a:pt x="132" y="47"/>
                    <a:pt x="136" y="46"/>
                    <a:pt x="140" y="45"/>
                  </a:cubicBezTo>
                  <a:cubicBezTo>
                    <a:pt x="147" y="55"/>
                    <a:pt x="151" y="67"/>
                    <a:pt x="152" y="80"/>
                  </a:cubicBezTo>
                  <a:close/>
                  <a:moveTo>
                    <a:pt x="160" y="96"/>
                  </a:moveTo>
                  <a:cubicBezTo>
                    <a:pt x="160" y="124"/>
                    <a:pt x="160" y="124"/>
                    <a:pt x="160" y="124"/>
                  </a:cubicBezTo>
                  <a:cubicBezTo>
                    <a:pt x="102" y="124"/>
                    <a:pt x="102" y="124"/>
                    <a:pt x="102" y="12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102" y="81"/>
                    <a:pt x="102" y="81"/>
                    <a:pt x="102" y="81"/>
                  </a:cubicBezTo>
                  <a:cubicBezTo>
                    <a:pt x="102" y="96"/>
                    <a:pt x="102" y="96"/>
                    <a:pt x="102" y="96"/>
                  </a:cubicBezTo>
                  <a:lnTo>
                    <a:pt x="160" y="96"/>
                  </a:lnTo>
                  <a:close/>
                  <a:moveTo>
                    <a:pt x="109" y="132"/>
                  </a:moveTo>
                  <a:cubicBezTo>
                    <a:pt x="167" y="132"/>
                    <a:pt x="167" y="132"/>
                    <a:pt x="167" y="132"/>
                  </a:cubicBezTo>
                  <a:cubicBezTo>
                    <a:pt x="167" y="117"/>
                    <a:pt x="167" y="117"/>
                    <a:pt x="167" y="117"/>
                  </a:cubicBezTo>
                  <a:cubicBezTo>
                    <a:pt x="196" y="146"/>
                    <a:pt x="196" y="146"/>
                    <a:pt x="196" y="146"/>
                  </a:cubicBezTo>
                  <a:cubicBezTo>
                    <a:pt x="167" y="175"/>
                    <a:pt x="167" y="175"/>
                    <a:pt x="167" y="175"/>
                  </a:cubicBezTo>
                  <a:cubicBezTo>
                    <a:pt x="167" y="161"/>
                    <a:pt x="167" y="161"/>
                    <a:pt x="167" y="161"/>
                  </a:cubicBezTo>
                  <a:cubicBezTo>
                    <a:pt x="109" y="161"/>
                    <a:pt x="109" y="161"/>
                    <a:pt x="109" y="161"/>
                  </a:cubicBezTo>
                  <a:lnTo>
                    <a:pt x="109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9213850" y="3262313"/>
              <a:ext cx="923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8347075" y="3205163"/>
              <a:ext cx="768350" cy="554038"/>
            </a:xfrm>
            <a:custGeom>
              <a:avLst/>
              <a:gdLst>
                <a:gd name="T0" fmla="*/ 100 w 225"/>
                <a:gd name="T1" fmla="*/ 37 h 162"/>
                <a:gd name="T2" fmla="*/ 101 w 225"/>
                <a:gd name="T3" fmla="*/ 60 h 162"/>
                <a:gd name="T4" fmla="*/ 168 w 225"/>
                <a:gd name="T5" fmla="*/ 50 h 162"/>
                <a:gd name="T6" fmla="*/ 171 w 225"/>
                <a:gd name="T7" fmla="*/ 64 h 162"/>
                <a:gd name="T8" fmla="*/ 149 w 225"/>
                <a:gd name="T9" fmla="*/ 64 h 162"/>
                <a:gd name="T10" fmla="*/ 168 w 225"/>
                <a:gd name="T11" fmla="*/ 87 h 162"/>
                <a:gd name="T12" fmla="*/ 156 w 225"/>
                <a:gd name="T13" fmla="*/ 93 h 162"/>
                <a:gd name="T14" fmla="*/ 147 w 225"/>
                <a:gd name="T15" fmla="*/ 97 h 162"/>
                <a:gd name="T16" fmla="*/ 139 w 225"/>
                <a:gd name="T17" fmla="*/ 98 h 162"/>
                <a:gd name="T18" fmla="*/ 123 w 225"/>
                <a:gd name="T19" fmla="*/ 96 h 162"/>
                <a:gd name="T20" fmla="*/ 120 w 225"/>
                <a:gd name="T21" fmla="*/ 91 h 162"/>
                <a:gd name="T22" fmla="*/ 102 w 225"/>
                <a:gd name="T23" fmla="*/ 94 h 162"/>
                <a:gd name="T24" fmla="*/ 172 w 225"/>
                <a:gd name="T25" fmla="*/ 69 h 162"/>
                <a:gd name="T26" fmla="*/ 165 w 225"/>
                <a:gd name="T27" fmla="*/ 76 h 162"/>
                <a:gd name="T28" fmla="*/ 162 w 225"/>
                <a:gd name="T29" fmla="*/ 74 h 162"/>
                <a:gd name="T30" fmla="*/ 152 w 225"/>
                <a:gd name="T31" fmla="*/ 75 h 162"/>
                <a:gd name="T32" fmla="*/ 148 w 225"/>
                <a:gd name="T33" fmla="*/ 75 h 162"/>
                <a:gd name="T34" fmla="*/ 108 w 225"/>
                <a:gd name="T35" fmla="*/ 34 h 162"/>
                <a:gd name="T36" fmla="*/ 116 w 225"/>
                <a:gd name="T37" fmla="*/ 34 h 162"/>
                <a:gd name="T38" fmla="*/ 138 w 225"/>
                <a:gd name="T39" fmla="*/ 28 h 162"/>
                <a:gd name="T40" fmla="*/ 157 w 225"/>
                <a:gd name="T41" fmla="*/ 38 h 162"/>
                <a:gd name="T42" fmla="*/ 174 w 225"/>
                <a:gd name="T43" fmla="*/ 72 h 162"/>
                <a:gd name="T44" fmla="*/ 150 w 225"/>
                <a:gd name="T45" fmla="*/ 102 h 162"/>
                <a:gd name="T46" fmla="*/ 120 w 225"/>
                <a:gd name="T47" fmla="*/ 101 h 162"/>
                <a:gd name="T48" fmla="*/ 106 w 225"/>
                <a:gd name="T49" fmla="*/ 103 h 162"/>
                <a:gd name="T50" fmla="*/ 146 w 225"/>
                <a:gd name="T51" fmla="*/ 70 h 162"/>
                <a:gd name="T52" fmla="*/ 83 w 225"/>
                <a:gd name="T53" fmla="*/ 116 h 162"/>
                <a:gd name="T54" fmla="*/ 65 w 225"/>
                <a:gd name="T55" fmla="*/ 34 h 162"/>
                <a:gd name="T56" fmla="*/ 43 w 225"/>
                <a:gd name="T57" fmla="*/ 58 h 162"/>
                <a:gd name="T58" fmla="*/ 31 w 225"/>
                <a:gd name="T59" fmla="*/ 52 h 162"/>
                <a:gd name="T60" fmla="*/ 56 w 225"/>
                <a:gd name="T61" fmla="*/ 32 h 162"/>
                <a:gd name="T62" fmla="*/ 39 w 225"/>
                <a:gd name="T63" fmla="*/ 75 h 162"/>
                <a:gd name="T64" fmla="*/ 30 w 225"/>
                <a:gd name="T65" fmla="*/ 81 h 162"/>
                <a:gd name="T66" fmla="*/ 50 w 225"/>
                <a:gd name="T67" fmla="*/ 53 h 162"/>
                <a:gd name="T68" fmla="*/ 27 w 225"/>
                <a:gd name="T69" fmla="*/ 52 h 162"/>
                <a:gd name="T70" fmla="*/ 47 w 225"/>
                <a:gd name="T71" fmla="*/ 81 h 162"/>
                <a:gd name="T72" fmla="*/ 47 w 225"/>
                <a:gd name="T73" fmla="*/ 75 h 162"/>
                <a:gd name="T74" fmla="*/ 55 w 225"/>
                <a:gd name="T75" fmla="*/ 83 h 162"/>
                <a:gd name="T76" fmla="*/ 55 w 225"/>
                <a:gd name="T77" fmla="*/ 69 h 162"/>
                <a:gd name="T78" fmla="*/ 57 w 225"/>
                <a:gd name="T79" fmla="*/ 62 h 162"/>
                <a:gd name="T80" fmla="*/ 57 w 225"/>
                <a:gd name="T81" fmla="*/ 39 h 162"/>
                <a:gd name="T82" fmla="*/ 35 w 225"/>
                <a:gd name="T83" fmla="*/ 57 h 162"/>
                <a:gd name="T84" fmla="*/ 68 w 225"/>
                <a:gd name="T85" fmla="*/ 34 h 162"/>
                <a:gd name="T86" fmla="*/ 59 w 225"/>
                <a:gd name="T87" fmla="*/ 54 h 162"/>
                <a:gd name="T88" fmla="*/ 38 w 225"/>
                <a:gd name="T89" fmla="*/ 58 h 162"/>
                <a:gd name="T90" fmla="*/ 33 w 225"/>
                <a:gd name="T91" fmla="*/ 41 h 162"/>
                <a:gd name="T92" fmla="*/ 29 w 225"/>
                <a:gd name="T93" fmla="*/ 64 h 162"/>
                <a:gd name="T94" fmla="*/ 70 w 225"/>
                <a:gd name="T95" fmla="*/ 98 h 162"/>
                <a:gd name="T96" fmla="*/ 62 w 225"/>
                <a:gd name="T97" fmla="*/ 107 h 162"/>
                <a:gd name="T98" fmla="*/ 49 w 225"/>
                <a:gd name="T99" fmla="*/ 98 h 162"/>
                <a:gd name="T100" fmla="*/ 43 w 225"/>
                <a:gd name="T101" fmla="*/ 98 h 162"/>
                <a:gd name="T102" fmla="*/ 37 w 225"/>
                <a:gd name="T103" fmla="*/ 102 h 162"/>
                <a:gd name="T104" fmla="*/ 27 w 225"/>
                <a:gd name="T105" fmla="*/ 100 h 162"/>
                <a:gd name="T106" fmla="*/ 72 w 225"/>
                <a:gd name="T107" fmla="*/ 28 h 162"/>
                <a:gd name="T108" fmla="*/ 71 w 225"/>
                <a:gd name="T109" fmla="*/ 25 h 162"/>
                <a:gd name="T110" fmla="*/ 61 w 225"/>
                <a:gd name="T111" fmla="*/ 28 h 162"/>
                <a:gd name="T112" fmla="*/ 56 w 225"/>
                <a:gd name="T113" fmla="*/ 26 h 162"/>
                <a:gd name="T114" fmla="*/ 48 w 225"/>
                <a:gd name="T115" fmla="*/ 28 h 162"/>
                <a:gd name="T116" fmla="*/ 49 w 225"/>
                <a:gd name="T117" fmla="*/ 25 h 162"/>
                <a:gd name="T118" fmla="*/ 46 w 225"/>
                <a:gd name="T119" fmla="*/ 30 h 162"/>
                <a:gd name="T120" fmla="*/ 35 w 225"/>
                <a:gd name="T121" fmla="*/ 2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" h="162">
                  <a:moveTo>
                    <a:pt x="144" y="2"/>
                  </a:moveTo>
                  <a:cubicBezTo>
                    <a:pt x="179" y="2"/>
                    <a:pt x="179" y="2"/>
                    <a:pt x="179" y="2"/>
                  </a:cubicBezTo>
                  <a:cubicBezTo>
                    <a:pt x="184" y="2"/>
                    <a:pt x="187" y="6"/>
                    <a:pt x="187" y="10"/>
                  </a:cubicBezTo>
                  <a:cubicBezTo>
                    <a:pt x="187" y="30"/>
                    <a:pt x="187" y="30"/>
                    <a:pt x="187" y="30"/>
                  </a:cubicBezTo>
                  <a:cubicBezTo>
                    <a:pt x="185" y="27"/>
                    <a:pt x="182" y="24"/>
                    <a:pt x="180" y="21"/>
                  </a:cubicBezTo>
                  <a:cubicBezTo>
                    <a:pt x="170" y="11"/>
                    <a:pt x="157" y="5"/>
                    <a:pt x="144" y="2"/>
                  </a:cubicBezTo>
                  <a:close/>
                  <a:moveTo>
                    <a:pt x="160" y="125"/>
                  </a:moveTo>
                  <a:cubicBezTo>
                    <a:pt x="188" y="152"/>
                    <a:pt x="188" y="152"/>
                    <a:pt x="188" y="152"/>
                  </a:cubicBezTo>
                  <a:cubicBezTo>
                    <a:pt x="197" y="162"/>
                    <a:pt x="225" y="134"/>
                    <a:pt x="215" y="125"/>
                  </a:cubicBezTo>
                  <a:cubicBezTo>
                    <a:pt x="187" y="97"/>
                    <a:pt x="187" y="97"/>
                    <a:pt x="187" y="97"/>
                  </a:cubicBezTo>
                  <a:cubicBezTo>
                    <a:pt x="199" y="74"/>
                    <a:pt x="196" y="44"/>
                    <a:pt x="176" y="25"/>
                  </a:cubicBezTo>
                  <a:cubicBezTo>
                    <a:pt x="151" y="0"/>
                    <a:pt x="112" y="0"/>
                    <a:pt x="87" y="25"/>
                  </a:cubicBezTo>
                  <a:cubicBezTo>
                    <a:pt x="63" y="49"/>
                    <a:pt x="63" y="89"/>
                    <a:pt x="87" y="113"/>
                  </a:cubicBezTo>
                  <a:cubicBezTo>
                    <a:pt x="107" y="133"/>
                    <a:pt x="136" y="137"/>
                    <a:pt x="160" y="125"/>
                  </a:cubicBezTo>
                  <a:close/>
                  <a:moveTo>
                    <a:pt x="100" y="37"/>
                  </a:moveTo>
                  <a:cubicBezTo>
                    <a:pt x="83" y="55"/>
                    <a:pt x="83" y="83"/>
                    <a:pt x="100" y="100"/>
                  </a:cubicBezTo>
                  <a:cubicBezTo>
                    <a:pt x="118" y="117"/>
                    <a:pt x="146" y="117"/>
                    <a:pt x="163" y="100"/>
                  </a:cubicBezTo>
                  <a:cubicBezTo>
                    <a:pt x="180" y="83"/>
                    <a:pt x="180" y="55"/>
                    <a:pt x="163" y="37"/>
                  </a:cubicBezTo>
                  <a:cubicBezTo>
                    <a:pt x="146" y="20"/>
                    <a:pt x="118" y="20"/>
                    <a:pt x="100" y="37"/>
                  </a:cubicBezTo>
                  <a:close/>
                  <a:moveTo>
                    <a:pt x="135" y="83"/>
                  </a:moveTo>
                  <a:cubicBezTo>
                    <a:pt x="131" y="83"/>
                    <a:pt x="131" y="83"/>
                    <a:pt x="126" y="83"/>
                  </a:cubicBezTo>
                  <a:cubicBezTo>
                    <a:pt x="126" y="66"/>
                    <a:pt x="126" y="66"/>
                    <a:pt x="126" y="49"/>
                  </a:cubicBezTo>
                  <a:cubicBezTo>
                    <a:pt x="123" y="52"/>
                    <a:pt x="120" y="54"/>
                    <a:pt x="116" y="56"/>
                  </a:cubicBezTo>
                  <a:cubicBezTo>
                    <a:pt x="116" y="52"/>
                    <a:pt x="116" y="52"/>
                    <a:pt x="116" y="48"/>
                  </a:cubicBezTo>
                  <a:cubicBezTo>
                    <a:pt x="120" y="47"/>
                    <a:pt x="126" y="42"/>
                    <a:pt x="128" y="38"/>
                  </a:cubicBezTo>
                  <a:cubicBezTo>
                    <a:pt x="132" y="38"/>
                    <a:pt x="132" y="38"/>
                    <a:pt x="135" y="38"/>
                  </a:cubicBezTo>
                  <a:cubicBezTo>
                    <a:pt x="135" y="59"/>
                    <a:pt x="135" y="59"/>
                    <a:pt x="135" y="83"/>
                  </a:cubicBezTo>
                  <a:close/>
                  <a:moveTo>
                    <a:pt x="100" y="48"/>
                  </a:moveTo>
                  <a:cubicBezTo>
                    <a:pt x="102" y="47"/>
                    <a:pt x="102" y="50"/>
                    <a:pt x="102" y="51"/>
                  </a:cubicBezTo>
                  <a:cubicBezTo>
                    <a:pt x="102" y="53"/>
                    <a:pt x="102" y="56"/>
                    <a:pt x="101" y="60"/>
                  </a:cubicBezTo>
                  <a:cubicBezTo>
                    <a:pt x="101" y="65"/>
                    <a:pt x="101" y="69"/>
                    <a:pt x="101" y="71"/>
                  </a:cubicBezTo>
                  <a:cubicBezTo>
                    <a:pt x="100" y="72"/>
                    <a:pt x="100" y="75"/>
                    <a:pt x="98" y="75"/>
                  </a:cubicBezTo>
                  <a:cubicBezTo>
                    <a:pt x="96" y="75"/>
                    <a:pt x="95" y="72"/>
                    <a:pt x="95" y="71"/>
                  </a:cubicBezTo>
                  <a:cubicBezTo>
                    <a:pt x="95" y="69"/>
                    <a:pt x="95" y="66"/>
                    <a:pt x="95" y="61"/>
                  </a:cubicBezTo>
                  <a:cubicBezTo>
                    <a:pt x="96" y="57"/>
                    <a:pt x="96" y="54"/>
                    <a:pt x="97" y="52"/>
                  </a:cubicBezTo>
                  <a:cubicBezTo>
                    <a:pt x="97" y="50"/>
                    <a:pt x="98" y="48"/>
                    <a:pt x="100" y="48"/>
                  </a:cubicBezTo>
                  <a:close/>
                  <a:moveTo>
                    <a:pt x="101" y="43"/>
                  </a:moveTo>
                  <a:cubicBezTo>
                    <a:pt x="107" y="41"/>
                    <a:pt x="108" y="47"/>
                    <a:pt x="109" y="53"/>
                  </a:cubicBezTo>
                  <a:cubicBezTo>
                    <a:pt x="109" y="58"/>
                    <a:pt x="108" y="64"/>
                    <a:pt x="107" y="69"/>
                  </a:cubicBezTo>
                  <a:cubicBezTo>
                    <a:pt x="107" y="73"/>
                    <a:pt x="106" y="76"/>
                    <a:pt x="105" y="78"/>
                  </a:cubicBezTo>
                  <a:cubicBezTo>
                    <a:pt x="103" y="81"/>
                    <a:pt x="101" y="82"/>
                    <a:pt x="98" y="81"/>
                  </a:cubicBezTo>
                  <a:cubicBezTo>
                    <a:pt x="96" y="81"/>
                    <a:pt x="94" y="79"/>
                    <a:pt x="93" y="76"/>
                  </a:cubicBezTo>
                  <a:cubicBezTo>
                    <a:pt x="92" y="73"/>
                    <a:pt x="91" y="69"/>
                    <a:pt x="91" y="62"/>
                  </a:cubicBezTo>
                  <a:cubicBezTo>
                    <a:pt x="92" y="55"/>
                    <a:pt x="94" y="46"/>
                    <a:pt x="101" y="43"/>
                  </a:cubicBezTo>
                  <a:close/>
                  <a:moveTo>
                    <a:pt x="168" y="50"/>
                  </a:moveTo>
                  <a:cubicBezTo>
                    <a:pt x="168" y="51"/>
                    <a:pt x="168" y="51"/>
                    <a:pt x="168" y="51"/>
                  </a:cubicBezTo>
                  <a:cubicBezTo>
                    <a:pt x="168" y="51"/>
                    <a:pt x="169" y="52"/>
                    <a:pt x="169" y="53"/>
                  </a:cubicBezTo>
                  <a:cubicBezTo>
                    <a:pt x="169" y="53"/>
                    <a:pt x="169" y="55"/>
                    <a:pt x="170" y="57"/>
                  </a:cubicBezTo>
                  <a:cubicBezTo>
                    <a:pt x="170" y="59"/>
                    <a:pt x="170" y="60"/>
                    <a:pt x="170" y="61"/>
                  </a:cubicBezTo>
                  <a:cubicBezTo>
                    <a:pt x="170" y="62"/>
                    <a:pt x="170" y="62"/>
                    <a:pt x="170" y="62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9" y="62"/>
                    <a:pt x="169" y="62"/>
                    <a:pt x="169" y="62"/>
                  </a:cubicBezTo>
                  <a:cubicBezTo>
                    <a:pt x="168" y="62"/>
                    <a:pt x="168" y="61"/>
                    <a:pt x="168" y="61"/>
                  </a:cubicBezTo>
                  <a:cubicBezTo>
                    <a:pt x="168" y="60"/>
                    <a:pt x="168" y="58"/>
                    <a:pt x="167" y="56"/>
                  </a:cubicBezTo>
                  <a:cubicBezTo>
                    <a:pt x="167" y="54"/>
                    <a:pt x="167" y="53"/>
                    <a:pt x="167" y="52"/>
                  </a:cubicBezTo>
                  <a:cubicBezTo>
                    <a:pt x="167" y="51"/>
                    <a:pt x="167" y="51"/>
                    <a:pt x="167" y="51"/>
                  </a:cubicBezTo>
                  <a:lnTo>
                    <a:pt x="168" y="50"/>
                  </a:lnTo>
                  <a:close/>
                  <a:moveTo>
                    <a:pt x="167" y="48"/>
                  </a:moveTo>
                  <a:cubicBezTo>
                    <a:pt x="168" y="48"/>
                    <a:pt x="169" y="49"/>
                    <a:pt x="169" y="51"/>
                  </a:cubicBezTo>
                  <a:cubicBezTo>
                    <a:pt x="171" y="54"/>
                    <a:pt x="172" y="61"/>
                    <a:pt x="171" y="64"/>
                  </a:cubicBezTo>
                  <a:cubicBezTo>
                    <a:pt x="171" y="65"/>
                    <a:pt x="170" y="66"/>
                    <a:pt x="169" y="66"/>
                  </a:cubicBezTo>
                  <a:cubicBezTo>
                    <a:pt x="168" y="66"/>
                    <a:pt x="168" y="65"/>
                    <a:pt x="167" y="63"/>
                  </a:cubicBezTo>
                  <a:cubicBezTo>
                    <a:pt x="166" y="62"/>
                    <a:pt x="165" y="59"/>
                    <a:pt x="165" y="55"/>
                  </a:cubicBezTo>
                  <a:cubicBezTo>
                    <a:pt x="165" y="52"/>
                    <a:pt x="164" y="50"/>
                    <a:pt x="165" y="49"/>
                  </a:cubicBezTo>
                  <a:cubicBezTo>
                    <a:pt x="165" y="48"/>
                    <a:pt x="166" y="48"/>
                    <a:pt x="167" y="48"/>
                  </a:cubicBezTo>
                  <a:close/>
                  <a:moveTo>
                    <a:pt x="162" y="65"/>
                  </a:moveTo>
                  <a:cubicBezTo>
                    <a:pt x="160" y="65"/>
                    <a:pt x="160" y="65"/>
                    <a:pt x="159" y="65"/>
                  </a:cubicBezTo>
                  <a:cubicBezTo>
                    <a:pt x="158" y="57"/>
                    <a:pt x="158" y="57"/>
                    <a:pt x="158" y="50"/>
                  </a:cubicBezTo>
                  <a:cubicBezTo>
                    <a:pt x="157" y="51"/>
                    <a:pt x="155" y="52"/>
                    <a:pt x="154" y="52"/>
                  </a:cubicBezTo>
                  <a:cubicBezTo>
                    <a:pt x="154" y="50"/>
                    <a:pt x="154" y="50"/>
                    <a:pt x="153" y="49"/>
                  </a:cubicBezTo>
                  <a:cubicBezTo>
                    <a:pt x="154" y="49"/>
                    <a:pt x="155" y="48"/>
                    <a:pt x="156" y="47"/>
                  </a:cubicBezTo>
                  <a:cubicBezTo>
                    <a:pt x="157" y="47"/>
                    <a:pt x="157" y="46"/>
                    <a:pt x="157" y="45"/>
                  </a:cubicBezTo>
                  <a:cubicBezTo>
                    <a:pt x="159" y="45"/>
                    <a:pt x="159" y="45"/>
                    <a:pt x="160" y="46"/>
                  </a:cubicBezTo>
                  <a:cubicBezTo>
                    <a:pt x="161" y="55"/>
                    <a:pt x="161" y="55"/>
                    <a:pt x="162" y="65"/>
                  </a:cubicBezTo>
                  <a:close/>
                  <a:moveTo>
                    <a:pt x="149" y="64"/>
                  </a:moveTo>
                  <a:cubicBezTo>
                    <a:pt x="147" y="64"/>
                    <a:pt x="147" y="64"/>
                    <a:pt x="145" y="64"/>
                  </a:cubicBezTo>
                  <a:cubicBezTo>
                    <a:pt x="145" y="56"/>
                    <a:pt x="145" y="56"/>
                    <a:pt x="145" y="48"/>
                  </a:cubicBezTo>
                  <a:cubicBezTo>
                    <a:pt x="143" y="50"/>
                    <a:pt x="142" y="51"/>
                    <a:pt x="140" y="51"/>
                  </a:cubicBezTo>
                  <a:cubicBezTo>
                    <a:pt x="140" y="49"/>
                    <a:pt x="140" y="49"/>
                    <a:pt x="139" y="47"/>
                  </a:cubicBezTo>
                  <a:cubicBezTo>
                    <a:pt x="140" y="47"/>
                    <a:pt x="142" y="47"/>
                    <a:pt x="143" y="46"/>
                  </a:cubicBezTo>
                  <a:cubicBezTo>
                    <a:pt x="144" y="45"/>
                    <a:pt x="145" y="44"/>
                    <a:pt x="145" y="43"/>
                  </a:cubicBezTo>
                  <a:cubicBezTo>
                    <a:pt x="146" y="43"/>
                    <a:pt x="146" y="43"/>
                    <a:pt x="148" y="43"/>
                  </a:cubicBezTo>
                  <a:cubicBezTo>
                    <a:pt x="149" y="53"/>
                    <a:pt x="149" y="53"/>
                    <a:pt x="149" y="64"/>
                  </a:cubicBezTo>
                  <a:close/>
                  <a:moveTo>
                    <a:pt x="169" y="83"/>
                  </a:moveTo>
                  <a:cubicBezTo>
                    <a:pt x="169" y="83"/>
                    <a:pt x="169" y="84"/>
                    <a:pt x="169" y="84"/>
                  </a:cubicBezTo>
                  <a:cubicBezTo>
                    <a:pt x="169" y="84"/>
                    <a:pt x="169" y="85"/>
                    <a:pt x="169" y="86"/>
                  </a:cubicBezTo>
                  <a:cubicBezTo>
                    <a:pt x="169" y="87"/>
                    <a:pt x="168" y="88"/>
                    <a:pt x="168" y="89"/>
                  </a:cubicBezTo>
                  <a:cubicBezTo>
                    <a:pt x="168" y="89"/>
                    <a:pt x="168" y="90"/>
                    <a:pt x="167" y="90"/>
                  </a:cubicBezTo>
                  <a:cubicBezTo>
                    <a:pt x="167" y="90"/>
                    <a:pt x="167" y="90"/>
                    <a:pt x="167" y="89"/>
                  </a:cubicBezTo>
                  <a:cubicBezTo>
                    <a:pt x="167" y="89"/>
                    <a:pt x="167" y="88"/>
                    <a:pt x="168" y="87"/>
                  </a:cubicBezTo>
                  <a:cubicBezTo>
                    <a:pt x="168" y="86"/>
                    <a:pt x="168" y="85"/>
                    <a:pt x="168" y="84"/>
                  </a:cubicBezTo>
                  <a:cubicBezTo>
                    <a:pt x="168" y="84"/>
                    <a:pt x="169" y="83"/>
                    <a:pt x="169" y="83"/>
                  </a:cubicBezTo>
                  <a:close/>
                  <a:moveTo>
                    <a:pt x="163" y="93"/>
                  </a:moveTo>
                  <a:cubicBezTo>
                    <a:pt x="162" y="93"/>
                    <a:pt x="162" y="93"/>
                    <a:pt x="161" y="94"/>
                  </a:cubicBezTo>
                  <a:cubicBezTo>
                    <a:pt x="162" y="90"/>
                    <a:pt x="162" y="90"/>
                    <a:pt x="163" y="86"/>
                  </a:cubicBezTo>
                  <a:cubicBezTo>
                    <a:pt x="162" y="87"/>
                    <a:pt x="161" y="88"/>
                    <a:pt x="161" y="88"/>
                  </a:cubicBezTo>
                  <a:cubicBezTo>
                    <a:pt x="161" y="87"/>
                    <a:pt x="161" y="87"/>
                    <a:pt x="161" y="86"/>
                  </a:cubicBezTo>
                  <a:cubicBezTo>
                    <a:pt x="161" y="86"/>
                    <a:pt x="162" y="85"/>
                    <a:pt x="162" y="85"/>
                  </a:cubicBezTo>
                  <a:cubicBezTo>
                    <a:pt x="163" y="84"/>
                    <a:pt x="164" y="83"/>
                    <a:pt x="164" y="82"/>
                  </a:cubicBezTo>
                  <a:cubicBezTo>
                    <a:pt x="164" y="82"/>
                    <a:pt x="164" y="82"/>
                    <a:pt x="165" y="82"/>
                  </a:cubicBezTo>
                  <a:cubicBezTo>
                    <a:pt x="164" y="88"/>
                    <a:pt x="164" y="88"/>
                    <a:pt x="163" y="93"/>
                  </a:cubicBezTo>
                  <a:close/>
                  <a:moveTo>
                    <a:pt x="156" y="86"/>
                  </a:moveTo>
                  <a:cubicBezTo>
                    <a:pt x="157" y="86"/>
                    <a:pt x="157" y="86"/>
                    <a:pt x="157" y="87"/>
                  </a:cubicBezTo>
                  <a:cubicBezTo>
                    <a:pt x="157" y="87"/>
                    <a:pt x="157" y="88"/>
                    <a:pt x="157" y="90"/>
                  </a:cubicBezTo>
                  <a:cubicBezTo>
                    <a:pt x="156" y="91"/>
                    <a:pt x="156" y="92"/>
                    <a:pt x="156" y="93"/>
                  </a:cubicBezTo>
                  <a:cubicBezTo>
                    <a:pt x="156" y="93"/>
                    <a:pt x="155" y="94"/>
                    <a:pt x="155" y="94"/>
                  </a:cubicBezTo>
                  <a:cubicBezTo>
                    <a:pt x="154" y="94"/>
                    <a:pt x="154" y="94"/>
                    <a:pt x="154" y="93"/>
                  </a:cubicBezTo>
                  <a:cubicBezTo>
                    <a:pt x="154" y="93"/>
                    <a:pt x="154" y="92"/>
                    <a:pt x="154" y="90"/>
                  </a:cubicBezTo>
                  <a:cubicBezTo>
                    <a:pt x="154" y="89"/>
                    <a:pt x="154" y="88"/>
                    <a:pt x="155" y="87"/>
                  </a:cubicBezTo>
                  <a:cubicBezTo>
                    <a:pt x="155" y="87"/>
                    <a:pt x="155" y="86"/>
                    <a:pt x="156" y="86"/>
                  </a:cubicBezTo>
                  <a:close/>
                  <a:moveTo>
                    <a:pt x="156" y="84"/>
                  </a:moveTo>
                  <a:cubicBezTo>
                    <a:pt x="157" y="84"/>
                    <a:pt x="158" y="84"/>
                    <a:pt x="158" y="85"/>
                  </a:cubicBezTo>
                  <a:cubicBezTo>
                    <a:pt x="159" y="86"/>
                    <a:pt x="159" y="87"/>
                    <a:pt x="159" y="89"/>
                  </a:cubicBezTo>
                  <a:cubicBezTo>
                    <a:pt x="158" y="92"/>
                    <a:pt x="158" y="93"/>
                    <a:pt x="157" y="94"/>
                  </a:cubicBezTo>
                  <a:cubicBezTo>
                    <a:pt x="156" y="95"/>
                    <a:pt x="155" y="96"/>
                    <a:pt x="154" y="96"/>
                  </a:cubicBezTo>
                  <a:cubicBezTo>
                    <a:pt x="153" y="96"/>
                    <a:pt x="152" y="96"/>
                    <a:pt x="152" y="95"/>
                  </a:cubicBezTo>
                  <a:cubicBezTo>
                    <a:pt x="151" y="94"/>
                    <a:pt x="151" y="93"/>
                    <a:pt x="152" y="91"/>
                  </a:cubicBezTo>
                  <a:cubicBezTo>
                    <a:pt x="152" y="88"/>
                    <a:pt x="152" y="86"/>
                    <a:pt x="153" y="85"/>
                  </a:cubicBezTo>
                  <a:cubicBezTo>
                    <a:pt x="154" y="84"/>
                    <a:pt x="155" y="84"/>
                    <a:pt x="156" y="84"/>
                  </a:cubicBezTo>
                  <a:close/>
                  <a:moveTo>
                    <a:pt x="147" y="97"/>
                  </a:moveTo>
                  <a:cubicBezTo>
                    <a:pt x="146" y="97"/>
                    <a:pt x="146" y="97"/>
                    <a:pt x="145" y="97"/>
                  </a:cubicBezTo>
                  <a:cubicBezTo>
                    <a:pt x="145" y="93"/>
                    <a:pt x="145" y="93"/>
                    <a:pt x="146" y="88"/>
                  </a:cubicBezTo>
                  <a:cubicBezTo>
                    <a:pt x="145" y="89"/>
                    <a:pt x="144" y="90"/>
                    <a:pt x="142" y="90"/>
                  </a:cubicBezTo>
                  <a:cubicBezTo>
                    <a:pt x="143" y="89"/>
                    <a:pt x="143" y="89"/>
                    <a:pt x="143" y="88"/>
                  </a:cubicBezTo>
                  <a:cubicBezTo>
                    <a:pt x="144" y="88"/>
                    <a:pt x="146" y="86"/>
                    <a:pt x="147" y="84"/>
                  </a:cubicBezTo>
                  <a:cubicBezTo>
                    <a:pt x="148" y="84"/>
                    <a:pt x="148" y="84"/>
                    <a:pt x="149" y="84"/>
                  </a:cubicBezTo>
                  <a:cubicBezTo>
                    <a:pt x="148" y="91"/>
                    <a:pt x="148" y="91"/>
                    <a:pt x="147" y="97"/>
                  </a:cubicBezTo>
                  <a:close/>
                  <a:moveTo>
                    <a:pt x="139" y="98"/>
                  </a:moveTo>
                  <a:cubicBezTo>
                    <a:pt x="137" y="98"/>
                    <a:pt x="137" y="98"/>
                    <a:pt x="136" y="98"/>
                  </a:cubicBezTo>
                  <a:cubicBezTo>
                    <a:pt x="136" y="93"/>
                    <a:pt x="136" y="93"/>
                    <a:pt x="136" y="89"/>
                  </a:cubicBezTo>
                  <a:cubicBezTo>
                    <a:pt x="135" y="90"/>
                    <a:pt x="134" y="90"/>
                    <a:pt x="133" y="91"/>
                  </a:cubicBezTo>
                  <a:cubicBezTo>
                    <a:pt x="133" y="90"/>
                    <a:pt x="133" y="90"/>
                    <a:pt x="133" y="88"/>
                  </a:cubicBezTo>
                  <a:cubicBezTo>
                    <a:pt x="134" y="88"/>
                    <a:pt x="136" y="87"/>
                    <a:pt x="137" y="85"/>
                  </a:cubicBezTo>
                  <a:cubicBezTo>
                    <a:pt x="138" y="85"/>
                    <a:pt x="138" y="85"/>
                    <a:pt x="139" y="85"/>
                  </a:cubicBezTo>
                  <a:cubicBezTo>
                    <a:pt x="139" y="92"/>
                    <a:pt x="139" y="92"/>
                    <a:pt x="139" y="98"/>
                  </a:cubicBezTo>
                  <a:close/>
                  <a:moveTo>
                    <a:pt x="126" y="87"/>
                  </a:moveTo>
                  <a:cubicBezTo>
                    <a:pt x="126" y="87"/>
                    <a:pt x="127" y="88"/>
                    <a:pt x="127" y="89"/>
                  </a:cubicBezTo>
                  <a:cubicBezTo>
                    <a:pt x="127" y="89"/>
                    <a:pt x="127" y="90"/>
                    <a:pt x="127" y="92"/>
                  </a:cubicBezTo>
                  <a:cubicBezTo>
                    <a:pt x="127" y="93"/>
                    <a:pt x="127" y="94"/>
                    <a:pt x="127" y="95"/>
                  </a:cubicBezTo>
                  <a:cubicBezTo>
                    <a:pt x="127" y="96"/>
                    <a:pt x="127" y="96"/>
                    <a:pt x="126" y="96"/>
                  </a:cubicBezTo>
                  <a:cubicBezTo>
                    <a:pt x="125" y="96"/>
                    <a:pt x="125" y="95"/>
                    <a:pt x="124" y="95"/>
                  </a:cubicBezTo>
                  <a:cubicBezTo>
                    <a:pt x="124" y="94"/>
                    <a:pt x="124" y="93"/>
                    <a:pt x="124" y="92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4" y="88"/>
                    <a:pt x="125" y="87"/>
                    <a:pt x="126" y="87"/>
                  </a:cubicBezTo>
                  <a:close/>
                  <a:moveTo>
                    <a:pt x="125" y="85"/>
                  </a:moveTo>
                  <a:cubicBezTo>
                    <a:pt x="127" y="85"/>
                    <a:pt x="128" y="85"/>
                    <a:pt x="129" y="86"/>
                  </a:cubicBezTo>
                  <a:cubicBezTo>
                    <a:pt x="130" y="88"/>
                    <a:pt x="130" y="89"/>
                    <a:pt x="130" y="92"/>
                  </a:cubicBezTo>
                  <a:cubicBezTo>
                    <a:pt x="130" y="94"/>
                    <a:pt x="130" y="96"/>
                    <a:pt x="129" y="97"/>
                  </a:cubicBezTo>
                  <a:cubicBezTo>
                    <a:pt x="128" y="98"/>
                    <a:pt x="127" y="98"/>
                    <a:pt x="126" y="98"/>
                  </a:cubicBezTo>
                  <a:cubicBezTo>
                    <a:pt x="125" y="98"/>
                    <a:pt x="124" y="97"/>
                    <a:pt x="123" y="96"/>
                  </a:cubicBezTo>
                  <a:cubicBezTo>
                    <a:pt x="122" y="96"/>
                    <a:pt x="121" y="94"/>
                    <a:pt x="121" y="92"/>
                  </a:cubicBezTo>
                  <a:cubicBezTo>
                    <a:pt x="121" y="89"/>
                    <a:pt x="121" y="87"/>
                    <a:pt x="122" y="86"/>
                  </a:cubicBezTo>
                  <a:cubicBezTo>
                    <a:pt x="123" y="85"/>
                    <a:pt x="124" y="85"/>
                    <a:pt x="125" y="85"/>
                  </a:cubicBezTo>
                  <a:close/>
                  <a:moveTo>
                    <a:pt x="115" y="87"/>
                  </a:moveTo>
                  <a:cubicBezTo>
                    <a:pt x="116" y="87"/>
                    <a:pt x="116" y="87"/>
                    <a:pt x="116" y="88"/>
                  </a:cubicBezTo>
                  <a:cubicBezTo>
                    <a:pt x="117" y="89"/>
                    <a:pt x="117" y="90"/>
                    <a:pt x="117" y="91"/>
                  </a:cubicBezTo>
                  <a:cubicBezTo>
                    <a:pt x="117" y="93"/>
                    <a:pt x="117" y="94"/>
                    <a:pt x="117" y="94"/>
                  </a:cubicBezTo>
                  <a:cubicBezTo>
                    <a:pt x="117" y="95"/>
                    <a:pt x="117" y="95"/>
                    <a:pt x="116" y="95"/>
                  </a:cubicBezTo>
                  <a:cubicBezTo>
                    <a:pt x="115" y="95"/>
                    <a:pt x="115" y="95"/>
                    <a:pt x="114" y="94"/>
                  </a:cubicBezTo>
                  <a:cubicBezTo>
                    <a:pt x="114" y="93"/>
                    <a:pt x="114" y="92"/>
                    <a:pt x="114" y="91"/>
                  </a:cubicBezTo>
                  <a:cubicBezTo>
                    <a:pt x="114" y="89"/>
                    <a:pt x="114" y="88"/>
                    <a:pt x="114" y="88"/>
                  </a:cubicBezTo>
                  <a:cubicBezTo>
                    <a:pt x="114" y="87"/>
                    <a:pt x="114" y="86"/>
                    <a:pt x="115" y="87"/>
                  </a:cubicBezTo>
                  <a:close/>
                  <a:moveTo>
                    <a:pt x="115" y="84"/>
                  </a:moveTo>
                  <a:cubicBezTo>
                    <a:pt x="116" y="84"/>
                    <a:pt x="117" y="85"/>
                    <a:pt x="118" y="86"/>
                  </a:cubicBezTo>
                  <a:cubicBezTo>
                    <a:pt x="119" y="87"/>
                    <a:pt x="119" y="89"/>
                    <a:pt x="120" y="91"/>
                  </a:cubicBezTo>
                  <a:cubicBezTo>
                    <a:pt x="120" y="94"/>
                    <a:pt x="119" y="95"/>
                    <a:pt x="119" y="96"/>
                  </a:cubicBezTo>
                  <a:cubicBezTo>
                    <a:pt x="118" y="97"/>
                    <a:pt x="117" y="97"/>
                    <a:pt x="116" y="97"/>
                  </a:cubicBezTo>
                  <a:cubicBezTo>
                    <a:pt x="115" y="97"/>
                    <a:pt x="114" y="96"/>
                    <a:pt x="113" y="95"/>
                  </a:cubicBezTo>
                  <a:cubicBezTo>
                    <a:pt x="112" y="94"/>
                    <a:pt x="112" y="93"/>
                    <a:pt x="111" y="91"/>
                  </a:cubicBezTo>
                  <a:cubicBezTo>
                    <a:pt x="111" y="88"/>
                    <a:pt x="111" y="87"/>
                    <a:pt x="112" y="86"/>
                  </a:cubicBezTo>
                  <a:cubicBezTo>
                    <a:pt x="113" y="85"/>
                    <a:pt x="114" y="84"/>
                    <a:pt x="115" y="84"/>
                  </a:cubicBezTo>
                  <a:close/>
                  <a:moveTo>
                    <a:pt x="109" y="96"/>
                  </a:moveTo>
                  <a:cubicBezTo>
                    <a:pt x="108" y="95"/>
                    <a:pt x="108" y="95"/>
                    <a:pt x="107" y="95"/>
                  </a:cubicBezTo>
                  <a:cubicBezTo>
                    <a:pt x="106" y="91"/>
                    <a:pt x="106" y="91"/>
                    <a:pt x="106" y="87"/>
                  </a:cubicBezTo>
                  <a:cubicBezTo>
                    <a:pt x="105" y="88"/>
                    <a:pt x="104" y="88"/>
                    <a:pt x="103" y="88"/>
                  </a:cubicBezTo>
                  <a:cubicBezTo>
                    <a:pt x="103" y="87"/>
                    <a:pt x="103" y="87"/>
                    <a:pt x="103" y="86"/>
                  </a:cubicBezTo>
                  <a:cubicBezTo>
                    <a:pt x="104" y="86"/>
                    <a:pt x="105" y="85"/>
                    <a:pt x="106" y="83"/>
                  </a:cubicBezTo>
                  <a:cubicBezTo>
                    <a:pt x="106" y="84"/>
                    <a:pt x="106" y="84"/>
                    <a:pt x="107" y="84"/>
                  </a:cubicBezTo>
                  <a:cubicBezTo>
                    <a:pt x="108" y="90"/>
                    <a:pt x="108" y="90"/>
                    <a:pt x="109" y="96"/>
                  </a:cubicBezTo>
                  <a:close/>
                  <a:moveTo>
                    <a:pt x="102" y="94"/>
                  </a:moveTo>
                  <a:cubicBezTo>
                    <a:pt x="102" y="94"/>
                    <a:pt x="102" y="94"/>
                    <a:pt x="101" y="93"/>
                  </a:cubicBezTo>
                  <a:cubicBezTo>
                    <a:pt x="100" y="90"/>
                    <a:pt x="100" y="90"/>
                    <a:pt x="99" y="86"/>
                  </a:cubicBezTo>
                  <a:cubicBezTo>
                    <a:pt x="99" y="86"/>
                    <a:pt x="98" y="87"/>
                    <a:pt x="98" y="87"/>
                  </a:cubicBezTo>
                  <a:cubicBezTo>
                    <a:pt x="97" y="86"/>
                    <a:pt x="97" y="86"/>
                    <a:pt x="97" y="85"/>
                  </a:cubicBezTo>
                  <a:cubicBezTo>
                    <a:pt x="98" y="85"/>
                    <a:pt x="99" y="83"/>
                    <a:pt x="99" y="82"/>
                  </a:cubicBezTo>
                  <a:cubicBezTo>
                    <a:pt x="100" y="83"/>
                    <a:pt x="100" y="83"/>
                    <a:pt x="100" y="83"/>
                  </a:cubicBezTo>
                  <a:cubicBezTo>
                    <a:pt x="101" y="89"/>
                    <a:pt x="101" y="89"/>
                    <a:pt x="102" y="94"/>
                  </a:cubicBezTo>
                  <a:close/>
                  <a:moveTo>
                    <a:pt x="172" y="77"/>
                  </a:moveTo>
                  <a:cubicBezTo>
                    <a:pt x="171" y="77"/>
                    <a:pt x="171" y="77"/>
                    <a:pt x="171" y="77"/>
                  </a:cubicBezTo>
                  <a:cubicBezTo>
                    <a:pt x="172" y="74"/>
                    <a:pt x="172" y="74"/>
                    <a:pt x="172" y="71"/>
                  </a:cubicBezTo>
                  <a:cubicBezTo>
                    <a:pt x="171" y="72"/>
                    <a:pt x="171" y="72"/>
                    <a:pt x="171" y="73"/>
                  </a:cubicBezTo>
                  <a:cubicBezTo>
                    <a:pt x="171" y="72"/>
                    <a:pt x="171" y="72"/>
                    <a:pt x="171" y="71"/>
                  </a:cubicBezTo>
                  <a:cubicBezTo>
                    <a:pt x="171" y="71"/>
                    <a:pt x="171" y="71"/>
                    <a:pt x="171" y="70"/>
                  </a:cubicBezTo>
                  <a:cubicBezTo>
                    <a:pt x="172" y="70"/>
                    <a:pt x="172" y="69"/>
                    <a:pt x="172" y="69"/>
                  </a:cubicBezTo>
                  <a:cubicBezTo>
                    <a:pt x="172" y="69"/>
                    <a:pt x="172" y="69"/>
                    <a:pt x="172" y="69"/>
                  </a:cubicBezTo>
                  <a:cubicBezTo>
                    <a:pt x="172" y="73"/>
                    <a:pt x="172" y="73"/>
                    <a:pt x="172" y="77"/>
                  </a:cubicBezTo>
                  <a:close/>
                  <a:moveTo>
                    <a:pt x="169" y="78"/>
                  </a:moveTo>
                  <a:cubicBezTo>
                    <a:pt x="169" y="78"/>
                    <a:pt x="169" y="78"/>
                    <a:pt x="168" y="78"/>
                  </a:cubicBezTo>
                  <a:cubicBezTo>
                    <a:pt x="169" y="75"/>
                    <a:pt x="169" y="75"/>
                    <a:pt x="169" y="71"/>
                  </a:cubicBezTo>
                  <a:cubicBezTo>
                    <a:pt x="168" y="72"/>
                    <a:pt x="168" y="73"/>
                    <a:pt x="167" y="73"/>
                  </a:cubicBezTo>
                  <a:cubicBezTo>
                    <a:pt x="167" y="72"/>
                    <a:pt x="167" y="72"/>
                    <a:pt x="167" y="71"/>
                  </a:cubicBezTo>
                  <a:cubicBezTo>
                    <a:pt x="168" y="71"/>
                    <a:pt x="168" y="71"/>
                    <a:pt x="168" y="70"/>
                  </a:cubicBezTo>
                  <a:cubicBezTo>
                    <a:pt x="169" y="70"/>
                    <a:pt x="169" y="69"/>
                    <a:pt x="169" y="69"/>
                  </a:cubicBezTo>
                  <a:cubicBezTo>
                    <a:pt x="169" y="69"/>
                    <a:pt x="169" y="69"/>
                    <a:pt x="170" y="69"/>
                  </a:cubicBezTo>
                  <a:cubicBezTo>
                    <a:pt x="170" y="73"/>
                    <a:pt x="170" y="73"/>
                    <a:pt x="169" y="78"/>
                  </a:cubicBezTo>
                  <a:close/>
                  <a:moveTo>
                    <a:pt x="164" y="70"/>
                  </a:moveTo>
                  <a:cubicBezTo>
                    <a:pt x="165" y="71"/>
                    <a:pt x="165" y="71"/>
                    <a:pt x="165" y="71"/>
                  </a:cubicBezTo>
                  <a:cubicBezTo>
                    <a:pt x="165" y="71"/>
                    <a:pt x="165" y="71"/>
                    <a:pt x="165" y="72"/>
                  </a:cubicBezTo>
                  <a:cubicBezTo>
                    <a:pt x="165" y="72"/>
                    <a:pt x="165" y="73"/>
                    <a:pt x="165" y="74"/>
                  </a:cubicBezTo>
                  <a:cubicBezTo>
                    <a:pt x="165" y="75"/>
                    <a:pt x="165" y="76"/>
                    <a:pt x="165" y="76"/>
                  </a:cubicBezTo>
                  <a:cubicBezTo>
                    <a:pt x="165" y="77"/>
                    <a:pt x="165" y="77"/>
                    <a:pt x="164" y="77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3" y="77"/>
                    <a:pt x="163" y="77"/>
                    <a:pt x="163" y="76"/>
                  </a:cubicBezTo>
                  <a:cubicBezTo>
                    <a:pt x="163" y="76"/>
                    <a:pt x="163" y="75"/>
                    <a:pt x="163" y="74"/>
                  </a:cubicBezTo>
                  <a:cubicBezTo>
                    <a:pt x="163" y="73"/>
                    <a:pt x="163" y="72"/>
                    <a:pt x="164" y="71"/>
                  </a:cubicBezTo>
                  <a:cubicBezTo>
                    <a:pt x="164" y="71"/>
                    <a:pt x="164" y="71"/>
                    <a:pt x="164" y="71"/>
                  </a:cubicBezTo>
                  <a:lnTo>
                    <a:pt x="164" y="70"/>
                  </a:lnTo>
                  <a:close/>
                  <a:moveTo>
                    <a:pt x="164" y="69"/>
                  </a:moveTo>
                  <a:cubicBezTo>
                    <a:pt x="165" y="69"/>
                    <a:pt x="165" y="69"/>
                    <a:pt x="166" y="70"/>
                  </a:cubicBezTo>
                  <a:cubicBezTo>
                    <a:pt x="166" y="71"/>
                    <a:pt x="166" y="72"/>
                    <a:pt x="166" y="74"/>
                  </a:cubicBezTo>
                  <a:cubicBezTo>
                    <a:pt x="166" y="76"/>
                    <a:pt x="166" y="77"/>
                    <a:pt x="165" y="78"/>
                  </a:cubicBezTo>
                  <a:cubicBezTo>
                    <a:pt x="165" y="78"/>
                    <a:pt x="164" y="79"/>
                    <a:pt x="164" y="79"/>
                  </a:cubicBezTo>
                  <a:cubicBezTo>
                    <a:pt x="163" y="79"/>
                    <a:pt x="163" y="79"/>
                    <a:pt x="162" y="78"/>
                  </a:cubicBezTo>
                  <a:cubicBezTo>
                    <a:pt x="162" y="77"/>
                    <a:pt x="162" y="76"/>
                    <a:pt x="162" y="74"/>
                  </a:cubicBezTo>
                  <a:cubicBezTo>
                    <a:pt x="162" y="72"/>
                    <a:pt x="162" y="71"/>
                    <a:pt x="163" y="70"/>
                  </a:cubicBezTo>
                  <a:cubicBezTo>
                    <a:pt x="163" y="69"/>
                    <a:pt x="164" y="69"/>
                    <a:pt x="164" y="69"/>
                  </a:cubicBezTo>
                  <a:close/>
                  <a:moveTo>
                    <a:pt x="159" y="79"/>
                  </a:moveTo>
                  <a:cubicBezTo>
                    <a:pt x="159" y="79"/>
                    <a:pt x="159" y="79"/>
                    <a:pt x="158" y="80"/>
                  </a:cubicBezTo>
                  <a:cubicBezTo>
                    <a:pt x="158" y="76"/>
                    <a:pt x="158" y="76"/>
                    <a:pt x="158" y="72"/>
                  </a:cubicBezTo>
                  <a:cubicBezTo>
                    <a:pt x="158" y="73"/>
                    <a:pt x="157" y="73"/>
                    <a:pt x="156" y="73"/>
                  </a:cubicBezTo>
                  <a:cubicBezTo>
                    <a:pt x="156" y="73"/>
                    <a:pt x="156" y="73"/>
                    <a:pt x="156" y="72"/>
                  </a:cubicBezTo>
                  <a:cubicBezTo>
                    <a:pt x="157" y="71"/>
                    <a:pt x="157" y="71"/>
                    <a:pt x="158" y="71"/>
                  </a:cubicBezTo>
                  <a:cubicBezTo>
                    <a:pt x="158" y="70"/>
                    <a:pt x="158" y="69"/>
                    <a:pt x="159" y="69"/>
                  </a:cubicBezTo>
                  <a:cubicBezTo>
                    <a:pt x="159" y="69"/>
                    <a:pt x="159" y="69"/>
                    <a:pt x="160" y="69"/>
                  </a:cubicBezTo>
                  <a:cubicBezTo>
                    <a:pt x="160" y="74"/>
                    <a:pt x="160" y="74"/>
                    <a:pt x="159" y="79"/>
                  </a:cubicBezTo>
                  <a:close/>
                  <a:moveTo>
                    <a:pt x="151" y="71"/>
                  </a:moveTo>
                  <a:cubicBezTo>
                    <a:pt x="152" y="71"/>
                    <a:pt x="152" y="71"/>
                    <a:pt x="152" y="71"/>
                  </a:cubicBezTo>
                  <a:cubicBezTo>
                    <a:pt x="152" y="71"/>
                    <a:pt x="152" y="71"/>
                    <a:pt x="152" y="72"/>
                  </a:cubicBezTo>
                  <a:cubicBezTo>
                    <a:pt x="152" y="72"/>
                    <a:pt x="153" y="73"/>
                    <a:pt x="152" y="75"/>
                  </a:cubicBezTo>
                  <a:cubicBezTo>
                    <a:pt x="152" y="76"/>
                    <a:pt x="152" y="77"/>
                    <a:pt x="152" y="77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50" y="78"/>
                    <a:pt x="150" y="78"/>
                    <a:pt x="150" y="77"/>
                  </a:cubicBezTo>
                  <a:cubicBezTo>
                    <a:pt x="150" y="77"/>
                    <a:pt x="150" y="76"/>
                    <a:pt x="150" y="75"/>
                  </a:cubicBezTo>
                  <a:cubicBezTo>
                    <a:pt x="150" y="73"/>
                    <a:pt x="150" y="72"/>
                    <a:pt x="150" y="72"/>
                  </a:cubicBezTo>
                  <a:cubicBezTo>
                    <a:pt x="150" y="71"/>
                    <a:pt x="151" y="71"/>
                    <a:pt x="151" y="71"/>
                  </a:cubicBezTo>
                  <a:close/>
                  <a:moveTo>
                    <a:pt x="151" y="69"/>
                  </a:moveTo>
                  <a:cubicBezTo>
                    <a:pt x="152" y="69"/>
                    <a:pt x="153" y="69"/>
                    <a:pt x="154" y="70"/>
                  </a:cubicBezTo>
                  <a:cubicBezTo>
                    <a:pt x="154" y="71"/>
                    <a:pt x="154" y="72"/>
                    <a:pt x="154" y="74"/>
                  </a:cubicBezTo>
                  <a:cubicBezTo>
                    <a:pt x="154" y="77"/>
                    <a:pt x="154" y="78"/>
                    <a:pt x="153" y="79"/>
                  </a:cubicBezTo>
                  <a:cubicBezTo>
                    <a:pt x="153" y="80"/>
                    <a:pt x="152" y="80"/>
                    <a:pt x="151" y="80"/>
                  </a:cubicBezTo>
                  <a:cubicBezTo>
                    <a:pt x="150" y="80"/>
                    <a:pt x="149" y="80"/>
                    <a:pt x="149" y="79"/>
                  </a:cubicBezTo>
                  <a:cubicBezTo>
                    <a:pt x="148" y="78"/>
                    <a:pt x="148" y="77"/>
                    <a:pt x="148" y="75"/>
                  </a:cubicBezTo>
                  <a:cubicBezTo>
                    <a:pt x="148" y="73"/>
                    <a:pt x="148" y="71"/>
                    <a:pt x="149" y="70"/>
                  </a:cubicBezTo>
                  <a:cubicBezTo>
                    <a:pt x="150" y="69"/>
                    <a:pt x="150" y="69"/>
                    <a:pt x="151" y="69"/>
                  </a:cubicBezTo>
                  <a:close/>
                  <a:moveTo>
                    <a:pt x="143" y="71"/>
                  </a:moveTo>
                  <a:cubicBezTo>
                    <a:pt x="144" y="71"/>
                    <a:pt x="144" y="71"/>
                    <a:pt x="144" y="71"/>
                  </a:cubicBezTo>
                  <a:cubicBezTo>
                    <a:pt x="144" y="71"/>
                    <a:pt x="144" y="71"/>
                    <a:pt x="144" y="72"/>
                  </a:cubicBezTo>
                  <a:cubicBezTo>
                    <a:pt x="145" y="72"/>
                    <a:pt x="145" y="73"/>
                    <a:pt x="145" y="75"/>
                  </a:cubicBezTo>
                  <a:cubicBezTo>
                    <a:pt x="145" y="76"/>
                    <a:pt x="145" y="77"/>
                    <a:pt x="144" y="78"/>
                  </a:cubicBezTo>
                  <a:cubicBezTo>
                    <a:pt x="144" y="78"/>
                    <a:pt x="144" y="78"/>
                    <a:pt x="144" y="79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42" y="77"/>
                    <a:pt x="142" y="76"/>
                    <a:pt x="142" y="75"/>
                  </a:cubicBezTo>
                  <a:cubicBezTo>
                    <a:pt x="142" y="73"/>
                    <a:pt x="142" y="72"/>
                    <a:pt x="142" y="72"/>
                  </a:cubicBezTo>
                  <a:cubicBezTo>
                    <a:pt x="142" y="71"/>
                    <a:pt x="143" y="71"/>
                    <a:pt x="143" y="71"/>
                  </a:cubicBezTo>
                  <a:close/>
                  <a:moveTo>
                    <a:pt x="108" y="34"/>
                  </a:moveTo>
                  <a:cubicBezTo>
                    <a:pt x="107" y="35"/>
                    <a:pt x="106" y="36"/>
                    <a:pt x="105" y="39"/>
                  </a:cubicBezTo>
                  <a:cubicBezTo>
                    <a:pt x="104" y="40"/>
                    <a:pt x="104" y="40"/>
                    <a:pt x="103" y="40"/>
                  </a:cubicBezTo>
                  <a:cubicBezTo>
                    <a:pt x="104" y="38"/>
                    <a:pt x="104" y="37"/>
                    <a:pt x="105" y="36"/>
                  </a:cubicBezTo>
                  <a:cubicBezTo>
                    <a:pt x="106" y="35"/>
                    <a:pt x="107" y="34"/>
                    <a:pt x="108" y="34"/>
                  </a:cubicBezTo>
                  <a:close/>
                  <a:moveTo>
                    <a:pt x="120" y="28"/>
                  </a:moveTo>
                  <a:cubicBezTo>
                    <a:pt x="120" y="29"/>
                    <a:pt x="120" y="29"/>
                    <a:pt x="120" y="31"/>
                  </a:cubicBezTo>
                  <a:cubicBezTo>
                    <a:pt x="120" y="33"/>
                    <a:pt x="119" y="34"/>
                    <a:pt x="117" y="36"/>
                  </a:cubicBezTo>
                  <a:cubicBezTo>
                    <a:pt x="116" y="37"/>
                    <a:pt x="115" y="37"/>
                    <a:pt x="114" y="37"/>
                  </a:cubicBezTo>
                  <a:cubicBezTo>
                    <a:pt x="110" y="38"/>
                    <a:pt x="110" y="36"/>
                    <a:pt x="111" y="33"/>
                  </a:cubicBezTo>
                  <a:cubicBezTo>
                    <a:pt x="111" y="32"/>
                    <a:pt x="111" y="32"/>
                    <a:pt x="112" y="31"/>
                  </a:cubicBezTo>
                  <a:cubicBezTo>
                    <a:pt x="113" y="31"/>
                    <a:pt x="114" y="30"/>
                    <a:pt x="115" y="30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4" y="31"/>
                    <a:pt x="113" y="34"/>
                    <a:pt x="113" y="35"/>
                  </a:cubicBezTo>
                  <a:cubicBezTo>
                    <a:pt x="113" y="35"/>
                    <a:pt x="113" y="36"/>
                    <a:pt x="114" y="36"/>
                  </a:cubicBezTo>
                  <a:cubicBezTo>
                    <a:pt x="115" y="35"/>
                    <a:pt x="116" y="35"/>
                    <a:pt x="116" y="34"/>
                  </a:cubicBezTo>
                  <a:cubicBezTo>
                    <a:pt x="116" y="33"/>
                    <a:pt x="117" y="30"/>
                    <a:pt x="117" y="29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8" y="29"/>
                    <a:pt x="119" y="28"/>
                    <a:pt x="120" y="28"/>
                  </a:cubicBezTo>
                  <a:close/>
                  <a:moveTo>
                    <a:pt x="130" y="26"/>
                  </a:moveTo>
                  <a:cubicBezTo>
                    <a:pt x="130" y="30"/>
                    <a:pt x="130" y="30"/>
                    <a:pt x="130" y="36"/>
                  </a:cubicBezTo>
                  <a:cubicBezTo>
                    <a:pt x="128" y="36"/>
                    <a:pt x="128" y="36"/>
                    <a:pt x="126" y="36"/>
                  </a:cubicBezTo>
                  <a:cubicBezTo>
                    <a:pt x="126" y="32"/>
                    <a:pt x="126" y="32"/>
                    <a:pt x="127" y="28"/>
                  </a:cubicBezTo>
                  <a:cubicBezTo>
                    <a:pt x="126" y="29"/>
                    <a:pt x="124" y="29"/>
                    <a:pt x="123" y="30"/>
                  </a:cubicBezTo>
                  <a:cubicBezTo>
                    <a:pt x="123" y="29"/>
                    <a:pt x="123" y="29"/>
                    <a:pt x="123" y="28"/>
                  </a:cubicBezTo>
                  <a:cubicBezTo>
                    <a:pt x="124" y="28"/>
                    <a:pt x="126" y="27"/>
                    <a:pt x="127" y="27"/>
                  </a:cubicBezTo>
                  <a:cubicBezTo>
                    <a:pt x="128" y="27"/>
                    <a:pt x="129" y="27"/>
                    <a:pt x="130" y="26"/>
                  </a:cubicBezTo>
                  <a:close/>
                  <a:moveTo>
                    <a:pt x="140" y="27"/>
                  </a:moveTo>
                  <a:cubicBezTo>
                    <a:pt x="141" y="31"/>
                    <a:pt x="141" y="31"/>
                    <a:pt x="142" y="36"/>
                  </a:cubicBezTo>
                  <a:cubicBezTo>
                    <a:pt x="140" y="36"/>
                    <a:pt x="140" y="36"/>
                    <a:pt x="138" y="36"/>
                  </a:cubicBezTo>
                  <a:cubicBezTo>
                    <a:pt x="138" y="32"/>
                    <a:pt x="138" y="32"/>
                    <a:pt x="138" y="28"/>
                  </a:cubicBezTo>
                  <a:cubicBezTo>
                    <a:pt x="137" y="29"/>
                    <a:pt x="135" y="29"/>
                    <a:pt x="134" y="29"/>
                  </a:cubicBezTo>
                  <a:cubicBezTo>
                    <a:pt x="134" y="29"/>
                    <a:pt x="134" y="29"/>
                    <a:pt x="134" y="28"/>
                  </a:cubicBezTo>
                  <a:cubicBezTo>
                    <a:pt x="135" y="28"/>
                    <a:pt x="136" y="27"/>
                    <a:pt x="137" y="27"/>
                  </a:cubicBezTo>
                  <a:cubicBezTo>
                    <a:pt x="138" y="27"/>
                    <a:pt x="139" y="27"/>
                    <a:pt x="140" y="27"/>
                  </a:cubicBezTo>
                  <a:close/>
                  <a:moveTo>
                    <a:pt x="150" y="31"/>
                  </a:moveTo>
                  <a:cubicBezTo>
                    <a:pt x="149" y="30"/>
                    <a:pt x="147" y="29"/>
                    <a:pt x="146" y="29"/>
                  </a:cubicBezTo>
                  <a:cubicBezTo>
                    <a:pt x="145" y="29"/>
                    <a:pt x="145" y="29"/>
                    <a:pt x="144" y="29"/>
                  </a:cubicBezTo>
                  <a:cubicBezTo>
                    <a:pt x="144" y="30"/>
                    <a:pt x="144" y="30"/>
                    <a:pt x="145" y="30"/>
                  </a:cubicBezTo>
                  <a:cubicBezTo>
                    <a:pt x="146" y="30"/>
                    <a:pt x="147" y="30"/>
                    <a:pt x="148" y="30"/>
                  </a:cubicBezTo>
                  <a:cubicBezTo>
                    <a:pt x="149" y="33"/>
                    <a:pt x="149" y="33"/>
                    <a:pt x="150" y="37"/>
                  </a:cubicBezTo>
                  <a:cubicBezTo>
                    <a:pt x="151" y="38"/>
                    <a:pt x="151" y="38"/>
                    <a:pt x="153" y="38"/>
                  </a:cubicBezTo>
                  <a:cubicBezTo>
                    <a:pt x="151" y="34"/>
                    <a:pt x="151" y="33"/>
                    <a:pt x="150" y="31"/>
                  </a:cubicBezTo>
                  <a:close/>
                  <a:moveTo>
                    <a:pt x="162" y="40"/>
                  </a:moveTo>
                  <a:cubicBezTo>
                    <a:pt x="162" y="41"/>
                    <a:pt x="161" y="41"/>
                    <a:pt x="161" y="41"/>
                  </a:cubicBezTo>
                  <a:cubicBezTo>
                    <a:pt x="159" y="40"/>
                    <a:pt x="158" y="39"/>
                    <a:pt x="157" y="38"/>
                  </a:cubicBezTo>
                  <a:cubicBezTo>
                    <a:pt x="156" y="37"/>
                    <a:pt x="155" y="35"/>
                    <a:pt x="155" y="33"/>
                  </a:cubicBezTo>
                  <a:cubicBezTo>
                    <a:pt x="155" y="34"/>
                    <a:pt x="156" y="35"/>
                    <a:pt x="157" y="35"/>
                  </a:cubicBezTo>
                  <a:cubicBezTo>
                    <a:pt x="158" y="36"/>
                    <a:pt x="158" y="38"/>
                    <a:pt x="159" y="38"/>
                  </a:cubicBezTo>
                  <a:cubicBezTo>
                    <a:pt x="160" y="39"/>
                    <a:pt x="160" y="39"/>
                    <a:pt x="160" y="39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61" y="39"/>
                    <a:pt x="162" y="39"/>
                    <a:pt x="162" y="40"/>
                  </a:cubicBezTo>
                  <a:close/>
                  <a:moveTo>
                    <a:pt x="173" y="76"/>
                  </a:moveTo>
                  <a:cubicBezTo>
                    <a:pt x="173" y="76"/>
                    <a:pt x="173" y="76"/>
                    <a:pt x="173" y="76"/>
                  </a:cubicBezTo>
                  <a:cubicBezTo>
                    <a:pt x="173" y="76"/>
                    <a:pt x="173" y="75"/>
                    <a:pt x="173" y="73"/>
                  </a:cubicBezTo>
                  <a:cubicBezTo>
                    <a:pt x="173" y="71"/>
                    <a:pt x="173" y="70"/>
                    <a:pt x="174" y="70"/>
                  </a:cubicBezTo>
                  <a:cubicBezTo>
                    <a:pt x="174" y="69"/>
                    <a:pt x="174" y="69"/>
                    <a:pt x="174" y="69"/>
                  </a:cubicBezTo>
                  <a:cubicBezTo>
                    <a:pt x="174" y="70"/>
                    <a:pt x="174" y="70"/>
                    <a:pt x="174" y="71"/>
                  </a:cubicBezTo>
                  <a:cubicBezTo>
                    <a:pt x="174" y="71"/>
                    <a:pt x="174" y="71"/>
                    <a:pt x="174" y="71"/>
                  </a:cubicBezTo>
                  <a:cubicBezTo>
                    <a:pt x="174" y="71"/>
                    <a:pt x="174" y="71"/>
                    <a:pt x="174" y="71"/>
                  </a:cubicBezTo>
                  <a:cubicBezTo>
                    <a:pt x="174" y="71"/>
                    <a:pt x="174" y="72"/>
                    <a:pt x="174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4" y="74"/>
                    <a:pt x="173" y="75"/>
                    <a:pt x="173" y="76"/>
                  </a:cubicBezTo>
                  <a:close/>
                  <a:moveTo>
                    <a:pt x="170" y="86"/>
                  </a:moveTo>
                  <a:cubicBezTo>
                    <a:pt x="169" y="88"/>
                    <a:pt x="168" y="91"/>
                    <a:pt x="167" y="92"/>
                  </a:cubicBezTo>
                  <a:cubicBezTo>
                    <a:pt x="166" y="92"/>
                    <a:pt x="166" y="92"/>
                    <a:pt x="166" y="91"/>
                  </a:cubicBezTo>
                  <a:cubicBezTo>
                    <a:pt x="166" y="91"/>
                    <a:pt x="166" y="89"/>
                    <a:pt x="166" y="87"/>
                  </a:cubicBezTo>
                  <a:cubicBezTo>
                    <a:pt x="167" y="85"/>
                    <a:pt x="167" y="84"/>
                    <a:pt x="168" y="83"/>
                  </a:cubicBezTo>
                  <a:cubicBezTo>
                    <a:pt x="168" y="82"/>
                    <a:pt x="169" y="81"/>
                    <a:pt x="169" y="81"/>
                  </a:cubicBezTo>
                  <a:cubicBezTo>
                    <a:pt x="170" y="81"/>
                    <a:pt x="170" y="81"/>
                    <a:pt x="170" y="82"/>
                  </a:cubicBezTo>
                  <a:cubicBezTo>
                    <a:pt x="170" y="83"/>
                    <a:pt x="170" y="84"/>
                    <a:pt x="170" y="86"/>
                  </a:cubicBezTo>
                  <a:close/>
                  <a:moveTo>
                    <a:pt x="153" y="105"/>
                  </a:moveTo>
                  <a:cubicBezTo>
                    <a:pt x="153" y="105"/>
                    <a:pt x="154" y="104"/>
                    <a:pt x="154" y="102"/>
                  </a:cubicBezTo>
                  <a:cubicBezTo>
                    <a:pt x="153" y="103"/>
                    <a:pt x="151" y="104"/>
                    <a:pt x="150" y="105"/>
                  </a:cubicBezTo>
                  <a:cubicBezTo>
                    <a:pt x="150" y="104"/>
                    <a:pt x="150" y="104"/>
                    <a:pt x="150" y="102"/>
                  </a:cubicBezTo>
                  <a:cubicBezTo>
                    <a:pt x="153" y="101"/>
                    <a:pt x="155" y="99"/>
                    <a:pt x="156" y="97"/>
                  </a:cubicBezTo>
                  <a:cubicBezTo>
                    <a:pt x="158" y="97"/>
                    <a:pt x="158" y="97"/>
                    <a:pt x="159" y="96"/>
                  </a:cubicBezTo>
                  <a:cubicBezTo>
                    <a:pt x="157" y="100"/>
                    <a:pt x="157" y="102"/>
                    <a:pt x="156" y="103"/>
                  </a:cubicBezTo>
                  <a:cubicBezTo>
                    <a:pt x="155" y="104"/>
                    <a:pt x="154" y="105"/>
                    <a:pt x="153" y="105"/>
                  </a:cubicBezTo>
                  <a:close/>
                  <a:moveTo>
                    <a:pt x="140" y="110"/>
                  </a:moveTo>
                  <a:cubicBezTo>
                    <a:pt x="140" y="109"/>
                    <a:pt x="141" y="108"/>
                    <a:pt x="141" y="104"/>
                  </a:cubicBezTo>
                  <a:cubicBezTo>
                    <a:pt x="140" y="105"/>
                    <a:pt x="138" y="106"/>
                    <a:pt x="136" y="107"/>
                  </a:cubicBezTo>
                  <a:cubicBezTo>
                    <a:pt x="136" y="105"/>
                    <a:pt x="136" y="105"/>
                    <a:pt x="136" y="104"/>
                  </a:cubicBezTo>
                  <a:cubicBezTo>
                    <a:pt x="138" y="104"/>
                    <a:pt x="141" y="102"/>
                    <a:pt x="143" y="100"/>
                  </a:cubicBezTo>
                  <a:cubicBezTo>
                    <a:pt x="144" y="99"/>
                    <a:pt x="144" y="99"/>
                    <a:pt x="146" y="99"/>
                  </a:cubicBezTo>
                  <a:cubicBezTo>
                    <a:pt x="145" y="106"/>
                    <a:pt x="145" y="106"/>
                    <a:pt x="144" y="109"/>
                  </a:cubicBezTo>
                  <a:cubicBezTo>
                    <a:pt x="142" y="110"/>
                    <a:pt x="141" y="110"/>
                    <a:pt x="140" y="110"/>
                  </a:cubicBezTo>
                  <a:close/>
                  <a:moveTo>
                    <a:pt x="121" y="110"/>
                  </a:moveTo>
                  <a:cubicBezTo>
                    <a:pt x="120" y="109"/>
                    <a:pt x="119" y="108"/>
                    <a:pt x="119" y="107"/>
                  </a:cubicBezTo>
                  <a:cubicBezTo>
                    <a:pt x="119" y="104"/>
                    <a:pt x="119" y="102"/>
                    <a:pt x="120" y="101"/>
                  </a:cubicBezTo>
                  <a:cubicBezTo>
                    <a:pt x="121" y="100"/>
                    <a:pt x="123" y="100"/>
                    <a:pt x="125" y="100"/>
                  </a:cubicBezTo>
                  <a:cubicBezTo>
                    <a:pt x="127" y="100"/>
                    <a:pt x="129" y="101"/>
                    <a:pt x="130" y="102"/>
                  </a:cubicBezTo>
                  <a:cubicBezTo>
                    <a:pt x="131" y="103"/>
                    <a:pt x="132" y="105"/>
                    <a:pt x="132" y="108"/>
                  </a:cubicBezTo>
                  <a:cubicBezTo>
                    <a:pt x="132" y="109"/>
                    <a:pt x="132" y="110"/>
                    <a:pt x="131" y="111"/>
                  </a:cubicBezTo>
                  <a:cubicBezTo>
                    <a:pt x="130" y="111"/>
                    <a:pt x="128" y="111"/>
                    <a:pt x="127" y="111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8" y="110"/>
                    <a:pt x="128" y="109"/>
                    <a:pt x="128" y="108"/>
                  </a:cubicBezTo>
                  <a:cubicBezTo>
                    <a:pt x="128" y="106"/>
                    <a:pt x="128" y="105"/>
                    <a:pt x="127" y="104"/>
                  </a:cubicBezTo>
                  <a:cubicBezTo>
                    <a:pt x="127" y="103"/>
                    <a:pt x="126" y="103"/>
                    <a:pt x="125" y="103"/>
                  </a:cubicBezTo>
                  <a:cubicBezTo>
                    <a:pt x="124" y="103"/>
                    <a:pt x="123" y="103"/>
                    <a:pt x="123" y="104"/>
                  </a:cubicBezTo>
                  <a:cubicBezTo>
                    <a:pt x="123" y="105"/>
                    <a:pt x="123" y="106"/>
                    <a:pt x="123" y="107"/>
                  </a:cubicBezTo>
                  <a:cubicBezTo>
                    <a:pt x="123" y="109"/>
                    <a:pt x="124" y="109"/>
                    <a:pt x="124" y="110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3" y="110"/>
                    <a:pt x="122" y="110"/>
                    <a:pt x="121" y="110"/>
                  </a:cubicBezTo>
                  <a:close/>
                  <a:moveTo>
                    <a:pt x="106" y="103"/>
                  </a:moveTo>
                  <a:cubicBezTo>
                    <a:pt x="105" y="101"/>
                    <a:pt x="105" y="99"/>
                    <a:pt x="105" y="98"/>
                  </a:cubicBezTo>
                  <a:cubicBezTo>
                    <a:pt x="106" y="97"/>
                    <a:pt x="107" y="97"/>
                    <a:pt x="109" y="98"/>
                  </a:cubicBezTo>
                  <a:cubicBezTo>
                    <a:pt x="111" y="98"/>
                    <a:pt x="112" y="99"/>
                    <a:pt x="113" y="100"/>
                  </a:cubicBezTo>
                  <a:cubicBezTo>
                    <a:pt x="115" y="102"/>
                    <a:pt x="116" y="104"/>
                    <a:pt x="117" y="106"/>
                  </a:cubicBezTo>
                  <a:cubicBezTo>
                    <a:pt x="117" y="107"/>
                    <a:pt x="117" y="108"/>
                    <a:pt x="117" y="109"/>
                  </a:cubicBezTo>
                  <a:cubicBezTo>
                    <a:pt x="116" y="108"/>
                    <a:pt x="115" y="108"/>
                    <a:pt x="114" y="107"/>
                  </a:cubicBezTo>
                  <a:cubicBezTo>
                    <a:pt x="114" y="107"/>
                    <a:pt x="113" y="106"/>
                    <a:pt x="113" y="106"/>
                  </a:cubicBezTo>
                  <a:cubicBezTo>
                    <a:pt x="113" y="104"/>
                    <a:pt x="112" y="103"/>
                    <a:pt x="112" y="102"/>
                  </a:cubicBezTo>
                  <a:cubicBezTo>
                    <a:pt x="111" y="101"/>
                    <a:pt x="111" y="101"/>
                    <a:pt x="109" y="100"/>
                  </a:cubicBezTo>
                  <a:cubicBezTo>
                    <a:pt x="109" y="100"/>
                    <a:pt x="108" y="100"/>
                    <a:pt x="108" y="101"/>
                  </a:cubicBezTo>
                  <a:cubicBezTo>
                    <a:pt x="108" y="102"/>
                    <a:pt x="109" y="103"/>
                    <a:pt x="109" y="104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08" y="104"/>
                    <a:pt x="107" y="104"/>
                    <a:pt x="106" y="103"/>
                  </a:cubicBezTo>
                  <a:close/>
                  <a:moveTo>
                    <a:pt x="143" y="69"/>
                  </a:moveTo>
                  <a:cubicBezTo>
                    <a:pt x="144" y="69"/>
                    <a:pt x="145" y="69"/>
                    <a:pt x="146" y="70"/>
                  </a:cubicBezTo>
                  <a:cubicBezTo>
                    <a:pt x="146" y="71"/>
                    <a:pt x="147" y="73"/>
                    <a:pt x="147" y="75"/>
                  </a:cubicBezTo>
                  <a:cubicBezTo>
                    <a:pt x="147" y="77"/>
                    <a:pt x="146" y="78"/>
                    <a:pt x="146" y="79"/>
                  </a:cubicBezTo>
                  <a:cubicBezTo>
                    <a:pt x="145" y="80"/>
                    <a:pt x="144" y="81"/>
                    <a:pt x="143" y="81"/>
                  </a:cubicBezTo>
                  <a:cubicBezTo>
                    <a:pt x="142" y="81"/>
                    <a:pt x="141" y="80"/>
                    <a:pt x="141" y="79"/>
                  </a:cubicBezTo>
                  <a:cubicBezTo>
                    <a:pt x="140" y="79"/>
                    <a:pt x="140" y="77"/>
                    <a:pt x="140" y="75"/>
                  </a:cubicBezTo>
                  <a:cubicBezTo>
                    <a:pt x="140" y="73"/>
                    <a:pt x="140" y="71"/>
                    <a:pt x="141" y="70"/>
                  </a:cubicBezTo>
                  <a:cubicBezTo>
                    <a:pt x="141" y="69"/>
                    <a:pt x="142" y="69"/>
                    <a:pt x="143" y="69"/>
                  </a:cubicBezTo>
                  <a:close/>
                  <a:moveTo>
                    <a:pt x="8" y="2"/>
                  </a:moveTo>
                  <a:cubicBezTo>
                    <a:pt x="119" y="2"/>
                    <a:pt x="119" y="2"/>
                    <a:pt x="119" y="2"/>
                  </a:cubicBezTo>
                  <a:cubicBezTo>
                    <a:pt x="108" y="4"/>
                    <a:pt x="97" y="9"/>
                    <a:pt x="88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8"/>
                    <a:pt x="15" y="19"/>
                  </a:cubicBezTo>
                  <a:cubicBezTo>
                    <a:pt x="15" y="54"/>
                    <a:pt x="15" y="78"/>
                    <a:pt x="15" y="114"/>
                  </a:cubicBezTo>
                  <a:cubicBezTo>
                    <a:pt x="15" y="115"/>
                    <a:pt x="16" y="116"/>
                    <a:pt x="17" y="116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9" y="123"/>
                    <a:pt x="96" y="127"/>
                    <a:pt x="103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4" y="131"/>
                    <a:pt x="0" y="127"/>
                    <a:pt x="0" y="12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4" y="2"/>
                    <a:pt x="8" y="2"/>
                  </a:cubicBezTo>
                  <a:close/>
                  <a:moveTo>
                    <a:pt x="65" y="34"/>
                  </a:moveTo>
                  <a:cubicBezTo>
                    <a:pt x="66" y="34"/>
                    <a:pt x="66" y="35"/>
                    <a:pt x="67" y="36"/>
                  </a:cubicBezTo>
                  <a:cubicBezTo>
                    <a:pt x="67" y="36"/>
                    <a:pt x="67" y="37"/>
                    <a:pt x="67" y="39"/>
                  </a:cubicBezTo>
                  <a:cubicBezTo>
                    <a:pt x="67" y="40"/>
                    <a:pt x="67" y="41"/>
                    <a:pt x="67" y="42"/>
                  </a:cubicBezTo>
                  <a:cubicBezTo>
                    <a:pt x="66" y="43"/>
                    <a:pt x="66" y="43"/>
                    <a:pt x="65" y="43"/>
                  </a:cubicBezTo>
                  <a:cubicBezTo>
                    <a:pt x="65" y="43"/>
                    <a:pt x="64" y="42"/>
                    <a:pt x="64" y="42"/>
                  </a:cubicBezTo>
                  <a:cubicBezTo>
                    <a:pt x="64" y="41"/>
                    <a:pt x="64" y="40"/>
                    <a:pt x="64" y="39"/>
                  </a:cubicBezTo>
                  <a:cubicBezTo>
                    <a:pt x="64" y="37"/>
                    <a:pt x="64" y="36"/>
                    <a:pt x="64" y="36"/>
                  </a:cubicBezTo>
                  <a:cubicBezTo>
                    <a:pt x="64" y="35"/>
                    <a:pt x="65" y="34"/>
                    <a:pt x="65" y="34"/>
                  </a:cubicBezTo>
                  <a:close/>
                  <a:moveTo>
                    <a:pt x="47" y="79"/>
                  </a:moveTo>
                  <a:cubicBezTo>
                    <a:pt x="46" y="79"/>
                    <a:pt x="45" y="80"/>
                    <a:pt x="45" y="80"/>
                  </a:cubicBezTo>
                  <a:cubicBezTo>
                    <a:pt x="44" y="81"/>
                    <a:pt x="44" y="82"/>
                    <a:pt x="44" y="83"/>
                  </a:cubicBezTo>
                  <a:cubicBezTo>
                    <a:pt x="44" y="85"/>
                    <a:pt x="44" y="85"/>
                    <a:pt x="45" y="86"/>
                  </a:cubicBezTo>
                  <a:cubicBezTo>
                    <a:pt x="45" y="87"/>
                    <a:pt x="46" y="87"/>
                    <a:pt x="47" y="87"/>
                  </a:cubicBezTo>
                  <a:cubicBezTo>
                    <a:pt x="47" y="87"/>
                    <a:pt x="48" y="87"/>
                    <a:pt x="48" y="86"/>
                  </a:cubicBezTo>
                  <a:cubicBezTo>
                    <a:pt x="49" y="85"/>
                    <a:pt x="49" y="85"/>
                    <a:pt x="49" y="83"/>
                  </a:cubicBezTo>
                  <a:cubicBezTo>
                    <a:pt x="49" y="82"/>
                    <a:pt x="49" y="81"/>
                    <a:pt x="48" y="80"/>
                  </a:cubicBezTo>
                  <a:cubicBezTo>
                    <a:pt x="48" y="80"/>
                    <a:pt x="47" y="79"/>
                    <a:pt x="47" y="79"/>
                  </a:cubicBezTo>
                  <a:close/>
                  <a:moveTo>
                    <a:pt x="42" y="52"/>
                  </a:moveTo>
                  <a:cubicBezTo>
                    <a:pt x="41" y="52"/>
                    <a:pt x="41" y="52"/>
                    <a:pt x="40" y="52"/>
                  </a:cubicBezTo>
                  <a:cubicBezTo>
                    <a:pt x="40" y="53"/>
                    <a:pt x="39" y="54"/>
                    <a:pt x="39" y="55"/>
                  </a:cubicBezTo>
                  <a:cubicBezTo>
                    <a:pt x="39" y="57"/>
                    <a:pt x="40" y="58"/>
                    <a:pt x="40" y="58"/>
                  </a:cubicBezTo>
                  <a:cubicBezTo>
                    <a:pt x="40" y="59"/>
                    <a:pt x="41" y="59"/>
                    <a:pt x="42" y="59"/>
                  </a:cubicBezTo>
                  <a:cubicBezTo>
                    <a:pt x="42" y="59"/>
                    <a:pt x="43" y="59"/>
                    <a:pt x="43" y="58"/>
                  </a:cubicBezTo>
                  <a:cubicBezTo>
                    <a:pt x="44" y="58"/>
                    <a:pt x="44" y="57"/>
                    <a:pt x="44" y="55"/>
                  </a:cubicBezTo>
                  <a:cubicBezTo>
                    <a:pt x="44" y="54"/>
                    <a:pt x="44" y="53"/>
                    <a:pt x="43" y="52"/>
                  </a:cubicBezTo>
                  <a:cubicBezTo>
                    <a:pt x="43" y="52"/>
                    <a:pt x="42" y="52"/>
                    <a:pt x="42" y="52"/>
                  </a:cubicBezTo>
                  <a:close/>
                  <a:moveTo>
                    <a:pt x="29" y="62"/>
                  </a:moveTo>
                  <a:cubicBezTo>
                    <a:pt x="28" y="62"/>
                    <a:pt x="27" y="63"/>
                    <a:pt x="27" y="64"/>
                  </a:cubicBezTo>
                  <a:cubicBezTo>
                    <a:pt x="26" y="65"/>
                    <a:pt x="25" y="66"/>
                    <a:pt x="25" y="69"/>
                  </a:cubicBezTo>
                  <a:cubicBezTo>
                    <a:pt x="25" y="71"/>
                    <a:pt x="26" y="73"/>
                    <a:pt x="27" y="74"/>
                  </a:cubicBezTo>
                  <a:cubicBezTo>
                    <a:pt x="27" y="74"/>
                    <a:pt x="28" y="75"/>
                    <a:pt x="29" y="75"/>
                  </a:cubicBezTo>
                  <a:cubicBezTo>
                    <a:pt x="31" y="75"/>
                    <a:pt x="32" y="75"/>
                    <a:pt x="32" y="74"/>
                  </a:cubicBezTo>
                  <a:cubicBezTo>
                    <a:pt x="33" y="73"/>
                    <a:pt x="33" y="71"/>
                    <a:pt x="33" y="69"/>
                  </a:cubicBezTo>
                  <a:cubicBezTo>
                    <a:pt x="33" y="66"/>
                    <a:pt x="33" y="65"/>
                    <a:pt x="32" y="64"/>
                  </a:cubicBezTo>
                  <a:cubicBezTo>
                    <a:pt x="32" y="63"/>
                    <a:pt x="31" y="62"/>
                    <a:pt x="29" y="62"/>
                  </a:cubicBezTo>
                  <a:close/>
                  <a:moveTo>
                    <a:pt x="32" y="59"/>
                  </a:moveTo>
                  <a:cubicBezTo>
                    <a:pt x="32" y="52"/>
                    <a:pt x="32" y="52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0" y="52"/>
                    <a:pt x="29" y="53"/>
                    <a:pt x="29" y="5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0" y="59"/>
                    <a:pt x="30" y="59"/>
                    <a:pt x="30" y="59"/>
                  </a:cubicBezTo>
                  <a:lnTo>
                    <a:pt x="32" y="59"/>
                  </a:lnTo>
                  <a:close/>
                  <a:moveTo>
                    <a:pt x="63" y="81"/>
                  </a:moveTo>
                  <a:cubicBezTo>
                    <a:pt x="63" y="81"/>
                    <a:pt x="63" y="81"/>
                    <a:pt x="63" y="81"/>
                  </a:cubicBezTo>
                  <a:cubicBezTo>
                    <a:pt x="64" y="82"/>
                    <a:pt x="64" y="82"/>
                    <a:pt x="64" y="83"/>
                  </a:cubicBezTo>
                  <a:cubicBezTo>
                    <a:pt x="64" y="84"/>
                    <a:pt x="64" y="85"/>
                    <a:pt x="63" y="85"/>
                  </a:cubicBezTo>
                  <a:cubicBezTo>
                    <a:pt x="63" y="85"/>
                    <a:pt x="63" y="86"/>
                    <a:pt x="63" y="86"/>
                  </a:cubicBezTo>
                  <a:cubicBezTo>
                    <a:pt x="62" y="86"/>
                    <a:pt x="62" y="85"/>
                    <a:pt x="62" y="85"/>
                  </a:cubicBezTo>
                  <a:cubicBezTo>
                    <a:pt x="62" y="85"/>
                    <a:pt x="62" y="84"/>
                    <a:pt x="62" y="83"/>
                  </a:cubicBezTo>
                  <a:cubicBezTo>
                    <a:pt x="62" y="82"/>
                    <a:pt x="62" y="82"/>
                    <a:pt x="62" y="81"/>
                  </a:cubicBezTo>
                  <a:cubicBezTo>
                    <a:pt x="62" y="81"/>
                    <a:pt x="62" y="81"/>
                    <a:pt x="63" y="81"/>
                  </a:cubicBezTo>
                  <a:close/>
                  <a:moveTo>
                    <a:pt x="56" y="32"/>
                  </a:moveTo>
                  <a:cubicBezTo>
                    <a:pt x="54" y="32"/>
                    <a:pt x="54" y="33"/>
                    <a:pt x="53" y="34"/>
                  </a:cubicBezTo>
                  <a:cubicBezTo>
                    <a:pt x="52" y="35"/>
                    <a:pt x="52" y="36"/>
                    <a:pt x="52" y="39"/>
                  </a:cubicBezTo>
                  <a:cubicBezTo>
                    <a:pt x="52" y="41"/>
                    <a:pt x="52" y="43"/>
                    <a:pt x="53" y="44"/>
                  </a:cubicBezTo>
                  <a:cubicBezTo>
                    <a:pt x="53" y="45"/>
                    <a:pt x="54" y="45"/>
                    <a:pt x="56" y="45"/>
                  </a:cubicBezTo>
                  <a:cubicBezTo>
                    <a:pt x="57" y="45"/>
                    <a:pt x="58" y="45"/>
                    <a:pt x="59" y="44"/>
                  </a:cubicBezTo>
                  <a:cubicBezTo>
                    <a:pt x="59" y="43"/>
                    <a:pt x="60" y="41"/>
                    <a:pt x="60" y="39"/>
                  </a:cubicBezTo>
                  <a:cubicBezTo>
                    <a:pt x="60" y="36"/>
                    <a:pt x="59" y="35"/>
                    <a:pt x="59" y="34"/>
                  </a:cubicBezTo>
                  <a:cubicBezTo>
                    <a:pt x="58" y="33"/>
                    <a:pt x="57" y="32"/>
                    <a:pt x="56" y="32"/>
                  </a:cubicBezTo>
                  <a:close/>
                  <a:moveTo>
                    <a:pt x="41" y="75"/>
                  </a:moveTo>
                  <a:cubicBezTo>
                    <a:pt x="41" y="62"/>
                    <a:pt x="41" y="62"/>
                    <a:pt x="41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8" y="64"/>
                    <a:pt x="37" y="65"/>
                    <a:pt x="36" y="66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7" y="67"/>
                    <a:pt x="38" y="67"/>
                    <a:pt x="39" y="66"/>
                  </a:cubicBezTo>
                  <a:cubicBezTo>
                    <a:pt x="39" y="75"/>
                    <a:pt x="39" y="75"/>
                    <a:pt x="39" y="75"/>
                  </a:cubicBezTo>
                  <a:lnTo>
                    <a:pt x="41" y="75"/>
                  </a:lnTo>
                  <a:close/>
                  <a:moveTo>
                    <a:pt x="26" y="48"/>
                  </a:moveTo>
                  <a:cubicBezTo>
                    <a:pt x="26" y="34"/>
                    <a:pt x="26" y="34"/>
                    <a:pt x="26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5"/>
                    <a:pt x="21" y="37"/>
                    <a:pt x="20" y="37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2" y="38"/>
                    <a:pt x="23" y="38"/>
                  </a:cubicBezTo>
                  <a:cubicBezTo>
                    <a:pt x="23" y="48"/>
                    <a:pt x="23" y="48"/>
                    <a:pt x="23" y="48"/>
                  </a:cubicBezTo>
                  <a:lnTo>
                    <a:pt x="26" y="48"/>
                  </a:lnTo>
                  <a:close/>
                  <a:moveTo>
                    <a:pt x="32" y="87"/>
                  </a:moveTo>
                  <a:cubicBezTo>
                    <a:pt x="32" y="79"/>
                    <a:pt x="32" y="79"/>
                    <a:pt x="32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80"/>
                    <a:pt x="29" y="81"/>
                    <a:pt x="28" y="81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9" y="82"/>
                    <a:pt x="30" y="82"/>
                    <a:pt x="30" y="81"/>
                  </a:cubicBezTo>
                  <a:cubicBezTo>
                    <a:pt x="30" y="87"/>
                    <a:pt x="30" y="87"/>
                    <a:pt x="30" y="87"/>
                  </a:cubicBezTo>
                  <a:lnTo>
                    <a:pt x="32" y="87"/>
                  </a:lnTo>
                  <a:close/>
                  <a:moveTo>
                    <a:pt x="41" y="79"/>
                  </a:moveTo>
                  <a:cubicBezTo>
                    <a:pt x="40" y="79"/>
                    <a:pt x="40" y="80"/>
                    <a:pt x="39" y="80"/>
                  </a:cubicBezTo>
                  <a:cubicBezTo>
                    <a:pt x="39" y="81"/>
                    <a:pt x="39" y="82"/>
                    <a:pt x="39" y="83"/>
                  </a:cubicBezTo>
                  <a:cubicBezTo>
                    <a:pt x="39" y="85"/>
                    <a:pt x="39" y="85"/>
                    <a:pt x="39" y="86"/>
                  </a:cubicBezTo>
                  <a:cubicBezTo>
                    <a:pt x="40" y="87"/>
                    <a:pt x="40" y="87"/>
                    <a:pt x="41" y="87"/>
                  </a:cubicBezTo>
                  <a:cubicBezTo>
                    <a:pt x="42" y="87"/>
                    <a:pt x="42" y="87"/>
                    <a:pt x="43" y="86"/>
                  </a:cubicBezTo>
                  <a:cubicBezTo>
                    <a:pt x="43" y="85"/>
                    <a:pt x="43" y="85"/>
                    <a:pt x="43" y="83"/>
                  </a:cubicBezTo>
                  <a:cubicBezTo>
                    <a:pt x="43" y="82"/>
                    <a:pt x="43" y="81"/>
                    <a:pt x="43" y="80"/>
                  </a:cubicBezTo>
                  <a:cubicBezTo>
                    <a:pt x="42" y="80"/>
                    <a:pt x="42" y="79"/>
                    <a:pt x="41" y="79"/>
                  </a:cubicBezTo>
                  <a:close/>
                  <a:moveTo>
                    <a:pt x="54" y="59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1" y="53"/>
                    <a:pt x="50" y="53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1" y="54"/>
                    <a:pt x="52" y="54"/>
                    <a:pt x="52" y="54"/>
                  </a:cubicBezTo>
                  <a:cubicBezTo>
                    <a:pt x="52" y="59"/>
                    <a:pt x="52" y="59"/>
                    <a:pt x="52" y="59"/>
                  </a:cubicBezTo>
                  <a:lnTo>
                    <a:pt x="54" y="59"/>
                  </a:lnTo>
                  <a:close/>
                  <a:moveTo>
                    <a:pt x="63" y="79"/>
                  </a:moveTo>
                  <a:cubicBezTo>
                    <a:pt x="63" y="79"/>
                    <a:pt x="64" y="80"/>
                    <a:pt x="64" y="80"/>
                  </a:cubicBezTo>
                  <a:cubicBezTo>
                    <a:pt x="65" y="81"/>
                    <a:pt x="65" y="82"/>
                    <a:pt x="65" y="83"/>
                  </a:cubicBezTo>
                  <a:cubicBezTo>
                    <a:pt x="65" y="85"/>
                    <a:pt x="65" y="85"/>
                    <a:pt x="64" y="86"/>
                  </a:cubicBezTo>
                  <a:cubicBezTo>
                    <a:pt x="64" y="87"/>
                    <a:pt x="63" y="87"/>
                    <a:pt x="63" y="87"/>
                  </a:cubicBezTo>
                  <a:cubicBezTo>
                    <a:pt x="62" y="87"/>
                    <a:pt x="61" y="87"/>
                    <a:pt x="61" y="86"/>
                  </a:cubicBezTo>
                  <a:cubicBezTo>
                    <a:pt x="61" y="85"/>
                    <a:pt x="60" y="85"/>
                    <a:pt x="60" y="83"/>
                  </a:cubicBezTo>
                  <a:cubicBezTo>
                    <a:pt x="60" y="82"/>
                    <a:pt x="61" y="81"/>
                    <a:pt x="61" y="80"/>
                  </a:cubicBezTo>
                  <a:cubicBezTo>
                    <a:pt x="61" y="80"/>
                    <a:pt x="62" y="79"/>
                    <a:pt x="63" y="79"/>
                  </a:cubicBezTo>
                  <a:close/>
                  <a:moveTo>
                    <a:pt x="27" y="59"/>
                  </a:moveTo>
                  <a:cubicBezTo>
                    <a:pt x="27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5" y="52"/>
                    <a:pt x="24" y="53"/>
                    <a:pt x="24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4"/>
                    <a:pt x="25" y="54"/>
                    <a:pt x="25" y="54"/>
                  </a:cubicBezTo>
                  <a:cubicBezTo>
                    <a:pt x="25" y="59"/>
                    <a:pt x="25" y="59"/>
                    <a:pt x="25" y="59"/>
                  </a:cubicBezTo>
                  <a:lnTo>
                    <a:pt x="27" y="59"/>
                  </a:lnTo>
                  <a:close/>
                  <a:moveTo>
                    <a:pt x="49" y="59"/>
                  </a:moveTo>
                  <a:cubicBezTo>
                    <a:pt x="49" y="52"/>
                    <a:pt x="49" y="52"/>
                    <a:pt x="49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46" y="53"/>
                    <a:pt x="45" y="53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6" y="54"/>
                    <a:pt x="47" y="54"/>
                    <a:pt x="47" y="54"/>
                  </a:cubicBezTo>
                  <a:cubicBezTo>
                    <a:pt x="47" y="59"/>
                    <a:pt x="47" y="59"/>
                    <a:pt x="47" y="59"/>
                  </a:cubicBezTo>
                  <a:lnTo>
                    <a:pt x="49" y="59"/>
                  </a:lnTo>
                  <a:close/>
                  <a:moveTo>
                    <a:pt x="47" y="81"/>
                  </a:moveTo>
                  <a:cubicBezTo>
                    <a:pt x="46" y="81"/>
                    <a:pt x="46" y="81"/>
                    <a:pt x="46" y="81"/>
                  </a:cubicBezTo>
                  <a:cubicBezTo>
                    <a:pt x="46" y="82"/>
                    <a:pt x="46" y="82"/>
                    <a:pt x="46" y="83"/>
                  </a:cubicBezTo>
                  <a:cubicBezTo>
                    <a:pt x="46" y="84"/>
                    <a:pt x="46" y="85"/>
                    <a:pt x="46" y="85"/>
                  </a:cubicBezTo>
                  <a:cubicBezTo>
                    <a:pt x="46" y="85"/>
                    <a:pt x="46" y="86"/>
                    <a:pt x="47" y="86"/>
                  </a:cubicBezTo>
                  <a:cubicBezTo>
                    <a:pt x="47" y="86"/>
                    <a:pt x="47" y="85"/>
                    <a:pt x="47" y="85"/>
                  </a:cubicBezTo>
                  <a:cubicBezTo>
                    <a:pt x="47" y="85"/>
                    <a:pt x="47" y="84"/>
                    <a:pt x="47" y="83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7" y="81"/>
                    <a:pt x="47" y="81"/>
                  </a:cubicBezTo>
                  <a:close/>
                  <a:moveTo>
                    <a:pt x="49" y="75"/>
                  </a:moveTo>
                  <a:cubicBezTo>
                    <a:pt x="49" y="62"/>
                    <a:pt x="49" y="62"/>
                    <a:pt x="49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4"/>
                    <a:pt x="45" y="65"/>
                    <a:pt x="44" y="66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7"/>
                    <a:pt x="46" y="67"/>
                    <a:pt x="47" y="66"/>
                  </a:cubicBezTo>
                  <a:cubicBezTo>
                    <a:pt x="47" y="75"/>
                    <a:pt x="47" y="75"/>
                    <a:pt x="47" y="75"/>
                  </a:cubicBezTo>
                  <a:lnTo>
                    <a:pt x="49" y="75"/>
                  </a:lnTo>
                  <a:close/>
                  <a:moveTo>
                    <a:pt x="34" y="34"/>
                  </a:moveTo>
                  <a:cubicBezTo>
                    <a:pt x="33" y="34"/>
                    <a:pt x="32" y="34"/>
                    <a:pt x="31" y="35"/>
                  </a:cubicBezTo>
                  <a:cubicBezTo>
                    <a:pt x="30" y="36"/>
                    <a:pt x="30" y="38"/>
                    <a:pt x="30" y="41"/>
                  </a:cubicBezTo>
                  <a:cubicBezTo>
                    <a:pt x="30" y="43"/>
                    <a:pt x="30" y="45"/>
                    <a:pt x="31" y="46"/>
                  </a:cubicBezTo>
                  <a:cubicBezTo>
                    <a:pt x="32" y="47"/>
                    <a:pt x="33" y="48"/>
                    <a:pt x="34" y="48"/>
                  </a:cubicBezTo>
                  <a:cubicBezTo>
                    <a:pt x="36" y="48"/>
                    <a:pt x="37" y="47"/>
                    <a:pt x="38" y="46"/>
                  </a:cubicBezTo>
                  <a:cubicBezTo>
                    <a:pt x="39" y="45"/>
                    <a:pt x="39" y="43"/>
                    <a:pt x="39" y="41"/>
                  </a:cubicBezTo>
                  <a:cubicBezTo>
                    <a:pt x="39" y="38"/>
                    <a:pt x="39" y="36"/>
                    <a:pt x="38" y="35"/>
                  </a:cubicBezTo>
                  <a:cubicBezTo>
                    <a:pt x="37" y="34"/>
                    <a:pt x="36" y="34"/>
                    <a:pt x="34" y="34"/>
                  </a:cubicBezTo>
                  <a:close/>
                  <a:moveTo>
                    <a:pt x="58" y="87"/>
                  </a:moveTo>
                  <a:cubicBezTo>
                    <a:pt x="58" y="79"/>
                    <a:pt x="58" y="79"/>
                    <a:pt x="58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80"/>
                    <a:pt x="56" y="81"/>
                    <a:pt x="55" y="81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6" y="82"/>
                    <a:pt x="56" y="82"/>
                    <a:pt x="57" y="81"/>
                  </a:cubicBezTo>
                  <a:cubicBezTo>
                    <a:pt x="57" y="87"/>
                    <a:pt x="57" y="87"/>
                    <a:pt x="57" y="87"/>
                  </a:cubicBezTo>
                  <a:lnTo>
                    <a:pt x="58" y="87"/>
                  </a:lnTo>
                  <a:close/>
                  <a:moveTo>
                    <a:pt x="42" y="53"/>
                  </a:moveTo>
                  <a:cubicBezTo>
                    <a:pt x="41" y="53"/>
                    <a:pt x="41" y="53"/>
                    <a:pt x="41" y="53"/>
                  </a:cubicBezTo>
                  <a:cubicBezTo>
                    <a:pt x="41" y="54"/>
                    <a:pt x="41" y="54"/>
                    <a:pt x="41" y="55"/>
                  </a:cubicBezTo>
                  <a:cubicBezTo>
                    <a:pt x="41" y="56"/>
                    <a:pt x="41" y="57"/>
                    <a:pt x="41" y="57"/>
                  </a:cubicBezTo>
                  <a:cubicBezTo>
                    <a:pt x="41" y="57"/>
                    <a:pt x="41" y="58"/>
                    <a:pt x="42" y="58"/>
                  </a:cubicBezTo>
                  <a:cubicBezTo>
                    <a:pt x="42" y="58"/>
                    <a:pt x="42" y="57"/>
                    <a:pt x="42" y="57"/>
                  </a:cubicBezTo>
                  <a:cubicBezTo>
                    <a:pt x="43" y="57"/>
                    <a:pt x="43" y="56"/>
                    <a:pt x="43" y="55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2" y="53"/>
                    <a:pt x="42" y="53"/>
                    <a:pt x="42" y="53"/>
                  </a:cubicBezTo>
                  <a:close/>
                  <a:moveTo>
                    <a:pt x="57" y="64"/>
                  </a:moveTo>
                  <a:cubicBezTo>
                    <a:pt x="56" y="64"/>
                    <a:pt x="56" y="65"/>
                    <a:pt x="56" y="66"/>
                  </a:cubicBezTo>
                  <a:cubicBezTo>
                    <a:pt x="55" y="66"/>
                    <a:pt x="55" y="67"/>
                    <a:pt x="55" y="69"/>
                  </a:cubicBezTo>
                  <a:cubicBezTo>
                    <a:pt x="55" y="70"/>
                    <a:pt x="55" y="71"/>
                    <a:pt x="56" y="72"/>
                  </a:cubicBezTo>
                  <a:cubicBezTo>
                    <a:pt x="56" y="72"/>
                    <a:pt x="56" y="73"/>
                    <a:pt x="57" y="73"/>
                  </a:cubicBezTo>
                  <a:cubicBezTo>
                    <a:pt x="58" y="73"/>
                    <a:pt x="58" y="72"/>
                    <a:pt x="58" y="72"/>
                  </a:cubicBezTo>
                  <a:cubicBezTo>
                    <a:pt x="58" y="71"/>
                    <a:pt x="58" y="70"/>
                    <a:pt x="58" y="69"/>
                  </a:cubicBezTo>
                  <a:cubicBezTo>
                    <a:pt x="58" y="67"/>
                    <a:pt x="58" y="66"/>
                    <a:pt x="58" y="66"/>
                  </a:cubicBezTo>
                  <a:cubicBezTo>
                    <a:pt x="58" y="65"/>
                    <a:pt x="58" y="64"/>
                    <a:pt x="57" y="64"/>
                  </a:cubicBezTo>
                  <a:close/>
                  <a:moveTo>
                    <a:pt x="57" y="62"/>
                  </a:moveTo>
                  <a:cubicBezTo>
                    <a:pt x="56" y="62"/>
                    <a:pt x="55" y="63"/>
                    <a:pt x="54" y="64"/>
                  </a:cubicBezTo>
                  <a:cubicBezTo>
                    <a:pt x="53" y="65"/>
                    <a:pt x="53" y="66"/>
                    <a:pt x="53" y="69"/>
                  </a:cubicBezTo>
                  <a:cubicBezTo>
                    <a:pt x="53" y="71"/>
                    <a:pt x="53" y="73"/>
                    <a:pt x="54" y="74"/>
                  </a:cubicBezTo>
                  <a:cubicBezTo>
                    <a:pt x="55" y="74"/>
                    <a:pt x="56" y="75"/>
                    <a:pt x="57" y="75"/>
                  </a:cubicBezTo>
                  <a:cubicBezTo>
                    <a:pt x="58" y="75"/>
                    <a:pt x="59" y="75"/>
                    <a:pt x="60" y="74"/>
                  </a:cubicBezTo>
                  <a:cubicBezTo>
                    <a:pt x="60" y="73"/>
                    <a:pt x="61" y="71"/>
                    <a:pt x="61" y="69"/>
                  </a:cubicBezTo>
                  <a:cubicBezTo>
                    <a:pt x="61" y="66"/>
                    <a:pt x="60" y="65"/>
                    <a:pt x="60" y="64"/>
                  </a:cubicBezTo>
                  <a:cubicBezTo>
                    <a:pt x="59" y="63"/>
                    <a:pt x="58" y="62"/>
                    <a:pt x="57" y="62"/>
                  </a:cubicBezTo>
                  <a:close/>
                  <a:moveTo>
                    <a:pt x="37" y="87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5" y="80"/>
                    <a:pt x="34" y="81"/>
                    <a:pt x="33" y="81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4" y="82"/>
                    <a:pt x="35" y="82"/>
                    <a:pt x="35" y="81"/>
                  </a:cubicBezTo>
                  <a:cubicBezTo>
                    <a:pt x="35" y="87"/>
                    <a:pt x="35" y="87"/>
                    <a:pt x="35" y="87"/>
                  </a:cubicBezTo>
                  <a:lnTo>
                    <a:pt x="37" y="87"/>
                  </a:lnTo>
                  <a:close/>
                  <a:moveTo>
                    <a:pt x="56" y="34"/>
                  </a:moveTo>
                  <a:cubicBezTo>
                    <a:pt x="55" y="34"/>
                    <a:pt x="55" y="35"/>
                    <a:pt x="54" y="36"/>
                  </a:cubicBezTo>
                  <a:cubicBezTo>
                    <a:pt x="54" y="36"/>
                    <a:pt x="54" y="37"/>
                    <a:pt x="54" y="39"/>
                  </a:cubicBezTo>
                  <a:cubicBezTo>
                    <a:pt x="54" y="40"/>
                    <a:pt x="54" y="41"/>
                    <a:pt x="54" y="42"/>
                  </a:cubicBezTo>
                  <a:cubicBezTo>
                    <a:pt x="55" y="42"/>
                    <a:pt x="55" y="43"/>
                    <a:pt x="56" y="43"/>
                  </a:cubicBezTo>
                  <a:cubicBezTo>
                    <a:pt x="56" y="43"/>
                    <a:pt x="57" y="43"/>
                    <a:pt x="57" y="42"/>
                  </a:cubicBezTo>
                  <a:cubicBezTo>
                    <a:pt x="57" y="41"/>
                    <a:pt x="57" y="40"/>
                    <a:pt x="57" y="39"/>
                  </a:cubicBezTo>
                  <a:cubicBezTo>
                    <a:pt x="57" y="37"/>
                    <a:pt x="57" y="36"/>
                    <a:pt x="57" y="36"/>
                  </a:cubicBezTo>
                  <a:cubicBezTo>
                    <a:pt x="57" y="35"/>
                    <a:pt x="56" y="34"/>
                    <a:pt x="56" y="34"/>
                  </a:cubicBezTo>
                  <a:close/>
                  <a:moveTo>
                    <a:pt x="41" y="81"/>
                  </a:moveTo>
                  <a:cubicBezTo>
                    <a:pt x="41" y="81"/>
                    <a:pt x="40" y="81"/>
                    <a:pt x="40" y="81"/>
                  </a:cubicBezTo>
                  <a:cubicBezTo>
                    <a:pt x="40" y="82"/>
                    <a:pt x="40" y="82"/>
                    <a:pt x="40" y="83"/>
                  </a:cubicBezTo>
                  <a:cubicBezTo>
                    <a:pt x="40" y="84"/>
                    <a:pt x="40" y="85"/>
                    <a:pt x="40" y="85"/>
                  </a:cubicBezTo>
                  <a:cubicBezTo>
                    <a:pt x="40" y="85"/>
                    <a:pt x="41" y="86"/>
                    <a:pt x="41" y="86"/>
                  </a:cubicBezTo>
                  <a:cubicBezTo>
                    <a:pt x="41" y="86"/>
                    <a:pt x="42" y="85"/>
                    <a:pt x="42" y="85"/>
                  </a:cubicBezTo>
                  <a:cubicBezTo>
                    <a:pt x="42" y="85"/>
                    <a:pt x="42" y="84"/>
                    <a:pt x="42" y="83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1" y="81"/>
                    <a:pt x="41" y="81"/>
                  </a:cubicBezTo>
                  <a:close/>
                  <a:moveTo>
                    <a:pt x="36" y="53"/>
                  </a:moveTo>
                  <a:cubicBezTo>
                    <a:pt x="36" y="53"/>
                    <a:pt x="36" y="53"/>
                    <a:pt x="35" y="53"/>
                  </a:cubicBezTo>
                  <a:cubicBezTo>
                    <a:pt x="35" y="54"/>
                    <a:pt x="35" y="54"/>
                    <a:pt x="35" y="55"/>
                  </a:cubicBezTo>
                  <a:cubicBezTo>
                    <a:pt x="35" y="56"/>
                    <a:pt x="35" y="57"/>
                    <a:pt x="35" y="57"/>
                  </a:cubicBezTo>
                  <a:cubicBezTo>
                    <a:pt x="36" y="57"/>
                    <a:pt x="36" y="58"/>
                    <a:pt x="36" y="58"/>
                  </a:cubicBezTo>
                  <a:cubicBezTo>
                    <a:pt x="37" y="58"/>
                    <a:pt x="37" y="57"/>
                    <a:pt x="37" y="57"/>
                  </a:cubicBezTo>
                  <a:cubicBezTo>
                    <a:pt x="37" y="57"/>
                    <a:pt x="37" y="56"/>
                    <a:pt x="37" y="55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7" y="53"/>
                    <a:pt x="37" y="53"/>
                    <a:pt x="36" y="53"/>
                  </a:cubicBezTo>
                  <a:close/>
                  <a:moveTo>
                    <a:pt x="53" y="87"/>
                  </a:moveTo>
                  <a:cubicBezTo>
                    <a:pt x="53" y="79"/>
                    <a:pt x="53" y="79"/>
                    <a:pt x="53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80"/>
                    <a:pt x="51" y="81"/>
                    <a:pt x="50" y="81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1" y="82"/>
                    <a:pt x="51" y="82"/>
                    <a:pt x="52" y="81"/>
                  </a:cubicBezTo>
                  <a:cubicBezTo>
                    <a:pt x="52" y="87"/>
                    <a:pt x="52" y="87"/>
                    <a:pt x="52" y="87"/>
                  </a:cubicBezTo>
                  <a:lnTo>
                    <a:pt x="53" y="87"/>
                  </a:lnTo>
                  <a:close/>
                  <a:moveTo>
                    <a:pt x="65" y="32"/>
                  </a:moveTo>
                  <a:cubicBezTo>
                    <a:pt x="67" y="32"/>
                    <a:pt x="68" y="33"/>
                    <a:pt x="68" y="34"/>
                  </a:cubicBezTo>
                  <a:cubicBezTo>
                    <a:pt x="69" y="35"/>
                    <a:pt x="69" y="36"/>
                    <a:pt x="69" y="39"/>
                  </a:cubicBezTo>
                  <a:cubicBezTo>
                    <a:pt x="69" y="41"/>
                    <a:pt x="69" y="43"/>
                    <a:pt x="68" y="44"/>
                  </a:cubicBezTo>
                  <a:cubicBezTo>
                    <a:pt x="68" y="45"/>
                    <a:pt x="67" y="45"/>
                    <a:pt x="65" y="45"/>
                  </a:cubicBezTo>
                  <a:cubicBezTo>
                    <a:pt x="64" y="45"/>
                    <a:pt x="63" y="45"/>
                    <a:pt x="62" y="44"/>
                  </a:cubicBezTo>
                  <a:cubicBezTo>
                    <a:pt x="62" y="43"/>
                    <a:pt x="61" y="41"/>
                    <a:pt x="61" y="39"/>
                  </a:cubicBezTo>
                  <a:cubicBezTo>
                    <a:pt x="61" y="36"/>
                    <a:pt x="62" y="35"/>
                    <a:pt x="63" y="34"/>
                  </a:cubicBezTo>
                  <a:cubicBezTo>
                    <a:pt x="63" y="33"/>
                    <a:pt x="64" y="32"/>
                    <a:pt x="65" y="32"/>
                  </a:cubicBezTo>
                  <a:close/>
                  <a:moveTo>
                    <a:pt x="58" y="53"/>
                  </a:moveTo>
                  <a:cubicBezTo>
                    <a:pt x="57" y="53"/>
                    <a:pt x="57" y="53"/>
                    <a:pt x="57" y="53"/>
                  </a:cubicBezTo>
                  <a:cubicBezTo>
                    <a:pt x="57" y="54"/>
                    <a:pt x="57" y="54"/>
                    <a:pt x="57" y="55"/>
                  </a:cubicBezTo>
                  <a:cubicBezTo>
                    <a:pt x="57" y="56"/>
                    <a:pt x="57" y="57"/>
                    <a:pt x="57" y="57"/>
                  </a:cubicBezTo>
                  <a:cubicBezTo>
                    <a:pt x="57" y="57"/>
                    <a:pt x="57" y="58"/>
                    <a:pt x="58" y="58"/>
                  </a:cubicBezTo>
                  <a:cubicBezTo>
                    <a:pt x="58" y="58"/>
                    <a:pt x="59" y="57"/>
                    <a:pt x="59" y="57"/>
                  </a:cubicBezTo>
                  <a:cubicBezTo>
                    <a:pt x="59" y="57"/>
                    <a:pt x="59" y="56"/>
                    <a:pt x="59" y="55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3"/>
                    <a:pt x="58" y="53"/>
                    <a:pt x="58" y="53"/>
                  </a:cubicBezTo>
                  <a:close/>
                  <a:moveTo>
                    <a:pt x="48" y="48"/>
                  </a:moveTo>
                  <a:cubicBezTo>
                    <a:pt x="48" y="34"/>
                    <a:pt x="48" y="34"/>
                    <a:pt x="48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5"/>
                    <a:pt x="43" y="37"/>
                    <a:pt x="41" y="37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3" y="39"/>
                    <a:pt x="44" y="38"/>
                    <a:pt x="45" y="38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8" y="48"/>
                  </a:lnTo>
                  <a:close/>
                  <a:moveTo>
                    <a:pt x="36" y="52"/>
                  </a:moveTo>
                  <a:cubicBezTo>
                    <a:pt x="35" y="52"/>
                    <a:pt x="35" y="52"/>
                    <a:pt x="35" y="52"/>
                  </a:cubicBezTo>
                  <a:cubicBezTo>
                    <a:pt x="34" y="53"/>
                    <a:pt x="34" y="54"/>
                    <a:pt x="34" y="55"/>
                  </a:cubicBezTo>
                  <a:cubicBezTo>
                    <a:pt x="34" y="57"/>
                    <a:pt x="34" y="58"/>
                    <a:pt x="34" y="58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7" y="59"/>
                    <a:pt x="37" y="59"/>
                    <a:pt x="38" y="58"/>
                  </a:cubicBezTo>
                  <a:cubicBezTo>
                    <a:pt x="38" y="58"/>
                    <a:pt x="39" y="57"/>
                    <a:pt x="39" y="55"/>
                  </a:cubicBezTo>
                  <a:cubicBezTo>
                    <a:pt x="39" y="54"/>
                    <a:pt x="38" y="53"/>
                    <a:pt x="38" y="52"/>
                  </a:cubicBezTo>
                  <a:cubicBezTo>
                    <a:pt x="37" y="52"/>
                    <a:pt x="37" y="52"/>
                    <a:pt x="36" y="52"/>
                  </a:cubicBezTo>
                  <a:close/>
                  <a:moveTo>
                    <a:pt x="58" y="52"/>
                  </a:moveTo>
                  <a:cubicBezTo>
                    <a:pt x="57" y="52"/>
                    <a:pt x="57" y="52"/>
                    <a:pt x="56" y="52"/>
                  </a:cubicBezTo>
                  <a:cubicBezTo>
                    <a:pt x="56" y="53"/>
                    <a:pt x="56" y="54"/>
                    <a:pt x="56" y="55"/>
                  </a:cubicBezTo>
                  <a:cubicBezTo>
                    <a:pt x="56" y="57"/>
                    <a:pt x="56" y="58"/>
                    <a:pt x="56" y="58"/>
                  </a:cubicBezTo>
                  <a:cubicBezTo>
                    <a:pt x="57" y="59"/>
                    <a:pt x="57" y="59"/>
                    <a:pt x="58" y="59"/>
                  </a:cubicBezTo>
                  <a:cubicBezTo>
                    <a:pt x="59" y="59"/>
                    <a:pt x="59" y="59"/>
                    <a:pt x="60" y="58"/>
                  </a:cubicBezTo>
                  <a:cubicBezTo>
                    <a:pt x="60" y="58"/>
                    <a:pt x="60" y="57"/>
                    <a:pt x="60" y="55"/>
                  </a:cubicBezTo>
                  <a:cubicBezTo>
                    <a:pt x="60" y="54"/>
                    <a:pt x="60" y="53"/>
                    <a:pt x="60" y="52"/>
                  </a:cubicBezTo>
                  <a:cubicBezTo>
                    <a:pt x="59" y="52"/>
                    <a:pt x="59" y="52"/>
                    <a:pt x="58" y="52"/>
                  </a:cubicBezTo>
                  <a:close/>
                  <a:moveTo>
                    <a:pt x="34" y="36"/>
                  </a:moveTo>
                  <a:cubicBezTo>
                    <a:pt x="34" y="36"/>
                    <a:pt x="33" y="36"/>
                    <a:pt x="33" y="37"/>
                  </a:cubicBezTo>
                  <a:cubicBezTo>
                    <a:pt x="33" y="38"/>
                    <a:pt x="33" y="39"/>
                    <a:pt x="33" y="41"/>
                  </a:cubicBezTo>
                  <a:cubicBezTo>
                    <a:pt x="33" y="42"/>
                    <a:pt x="33" y="44"/>
                    <a:pt x="33" y="44"/>
                  </a:cubicBezTo>
                  <a:cubicBezTo>
                    <a:pt x="33" y="45"/>
                    <a:pt x="34" y="46"/>
                    <a:pt x="34" y="46"/>
                  </a:cubicBezTo>
                  <a:cubicBezTo>
                    <a:pt x="35" y="46"/>
                    <a:pt x="36" y="45"/>
                    <a:pt x="36" y="44"/>
                  </a:cubicBezTo>
                  <a:cubicBezTo>
                    <a:pt x="36" y="44"/>
                    <a:pt x="36" y="42"/>
                    <a:pt x="36" y="41"/>
                  </a:cubicBezTo>
                  <a:cubicBezTo>
                    <a:pt x="36" y="39"/>
                    <a:pt x="36" y="38"/>
                    <a:pt x="36" y="37"/>
                  </a:cubicBezTo>
                  <a:cubicBezTo>
                    <a:pt x="36" y="37"/>
                    <a:pt x="35" y="36"/>
                    <a:pt x="34" y="36"/>
                  </a:cubicBezTo>
                  <a:close/>
                  <a:moveTo>
                    <a:pt x="65" y="59"/>
                  </a:moveTo>
                  <a:cubicBezTo>
                    <a:pt x="63" y="59"/>
                    <a:pt x="63" y="59"/>
                    <a:pt x="63" y="59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2" y="53"/>
                    <a:pt x="63" y="52"/>
                    <a:pt x="64" y="52"/>
                  </a:cubicBezTo>
                  <a:cubicBezTo>
                    <a:pt x="65" y="52"/>
                    <a:pt x="65" y="52"/>
                    <a:pt x="65" y="52"/>
                  </a:cubicBezTo>
                  <a:lnTo>
                    <a:pt x="65" y="59"/>
                  </a:lnTo>
                  <a:close/>
                  <a:moveTo>
                    <a:pt x="29" y="64"/>
                  </a:moveTo>
                  <a:cubicBezTo>
                    <a:pt x="29" y="64"/>
                    <a:pt x="28" y="65"/>
                    <a:pt x="28" y="66"/>
                  </a:cubicBezTo>
                  <a:cubicBezTo>
                    <a:pt x="28" y="66"/>
                    <a:pt x="28" y="67"/>
                    <a:pt x="28" y="69"/>
                  </a:cubicBezTo>
                  <a:cubicBezTo>
                    <a:pt x="28" y="70"/>
                    <a:pt x="28" y="71"/>
                    <a:pt x="28" y="72"/>
                  </a:cubicBezTo>
                  <a:cubicBezTo>
                    <a:pt x="28" y="72"/>
                    <a:pt x="29" y="73"/>
                    <a:pt x="29" y="73"/>
                  </a:cubicBezTo>
                  <a:cubicBezTo>
                    <a:pt x="30" y="73"/>
                    <a:pt x="30" y="72"/>
                    <a:pt x="31" y="72"/>
                  </a:cubicBezTo>
                  <a:cubicBezTo>
                    <a:pt x="31" y="71"/>
                    <a:pt x="31" y="70"/>
                    <a:pt x="31" y="69"/>
                  </a:cubicBezTo>
                  <a:cubicBezTo>
                    <a:pt x="31" y="67"/>
                    <a:pt x="31" y="66"/>
                    <a:pt x="31" y="66"/>
                  </a:cubicBezTo>
                  <a:cubicBezTo>
                    <a:pt x="31" y="65"/>
                    <a:pt x="30" y="64"/>
                    <a:pt x="29" y="64"/>
                  </a:cubicBezTo>
                  <a:close/>
                  <a:moveTo>
                    <a:pt x="70" y="106"/>
                  </a:moveTo>
                  <a:cubicBezTo>
                    <a:pt x="68" y="106"/>
                    <a:pt x="68" y="106"/>
                    <a:pt x="68" y="106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101"/>
                    <a:pt x="67" y="101"/>
                    <a:pt x="66" y="102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7" y="100"/>
                    <a:pt x="68" y="99"/>
                    <a:pt x="68" y="98"/>
                  </a:cubicBezTo>
                  <a:cubicBezTo>
                    <a:pt x="70" y="98"/>
                    <a:pt x="70" y="98"/>
                    <a:pt x="70" y="98"/>
                  </a:cubicBezTo>
                  <a:lnTo>
                    <a:pt x="70" y="106"/>
                  </a:lnTo>
                  <a:close/>
                  <a:moveTo>
                    <a:pt x="62" y="99"/>
                  </a:moveTo>
                  <a:cubicBezTo>
                    <a:pt x="62" y="99"/>
                    <a:pt x="63" y="100"/>
                    <a:pt x="63" y="100"/>
                  </a:cubicBezTo>
                  <a:cubicBezTo>
                    <a:pt x="63" y="101"/>
                    <a:pt x="63" y="101"/>
                    <a:pt x="63" y="102"/>
                  </a:cubicBezTo>
                  <a:cubicBezTo>
                    <a:pt x="63" y="103"/>
                    <a:pt x="63" y="104"/>
                    <a:pt x="63" y="104"/>
                  </a:cubicBezTo>
                  <a:cubicBezTo>
                    <a:pt x="63" y="105"/>
                    <a:pt x="62" y="105"/>
                    <a:pt x="62" y="105"/>
                  </a:cubicBezTo>
                  <a:cubicBezTo>
                    <a:pt x="61" y="105"/>
                    <a:pt x="61" y="105"/>
                    <a:pt x="61" y="104"/>
                  </a:cubicBezTo>
                  <a:cubicBezTo>
                    <a:pt x="61" y="104"/>
                    <a:pt x="61" y="103"/>
                    <a:pt x="61" y="102"/>
                  </a:cubicBezTo>
                  <a:cubicBezTo>
                    <a:pt x="61" y="101"/>
                    <a:pt x="61" y="101"/>
                    <a:pt x="61" y="100"/>
                  </a:cubicBezTo>
                  <a:cubicBezTo>
                    <a:pt x="61" y="100"/>
                    <a:pt x="61" y="99"/>
                    <a:pt x="62" y="99"/>
                  </a:cubicBezTo>
                  <a:close/>
                  <a:moveTo>
                    <a:pt x="62" y="98"/>
                  </a:moveTo>
                  <a:cubicBezTo>
                    <a:pt x="63" y="98"/>
                    <a:pt x="63" y="98"/>
                    <a:pt x="64" y="99"/>
                  </a:cubicBezTo>
                  <a:cubicBezTo>
                    <a:pt x="64" y="100"/>
                    <a:pt x="65" y="101"/>
                    <a:pt x="65" y="102"/>
                  </a:cubicBezTo>
                  <a:cubicBezTo>
                    <a:pt x="65" y="104"/>
                    <a:pt x="64" y="105"/>
                    <a:pt x="64" y="106"/>
                  </a:cubicBezTo>
                  <a:cubicBezTo>
                    <a:pt x="63" y="106"/>
                    <a:pt x="63" y="107"/>
                    <a:pt x="62" y="107"/>
                  </a:cubicBezTo>
                  <a:cubicBezTo>
                    <a:pt x="61" y="107"/>
                    <a:pt x="60" y="106"/>
                    <a:pt x="60" y="106"/>
                  </a:cubicBezTo>
                  <a:cubicBezTo>
                    <a:pt x="59" y="105"/>
                    <a:pt x="59" y="104"/>
                    <a:pt x="59" y="102"/>
                  </a:cubicBezTo>
                  <a:cubicBezTo>
                    <a:pt x="59" y="101"/>
                    <a:pt x="59" y="100"/>
                    <a:pt x="60" y="99"/>
                  </a:cubicBezTo>
                  <a:cubicBezTo>
                    <a:pt x="60" y="98"/>
                    <a:pt x="61" y="98"/>
                    <a:pt x="62" y="98"/>
                  </a:cubicBezTo>
                  <a:close/>
                  <a:moveTo>
                    <a:pt x="57" y="106"/>
                  </a:move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9"/>
                    <a:pt x="54" y="100"/>
                    <a:pt x="53" y="100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4" y="101"/>
                    <a:pt x="54" y="101"/>
                    <a:pt x="55" y="100"/>
                  </a:cubicBezTo>
                  <a:cubicBezTo>
                    <a:pt x="55" y="106"/>
                    <a:pt x="55" y="106"/>
                    <a:pt x="55" y="106"/>
                  </a:cubicBezTo>
                  <a:lnTo>
                    <a:pt x="57" y="106"/>
                  </a:lnTo>
                  <a:close/>
                  <a:moveTo>
                    <a:pt x="51" y="106"/>
                  </a:moveTo>
                  <a:cubicBezTo>
                    <a:pt x="51" y="98"/>
                    <a:pt x="51" y="98"/>
                    <a:pt x="51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48" y="100"/>
                    <a:pt x="47" y="100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8" y="101"/>
                    <a:pt x="49" y="101"/>
                    <a:pt x="49" y="100"/>
                  </a:cubicBezTo>
                  <a:cubicBezTo>
                    <a:pt x="49" y="106"/>
                    <a:pt x="49" y="106"/>
                    <a:pt x="49" y="106"/>
                  </a:cubicBezTo>
                  <a:lnTo>
                    <a:pt x="51" y="106"/>
                  </a:lnTo>
                  <a:close/>
                  <a:moveTo>
                    <a:pt x="43" y="99"/>
                  </a:moveTo>
                  <a:cubicBezTo>
                    <a:pt x="42" y="99"/>
                    <a:pt x="42" y="100"/>
                    <a:pt x="42" y="100"/>
                  </a:cubicBezTo>
                  <a:cubicBezTo>
                    <a:pt x="42" y="101"/>
                    <a:pt x="42" y="101"/>
                    <a:pt x="42" y="102"/>
                  </a:cubicBezTo>
                  <a:cubicBezTo>
                    <a:pt x="42" y="103"/>
                    <a:pt x="42" y="104"/>
                    <a:pt x="42" y="104"/>
                  </a:cubicBezTo>
                  <a:cubicBezTo>
                    <a:pt x="42" y="105"/>
                    <a:pt x="42" y="105"/>
                    <a:pt x="43" y="105"/>
                  </a:cubicBezTo>
                  <a:cubicBezTo>
                    <a:pt x="43" y="105"/>
                    <a:pt x="44" y="105"/>
                    <a:pt x="44" y="104"/>
                  </a:cubicBezTo>
                  <a:cubicBezTo>
                    <a:pt x="44" y="104"/>
                    <a:pt x="44" y="103"/>
                    <a:pt x="44" y="102"/>
                  </a:cubicBezTo>
                  <a:cubicBezTo>
                    <a:pt x="44" y="101"/>
                    <a:pt x="44" y="101"/>
                    <a:pt x="44" y="100"/>
                  </a:cubicBezTo>
                  <a:cubicBezTo>
                    <a:pt x="44" y="100"/>
                    <a:pt x="43" y="99"/>
                    <a:pt x="43" y="99"/>
                  </a:cubicBezTo>
                  <a:close/>
                  <a:moveTo>
                    <a:pt x="43" y="98"/>
                  </a:moveTo>
                  <a:cubicBezTo>
                    <a:pt x="42" y="98"/>
                    <a:pt x="41" y="98"/>
                    <a:pt x="41" y="99"/>
                  </a:cubicBezTo>
                  <a:cubicBezTo>
                    <a:pt x="40" y="100"/>
                    <a:pt x="40" y="101"/>
                    <a:pt x="40" y="102"/>
                  </a:cubicBezTo>
                  <a:cubicBezTo>
                    <a:pt x="40" y="104"/>
                    <a:pt x="40" y="105"/>
                    <a:pt x="41" y="106"/>
                  </a:cubicBezTo>
                  <a:cubicBezTo>
                    <a:pt x="41" y="106"/>
                    <a:pt x="42" y="107"/>
                    <a:pt x="43" y="107"/>
                  </a:cubicBezTo>
                  <a:cubicBezTo>
                    <a:pt x="44" y="107"/>
                    <a:pt x="44" y="106"/>
                    <a:pt x="45" y="106"/>
                  </a:cubicBezTo>
                  <a:cubicBezTo>
                    <a:pt x="45" y="105"/>
                    <a:pt x="46" y="104"/>
                    <a:pt x="46" y="102"/>
                  </a:cubicBezTo>
                  <a:cubicBezTo>
                    <a:pt x="46" y="101"/>
                    <a:pt x="45" y="100"/>
                    <a:pt x="45" y="99"/>
                  </a:cubicBezTo>
                  <a:cubicBezTo>
                    <a:pt x="44" y="98"/>
                    <a:pt x="44" y="98"/>
                    <a:pt x="43" y="98"/>
                  </a:cubicBezTo>
                  <a:close/>
                  <a:moveTo>
                    <a:pt x="36" y="99"/>
                  </a:moveTo>
                  <a:cubicBezTo>
                    <a:pt x="36" y="99"/>
                    <a:pt x="35" y="100"/>
                    <a:pt x="35" y="100"/>
                  </a:cubicBezTo>
                  <a:cubicBezTo>
                    <a:pt x="35" y="101"/>
                    <a:pt x="35" y="101"/>
                    <a:pt x="35" y="102"/>
                  </a:cubicBezTo>
                  <a:cubicBezTo>
                    <a:pt x="35" y="103"/>
                    <a:pt x="35" y="104"/>
                    <a:pt x="35" y="104"/>
                  </a:cubicBezTo>
                  <a:cubicBezTo>
                    <a:pt x="35" y="105"/>
                    <a:pt x="36" y="105"/>
                    <a:pt x="36" y="105"/>
                  </a:cubicBezTo>
                  <a:cubicBezTo>
                    <a:pt x="37" y="105"/>
                    <a:pt x="37" y="105"/>
                    <a:pt x="37" y="104"/>
                  </a:cubicBezTo>
                  <a:cubicBezTo>
                    <a:pt x="37" y="104"/>
                    <a:pt x="37" y="103"/>
                    <a:pt x="37" y="102"/>
                  </a:cubicBezTo>
                  <a:cubicBezTo>
                    <a:pt x="37" y="101"/>
                    <a:pt x="37" y="101"/>
                    <a:pt x="37" y="100"/>
                  </a:cubicBezTo>
                  <a:cubicBezTo>
                    <a:pt x="37" y="100"/>
                    <a:pt x="37" y="99"/>
                    <a:pt x="36" y="99"/>
                  </a:cubicBezTo>
                  <a:close/>
                  <a:moveTo>
                    <a:pt x="36" y="98"/>
                  </a:moveTo>
                  <a:cubicBezTo>
                    <a:pt x="35" y="98"/>
                    <a:pt x="35" y="98"/>
                    <a:pt x="34" y="99"/>
                  </a:cubicBezTo>
                  <a:cubicBezTo>
                    <a:pt x="34" y="100"/>
                    <a:pt x="33" y="101"/>
                    <a:pt x="33" y="102"/>
                  </a:cubicBezTo>
                  <a:cubicBezTo>
                    <a:pt x="33" y="104"/>
                    <a:pt x="34" y="105"/>
                    <a:pt x="34" y="106"/>
                  </a:cubicBezTo>
                  <a:cubicBezTo>
                    <a:pt x="35" y="106"/>
                    <a:pt x="35" y="107"/>
                    <a:pt x="36" y="107"/>
                  </a:cubicBezTo>
                  <a:cubicBezTo>
                    <a:pt x="37" y="107"/>
                    <a:pt x="38" y="106"/>
                    <a:pt x="38" y="106"/>
                  </a:cubicBezTo>
                  <a:cubicBezTo>
                    <a:pt x="39" y="105"/>
                    <a:pt x="39" y="104"/>
                    <a:pt x="39" y="102"/>
                  </a:cubicBezTo>
                  <a:cubicBezTo>
                    <a:pt x="39" y="101"/>
                    <a:pt x="39" y="100"/>
                    <a:pt x="38" y="99"/>
                  </a:cubicBezTo>
                  <a:cubicBezTo>
                    <a:pt x="38" y="98"/>
                    <a:pt x="37" y="98"/>
                    <a:pt x="36" y="98"/>
                  </a:cubicBezTo>
                  <a:close/>
                  <a:moveTo>
                    <a:pt x="31" y="106"/>
                  </a:moveTo>
                  <a:cubicBezTo>
                    <a:pt x="31" y="98"/>
                    <a:pt x="31" y="98"/>
                    <a:pt x="31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9" y="99"/>
                    <a:pt x="28" y="100"/>
                    <a:pt x="27" y="100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1"/>
                    <a:pt x="29" y="101"/>
                    <a:pt x="29" y="100"/>
                  </a:cubicBezTo>
                  <a:cubicBezTo>
                    <a:pt x="29" y="106"/>
                    <a:pt x="29" y="106"/>
                    <a:pt x="29" y="106"/>
                  </a:cubicBezTo>
                  <a:lnTo>
                    <a:pt x="31" y="106"/>
                  </a:lnTo>
                  <a:close/>
                  <a:moveTo>
                    <a:pt x="25" y="106"/>
                  </a:moveTo>
                  <a:cubicBezTo>
                    <a:pt x="25" y="98"/>
                    <a:pt x="25" y="98"/>
                    <a:pt x="25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3" y="99"/>
                    <a:pt x="22" y="100"/>
                    <a:pt x="21" y="100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2" y="101"/>
                    <a:pt x="23" y="101"/>
                    <a:pt x="24" y="100"/>
                  </a:cubicBezTo>
                  <a:cubicBezTo>
                    <a:pt x="24" y="106"/>
                    <a:pt x="24" y="106"/>
                    <a:pt x="24" y="106"/>
                  </a:cubicBezTo>
                  <a:lnTo>
                    <a:pt x="25" y="106"/>
                  </a:lnTo>
                  <a:close/>
                  <a:moveTo>
                    <a:pt x="71" y="25"/>
                  </a:moveTo>
                  <a:cubicBezTo>
                    <a:pt x="72" y="25"/>
                    <a:pt x="72" y="26"/>
                    <a:pt x="72" y="26"/>
                  </a:cubicBezTo>
                  <a:cubicBezTo>
                    <a:pt x="72" y="26"/>
                    <a:pt x="72" y="27"/>
                    <a:pt x="72" y="28"/>
                  </a:cubicBezTo>
                  <a:cubicBezTo>
                    <a:pt x="72" y="28"/>
                    <a:pt x="72" y="29"/>
                    <a:pt x="72" y="29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30"/>
                    <a:pt x="71" y="29"/>
                    <a:pt x="71" y="29"/>
                  </a:cubicBezTo>
                  <a:cubicBezTo>
                    <a:pt x="70" y="29"/>
                    <a:pt x="70" y="28"/>
                    <a:pt x="70" y="28"/>
                  </a:cubicBezTo>
                  <a:cubicBezTo>
                    <a:pt x="70" y="27"/>
                    <a:pt x="70" y="26"/>
                    <a:pt x="71" y="26"/>
                  </a:cubicBezTo>
                  <a:cubicBezTo>
                    <a:pt x="71" y="26"/>
                    <a:pt x="71" y="25"/>
                    <a:pt x="71" y="25"/>
                  </a:cubicBezTo>
                  <a:close/>
                  <a:moveTo>
                    <a:pt x="71" y="25"/>
                  </a:moveTo>
                  <a:cubicBezTo>
                    <a:pt x="72" y="25"/>
                    <a:pt x="72" y="25"/>
                    <a:pt x="72" y="25"/>
                  </a:cubicBezTo>
                  <a:cubicBezTo>
                    <a:pt x="73" y="26"/>
                    <a:pt x="73" y="26"/>
                    <a:pt x="73" y="28"/>
                  </a:cubicBezTo>
                  <a:cubicBezTo>
                    <a:pt x="73" y="29"/>
                    <a:pt x="73" y="29"/>
                    <a:pt x="72" y="30"/>
                  </a:cubicBezTo>
                  <a:cubicBezTo>
                    <a:pt x="72" y="30"/>
                    <a:pt x="72" y="30"/>
                    <a:pt x="71" y="30"/>
                  </a:cubicBezTo>
                  <a:cubicBezTo>
                    <a:pt x="71" y="30"/>
                    <a:pt x="70" y="30"/>
                    <a:pt x="70" y="30"/>
                  </a:cubicBezTo>
                  <a:cubicBezTo>
                    <a:pt x="69" y="29"/>
                    <a:pt x="69" y="29"/>
                    <a:pt x="69" y="28"/>
                  </a:cubicBezTo>
                  <a:cubicBezTo>
                    <a:pt x="69" y="26"/>
                    <a:pt x="69" y="26"/>
                    <a:pt x="70" y="25"/>
                  </a:cubicBezTo>
                  <a:cubicBezTo>
                    <a:pt x="70" y="25"/>
                    <a:pt x="71" y="25"/>
                    <a:pt x="71" y="25"/>
                  </a:cubicBezTo>
                  <a:close/>
                  <a:moveTo>
                    <a:pt x="68" y="30"/>
                  </a:moveTo>
                  <a:cubicBezTo>
                    <a:pt x="66" y="30"/>
                    <a:pt x="66" y="30"/>
                    <a:pt x="66" y="30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7"/>
                    <a:pt x="66" y="27"/>
                    <a:pt x="65" y="27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6" y="26"/>
                    <a:pt x="66" y="25"/>
                    <a:pt x="67" y="25"/>
                  </a:cubicBezTo>
                  <a:cubicBezTo>
                    <a:pt x="68" y="25"/>
                    <a:pt x="68" y="25"/>
                    <a:pt x="68" y="25"/>
                  </a:cubicBezTo>
                  <a:lnTo>
                    <a:pt x="68" y="30"/>
                  </a:lnTo>
                  <a:close/>
                  <a:moveTo>
                    <a:pt x="62" y="25"/>
                  </a:moveTo>
                  <a:cubicBezTo>
                    <a:pt x="63" y="25"/>
                    <a:pt x="63" y="26"/>
                    <a:pt x="63" y="26"/>
                  </a:cubicBezTo>
                  <a:cubicBezTo>
                    <a:pt x="63" y="26"/>
                    <a:pt x="63" y="27"/>
                    <a:pt x="63" y="28"/>
                  </a:cubicBezTo>
                  <a:cubicBezTo>
                    <a:pt x="63" y="28"/>
                    <a:pt x="63" y="29"/>
                    <a:pt x="63" y="29"/>
                  </a:cubicBezTo>
                  <a:cubicBezTo>
                    <a:pt x="63" y="29"/>
                    <a:pt x="63" y="30"/>
                    <a:pt x="62" y="30"/>
                  </a:cubicBezTo>
                  <a:cubicBezTo>
                    <a:pt x="62" y="30"/>
                    <a:pt x="62" y="29"/>
                    <a:pt x="62" y="29"/>
                  </a:cubicBezTo>
                  <a:cubicBezTo>
                    <a:pt x="61" y="29"/>
                    <a:pt x="61" y="28"/>
                    <a:pt x="61" y="28"/>
                  </a:cubicBezTo>
                  <a:cubicBezTo>
                    <a:pt x="61" y="27"/>
                    <a:pt x="61" y="26"/>
                    <a:pt x="62" y="26"/>
                  </a:cubicBezTo>
                  <a:cubicBezTo>
                    <a:pt x="62" y="26"/>
                    <a:pt x="62" y="25"/>
                    <a:pt x="62" y="25"/>
                  </a:cubicBezTo>
                  <a:close/>
                  <a:moveTo>
                    <a:pt x="62" y="25"/>
                  </a:moveTo>
                  <a:cubicBezTo>
                    <a:pt x="63" y="25"/>
                    <a:pt x="63" y="25"/>
                    <a:pt x="63" y="25"/>
                  </a:cubicBezTo>
                  <a:cubicBezTo>
                    <a:pt x="64" y="26"/>
                    <a:pt x="64" y="26"/>
                    <a:pt x="64" y="28"/>
                  </a:cubicBezTo>
                  <a:cubicBezTo>
                    <a:pt x="64" y="29"/>
                    <a:pt x="64" y="29"/>
                    <a:pt x="63" y="30"/>
                  </a:cubicBezTo>
                  <a:cubicBezTo>
                    <a:pt x="63" y="30"/>
                    <a:pt x="63" y="30"/>
                    <a:pt x="62" y="30"/>
                  </a:cubicBezTo>
                  <a:cubicBezTo>
                    <a:pt x="62" y="30"/>
                    <a:pt x="61" y="30"/>
                    <a:pt x="61" y="30"/>
                  </a:cubicBezTo>
                  <a:cubicBezTo>
                    <a:pt x="60" y="29"/>
                    <a:pt x="60" y="29"/>
                    <a:pt x="60" y="28"/>
                  </a:cubicBezTo>
                  <a:cubicBezTo>
                    <a:pt x="60" y="26"/>
                    <a:pt x="60" y="26"/>
                    <a:pt x="61" y="25"/>
                  </a:cubicBezTo>
                  <a:cubicBezTo>
                    <a:pt x="61" y="25"/>
                    <a:pt x="62" y="25"/>
                    <a:pt x="62" y="25"/>
                  </a:cubicBezTo>
                  <a:close/>
                  <a:moveTo>
                    <a:pt x="59" y="30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57" y="25"/>
                    <a:pt x="57" y="26"/>
                    <a:pt x="56" y="26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7" y="27"/>
                    <a:pt x="57" y="27"/>
                    <a:pt x="58" y="26"/>
                  </a:cubicBezTo>
                  <a:cubicBezTo>
                    <a:pt x="58" y="30"/>
                    <a:pt x="58" y="30"/>
                    <a:pt x="58" y="30"/>
                  </a:cubicBezTo>
                  <a:lnTo>
                    <a:pt x="59" y="30"/>
                  </a:lnTo>
                  <a:close/>
                  <a:moveTo>
                    <a:pt x="55" y="30"/>
                  </a:moveTo>
                  <a:cubicBezTo>
                    <a:pt x="55" y="25"/>
                    <a:pt x="55" y="25"/>
                    <a:pt x="55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3" y="25"/>
                    <a:pt x="53" y="26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7"/>
                    <a:pt x="53" y="27"/>
                    <a:pt x="53" y="26"/>
                  </a:cubicBezTo>
                  <a:cubicBezTo>
                    <a:pt x="53" y="30"/>
                    <a:pt x="53" y="30"/>
                    <a:pt x="53" y="30"/>
                  </a:cubicBezTo>
                  <a:lnTo>
                    <a:pt x="55" y="30"/>
                  </a:lnTo>
                  <a:close/>
                  <a:moveTo>
                    <a:pt x="49" y="25"/>
                  </a:moveTo>
                  <a:cubicBezTo>
                    <a:pt x="49" y="25"/>
                    <a:pt x="49" y="26"/>
                    <a:pt x="49" y="26"/>
                  </a:cubicBezTo>
                  <a:cubicBezTo>
                    <a:pt x="48" y="26"/>
                    <a:pt x="48" y="27"/>
                    <a:pt x="48" y="28"/>
                  </a:cubicBezTo>
                  <a:cubicBezTo>
                    <a:pt x="48" y="28"/>
                    <a:pt x="48" y="29"/>
                    <a:pt x="49" y="29"/>
                  </a:cubicBezTo>
                  <a:cubicBezTo>
                    <a:pt x="49" y="29"/>
                    <a:pt x="49" y="30"/>
                    <a:pt x="49" y="30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8"/>
                    <a:pt x="50" y="28"/>
                  </a:cubicBezTo>
                  <a:cubicBezTo>
                    <a:pt x="50" y="27"/>
                    <a:pt x="50" y="26"/>
                    <a:pt x="50" y="26"/>
                  </a:cubicBezTo>
                  <a:cubicBezTo>
                    <a:pt x="50" y="26"/>
                    <a:pt x="49" y="25"/>
                    <a:pt x="49" y="25"/>
                  </a:cubicBezTo>
                  <a:close/>
                  <a:moveTo>
                    <a:pt x="49" y="25"/>
                  </a:moveTo>
                  <a:cubicBezTo>
                    <a:pt x="49" y="25"/>
                    <a:pt x="48" y="25"/>
                    <a:pt x="48" y="25"/>
                  </a:cubicBezTo>
                  <a:cubicBezTo>
                    <a:pt x="47" y="26"/>
                    <a:pt x="47" y="26"/>
                    <a:pt x="47" y="28"/>
                  </a:cubicBezTo>
                  <a:cubicBezTo>
                    <a:pt x="47" y="29"/>
                    <a:pt x="47" y="29"/>
                    <a:pt x="48" y="30"/>
                  </a:cubicBezTo>
                  <a:cubicBezTo>
                    <a:pt x="48" y="30"/>
                    <a:pt x="49" y="30"/>
                    <a:pt x="49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1" y="29"/>
                    <a:pt x="51" y="29"/>
                    <a:pt x="51" y="28"/>
                  </a:cubicBezTo>
                  <a:cubicBezTo>
                    <a:pt x="51" y="26"/>
                    <a:pt x="51" y="26"/>
                    <a:pt x="50" y="25"/>
                  </a:cubicBezTo>
                  <a:cubicBezTo>
                    <a:pt x="50" y="25"/>
                    <a:pt x="50" y="25"/>
                    <a:pt x="49" y="25"/>
                  </a:cubicBezTo>
                  <a:close/>
                  <a:moveTo>
                    <a:pt x="45" y="25"/>
                  </a:move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7"/>
                    <a:pt x="44" y="28"/>
                  </a:cubicBezTo>
                  <a:cubicBezTo>
                    <a:pt x="44" y="28"/>
                    <a:pt x="44" y="29"/>
                    <a:pt x="44" y="29"/>
                  </a:cubicBezTo>
                  <a:cubicBezTo>
                    <a:pt x="44" y="29"/>
                    <a:pt x="44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8"/>
                    <a:pt x="45" y="28"/>
                  </a:cubicBezTo>
                  <a:cubicBezTo>
                    <a:pt x="45" y="27"/>
                    <a:pt x="45" y="26"/>
                    <a:pt x="45" y="26"/>
                  </a:cubicBezTo>
                  <a:cubicBezTo>
                    <a:pt x="45" y="26"/>
                    <a:pt x="45" y="25"/>
                    <a:pt x="45" y="25"/>
                  </a:cubicBezTo>
                  <a:close/>
                  <a:moveTo>
                    <a:pt x="45" y="25"/>
                  </a:moveTo>
                  <a:cubicBezTo>
                    <a:pt x="44" y="25"/>
                    <a:pt x="44" y="25"/>
                    <a:pt x="43" y="25"/>
                  </a:cubicBezTo>
                  <a:cubicBezTo>
                    <a:pt x="43" y="26"/>
                    <a:pt x="43" y="26"/>
                    <a:pt x="43" y="28"/>
                  </a:cubicBezTo>
                  <a:cubicBezTo>
                    <a:pt x="43" y="29"/>
                    <a:pt x="43" y="29"/>
                    <a:pt x="43" y="30"/>
                  </a:cubicBezTo>
                  <a:cubicBezTo>
                    <a:pt x="44" y="30"/>
                    <a:pt x="44" y="30"/>
                    <a:pt x="45" y="30"/>
                  </a:cubicBezTo>
                  <a:cubicBezTo>
                    <a:pt x="45" y="30"/>
                    <a:pt x="46" y="30"/>
                    <a:pt x="46" y="30"/>
                  </a:cubicBezTo>
                  <a:cubicBezTo>
                    <a:pt x="46" y="29"/>
                    <a:pt x="47" y="29"/>
                    <a:pt x="47" y="28"/>
                  </a:cubicBezTo>
                  <a:cubicBezTo>
                    <a:pt x="47" y="26"/>
                    <a:pt x="46" y="26"/>
                    <a:pt x="46" y="25"/>
                  </a:cubicBezTo>
                  <a:cubicBezTo>
                    <a:pt x="46" y="25"/>
                    <a:pt x="45" y="25"/>
                    <a:pt x="45" y="25"/>
                  </a:cubicBezTo>
                  <a:close/>
                  <a:moveTo>
                    <a:pt x="41" y="30"/>
                  </a:moveTo>
                  <a:cubicBezTo>
                    <a:pt x="41" y="25"/>
                    <a:pt x="41" y="25"/>
                    <a:pt x="41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39" y="26"/>
                    <a:pt x="39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40" y="27"/>
                    <a:pt x="40" y="26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41" y="30"/>
                  </a:lnTo>
                  <a:close/>
                  <a:moveTo>
                    <a:pt x="37" y="30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5" y="26"/>
                    <a:pt x="35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6" y="27"/>
                    <a:pt x="36" y="26"/>
                  </a:cubicBezTo>
                  <a:cubicBezTo>
                    <a:pt x="36" y="30"/>
                    <a:pt x="36" y="30"/>
                    <a:pt x="36" y="30"/>
                  </a:cubicBezTo>
                  <a:lnTo>
                    <a:pt x="37" y="30"/>
                  </a:lnTo>
                  <a:close/>
                  <a:moveTo>
                    <a:pt x="52" y="158"/>
                  </a:moveTo>
                  <a:cubicBezTo>
                    <a:pt x="52" y="149"/>
                    <a:pt x="52" y="149"/>
                    <a:pt x="52" y="149"/>
                  </a:cubicBezTo>
                  <a:cubicBezTo>
                    <a:pt x="67" y="149"/>
                    <a:pt x="67" y="149"/>
                    <a:pt x="67" y="149"/>
                  </a:cubicBezTo>
                  <a:cubicBezTo>
                    <a:pt x="68" y="144"/>
                    <a:pt x="70" y="138"/>
                    <a:pt x="73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7" y="138"/>
                    <a:pt x="119" y="144"/>
                    <a:pt x="120" y="149"/>
                  </a:cubicBezTo>
                  <a:cubicBezTo>
                    <a:pt x="135" y="149"/>
                    <a:pt x="135" y="149"/>
                    <a:pt x="135" y="149"/>
                  </a:cubicBezTo>
                  <a:cubicBezTo>
                    <a:pt x="135" y="158"/>
                    <a:pt x="135" y="158"/>
                    <a:pt x="135" y="158"/>
                  </a:cubicBezTo>
                  <a:cubicBezTo>
                    <a:pt x="108" y="158"/>
                    <a:pt x="80" y="158"/>
                    <a:pt x="52" y="1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9213850" y="4468813"/>
              <a:ext cx="9239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大安全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8340725" y="4394201"/>
              <a:ext cx="754062" cy="577850"/>
            </a:xfrm>
            <a:custGeom>
              <a:avLst/>
              <a:gdLst>
                <a:gd name="T0" fmla="*/ 117 w 221"/>
                <a:gd name="T1" fmla="*/ 141 h 169"/>
                <a:gd name="T2" fmla="*/ 6 w 221"/>
                <a:gd name="T3" fmla="*/ 141 h 169"/>
                <a:gd name="T4" fmla="*/ 0 w 221"/>
                <a:gd name="T5" fmla="*/ 135 h 169"/>
                <a:gd name="T6" fmla="*/ 0 w 221"/>
                <a:gd name="T7" fmla="*/ 132 h 169"/>
                <a:gd name="T8" fmla="*/ 2 w 221"/>
                <a:gd name="T9" fmla="*/ 127 h 169"/>
                <a:gd name="T10" fmla="*/ 21 w 221"/>
                <a:gd name="T11" fmla="*/ 113 h 169"/>
                <a:gd name="T12" fmla="*/ 27 w 221"/>
                <a:gd name="T13" fmla="*/ 111 h 169"/>
                <a:gd name="T14" fmla="*/ 101 w 221"/>
                <a:gd name="T15" fmla="*/ 111 h 169"/>
                <a:gd name="T16" fmla="*/ 117 w 221"/>
                <a:gd name="T17" fmla="*/ 141 h 169"/>
                <a:gd name="T18" fmla="*/ 30 w 221"/>
                <a:gd name="T19" fmla="*/ 105 h 169"/>
                <a:gd name="T20" fmla="*/ 98 w 221"/>
                <a:gd name="T21" fmla="*/ 105 h 169"/>
                <a:gd name="T22" fmla="*/ 94 w 221"/>
                <a:gd name="T23" fmla="*/ 93 h 169"/>
                <a:gd name="T24" fmla="*/ 40 w 221"/>
                <a:gd name="T25" fmla="*/ 93 h 169"/>
                <a:gd name="T26" fmla="*/ 38 w 221"/>
                <a:gd name="T27" fmla="*/ 92 h 169"/>
                <a:gd name="T28" fmla="*/ 38 w 221"/>
                <a:gd name="T29" fmla="*/ 25 h 169"/>
                <a:gd name="T30" fmla="*/ 40 w 221"/>
                <a:gd name="T31" fmla="*/ 23 h 169"/>
                <a:gd name="T32" fmla="*/ 122 w 221"/>
                <a:gd name="T33" fmla="*/ 23 h 169"/>
                <a:gd name="T34" fmla="*/ 138 w 221"/>
                <a:gd name="T35" fmla="*/ 11 h 169"/>
                <a:gd name="T36" fmla="*/ 136 w 221"/>
                <a:gd name="T37" fmla="*/ 11 h 169"/>
                <a:gd name="T38" fmla="*/ 30 w 221"/>
                <a:gd name="T39" fmla="*/ 11 h 169"/>
                <a:gd name="T40" fmla="*/ 24 w 221"/>
                <a:gd name="T41" fmla="*/ 17 h 169"/>
                <a:gd name="T42" fmla="*/ 24 w 221"/>
                <a:gd name="T43" fmla="*/ 99 h 169"/>
                <a:gd name="T44" fmla="*/ 30 w 221"/>
                <a:gd name="T45" fmla="*/ 105 h 169"/>
                <a:gd name="T46" fmla="*/ 221 w 221"/>
                <a:gd name="T47" fmla="*/ 42 h 169"/>
                <a:gd name="T48" fmla="*/ 157 w 221"/>
                <a:gd name="T49" fmla="*/ 169 h 169"/>
                <a:gd name="T50" fmla="*/ 154 w 221"/>
                <a:gd name="T51" fmla="*/ 169 h 169"/>
                <a:gd name="T52" fmla="*/ 90 w 221"/>
                <a:gd name="T53" fmla="*/ 42 h 169"/>
                <a:gd name="T54" fmla="*/ 94 w 221"/>
                <a:gd name="T55" fmla="*/ 38 h 169"/>
                <a:gd name="T56" fmla="*/ 153 w 221"/>
                <a:gd name="T57" fmla="*/ 2 h 169"/>
                <a:gd name="T58" fmla="*/ 159 w 221"/>
                <a:gd name="T59" fmla="*/ 2 h 169"/>
                <a:gd name="T60" fmla="*/ 218 w 221"/>
                <a:gd name="T61" fmla="*/ 38 h 169"/>
                <a:gd name="T62" fmla="*/ 221 w 221"/>
                <a:gd name="T63" fmla="*/ 42 h 169"/>
                <a:gd name="T64" fmla="*/ 204 w 221"/>
                <a:gd name="T65" fmla="*/ 51 h 169"/>
                <a:gd name="T66" fmla="*/ 156 w 221"/>
                <a:gd name="T67" fmla="*/ 23 h 169"/>
                <a:gd name="T68" fmla="*/ 107 w 221"/>
                <a:gd name="T69" fmla="*/ 51 h 169"/>
                <a:gd name="T70" fmla="*/ 156 w 221"/>
                <a:gd name="T71" fmla="*/ 151 h 169"/>
                <a:gd name="T72" fmla="*/ 204 w 221"/>
                <a:gd name="T73" fmla="*/ 5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1" h="169">
                  <a:moveTo>
                    <a:pt x="117" y="141"/>
                  </a:moveTo>
                  <a:cubicBezTo>
                    <a:pt x="6" y="141"/>
                    <a:pt x="6" y="141"/>
                    <a:pt x="6" y="141"/>
                  </a:cubicBezTo>
                  <a:cubicBezTo>
                    <a:pt x="3" y="141"/>
                    <a:pt x="0" y="138"/>
                    <a:pt x="0" y="135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0"/>
                    <a:pt x="1" y="128"/>
                    <a:pt x="2" y="127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3" y="112"/>
                    <a:pt x="25" y="111"/>
                    <a:pt x="27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105" y="121"/>
                    <a:pt x="110" y="131"/>
                    <a:pt x="117" y="141"/>
                  </a:cubicBezTo>
                  <a:close/>
                  <a:moveTo>
                    <a:pt x="30" y="105"/>
                  </a:moveTo>
                  <a:cubicBezTo>
                    <a:pt x="98" y="105"/>
                    <a:pt x="98" y="105"/>
                    <a:pt x="98" y="105"/>
                  </a:cubicBezTo>
                  <a:cubicBezTo>
                    <a:pt x="97" y="102"/>
                    <a:pt x="96" y="98"/>
                    <a:pt x="94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39" y="93"/>
                    <a:pt x="38" y="93"/>
                    <a:pt x="38" y="92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4"/>
                    <a:pt x="39" y="23"/>
                    <a:pt x="40" y="23"/>
                  </a:cubicBezTo>
                  <a:cubicBezTo>
                    <a:pt x="122" y="23"/>
                    <a:pt x="122" y="23"/>
                    <a:pt x="122" y="23"/>
                  </a:cubicBezTo>
                  <a:cubicBezTo>
                    <a:pt x="128" y="20"/>
                    <a:pt x="133" y="16"/>
                    <a:pt x="138" y="11"/>
                  </a:cubicBezTo>
                  <a:cubicBezTo>
                    <a:pt x="137" y="11"/>
                    <a:pt x="136" y="11"/>
                    <a:pt x="136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6" y="11"/>
                    <a:pt x="24" y="14"/>
                    <a:pt x="24" y="17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3"/>
                    <a:pt x="26" y="105"/>
                    <a:pt x="30" y="105"/>
                  </a:cubicBezTo>
                  <a:close/>
                  <a:moveTo>
                    <a:pt x="221" y="42"/>
                  </a:moveTo>
                  <a:cubicBezTo>
                    <a:pt x="220" y="112"/>
                    <a:pt x="182" y="159"/>
                    <a:pt x="157" y="169"/>
                  </a:cubicBezTo>
                  <a:cubicBezTo>
                    <a:pt x="156" y="169"/>
                    <a:pt x="155" y="169"/>
                    <a:pt x="154" y="169"/>
                  </a:cubicBezTo>
                  <a:cubicBezTo>
                    <a:pt x="130" y="159"/>
                    <a:pt x="92" y="112"/>
                    <a:pt x="90" y="42"/>
                  </a:cubicBezTo>
                  <a:cubicBezTo>
                    <a:pt x="90" y="40"/>
                    <a:pt x="92" y="38"/>
                    <a:pt x="94" y="38"/>
                  </a:cubicBezTo>
                  <a:cubicBezTo>
                    <a:pt x="120" y="32"/>
                    <a:pt x="139" y="20"/>
                    <a:pt x="153" y="2"/>
                  </a:cubicBezTo>
                  <a:cubicBezTo>
                    <a:pt x="154" y="0"/>
                    <a:pt x="157" y="0"/>
                    <a:pt x="159" y="2"/>
                  </a:cubicBezTo>
                  <a:cubicBezTo>
                    <a:pt x="173" y="20"/>
                    <a:pt x="192" y="32"/>
                    <a:pt x="218" y="38"/>
                  </a:cubicBezTo>
                  <a:cubicBezTo>
                    <a:pt x="220" y="38"/>
                    <a:pt x="221" y="40"/>
                    <a:pt x="221" y="42"/>
                  </a:cubicBezTo>
                  <a:close/>
                  <a:moveTo>
                    <a:pt x="204" y="51"/>
                  </a:moveTo>
                  <a:cubicBezTo>
                    <a:pt x="185" y="45"/>
                    <a:pt x="169" y="36"/>
                    <a:pt x="156" y="23"/>
                  </a:cubicBezTo>
                  <a:cubicBezTo>
                    <a:pt x="143" y="36"/>
                    <a:pt x="127" y="45"/>
                    <a:pt x="107" y="51"/>
                  </a:cubicBezTo>
                  <a:cubicBezTo>
                    <a:pt x="111" y="105"/>
                    <a:pt x="138" y="141"/>
                    <a:pt x="156" y="151"/>
                  </a:cubicBezTo>
                  <a:cubicBezTo>
                    <a:pt x="173" y="141"/>
                    <a:pt x="201" y="105"/>
                    <a:pt x="204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6838950" y="2255838"/>
              <a:ext cx="1136650" cy="1225550"/>
            </a:xfrm>
            <a:custGeom>
              <a:avLst/>
              <a:gdLst>
                <a:gd name="T0" fmla="*/ 21 w 716"/>
                <a:gd name="T1" fmla="*/ 772 h 772"/>
                <a:gd name="T2" fmla="*/ 501 w 716"/>
                <a:gd name="T3" fmla="*/ 25 h 772"/>
                <a:gd name="T4" fmla="*/ 716 w 716"/>
                <a:gd name="T5" fmla="*/ 25 h 772"/>
                <a:gd name="T6" fmla="*/ 716 w 716"/>
                <a:gd name="T7" fmla="*/ 0 h 772"/>
                <a:gd name="T8" fmla="*/ 486 w 716"/>
                <a:gd name="T9" fmla="*/ 0 h 772"/>
                <a:gd name="T10" fmla="*/ 0 w 716"/>
                <a:gd name="T11" fmla="*/ 759 h 772"/>
                <a:gd name="T12" fmla="*/ 21 w 716"/>
                <a:gd name="T13" fmla="*/ 77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6" h="772">
                  <a:moveTo>
                    <a:pt x="21" y="772"/>
                  </a:moveTo>
                  <a:lnTo>
                    <a:pt x="501" y="25"/>
                  </a:lnTo>
                  <a:lnTo>
                    <a:pt x="716" y="25"/>
                  </a:lnTo>
                  <a:lnTo>
                    <a:pt x="716" y="0"/>
                  </a:lnTo>
                  <a:lnTo>
                    <a:pt x="486" y="0"/>
                  </a:lnTo>
                  <a:lnTo>
                    <a:pt x="0" y="759"/>
                  </a:lnTo>
                  <a:lnTo>
                    <a:pt x="21" y="772"/>
                  </a:ln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6838950" y="3460751"/>
              <a:ext cx="1136650" cy="1227138"/>
            </a:xfrm>
            <a:custGeom>
              <a:avLst/>
              <a:gdLst>
                <a:gd name="T0" fmla="*/ 0 w 716"/>
                <a:gd name="T1" fmla="*/ 13 h 773"/>
                <a:gd name="T2" fmla="*/ 486 w 716"/>
                <a:gd name="T3" fmla="*/ 773 h 773"/>
                <a:gd name="T4" fmla="*/ 716 w 716"/>
                <a:gd name="T5" fmla="*/ 773 h 773"/>
                <a:gd name="T6" fmla="*/ 716 w 716"/>
                <a:gd name="T7" fmla="*/ 747 h 773"/>
                <a:gd name="T8" fmla="*/ 501 w 716"/>
                <a:gd name="T9" fmla="*/ 747 h 773"/>
                <a:gd name="T10" fmla="*/ 21 w 716"/>
                <a:gd name="T11" fmla="*/ 0 h 773"/>
                <a:gd name="T12" fmla="*/ 0 w 716"/>
                <a:gd name="T13" fmla="*/ 13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6" h="773">
                  <a:moveTo>
                    <a:pt x="0" y="13"/>
                  </a:moveTo>
                  <a:lnTo>
                    <a:pt x="486" y="773"/>
                  </a:lnTo>
                  <a:lnTo>
                    <a:pt x="716" y="773"/>
                  </a:lnTo>
                  <a:lnTo>
                    <a:pt x="716" y="747"/>
                  </a:lnTo>
                  <a:lnTo>
                    <a:pt x="501" y="747"/>
                  </a:lnTo>
                  <a:lnTo>
                    <a:pt x="21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6856413" y="3451226"/>
              <a:ext cx="1119187" cy="41275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856413" y="3451226"/>
              <a:ext cx="1119187" cy="41275"/>
            </a:xfrm>
            <a:custGeom>
              <a:avLst/>
              <a:gdLst>
                <a:gd name="T0" fmla="*/ 0 w 705"/>
                <a:gd name="T1" fmla="*/ 26 h 26"/>
                <a:gd name="T2" fmla="*/ 705 w 705"/>
                <a:gd name="T3" fmla="*/ 26 h 26"/>
                <a:gd name="T4" fmla="*/ 705 w 705"/>
                <a:gd name="T5" fmla="*/ 0 h 26"/>
                <a:gd name="T6" fmla="*/ 0 w 705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5" h="26">
                  <a:moveTo>
                    <a:pt x="0" y="26"/>
                  </a:moveTo>
                  <a:lnTo>
                    <a:pt x="705" y="26"/>
                  </a:lnTo>
                  <a:lnTo>
                    <a:pt x="70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7862888" y="2152651"/>
              <a:ext cx="288925" cy="246063"/>
            </a:xfrm>
            <a:custGeom>
              <a:avLst/>
              <a:gdLst>
                <a:gd name="T0" fmla="*/ 0 w 182"/>
                <a:gd name="T1" fmla="*/ 155 h 155"/>
                <a:gd name="T2" fmla="*/ 32 w 182"/>
                <a:gd name="T3" fmla="*/ 77 h 155"/>
                <a:gd name="T4" fmla="*/ 0 w 182"/>
                <a:gd name="T5" fmla="*/ 0 h 155"/>
                <a:gd name="T6" fmla="*/ 182 w 182"/>
                <a:gd name="T7" fmla="*/ 77 h 155"/>
                <a:gd name="T8" fmla="*/ 0 w 182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55">
                  <a:moveTo>
                    <a:pt x="0" y="155"/>
                  </a:moveTo>
                  <a:lnTo>
                    <a:pt x="32" y="77"/>
                  </a:lnTo>
                  <a:lnTo>
                    <a:pt x="0" y="0"/>
                  </a:lnTo>
                  <a:lnTo>
                    <a:pt x="182" y="77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7862888" y="3348038"/>
              <a:ext cx="288925" cy="246063"/>
            </a:xfrm>
            <a:custGeom>
              <a:avLst/>
              <a:gdLst>
                <a:gd name="T0" fmla="*/ 0 w 182"/>
                <a:gd name="T1" fmla="*/ 155 h 155"/>
                <a:gd name="T2" fmla="*/ 32 w 182"/>
                <a:gd name="T3" fmla="*/ 78 h 155"/>
                <a:gd name="T4" fmla="*/ 0 w 182"/>
                <a:gd name="T5" fmla="*/ 0 h 155"/>
                <a:gd name="T6" fmla="*/ 182 w 182"/>
                <a:gd name="T7" fmla="*/ 78 h 155"/>
                <a:gd name="T8" fmla="*/ 0 w 182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55">
                  <a:moveTo>
                    <a:pt x="0" y="155"/>
                  </a:moveTo>
                  <a:lnTo>
                    <a:pt x="32" y="78"/>
                  </a:lnTo>
                  <a:lnTo>
                    <a:pt x="0" y="0"/>
                  </a:lnTo>
                  <a:lnTo>
                    <a:pt x="182" y="78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7862888" y="4545013"/>
              <a:ext cx="288925" cy="246063"/>
            </a:xfrm>
            <a:custGeom>
              <a:avLst/>
              <a:gdLst>
                <a:gd name="T0" fmla="*/ 0 w 182"/>
                <a:gd name="T1" fmla="*/ 155 h 155"/>
                <a:gd name="T2" fmla="*/ 32 w 182"/>
                <a:gd name="T3" fmla="*/ 77 h 155"/>
                <a:gd name="T4" fmla="*/ 0 w 182"/>
                <a:gd name="T5" fmla="*/ 0 h 155"/>
                <a:gd name="T6" fmla="*/ 182 w 182"/>
                <a:gd name="T7" fmla="*/ 77 h 155"/>
                <a:gd name="T8" fmla="*/ 0 w 182"/>
                <a:gd name="T9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55">
                  <a:moveTo>
                    <a:pt x="0" y="155"/>
                  </a:moveTo>
                  <a:lnTo>
                    <a:pt x="32" y="77"/>
                  </a:lnTo>
                  <a:lnTo>
                    <a:pt x="0" y="0"/>
                  </a:lnTo>
                  <a:lnTo>
                    <a:pt x="182" y="77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1092200" y="3451226"/>
              <a:ext cx="3060700" cy="41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092200" y="3451226"/>
              <a:ext cx="3060700" cy="41275"/>
            </a:xfrm>
            <a:custGeom>
              <a:avLst/>
              <a:gdLst>
                <a:gd name="T0" fmla="*/ 0 w 1928"/>
                <a:gd name="T1" fmla="*/ 26 h 26"/>
                <a:gd name="T2" fmla="*/ 1928 w 1928"/>
                <a:gd name="T3" fmla="*/ 26 h 26"/>
                <a:gd name="T4" fmla="*/ 1928 w 1928"/>
                <a:gd name="T5" fmla="*/ 0 h 26"/>
                <a:gd name="T6" fmla="*/ 0 w 192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6">
                  <a:moveTo>
                    <a:pt x="0" y="26"/>
                  </a:moveTo>
                  <a:lnTo>
                    <a:pt x="1928" y="26"/>
                  </a:lnTo>
                  <a:lnTo>
                    <a:pt x="1928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439863" y="2795588"/>
              <a:ext cx="2365375" cy="1147763"/>
            </a:xfrm>
            <a:custGeom>
              <a:avLst/>
              <a:gdLst>
                <a:gd name="T0" fmla="*/ 262 w 693"/>
                <a:gd name="T1" fmla="*/ 0 h 336"/>
                <a:gd name="T2" fmla="*/ 378 w 693"/>
                <a:gd name="T3" fmla="*/ 76 h 336"/>
                <a:gd name="T4" fmla="*/ 440 w 693"/>
                <a:gd name="T5" fmla="*/ 56 h 336"/>
                <a:gd name="T6" fmla="*/ 542 w 693"/>
                <a:gd name="T7" fmla="*/ 128 h 336"/>
                <a:gd name="T8" fmla="*/ 573 w 693"/>
                <a:gd name="T9" fmla="*/ 119 h 336"/>
                <a:gd name="T10" fmla="*/ 633 w 693"/>
                <a:gd name="T11" fmla="*/ 180 h 336"/>
                <a:gd name="T12" fmla="*/ 631 w 693"/>
                <a:gd name="T13" fmla="*/ 196 h 336"/>
                <a:gd name="T14" fmla="*/ 693 w 693"/>
                <a:gd name="T15" fmla="*/ 266 h 336"/>
                <a:gd name="T16" fmla="*/ 623 w 693"/>
                <a:gd name="T17" fmla="*/ 336 h 336"/>
                <a:gd name="T18" fmla="*/ 82 w 693"/>
                <a:gd name="T19" fmla="*/ 336 h 336"/>
                <a:gd name="T20" fmla="*/ 0 w 693"/>
                <a:gd name="T21" fmla="*/ 254 h 336"/>
                <a:gd name="T22" fmla="*/ 65 w 693"/>
                <a:gd name="T23" fmla="*/ 174 h 336"/>
                <a:gd name="T24" fmla="*/ 61 w 693"/>
                <a:gd name="T25" fmla="*/ 156 h 336"/>
                <a:gd name="T26" fmla="*/ 109 w 693"/>
                <a:gd name="T27" fmla="*/ 108 h 336"/>
                <a:gd name="T28" fmla="*/ 135 w 693"/>
                <a:gd name="T29" fmla="*/ 116 h 336"/>
                <a:gd name="T30" fmla="*/ 262 w 693"/>
                <a:gd name="T3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93" h="336">
                  <a:moveTo>
                    <a:pt x="262" y="0"/>
                  </a:moveTo>
                  <a:cubicBezTo>
                    <a:pt x="314" y="0"/>
                    <a:pt x="358" y="31"/>
                    <a:pt x="378" y="76"/>
                  </a:cubicBezTo>
                  <a:cubicBezTo>
                    <a:pt x="396" y="63"/>
                    <a:pt x="417" y="56"/>
                    <a:pt x="440" y="56"/>
                  </a:cubicBezTo>
                  <a:cubicBezTo>
                    <a:pt x="487" y="56"/>
                    <a:pt x="527" y="86"/>
                    <a:pt x="542" y="128"/>
                  </a:cubicBezTo>
                  <a:cubicBezTo>
                    <a:pt x="551" y="122"/>
                    <a:pt x="562" y="119"/>
                    <a:pt x="573" y="119"/>
                  </a:cubicBezTo>
                  <a:cubicBezTo>
                    <a:pt x="606" y="119"/>
                    <a:pt x="633" y="146"/>
                    <a:pt x="633" y="180"/>
                  </a:cubicBezTo>
                  <a:cubicBezTo>
                    <a:pt x="633" y="185"/>
                    <a:pt x="632" y="191"/>
                    <a:pt x="631" y="196"/>
                  </a:cubicBezTo>
                  <a:cubicBezTo>
                    <a:pt x="666" y="200"/>
                    <a:pt x="693" y="230"/>
                    <a:pt x="693" y="266"/>
                  </a:cubicBezTo>
                  <a:cubicBezTo>
                    <a:pt x="693" y="305"/>
                    <a:pt x="661" y="336"/>
                    <a:pt x="623" y="336"/>
                  </a:cubicBezTo>
                  <a:cubicBezTo>
                    <a:pt x="82" y="336"/>
                    <a:pt x="82" y="336"/>
                    <a:pt x="82" y="336"/>
                  </a:cubicBezTo>
                  <a:cubicBezTo>
                    <a:pt x="37" y="336"/>
                    <a:pt x="0" y="300"/>
                    <a:pt x="0" y="254"/>
                  </a:cubicBezTo>
                  <a:cubicBezTo>
                    <a:pt x="0" y="215"/>
                    <a:pt x="28" y="182"/>
                    <a:pt x="65" y="174"/>
                  </a:cubicBezTo>
                  <a:cubicBezTo>
                    <a:pt x="63" y="169"/>
                    <a:pt x="61" y="163"/>
                    <a:pt x="61" y="156"/>
                  </a:cubicBezTo>
                  <a:cubicBezTo>
                    <a:pt x="61" y="130"/>
                    <a:pt x="83" y="108"/>
                    <a:pt x="109" y="108"/>
                  </a:cubicBezTo>
                  <a:cubicBezTo>
                    <a:pt x="119" y="108"/>
                    <a:pt x="128" y="111"/>
                    <a:pt x="135" y="116"/>
                  </a:cubicBezTo>
                  <a:cubicBezTo>
                    <a:pt x="141" y="51"/>
                    <a:pt x="196" y="0"/>
                    <a:pt x="262" y="0"/>
                  </a:cubicBezTo>
                  <a:close/>
                </a:path>
              </a:pathLst>
            </a:custGeom>
            <a:solidFill>
              <a:srgbClr val="1A6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1927225" y="3349626"/>
              <a:ext cx="1282700" cy="384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云网融合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708525" y="3071813"/>
              <a:ext cx="2053589" cy="1598772"/>
              <a:chOff x="4708525" y="3071813"/>
              <a:chExt cx="2053589" cy="1598772"/>
            </a:xfrm>
          </p:grpSpPr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708525" y="3071813"/>
                <a:ext cx="2052637" cy="803275"/>
              </a:xfrm>
              <a:prstGeom prst="rect">
                <a:avLst/>
              </a:prstGeom>
              <a:solidFill>
                <a:srgbClr val="9AC7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5267325" y="3189288"/>
                <a:ext cx="955675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3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新</a:t>
                </a:r>
                <a:r>
                  <a:rPr kumimoji="0" lang="zh-CN" altLang="zh-CN" sz="38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IT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752132" y="3981451"/>
                <a:ext cx="200903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ctr"/>
                <a:r>
                  <a:rPr kumimoji="0" lang="zh-CN" sz="1300" b="0" i="0" u="none" strike="noStrike" cap="none" normalizeH="0" dirty="0" smtClean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面向应用的，随需而变的</a:t>
                </a:r>
                <a:endParaRPr kumimoji="0" lang="en-US" altLang="zh-CN" sz="1300" b="0" i="0" u="none" strike="noStrike" cap="none" normalizeH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0" algn="ctr"/>
                <a:r>
                  <a:rPr lang="zh-CN" altLang="en-US" sz="13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软件</a:t>
                </a:r>
                <a:r>
                  <a:rPr lang="zh-CN" altLang="en-US" sz="13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定义的虚拟融合</a:t>
                </a:r>
                <a:r>
                  <a:rPr lang="zh-CN" altLang="en-US" sz="13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架构</a:t>
                </a:r>
                <a:endParaRPr lang="zh-CN" altLang="en-US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Rectangle 10"/>
              <p:cNvSpPr>
                <a:spLocks noChangeArrowheads="1"/>
              </p:cNvSpPr>
              <p:nvPr/>
            </p:nvSpPr>
            <p:spPr bwMode="auto">
              <a:xfrm>
                <a:off x="4710114" y="3867310"/>
                <a:ext cx="2052000" cy="803275"/>
              </a:xfrm>
              <a:prstGeom prst="rect">
                <a:avLst/>
              </a:prstGeom>
              <a:noFill/>
              <a:ln>
                <a:solidFill>
                  <a:srgbClr val="9AC72C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4023638" y="302835"/>
            <a:ext cx="349326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新IT新价值</a:t>
            </a:r>
          </a:p>
        </p:txBody>
      </p:sp>
      <p:grpSp>
        <p:nvGrpSpPr>
          <p:cNvPr id="56" name="Group 51"/>
          <p:cNvGrpSpPr>
            <a:grpSpLocks noChangeAspect="1"/>
          </p:cNvGrpSpPr>
          <p:nvPr/>
        </p:nvGrpSpPr>
        <p:grpSpPr bwMode="auto">
          <a:xfrm>
            <a:off x="1087438" y="1760529"/>
            <a:ext cx="3071799" cy="3424770"/>
            <a:chOff x="685" y="1109"/>
            <a:chExt cx="1932" cy="2154"/>
          </a:xfrm>
        </p:grpSpPr>
        <p:sp>
          <p:nvSpPr>
            <p:cNvPr id="57" name="AutoShape 50"/>
            <p:cNvSpPr>
              <a:spLocks noChangeAspect="1" noChangeArrowheads="1" noTextEdit="1"/>
            </p:cNvSpPr>
            <p:nvPr/>
          </p:nvSpPr>
          <p:spPr bwMode="auto">
            <a:xfrm>
              <a:off x="685" y="1112"/>
              <a:ext cx="1932" cy="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685" y="1109"/>
              <a:ext cx="1929" cy="2151"/>
            </a:xfrm>
            <a:prstGeom prst="rect">
              <a:avLst/>
            </a:prstGeom>
            <a:solidFill>
              <a:srgbClr val="FFE5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53"/>
            <p:cNvSpPr>
              <a:spLocks noChangeArrowheads="1"/>
            </p:cNvSpPr>
            <p:nvPr/>
          </p:nvSpPr>
          <p:spPr bwMode="auto">
            <a:xfrm>
              <a:off x="685" y="1109"/>
              <a:ext cx="1929" cy="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Rectangle 54"/>
            <p:cNvSpPr>
              <a:spLocks noChangeArrowheads="1"/>
            </p:cNvSpPr>
            <p:nvPr/>
          </p:nvSpPr>
          <p:spPr bwMode="auto">
            <a:xfrm>
              <a:off x="777" y="2265"/>
              <a:ext cx="1721" cy="230"/>
            </a:xfrm>
            <a:prstGeom prst="rect">
              <a:avLst/>
            </a:pr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55"/>
            <p:cNvSpPr>
              <a:spLocks noChangeArrowheads="1"/>
            </p:cNvSpPr>
            <p:nvPr/>
          </p:nvSpPr>
          <p:spPr bwMode="auto">
            <a:xfrm>
              <a:off x="777" y="2600"/>
              <a:ext cx="1721" cy="227"/>
            </a:xfrm>
            <a:prstGeom prst="rect">
              <a:avLst/>
            </a:pr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56"/>
            <p:cNvSpPr>
              <a:spLocks noChangeArrowheads="1"/>
            </p:cNvSpPr>
            <p:nvPr/>
          </p:nvSpPr>
          <p:spPr bwMode="auto">
            <a:xfrm>
              <a:off x="777" y="1599"/>
              <a:ext cx="1721" cy="227"/>
            </a:xfrm>
            <a:prstGeom prst="rect">
              <a:avLst/>
            </a:pr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57"/>
            <p:cNvSpPr>
              <a:spLocks noChangeArrowheads="1"/>
            </p:cNvSpPr>
            <p:nvPr/>
          </p:nvSpPr>
          <p:spPr bwMode="auto">
            <a:xfrm>
              <a:off x="777" y="1932"/>
              <a:ext cx="1721" cy="227"/>
            </a:xfrm>
            <a:prstGeom prst="rect">
              <a:avLst/>
            </a:pr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58"/>
            <p:cNvSpPr>
              <a:spLocks noChangeArrowheads="1"/>
            </p:cNvSpPr>
            <p:nvPr/>
          </p:nvSpPr>
          <p:spPr bwMode="auto">
            <a:xfrm>
              <a:off x="777" y="1266"/>
              <a:ext cx="1721" cy="230"/>
            </a:xfrm>
            <a:prstGeom prst="rect">
              <a:avLst/>
            </a:pr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59"/>
            <p:cNvSpPr>
              <a:spLocks noChangeArrowheads="1"/>
            </p:cNvSpPr>
            <p:nvPr/>
          </p:nvSpPr>
          <p:spPr bwMode="auto">
            <a:xfrm>
              <a:off x="777" y="2933"/>
              <a:ext cx="1721" cy="227"/>
            </a:xfrm>
            <a:prstGeom prst="rect">
              <a:avLst/>
            </a:pr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60"/>
            <p:cNvSpPr>
              <a:spLocks noChangeArrowheads="1"/>
            </p:cNvSpPr>
            <p:nvPr/>
          </p:nvSpPr>
          <p:spPr bwMode="auto">
            <a:xfrm>
              <a:off x="1140" y="1311"/>
              <a:ext cx="9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智慧城市</a:t>
              </a:r>
              <a:r>
                <a:rPr kumimoji="0" lang="zh-CN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Sma</a:t>
              </a:r>
              <a:r>
                <a:rPr kumimoji="0" lang="en-US" altLang="zh-CN" sz="1400" b="0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rtCity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3"/>
            <p:cNvSpPr>
              <a:spLocks noChangeArrowheads="1"/>
            </p:cNvSpPr>
            <p:nvPr/>
          </p:nvSpPr>
          <p:spPr bwMode="auto">
            <a:xfrm>
              <a:off x="1225" y="1647"/>
              <a:ext cx="81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华三云</a:t>
              </a:r>
              <a:r>
                <a:rPr kumimoji="0" lang="zh-CN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H3Cloud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4"/>
            <p:cNvSpPr>
              <a:spLocks noChangeArrowheads="1"/>
            </p:cNvSpPr>
            <p:nvPr/>
          </p:nvSpPr>
          <p:spPr bwMode="auto">
            <a:xfrm>
              <a:off x="958" y="1977"/>
              <a:ext cx="13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应用驱动的数据中心 </a:t>
              </a:r>
              <a:r>
                <a:rPr kumimoji="0" lang="zh-CN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ADDC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5"/>
            <p:cNvSpPr>
              <a:spLocks noChangeArrowheads="1"/>
            </p:cNvSpPr>
            <p:nvPr/>
          </p:nvSpPr>
          <p:spPr bwMode="auto">
            <a:xfrm>
              <a:off x="1090" y="2302"/>
              <a:ext cx="81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新网络</a:t>
              </a:r>
              <a:r>
                <a:rPr kumimoji="0" lang="zh-CN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New Net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Rectangle 66"/>
            <p:cNvSpPr>
              <a:spLocks noChangeArrowheads="1"/>
            </p:cNvSpPr>
            <p:nvPr/>
          </p:nvSpPr>
          <p:spPr bwMode="auto">
            <a:xfrm>
              <a:off x="1942" y="2302"/>
              <a:ext cx="8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Rectangle 67"/>
            <p:cNvSpPr>
              <a:spLocks noChangeArrowheads="1"/>
            </p:cNvSpPr>
            <p:nvPr/>
          </p:nvSpPr>
          <p:spPr bwMode="auto">
            <a:xfrm>
              <a:off x="2032" y="2302"/>
              <a:ext cx="1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ork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Rectangle 68"/>
            <p:cNvSpPr>
              <a:spLocks noChangeArrowheads="1"/>
            </p:cNvSpPr>
            <p:nvPr/>
          </p:nvSpPr>
          <p:spPr bwMode="auto">
            <a:xfrm>
              <a:off x="1314" y="2646"/>
              <a:ext cx="3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移动</a:t>
              </a:r>
              <a:r>
                <a:rPr kumimoji="0" lang="zh-CN" altLang="zh-CN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IT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Rectangle 69"/>
            <p:cNvSpPr>
              <a:spLocks noChangeArrowheads="1"/>
            </p:cNvSpPr>
            <p:nvPr/>
          </p:nvSpPr>
          <p:spPr bwMode="auto">
            <a:xfrm>
              <a:off x="1673" y="2646"/>
              <a:ext cx="7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Rectangle 70"/>
            <p:cNvSpPr>
              <a:spLocks noChangeArrowheads="1"/>
            </p:cNvSpPr>
            <p:nvPr/>
          </p:nvSpPr>
          <p:spPr bwMode="auto">
            <a:xfrm>
              <a:off x="1740" y="2646"/>
              <a:ext cx="6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Y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Rectangle 71"/>
            <p:cNvSpPr>
              <a:spLocks noChangeArrowheads="1"/>
            </p:cNvSpPr>
            <p:nvPr/>
          </p:nvSpPr>
          <p:spPr bwMode="auto">
            <a:xfrm>
              <a:off x="1806" y="2646"/>
              <a:ext cx="17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OD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Rectangle 72"/>
            <p:cNvSpPr>
              <a:spLocks noChangeArrowheads="1"/>
            </p:cNvSpPr>
            <p:nvPr/>
          </p:nvSpPr>
          <p:spPr bwMode="auto">
            <a:xfrm>
              <a:off x="1029" y="2976"/>
              <a:ext cx="12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安全即服务</a:t>
              </a:r>
              <a:r>
                <a:rPr kumimoji="0" lang="zh-CN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Big Security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1187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365780" y="2216735"/>
            <a:ext cx="4033927" cy="2787840"/>
            <a:chOff x="6365780" y="2216735"/>
            <a:chExt cx="4033927" cy="2787840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6365780" y="2216735"/>
              <a:ext cx="0" cy="2787840"/>
            </a:xfrm>
            <a:prstGeom prst="line">
              <a:avLst/>
            </a:prstGeom>
            <a:noFill/>
            <a:ln w="28575" cap="flat">
              <a:solidFill>
                <a:srgbClr val="FFE2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60732" tIns="30366" rIns="60732" bIns="30366" numCol="1" anchor="t" anchorCtr="0" compatLnSpc="1">
              <a:prstTxWarp prst="textNoShape">
                <a:avLst/>
              </a:prstTxWarp>
            </a:bodyPr>
            <a:lstStyle/>
            <a:p>
              <a:pPr defTabSz="431860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909395" y="2427455"/>
              <a:ext cx="2353208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四朵云，超过</a:t>
              </a:r>
              <a:r>
                <a:rPr lang="en-US" altLang="zh-CN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1000</a:t>
              </a: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个用户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909397" y="2877810"/>
              <a:ext cx="349030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国内第</a:t>
              </a:r>
              <a:r>
                <a:rPr lang="en-US" altLang="zh-CN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个部委级云平台、第</a:t>
              </a:r>
              <a:r>
                <a:rPr lang="en-US" altLang="zh-CN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个省级政务云平台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6909397" y="3619043"/>
              <a:ext cx="3490309" cy="24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国内第</a:t>
              </a:r>
              <a:r>
                <a:rPr lang="en-US" altLang="zh-CN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r>
                <a:rPr lang="en-US" altLang="zh-CN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OpenStack</a:t>
              </a: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商业化最佳实践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909397" y="4360279"/>
              <a:ext cx="349031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北京体验环境，接待</a:t>
              </a:r>
              <a:r>
                <a:rPr lang="en-US" altLang="zh-CN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</a:t>
              </a: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多批、</a:t>
              </a:r>
              <a:r>
                <a:rPr lang="en-US" altLang="zh-CN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370</a:t>
              </a: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多名国家部委用户</a:t>
              </a: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6664444" y="2475068"/>
              <a:ext cx="164578" cy="164578"/>
            </a:xfrm>
            <a:prstGeom prst="ellipse">
              <a:avLst/>
            </a:prstGeom>
            <a:solidFill>
              <a:srgbClr val="FFE200"/>
            </a:solidFill>
            <a:ln>
              <a:noFill/>
            </a:ln>
            <a:extLst/>
          </p:spPr>
          <p:txBody>
            <a:bodyPr vert="horz" wrap="square" lIns="60732" tIns="30366" rIns="60732" bIns="30366" numCol="1" anchor="t" anchorCtr="0" compatLnSpc="1">
              <a:prstTxWarp prst="textNoShape">
                <a:avLst/>
              </a:prstTxWarp>
            </a:bodyPr>
            <a:lstStyle/>
            <a:p>
              <a:pPr defTabSz="431860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6664444" y="2917766"/>
              <a:ext cx="164578" cy="164578"/>
            </a:xfrm>
            <a:prstGeom prst="ellipse">
              <a:avLst/>
            </a:prstGeom>
            <a:solidFill>
              <a:srgbClr val="FFE200"/>
            </a:solidFill>
            <a:ln>
              <a:noFill/>
            </a:ln>
            <a:extLst/>
          </p:spPr>
          <p:txBody>
            <a:bodyPr vert="horz" wrap="square" lIns="60732" tIns="30366" rIns="60732" bIns="30366" numCol="1" anchor="t" anchorCtr="0" compatLnSpc="1">
              <a:prstTxWarp prst="textNoShape">
                <a:avLst/>
              </a:prstTxWarp>
            </a:bodyPr>
            <a:lstStyle/>
            <a:p>
              <a:pPr defTabSz="431860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6664444" y="3650071"/>
              <a:ext cx="164578" cy="165852"/>
            </a:xfrm>
            <a:prstGeom prst="ellipse">
              <a:avLst/>
            </a:prstGeom>
            <a:solidFill>
              <a:srgbClr val="FFE200"/>
            </a:solidFill>
            <a:ln>
              <a:noFill/>
            </a:ln>
            <a:extLst/>
          </p:spPr>
          <p:txBody>
            <a:bodyPr vert="horz" wrap="square" lIns="60732" tIns="30366" rIns="60732" bIns="30366" numCol="1" anchor="t" anchorCtr="0" compatLnSpc="1">
              <a:prstTxWarp prst="textNoShape">
                <a:avLst/>
              </a:prstTxWarp>
            </a:bodyPr>
            <a:lstStyle/>
            <a:p>
              <a:pPr defTabSz="431860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6664444" y="4404062"/>
              <a:ext cx="164578" cy="164578"/>
            </a:xfrm>
            <a:prstGeom prst="ellipse">
              <a:avLst/>
            </a:prstGeom>
            <a:solidFill>
              <a:srgbClr val="FFE200"/>
            </a:solidFill>
            <a:ln>
              <a:noFill/>
            </a:ln>
            <a:extLst/>
          </p:spPr>
          <p:txBody>
            <a:bodyPr vert="horz" wrap="square" lIns="60732" tIns="30366" rIns="60732" bIns="30366" numCol="1" anchor="t" anchorCtr="0" compatLnSpc="1">
              <a:prstTxWarp prst="textNoShape">
                <a:avLst/>
              </a:prstTxWarp>
            </a:bodyPr>
            <a:lstStyle/>
            <a:p>
              <a:pPr defTabSz="431860"/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30064" y="2168879"/>
            <a:ext cx="4729496" cy="2870529"/>
            <a:chOff x="1130064" y="2168879"/>
            <a:chExt cx="4729496" cy="2870529"/>
          </a:xfrm>
        </p:grpSpPr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447956" y="2657251"/>
              <a:ext cx="7694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政务云</a:t>
              </a:r>
              <a:endPara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38"/>
            <p:cNvSpPr>
              <a:spLocks noChangeArrowheads="1"/>
            </p:cNvSpPr>
            <p:nvPr/>
          </p:nvSpPr>
          <p:spPr bwMode="auto">
            <a:xfrm>
              <a:off x="5090119" y="2657251"/>
              <a:ext cx="7694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教育云</a:t>
              </a:r>
              <a:endPara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ectangle 40"/>
            <p:cNvSpPr>
              <a:spLocks noChangeArrowheads="1"/>
            </p:cNvSpPr>
            <p:nvPr/>
          </p:nvSpPr>
          <p:spPr bwMode="auto">
            <a:xfrm>
              <a:off x="2447956" y="4295366"/>
              <a:ext cx="7694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企业云</a:t>
              </a:r>
              <a:endPara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42"/>
            <p:cNvSpPr>
              <a:spLocks noChangeArrowheads="1"/>
            </p:cNvSpPr>
            <p:nvPr/>
          </p:nvSpPr>
          <p:spPr bwMode="auto">
            <a:xfrm>
              <a:off x="5090119" y="4295366"/>
              <a:ext cx="7694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卫生云</a:t>
              </a:r>
              <a:endPara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1130064" y="3803166"/>
              <a:ext cx="1233691" cy="1236242"/>
              <a:chOff x="741363" y="5674170"/>
              <a:chExt cx="1535113" cy="1538288"/>
            </a:xfrm>
          </p:grpSpPr>
          <p:sp>
            <p:nvSpPr>
              <p:cNvPr id="57" name="Oval 39"/>
              <p:cNvSpPr>
                <a:spLocks noChangeArrowheads="1"/>
              </p:cNvSpPr>
              <p:nvPr/>
            </p:nvSpPr>
            <p:spPr bwMode="auto">
              <a:xfrm>
                <a:off x="741363" y="5674170"/>
                <a:ext cx="1535113" cy="1538288"/>
              </a:xfrm>
              <a:prstGeom prst="ellipse">
                <a:avLst/>
              </a:prstGeom>
              <a:solidFill>
                <a:srgbClr val="1A66AB"/>
              </a:solidFill>
              <a:ln w="39688" cap="flat">
                <a:solidFill>
                  <a:srgbClr val="00A9E4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60732" tIns="30366" rIns="60732" bIns="30366" numCol="1" anchor="t" anchorCtr="0" compatLnSpc="1">
                <a:prstTxWarp prst="textNoShape">
                  <a:avLst/>
                </a:prstTxWarp>
              </a:bodyPr>
              <a:lstStyle/>
              <a:p>
                <a:pPr defTabSz="431860"/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43"/>
              <p:cNvSpPr>
                <a:spLocks noEditPoints="1"/>
              </p:cNvSpPr>
              <p:nvPr/>
            </p:nvSpPr>
            <p:spPr bwMode="auto">
              <a:xfrm>
                <a:off x="1157288" y="5920233"/>
                <a:ext cx="749300" cy="987425"/>
              </a:xfrm>
              <a:custGeom>
                <a:avLst/>
                <a:gdLst>
                  <a:gd name="T0" fmla="*/ 85 w 150"/>
                  <a:gd name="T1" fmla="*/ 103 h 197"/>
                  <a:gd name="T2" fmla="*/ 124 w 150"/>
                  <a:gd name="T3" fmla="*/ 197 h 197"/>
                  <a:gd name="T4" fmla="*/ 136 w 150"/>
                  <a:gd name="T5" fmla="*/ 175 h 197"/>
                  <a:gd name="T6" fmla="*/ 143 w 150"/>
                  <a:gd name="T7" fmla="*/ 197 h 197"/>
                  <a:gd name="T8" fmla="*/ 143 w 150"/>
                  <a:gd name="T9" fmla="*/ 96 h 197"/>
                  <a:gd name="T10" fmla="*/ 100 w 150"/>
                  <a:gd name="T11" fmla="*/ 184 h 197"/>
                  <a:gd name="T12" fmla="*/ 100 w 150"/>
                  <a:gd name="T13" fmla="*/ 174 h 197"/>
                  <a:gd name="T14" fmla="*/ 112 w 150"/>
                  <a:gd name="T15" fmla="*/ 181 h 197"/>
                  <a:gd name="T16" fmla="*/ 100 w 150"/>
                  <a:gd name="T17" fmla="*/ 167 h 197"/>
                  <a:gd name="T18" fmla="*/ 100 w 150"/>
                  <a:gd name="T19" fmla="*/ 158 h 197"/>
                  <a:gd name="T20" fmla="*/ 112 w 150"/>
                  <a:gd name="T21" fmla="*/ 164 h 197"/>
                  <a:gd name="T22" fmla="*/ 100 w 150"/>
                  <a:gd name="T23" fmla="*/ 150 h 197"/>
                  <a:gd name="T24" fmla="*/ 100 w 150"/>
                  <a:gd name="T25" fmla="*/ 141 h 197"/>
                  <a:gd name="T26" fmla="*/ 112 w 150"/>
                  <a:gd name="T27" fmla="*/ 147 h 197"/>
                  <a:gd name="T28" fmla="*/ 100 w 150"/>
                  <a:gd name="T29" fmla="*/ 134 h 197"/>
                  <a:gd name="T30" fmla="*/ 100 w 150"/>
                  <a:gd name="T31" fmla="*/ 124 h 197"/>
                  <a:gd name="T32" fmla="*/ 112 w 150"/>
                  <a:gd name="T33" fmla="*/ 131 h 197"/>
                  <a:gd name="T34" fmla="*/ 100 w 150"/>
                  <a:gd name="T35" fmla="*/ 117 h 197"/>
                  <a:gd name="T36" fmla="*/ 100 w 150"/>
                  <a:gd name="T37" fmla="*/ 108 h 197"/>
                  <a:gd name="T38" fmla="*/ 112 w 150"/>
                  <a:gd name="T39" fmla="*/ 114 h 197"/>
                  <a:gd name="T40" fmla="*/ 125 w 150"/>
                  <a:gd name="T41" fmla="*/ 167 h 197"/>
                  <a:gd name="T42" fmla="*/ 125 w 150"/>
                  <a:gd name="T43" fmla="*/ 158 h 197"/>
                  <a:gd name="T44" fmla="*/ 138 w 150"/>
                  <a:gd name="T45" fmla="*/ 164 h 197"/>
                  <a:gd name="T46" fmla="*/ 125 w 150"/>
                  <a:gd name="T47" fmla="*/ 150 h 197"/>
                  <a:gd name="T48" fmla="*/ 125 w 150"/>
                  <a:gd name="T49" fmla="*/ 141 h 197"/>
                  <a:gd name="T50" fmla="*/ 138 w 150"/>
                  <a:gd name="T51" fmla="*/ 147 h 197"/>
                  <a:gd name="T52" fmla="*/ 125 w 150"/>
                  <a:gd name="T53" fmla="*/ 134 h 197"/>
                  <a:gd name="T54" fmla="*/ 125 w 150"/>
                  <a:gd name="T55" fmla="*/ 124 h 197"/>
                  <a:gd name="T56" fmla="*/ 138 w 150"/>
                  <a:gd name="T57" fmla="*/ 131 h 197"/>
                  <a:gd name="T58" fmla="*/ 125 w 150"/>
                  <a:gd name="T59" fmla="*/ 117 h 197"/>
                  <a:gd name="T60" fmla="*/ 125 w 150"/>
                  <a:gd name="T61" fmla="*/ 108 h 197"/>
                  <a:gd name="T62" fmla="*/ 138 w 150"/>
                  <a:gd name="T63" fmla="*/ 114 h 197"/>
                  <a:gd name="T64" fmla="*/ 54 w 150"/>
                  <a:gd name="T65" fmla="*/ 48 h 197"/>
                  <a:gd name="T66" fmla="*/ 41 w 150"/>
                  <a:gd name="T67" fmla="*/ 36 h 197"/>
                  <a:gd name="T68" fmla="*/ 35 w 150"/>
                  <a:gd name="T69" fmla="*/ 4 h 197"/>
                  <a:gd name="T70" fmla="*/ 19 w 150"/>
                  <a:gd name="T71" fmla="*/ 46 h 197"/>
                  <a:gd name="T72" fmla="*/ 10 w 150"/>
                  <a:gd name="T73" fmla="*/ 58 h 197"/>
                  <a:gd name="T74" fmla="*/ 7 w 150"/>
                  <a:gd name="T75" fmla="*/ 196 h 197"/>
                  <a:gd name="T76" fmla="*/ 27 w 150"/>
                  <a:gd name="T77" fmla="*/ 196 h 197"/>
                  <a:gd name="T78" fmla="*/ 45 w 150"/>
                  <a:gd name="T79" fmla="*/ 170 h 197"/>
                  <a:gd name="T80" fmla="*/ 53 w 150"/>
                  <a:gd name="T81" fmla="*/ 196 h 197"/>
                  <a:gd name="T82" fmla="*/ 73 w 150"/>
                  <a:gd name="T83" fmla="*/ 189 h 197"/>
                  <a:gd name="T84" fmla="*/ 53 w 150"/>
                  <a:gd name="T85" fmla="*/ 153 h 197"/>
                  <a:gd name="T86" fmla="*/ 20 w 150"/>
                  <a:gd name="T87" fmla="*/ 145 h 197"/>
                  <a:gd name="T88" fmla="*/ 53 w 150"/>
                  <a:gd name="T89" fmla="*/ 153 h 197"/>
                  <a:gd name="T90" fmla="*/ 16 w 150"/>
                  <a:gd name="T91" fmla="*/ 130 h 197"/>
                  <a:gd name="T92" fmla="*/ 57 w 150"/>
                  <a:gd name="T93" fmla="*/ 130 h 197"/>
                  <a:gd name="T94" fmla="*/ 20 w 150"/>
                  <a:gd name="T95" fmla="*/ 114 h 197"/>
                  <a:gd name="T96" fmla="*/ 53 w 150"/>
                  <a:gd name="T97" fmla="*/ 106 h 197"/>
                  <a:gd name="T98" fmla="*/ 53 w 150"/>
                  <a:gd name="T99" fmla="*/ 95 h 197"/>
                  <a:gd name="T100" fmla="*/ 20 w 150"/>
                  <a:gd name="T101" fmla="*/ 87 h 197"/>
                  <a:gd name="T102" fmla="*/ 53 w 150"/>
                  <a:gd name="T103" fmla="*/ 95 h 197"/>
                  <a:gd name="T104" fmla="*/ 16 w 150"/>
                  <a:gd name="T105" fmla="*/ 71 h 197"/>
                  <a:gd name="T106" fmla="*/ 57 w 150"/>
                  <a:gd name="T107" fmla="*/ 71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0" h="197">
                    <a:moveTo>
                      <a:pt x="143" y="96"/>
                    </a:moveTo>
                    <a:cubicBezTo>
                      <a:pt x="92" y="96"/>
                      <a:pt x="92" y="96"/>
                      <a:pt x="92" y="96"/>
                    </a:cubicBezTo>
                    <a:cubicBezTo>
                      <a:pt x="88" y="96"/>
                      <a:pt x="85" y="99"/>
                      <a:pt x="85" y="103"/>
                    </a:cubicBezTo>
                    <a:cubicBezTo>
                      <a:pt x="85" y="189"/>
                      <a:pt x="85" y="189"/>
                      <a:pt x="85" y="189"/>
                    </a:cubicBezTo>
                    <a:cubicBezTo>
                      <a:pt x="85" y="193"/>
                      <a:pt x="88" y="197"/>
                      <a:pt x="92" y="197"/>
                    </a:cubicBezTo>
                    <a:cubicBezTo>
                      <a:pt x="124" y="197"/>
                      <a:pt x="124" y="197"/>
                      <a:pt x="124" y="197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6"/>
                      <a:pt x="125" y="175"/>
                      <a:pt x="127" y="175"/>
                    </a:cubicBezTo>
                    <a:cubicBezTo>
                      <a:pt x="136" y="175"/>
                      <a:pt x="136" y="175"/>
                      <a:pt x="136" y="175"/>
                    </a:cubicBezTo>
                    <a:cubicBezTo>
                      <a:pt x="138" y="175"/>
                      <a:pt x="139" y="176"/>
                      <a:pt x="139" y="178"/>
                    </a:cubicBezTo>
                    <a:cubicBezTo>
                      <a:pt x="139" y="197"/>
                      <a:pt x="139" y="197"/>
                      <a:pt x="139" y="197"/>
                    </a:cubicBezTo>
                    <a:cubicBezTo>
                      <a:pt x="143" y="197"/>
                      <a:pt x="143" y="197"/>
                      <a:pt x="143" y="197"/>
                    </a:cubicBezTo>
                    <a:cubicBezTo>
                      <a:pt x="147" y="197"/>
                      <a:pt x="150" y="193"/>
                      <a:pt x="150" y="189"/>
                    </a:cubicBezTo>
                    <a:cubicBezTo>
                      <a:pt x="150" y="103"/>
                      <a:pt x="150" y="103"/>
                      <a:pt x="150" y="103"/>
                    </a:cubicBezTo>
                    <a:cubicBezTo>
                      <a:pt x="150" y="99"/>
                      <a:pt x="147" y="96"/>
                      <a:pt x="143" y="96"/>
                    </a:cubicBezTo>
                    <a:close/>
                    <a:moveTo>
                      <a:pt x="112" y="181"/>
                    </a:moveTo>
                    <a:cubicBezTo>
                      <a:pt x="112" y="182"/>
                      <a:pt x="111" y="184"/>
                      <a:pt x="110" y="184"/>
                    </a:cubicBezTo>
                    <a:cubicBezTo>
                      <a:pt x="100" y="184"/>
                      <a:pt x="100" y="184"/>
                      <a:pt x="100" y="184"/>
                    </a:cubicBezTo>
                    <a:cubicBezTo>
                      <a:pt x="98" y="184"/>
                      <a:pt x="97" y="182"/>
                      <a:pt x="97" y="181"/>
                    </a:cubicBezTo>
                    <a:cubicBezTo>
                      <a:pt x="97" y="177"/>
                      <a:pt x="97" y="177"/>
                      <a:pt x="97" y="177"/>
                    </a:cubicBezTo>
                    <a:cubicBezTo>
                      <a:pt x="97" y="176"/>
                      <a:pt x="98" y="174"/>
                      <a:pt x="100" y="174"/>
                    </a:cubicBezTo>
                    <a:cubicBezTo>
                      <a:pt x="110" y="174"/>
                      <a:pt x="110" y="174"/>
                      <a:pt x="110" y="174"/>
                    </a:cubicBezTo>
                    <a:cubicBezTo>
                      <a:pt x="111" y="174"/>
                      <a:pt x="112" y="176"/>
                      <a:pt x="112" y="177"/>
                    </a:cubicBezTo>
                    <a:lnTo>
                      <a:pt x="112" y="181"/>
                    </a:lnTo>
                    <a:close/>
                    <a:moveTo>
                      <a:pt x="112" y="164"/>
                    </a:moveTo>
                    <a:cubicBezTo>
                      <a:pt x="112" y="166"/>
                      <a:pt x="111" y="167"/>
                      <a:pt x="110" y="167"/>
                    </a:cubicBezTo>
                    <a:cubicBezTo>
                      <a:pt x="100" y="167"/>
                      <a:pt x="100" y="167"/>
                      <a:pt x="100" y="167"/>
                    </a:cubicBezTo>
                    <a:cubicBezTo>
                      <a:pt x="98" y="167"/>
                      <a:pt x="97" y="166"/>
                      <a:pt x="97" y="164"/>
                    </a:cubicBezTo>
                    <a:cubicBezTo>
                      <a:pt x="97" y="160"/>
                      <a:pt x="97" y="160"/>
                      <a:pt x="97" y="160"/>
                    </a:cubicBezTo>
                    <a:cubicBezTo>
                      <a:pt x="97" y="159"/>
                      <a:pt x="98" y="158"/>
                      <a:pt x="100" y="158"/>
                    </a:cubicBezTo>
                    <a:cubicBezTo>
                      <a:pt x="110" y="158"/>
                      <a:pt x="110" y="158"/>
                      <a:pt x="110" y="158"/>
                    </a:cubicBezTo>
                    <a:cubicBezTo>
                      <a:pt x="111" y="158"/>
                      <a:pt x="112" y="159"/>
                      <a:pt x="112" y="160"/>
                    </a:cubicBezTo>
                    <a:lnTo>
                      <a:pt x="112" y="164"/>
                    </a:lnTo>
                    <a:close/>
                    <a:moveTo>
                      <a:pt x="112" y="147"/>
                    </a:moveTo>
                    <a:cubicBezTo>
                      <a:pt x="112" y="149"/>
                      <a:pt x="111" y="150"/>
                      <a:pt x="110" y="150"/>
                    </a:cubicBezTo>
                    <a:cubicBezTo>
                      <a:pt x="100" y="150"/>
                      <a:pt x="100" y="150"/>
                      <a:pt x="100" y="150"/>
                    </a:cubicBezTo>
                    <a:cubicBezTo>
                      <a:pt x="98" y="150"/>
                      <a:pt x="97" y="149"/>
                      <a:pt x="97" y="147"/>
                    </a:cubicBezTo>
                    <a:cubicBezTo>
                      <a:pt x="97" y="144"/>
                      <a:pt x="97" y="144"/>
                      <a:pt x="97" y="144"/>
                    </a:cubicBezTo>
                    <a:cubicBezTo>
                      <a:pt x="97" y="142"/>
                      <a:pt x="98" y="141"/>
                      <a:pt x="100" y="141"/>
                    </a:cubicBezTo>
                    <a:cubicBezTo>
                      <a:pt x="110" y="141"/>
                      <a:pt x="110" y="141"/>
                      <a:pt x="110" y="141"/>
                    </a:cubicBezTo>
                    <a:cubicBezTo>
                      <a:pt x="111" y="141"/>
                      <a:pt x="112" y="142"/>
                      <a:pt x="112" y="144"/>
                    </a:cubicBezTo>
                    <a:lnTo>
                      <a:pt x="112" y="147"/>
                    </a:lnTo>
                    <a:close/>
                    <a:moveTo>
                      <a:pt x="112" y="131"/>
                    </a:moveTo>
                    <a:cubicBezTo>
                      <a:pt x="112" y="132"/>
                      <a:pt x="111" y="134"/>
                      <a:pt x="110" y="134"/>
                    </a:cubicBezTo>
                    <a:cubicBezTo>
                      <a:pt x="100" y="134"/>
                      <a:pt x="100" y="134"/>
                      <a:pt x="100" y="134"/>
                    </a:cubicBezTo>
                    <a:cubicBezTo>
                      <a:pt x="98" y="134"/>
                      <a:pt x="97" y="132"/>
                      <a:pt x="97" y="131"/>
                    </a:cubicBezTo>
                    <a:cubicBezTo>
                      <a:pt x="97" y="127"/>
                      <a:pt x="97" y="127"/>
                      <a:pt x="97" y="127"/>
                    </a:cubicBezTo>
                    <a:cubicBezTo>
                      <a:pt x="97" y="126"/>
                      <a:pt x="98" y="124"/>
                      <a:pt x="100" y="124"/>
                    </a:cubicBezTo>
                    <a:cubicBezTo>
                      <a:pt x="110" y="124"/>
                      <a:pt x="110" y="124"/>
                      <a:pt x="110" y="124"/>
                    </a:cubicBezTo>
                    <a:cubicBezTo>
                      <a:pt x="111" y="124"/>
                      <a:pt x="112" y="126"/>
                      <a:pt x="112" y="127"/>
                    </a:cubicBezTo>
                    <a:lnTo>
                      <a:pt x="112" y="131"/>
                    </a:lnTo>
                    <a:close/>
                    <a:moveTo>
                      <a:pt x="112" y="114"/>
                    </a:moveTo>
                    <a:cubicBezTo>
                      <a:pt x="112" y="116"/>
                      <a:pt x="111" y="117"/>
                      <a:pt x="110" y="117"/>
                    </a:cubicBezTo>
                    <a:cubicBezTo>
                      <a:pt x="100" y="117"/>
                      <a:pt x="100" y="117"/>
                      <a:pt x="100" y="117"/>
                    </a:cubicBezTo>
                    <a:cubicBezTo>
                      <a:pt x="98" y="117"/>
                      <a:pt x="97" y="116"/>
                      <a:pt x="97" y="114"/>
                    </a:cubicBezTo>
                    <a:cubicBezTo>
                      <a:pt x="97" y="110"/>
                      <a:pt x="97" y="110"/>
                      <a:pt x="97" y="110"/>
                    </a:cubicBezTo>
                    <a:cubicBezTo>
                      <a:pt x="97" y="109"/>
                      <a:pt x="98" y="108"/>
                      <a:pt x="100" y="108"/>
                    </a:cubicBezTo>
                    <a:cubicBezTo>
                      <a:pt x="110" y="108"/>
                      <a:pt x="110" y="108"/>
                      <a:pt x="110" y="108"/>
                    </a:cubicBezTo>
                    <a:cubicBezTo>
                      <a:pt x="111" y="108"/>
                      <a:pt x="112" y="109"/>
                      <a:pt x="112" y="110"/>
                    </a:cubicBezTo>
                    <a:lnTo>
                      <a:pt x="112" y="114"/>
                    </a:lnTo>
                    <a:close/>
                    <a:moveTo>
                      <a:pt x="138" y="164"/>
                    </a:moveTo>
                    <a:cubicBezTo>
                      <a:pt x="138" y="166"/>
                      <a:pt x="137" y="167"/>
                      <a:pt x="135" y="167"/>
                    </a:cubicBezTo>
                    <a:cubicBezTo>
                      <a:pt x="125" y="167"/>
                      <a:pt x="125" y="167"/>
                      <a:pt x="125" y="167"/>
                    </a:cubicBezTo>
                    <a:cubicBezTo>
                      <a:pt x="124" y="167"/>
                      <a:pt x="122" y="166"/>
                      <a:pt x="122" y="164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59"/>
                      <a:pt x="124" y="158"/>
                      <a:pt x="125" y="158"/>
                    </a:cubicBezTo>
                    <a:cubicBezTo>
                      <a:pt x="135" y="158"/>
                      <a:pt x="135" y="158"/>
                      <a:pt x="135" y="158"/>
                    </a:cubicBezTo>
                    <a:cubicBezTo>
                      <a:pt x="137" y="158"/>
                      <a:pt x="138" y="159"/>
                      <a:pt x="138" y="160"/>
                    </a:cubicBezTo>
                    <a:lnTo>
                      <a:pt x="138" y="164"/>
                    </a:lnTo>
                    <a:close/>
                    <a:moveTo>
                      <a:pt x="138" y="147"/>
                    </a:moveTo>
                    <a:cubicBezTo>
                      <a:pt x="138" y="149"/>
                      <a:pt x="137" y="150"/>
                      <a:pt x="135" y="150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4" y="150"/>
                      <a:pt x="122" y="149"/>
                      <a:pt x="122" y="147"/>
                    </a:cubicBezTo>
                    <a:cubicBezTo>
                      <a:pt x="122" y="144"/>
                      <a:pt x="122" y="144"/>
                      <a:pt x="122" y="144"/>
                    </a:cubicBezTo>
                    <a:cubicBezTo>
                      <a:pt x="122" y="142"/>
                      <a:pt x="124" y="141"/>
                      <a:pt x="125" y="141"/>
                    </a:cubicBezTo>
                    <a:cubicBezTo>
                      <a:pt x="135" y="141"/>
                      <a:pt x="135" y="141"/>
                      <a:pt x="135" y="141"/>
                    </a:cubicBezTo>
                    <a:cubicBezTo>
                      <a:pt x="137" y="141"/>
                      <a:pt x="138" y="142"/>
                      <a:pt x="138" y="144"/>
                    </a:cubicBezTo>
                    <a:lnTo>
                      <a:pt x="138" y="147"/>
                    </a:lnTo>
                    <a:close/>
                    <a:moveTo>
                      <a:pt x="138" y="131"/>
                    </a:moveTo>
                    <a:cubicBezTo>
                      <a:pt x="138" y="132"/>
                      <a:pt x="137" y="134"/>
                      <a:pt x="135" y="134"/>
                    </a:cubicBezTo>
                    <a:cubicBezTo>
                      <a:pt x="125" y="134"/>
                      <a:pt x="125" y="134"/>
                      <a:pt x="125" y="134"/>
                    </a:cubicBezTo>
                    <a:cubicBezTo>
                      <a:pt x="124" y="134"/>
                      <a:pt x="122" y="132"/>
                      <a:pt x="122" y="131"/>
                    </a:cubicBezTo>
                    <a:cubicBezTo>
                      <a:pt x="122" y="127"/>
                      <a:pt x="122" y="127"/>
                      <a:pt x="122" y="127"/>
                    </a:cubicBezTo>
                    <a:cubicBezTo>
                      <a:pt x="122" y="126"/>
                      <a:pt x="124" y="124"/>
                      <a:pt x="125" y="124"/>
                    </a:cubicBezTo>
                    <a:cubicBezTo>
                      <a:pt x="135" y="124"/>
                      <a:pt x="135" y="124"/>
                      <a:pt x="135" y="124"/>
                    </a:cubicBezTo>
                    <a:cubicBezTo>
                      <a:pt x="137" y="124"/>
                      <a:pt x="138" y="126"/>
                      <a:pt x="138" y="127"/>
                    </a:cubicBezTo>
                    <a:lnTo>
                      <a:pt x="138" y="131"/>
                    </a:lnTo>
                    <a:close/>
                    <a:moveTo>
                      <a:pt x="138" y="114"/>
                    </a:moveTo>
                    <a:cubicBezTo>
                      <a:pt x="138" y="116"/>
                      <a:pt x="137" y="117"/>
                      <a:pt x="135" y="117"/>
                    </a:cubicBezTo>
                    <a:cubicBezTo>
                      <a:pt x="125" y="117"/>
                      <a:pt x="125" y="117"/>
                      <a:pt x="125" y="117"/>
                    </a:cubicBezTo>
                    <a:cubicBezTo>
                      <a:pt x="124" y="117"/>
                      <a:pt x="122" y="116"/>
                      <a:pt x="122" y="114"/>
                    </a:cubicBezTo>
                    <a:cubicBezTo>
                      <a:pt x="122" y="110"/>
                      <a:pt x="122" y="110"/>
                      <a:pt x="122" y="110"/>
                    </a:cubicBezTo>
                    <a:cubicBezTo>
                      <a:pt x="122" y="109"/>
                      <a:pt x="124" y="108"/>
                      <a:pt x="125" y="108"/>
                    </a:cubicBezTo>
                    <a:cubicBezTo>
                      <a:pt x="135" y="108"/>
                      <a:pt x="135" y="108"/>
                      <a:pt x="135" y="108"/>
                    </a:cubicBezTo>
                    <a:cubicBezTo>
                      <a:pt x="137" y="108"/>
                      <a:pt x="138" y="109"/>
                      <a:pt x="138" y="110"/>
                    </a:cubicBezTo>
                    <a:lnTo>
                      <a:pt x="138" y="114"/>
                    </a:lnTo>
                    <a:close/>
                    <a:moveTo>
                      <a:pt x="63" y="58"/>
                    </a:move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53"/>
                      <a:pt x="59" y="49"/>
                      <a:pt x="54" y="48"/>
                    </a:cubicBezTo>
                    <a:cubicBezTo>
                      <a:pt x="54" y="46"/>
                      <a:pt x="54" y="46"/>
                      <a:pt x="54" y="46"/>
                    </a:cubicBezTo>
                    <a:cubicBezTo>
                      <a:pt x="54" y="41"/>
                      <a:pt x="50" y="36"/>
                      <a:pt x="44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2"/>
                      <a:pt x="38" y="0"/>
                      <a:pt x="37" y="0"/>
                    </a:cubicBezTo>
                    <a:cubicBezTo>
                      <a:pt x="36" y="0"/>
                      <a:pt x="35" y="2"/>
                      <a:pt x="35" y="4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4" y="36"/>
                      <a:pt x="19" y="41"/>
                      <a:pt x="19" y="46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4" y="49"/>
                      <a:pt x="10" y="53"/>
                      <a:pt x="10" y="58"/>
                    </a:cubicBezTo>
                    <a:cubicBezTo>
                      <a:pt x="10" y="58"/>
                      <a:pt x="10" y="58"/>
                      <a:pt x="10" y="58"/>
                    </a:cubicBezTo>
                    <a:cubicBezTo>
                      <a:pt x="4" y="58"/>
                      <a:pt x="0" y="63"/>
                      <a:pt x="0" y="68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3"/>
                      <a:pt x="3" y="196"/>
                      <a:pt x="7" y="196"/>
                    </a:cubicBezTo>
                    <a:cubicBezTo>
                      <a:pt x="20" y="196"/>
                      <a:pt x="20" y="196"/>
                      <a:pt x="20" y="196"/>
                    </a:cubicBezTo>
                    <a:cubicBezTo>
                      <a:pt x="20" y="196"/>
                      <a:pt x="20" y="196"/>
                      <a:pt x="21" y="196"/>
                    </a:cubicBezTo>
                    <a:cubicBezTo>
                      <a:pt x="27" y="196"/>
                      <a:pt x="27" y="196"/>
                      <a:pt x="27" y="196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7" y="171"/>
                      <a:pt x="28" y="170"/>
                      <a:pt x="29" y="170"/>
                    </a:cubicBezTo>
                    <a:cubicBezTo>
                      <a:pt x="45" y="170"/>
                      <a:pt x="45" y="170"/>
                      <a:pt x="45" y="170"/>
                    </a:cubicBezTo>
                    <a:cubicBezTo>
                      <a:pt x="45" y="170"/>
                      <a:pt x="46" y="171"/>
                      <a:pt x="46" y="171"/>
                    </a:cubicBezTo>
                    <a:cubicBezTo>
                      <a:pt x="46" y="196"/>
                      <a:pt x="46" y="196"/>
                      <a:pt x="46" y="196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70" y="196"/>
                      <a:pt x="73" y="193"/>
                      <a:pt x="73" y="189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73" y="63"/>
                      <a:pt x="69" y="58"/>
                      <a:pt x="63" y="58"/>
                    </a:cubicBezTo>
                    <a:close/>
                    <a:moveTo>
                      <a:pt x="53" y="153"/>
                    </a:moveTo>
                    <a:cubicBezTo>
                      <a:pt x="20" y="153"/>
                      <a:pt x="20" y="153"/>
                      <a:pt x="20" y="153"/>
                    </a:cubicBezTo>
                    <a:cubicBezTo>
                      <a:pt x="18" y="153"/>
                      <a:pt x="16" y="151"/>
                      <a:pt x="16" y="149"/>
                    </a:cubicBezTo>
                    <a:cubicBezTo>
                      <a:pt x="16" y="147"/>
                      <a:pt x="18" y="145"/>
                      <a:pt x="20" y="145"/>
                    </a:cubicBezTo>
                    <a:cubicBezTo>
                      <a:pt x="53" y="145"/>
                      <a:pt x="53" y="145"/>
                      <a:pt x="53" y="145"/>
                    </a:cubicBezTo>
                    <a:cubicBezTo>
                      <a:pt x="55" y="145"/>
                      <a:pt x="57" y="147"/>
                      <a:pt x="57" y="149"/>
                    </a:cubicBezTo>
                    <a:cubicBezTo>
                      <a:pt x="57" y="151"/>
                      <a:pt x="55" y="153"/>
                      <a:pt x="53" y="153"/>
                    </a:cubicBezTo>
                    <a:close/>
                    <a:moveTo>
                      <a:pt x="53" y="134"/>
                    </a:moveTo>
                    <a:cubicBezTo>
                      <a:pt x="20" y="134"/>
                      <a:pt x="20" y="134"/>
                      <a:pt x="20" y="134"/>
                    </a:cubicBezTo>
                    <a:cubicBezTo>
                      <a:pt x="18" y="134"/>
                      <a:pt x="16" y="132"/>
                      <a:pt x="16" y="130"/>
                    </a:cubicBezTo>
                    <a:cubicBezTo>
                      <a:pt x="16" y="127"/>
                      <a:pt x="18" y="126"/>
                      <a:pt x="20" y="126"/>
                    </a:cubicBezTo>
                    <a:cubicBezTo>
                      <a:pt x="53" y="126"/>
                      <a:pt x="53" y="126"/>
                      <a:pt x="53" y="126"/>
                    </a:cubicBezTo>
                    <a:cubicBezTo>
                      <a:pt x="55" y="126"/>
                      <a:pt x="57" y="127"/>
                      <a:pt x="57" y="130"/>
                    </a:cubicBezTo>
                    <a:cubicBezTo>
                      <a:pt x="57" y="132"/>
                      <a:pt x="55" y="134"/>
                      <a:pt x="53" y="134"/>
                    </a:cubicBezTo>
                    <a:close/>
                    <a:moveTo>
                      <a:pt x="53" y="114"/>
                    </a:moveTo>
                    <a:cubicBezTo>
                      <a:pt x="20" y="114"/>
                      <a:pt x="20" y="114"/>
                      <a:pt x="20" y="114"/>
                    </a:cubicBezTo>
                    <a:cubicBezTo>
                      <a:pt x="18" y="114"/>
                      <a:pt x="16" y="112"/>
                      <a:pt x="16" y="110"/>
                    </a:cubicBezTo>
                    <a:cubicBezTo>
                      <a:pt x="16" y="108"/>
                      <a:pt x="18" y="106"/>
                      <a:pt x="20" y="106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5" y="106"/>
                      <a:pt x="57" y="108"/>
                      <a:pt x="57" y="110"/>
                    </a:cubicBezTo>
                    <a:cubicBezTo>
                      <a:pt x="57" y="112"/>
                      <a:pt x="55" y="114"/>
                      <a:pt x="53" y="114"/>
                    </a:cubicBezTo>
                    <a:close/>
                    <a:moveTo>
                      <a:pt x="53" y="95"/>
                    </a:moveTo>
                    <a:cubicBezTo>
                      <a:pt x="20" y="95"/>
                      <a:pt x="20" y="95"/>
                      <a:pt x="20" y="95"/>
                    </a:cubicBezTo>
                    <a:cubicBezTo>
                      <a:pt x="18" y="95"/>
                      <a:pt x="16" y="93"/>
                      <a:pt x="16" y="91"/>
                    </a:cubicBezTo>
                    <a:cubicBezTo>
                      <a:pt x="16" y="88"/>
                      <a:pt x="18" y="87"/>
                      <a:pt x="20" y="87"/>
                    </a:cubicBezTo>
                    <a:cubicBezTo>
                      <a:pt x="53" y="87"/>
                      <a:pt x="53" y="87"/>
                      <a:pt x="53" y="87"/>
                    </a:cubicBezTo>
                    <a:cubicBezTo>
                      <a:pt x="55" y="87"/>
                      <a:pt x="57" y="88"/>
                      <a:pt x="57" y="91"/>
                    </a:cubicBezTo>
                    <a:cubicBezTo>
                      <a:pt x="57" y="93"/>
                      <a:pt x="55" y="95"/>
                      <a:pt x="53" y="95"/>
                    </a:cubicBezTo>
                    <a:close/>
                    <a:moveTo>
                      <a:pt x="53" y="75"/>
                    </a:moveTo>
                    <a:cubicBezTo>
                      <a:pt x="20" y="75"/>
                      <a:pt x="20" y="75"/>
                      <a:pt x="20" y="75"/>
                    </a:cubicBezTo>
                    <a:cubicBezTo>
                      <a:pt x="18" y="75"/>
                      <a:pt x="16" y="73"/>
                      <a:pt x="16" y="71"/>
                    </a:cubicBezTo>
                    <a:cubicBezTo>
                      <a:pt x="16" y="69"/>
                      <a:pt x="18" y="67"/>
                      <a:pt x="20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5" y="67"/>
                      <a:pt x="57" y="69"/>
                      <a:pt x="57" y="71"/>
                    </a:cubicBezTo>
                    <a:cubicBezTo>
                      <a:pt x="57" y="73"/>
                      <a:pt x="55" y="75"/>
                      <a:pt x="53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732" tIns="30366" rIns="60732" bIns="30366" numCol="1" anchor="t" anchorCtr="0" compatLnSpc="1">
                <a:prstTxWarp prst="textNoShape">
                  <a:avLst/>
                </a:prstTxWarp>
              </a:bodyPr>
              <a:lstStyle/>
              <a:p>
                <a:pPr defTabSz="431860"/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3773503" y="2168879"/>
              <a:ext cx="1232414" cy="1232414"/>
              <a:chOff x="4030663" y="3640583"/>
              <a:chExt cx="1533525" cy="1533525"/>
            </a:xfrm>
          </p:grpSpPr>
          <p:sp>
            <p:nvSpPr>
              <p:cNvPr id="39" name="Oval 37"/>
              <p:cNvSpPr>
                <a:spLocks noChangeArrowheads="1"/>
              </p:cNvSpPr>
              <p:nvPr/>
            </p:nvSpPr>
            <p:spPr bwMode="auto">
              <a:xfrm>
                <a:off x="4030663" y="3640583"/>
                <a:ext cx="1533525" cy="1533525"/>
              </a:xfrm>
              <a:prstGeom prst="ellipse">
                <a:avLst/>
              </a:prstGeom>
              <a:solidFill>
                <a:srgbClr val="1A66AB"/>
              </a:solidFill>
              <a:ln w="39688" cap="flat">
                <a:solidFill>
                  <a:srgbClr val="00A9E4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60732" tIns="30366" rIns="60732" bIns="30366" numCol="1" anchor="t" anchorCtr="0" compatLnSpc="1">
                <a:prstTxWarp prst="textNoShape">
                  <a:avLst/>
                </a:prstTxWarp>
              </a:bodyPr>
              <a:lstStyle/>
              <a:p>
                <a:pPr defTabSz="431860"/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44"/>
              <p:cNvSpPr>
                <a:spLocks noEditPoints="1"/>
              </p:cNvSpPr>
              <p:nvPr/>
            </p:nvSpPr>
            <p:spPr bwMode="auto">
              <a:xfrm>
                <a:off x="4314826" y="3996183"/>
                <a:ext cx="969963" cy="746125"/>
              </a:xfrm>
              <a:custGeom>
                <a:avLst/>
                <a:gdLst>
                  <a:gd name="T0" fmla="*/ 41 w 194"/>
                  <a:gd name="T1" fmla="*/ 0 h 149"/>
                  <a:gd name="T2" fmla="*/ 188 w 194"/>
                  <a:gd name="T3" fmla="*/ 0 h 149"/>
                  <a:gd name="T4" fmla="*/ 188 w 194"/>
                  <a:gd name="T5" fmla="*/ 20 h 149"/>
                  <a:gd name="T6" fmla="*/ 41 w 194"/>
                  <a:gd name="T7" fmla="*/ 20 h 149"/>
                  <a:gd name="T8" fmla="*/ 41 w 194"/>
                  <a:gd name="T9" fmla="*/ 0 h 149"/>
                  <a:gd name="T10" fmla="*/ 183 w 194"/>
                  <a:gd name="T11" fmla="*/ 122 h 149"/>
                  <a:gd name="T12" fmla="*/ 146 w 194"/>
                  <a:gd name="T13" fmla="*/ 122 h 149"/>
                  <a:gd name="T14" fmla="*/ 146 w 194"/>
                  <a:gd name="T15" fmla="*/ 121 h 149"/>
                  <a:gd name="T16" fmla="*/ 152 w 194"/>
                  <a:gd name="T17" fmla="*/ 114 h 149"/>
                  <a:gd name="T18" fmla="*/ 175 w 194"/>
                  <a:gd name="T19" fmla="*/ 114 h 149"/>
                  <a:gd name="T20" fmla="*/ 175 w 194"/>
                  <a:gd name="T21" fmla="*/ 23 h 149"/>
                  <a:gd name="T22" fmla="*/ 183 w 194"/>
                  <a:gd name="T23" fmla="*/ 23 h 149"/>
                  <a:gd name="T24" fmla="*/ 183 w 194"/>
                  <a:gd name="T25" fmla="*/ 122 h 149"/>
                  <a:gd name="T26" fmla="*/ 46 w 194"/>
                  <a:gd name="T27" fmla="*/ 42 h 149"/>
                  <a:gd name="T28" fmla="*/ 46 w 194"/>
                  <a:gd name="T29" fmla="*/ 23 h 149"/>
                  <a:gd name="T30" fmla="*/ 54 w 194"/>
                  <a:gd name="T31" fmla="*/ 23 h 149"/>
                  <a:gd name="T32" fmla="*/ 54 w 194"/>
                  <a:gd name="T33" fmla="*/ 42 h 149"/>
                  <a:gd name="T34" fmla="*/ 51 w 194"/>
                  <a:gd name="T35" fmla="*/ 42 h 149"/>
                  <a:gd name="T36" fmla="*/ 46 w 194"/>
                  <a:gd name="T37" fmla="*/ 42 h 149"/>
                  <a:gd name="T38" fmla="*/ 85 w 194"/>
                  <a:gd name="T39" fmla="*/ 52 h 149"/>
                  <a:gd name="T40" fmla="*/ 138 w 194"/>
                  <a:gd name="T41" fmla="*/ 52 h 149"/>
                  <a:gd name="T42" fmla="*/ 138 w 194"/>
                  <a:gd name="T43" fmla="*/ 59 h 149"/>
                  <a:gd name="T44" fmla="*/ 85 w 194"/>
                  <a:gd name="T45" fmla="*/ 59 h 149"/>
                  <a:gd name="T46" fmla="*/ 85 w 194"/>
                  <a:gd name="T47" fmla="*/ 52 h 149"/>
                  <a:gd name="T48" fmla="*/ 85 w 194"/>
                  <a:gd name="T49" fmla="*/ 36 h 149"/>
                  <a:gd name="T50" fmla="*/ 138 w 194"/>
                  <a:gd name="T51" fmla="*/ 36 h 149"/>
                  <a:gd name="T52" fmla="*/ 138 w 194"/>
                  <a:gd name="T53" fmla="*/ 43 h 149"/>
                  <a:gd name="T54" fmla="*/ 85 w 194"/>
                  <a:gd name="T55" fmla="*/ 43 h 149"/>
                  <a:gd name="T56" fmla="*/ 85 w 194"/>
                  <a:gd name="T57" fmla="*/ 36 h 149"/>
                  <a:gd name="T58" fmla="*/ 83 w 194"/>
                  <a:gd name="T59" fmla="*/ 137 h 149"/>
                  <a:gd name="T60" fmla="*/ 83 w 194"/>
                  <a:gd name="T61" fmla="*/ 149 h 149"/>
                  <a:gd name="T62" fmla="*/ 0 w 194"/>
                  <a:gd name="T63" fmla="*/ 149 h 149"/>
                  <a:gd name="T64" fmla="*/ 36 w 194"/>
                  <a:gd name="T65" fmla="*/ 106 h 149"/>
                  <a:gd name="T66" fmla="*/ 44 w 194"/>
                  <a:gd name="T67" fmla="*/ 112 h 149"/>
                  <a:gd name="T68" fmla="*/ 58 w 194"/>
                  <a:gd name="T69" fmla="*/ 112 h 149"/>
                  <a:gd name="T70" fmla="*/ 66 w 194"/>
                  <a:gd name="T71" fmla="*/ 106 h 149"/>
                  <a:gd name="T72" fmla="*/ 74 w 194"/>
                  <a:gd name="T73" fmla="*/ 108 h 149"/>
                  <a:gd name="T74" fmla="*/ 104 w 194"/>
                  <a:gd name="T75" fmla="*/ 114 h 149"/>
                  <a:gd name="T76" fmla="*/ 111 w 194"/>
                  <a:gd name="T77" fmla="*/ 113 h 149"/>
                  <a:gd name="T78" fmla="*/ 131 w 194"/>
                  <a:gd name="T79" fmla="*/ 100 h 149"/>
                  <a:gd name="T80" fmla="*/ 136 w 194"/>
                  <a:gd name="T81" fmla="*/ 98 h 149"/>
                  <a:gd name="T82" fmla="*/ 154 w 194"/>
                  <a:gd name="T83" fmla="*/ 30 h 149"/>
                  <a:gd name="T84" fmla="*/ 157 w 194"/>
                  <a:gd name="T85" fmla="*/ 31 h 149"/>
                  <a:gd name="T86" fmla="*/ 144 w 194"/>
                  <a:gd name="T87" fmla="*/ 100 h 149"/>
                  <a:gd name="T88" fmla="*/ 147 w 194"/>
                  <a:gd name="T89" fmla="*/ 102 h 149"/>
                  <a:gd name="T90" fmla="*/ 144 w 194"/>
                  <a:gd name="T91" fmla="*/ 118 h 149"/>
                  <a:gd name="T92" fmla="*/ 117 w 194"/>
                  <a:gd name="T93" fmla="*/ 136 h 149"/>
                  <a:gd name="T94" fmla="*/ 108 w 194"/>
                  <a:gd name="T95" fmla="*/ 138 h 149"/>
                  <a:gd name="T96" fmla="*/ 87 w 194"/>
                  <a:gd name="T97" fmla="*/ 134 h 149"/>
                  <a:gd name="T98" fmla="*/ 83 w 194"/>
                  <a:gd name="T99" fmla="*/ 137 h 149"/>
                  <a:gd name="T100" fmla="*/ 51 w 194"/>
                  <a:gd name="T101" fmla="*/ 107 h 149"/>
                  <a:gd name="T102" fmla="*/ 66 w 194"/>
                  <a:gd name="T103" fmla="*/ 100 h 149"/>
                  <a:gd name="T104" fmla="*/ 66 w 194"/>
                  <a:gd name="T105" fmla="*/ 100 h 149"/>
                  <a:gd name="T106" fmla="*/ 80 w 194"/>
                  <a:gd name="T107" fmla="*/ 95 h 149"/>
                  <a:gd name="T108" fmla="*/ 80 w 194"/>
                  <a:gd name="T109" fmla="*/ 92 h 149"/>
                  <a:gd name="T110" fmla="*/ 74 w 194"/>
                  <a:gd name="T111" fmla="*/ 61 h 149"/>
                  <a:gd name="T112" fmla="*/ 51 w 194"/>
                  <a:gd name="T113" fmla="*/ 46 h 149"/>
                  <a:gd name="T114" fmla="*/ 28 w 194"/>
                  <a:gd name="T115" fmla="*/ 61 h 149"/>
                  <a:gd name="T116" fmla="*/ 21 w 194"/>
                  <a:gd name="T117" fmla="*/ 92 h 149"/>
                  <a:gd name="T118" fmla="*/ 22 w 194"/>
                  <a:gd name="T119" fmla="*/ 95 h 149"/>
                  <a:gd name="T120" fmla="*/ 36 w 194"/>
                  <a:gd name="T121" fmla="*/ 100 h 149"/>
                  <a:gd name="T122" fmla="*/ 36 w 194"/>
                  <a:gd name="T123" fmla="*/ 100 h 149"/>
                  <a:gd name="T124" fmla="*/ 51 w 194"/>
                  <a:gd name="T125" fmla="*/ 10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4" h="149">
                    <a:moveTo>
                      <a:pt x="41" y="0"/>
                    </a:moveTo>
                    <a:cubicBezTo>
                      <a:pt x="85" y="0"/>
                      <a:pt x="144" y="0"/>
                      <a:pt x="188" y="0"/>
                    </a:cubicBezTo>
                    <a:cubicBezTo>
                      <a:pt x="194" y="4"/>
                      <a:pt x="194" y="16"/>
                      <a:pt x="188" y="20"/>
                    </a:cubicBezTo>
                    <a:cubicBezTo>
                      <a:pt x="144" y="20"/>
                      <a:pt x="85" y="20"/>
                      <a:pt x="41" y="20"/>
                    </a:cubicBezTo>
                    <a:cubicBezTo>
                      <a:pt x="35" y="16"/>
                      <a:pt x="35" y="4"/>
                      <a:pt x="41" y="0"/>
                    </a:cubicBezTo>
                    <a:close/>
                    <a:moveTo>
                      <a:pt x="183" y="122"/>
                    </a:moveTo>
                    <a:cubicBezTo>
                      <a:pt x="146" y="122"/>
                      <a:pt x="146" y="122"/>
                      <a:pt x="146" y="122"/>
                    </a:cubicBezTo>
                    <a:cubicBezTo>
                      <a:pt x="146" y="121"/>
                      <a:pt x="146" y="121"/>
                      <a:pt x="146" y="121"/>
                    </a:cubicBezTo>
                    <a:cubicBezTo>
                      <a:pt x="149" y="119"/>
                      <a:pt x="151" y="117"/>
                      <a:pt x="152" y="114"/>
                    </a:cubicBezTo>
                    <a:cubicBezTo>
                      <a:pt x="175" y="114"/>
                      <a:pt x="175" y="114"/>
                      <a:pt x="175" y="114"/>
                    </a:cubicBezTo>
                    <a:cubicBezTo>
                      <a:pt x="175" y="84"/>
                      <a:pt x="175" y="53"/>
                      <a:pt x="175" y="23"/>
                    </a:cubicBezTo>
                    <a:cubicBezTo>
                      <a:pt x="183" y="23"/>
                      <a:pt x="183" y="23"/>
                      <a:pt x="183" y="23"/>
                    </a:cubicBezTo>
                    <a:cubicBezTo>
                      <a:pt x="183" y="56"/>
                      <a:pt x="183" y="89"/>
                      <a:pt x="183" y="122"/>
                    </a:cubicBezTo>
                    <a:close/>
                    <a:moveTo>
                      <a:pt x="46" y="42"/>
                    </a:moveTo>
                    <a:cubicBezTo>
                      <a:pt x="46" y="23"/>
                      <a:pt x="46" y="23"/>
                      <a:pt x="46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3" y="42"/>
                      <a:pt x="52" y="42"/>
                      <a:pt x="51" y="42"/>
                    </a:cubicBezTo>
                    <a:cubicBezTo>
                      <a:pt x="49" y="42"/>
                      <a:pt x="48" y="42"/>
                      <a:pt x="46" y="42"/>
                    </a:cubicBezTo>
                    <a:close/>
                    <a:moveTo>
                      <a:pt x="85" y="52"/>
                    </a:moveTo>
                    <a:cubicBezTo>
                      <a:pt x="138" y="52"/>
                      <a:pt x="138" y="52"/>
                      <a:pt x="138" y="52"/>
                    </a:cubicBezTo>
                    <a:cubicBezTo>
                      <a:pt x="138" y="59"/>
                      <a:pt x="138" y="59"/>
                      <a:pt x="138" y="59"/>
                    </a:cubicBezTo>
                    <a:cubicBezTo>
                      <a:pt x="85" y="59"/>
                      <a:pt x="85" y="59"/>
                      <a:pt x="85" y="59"/>
                    </a:cubicBezTo>
                    <a:cubicBezTo>
                      <a:pt x="85" y="52"/>
                      <a:pt x="85" y="52"/>
                      <a:pt x="85" y="52"/>
                    </a:cubicBezTo>
                    <a:close/>
                    <a:moveTo>
                      <a:pt x="85" y="36"/>
                    </a:moveTo>
                    <a:cubicBezTo>
                      <a:pt x="138" y="36"/>
                      <a:pt x="138" y="36"/>
                      <a:pt x="138" y="36"/>
                    </a:cubicBezTo>
                    <a:cubicBezTo>
                      <a:pt x="138" y="43"/>
                      <a:pt x="138" y="43"/>
                      <a:pt x="138" y="43"/>
                    </a:cubicBezTo>
                    <a:cubicBezTo>
                      <a:pt x="85" y="43"/>
                      <a:pt x="85" y="43"/>
                      <a:pt x="85" y="43"/>
                    </a:cubicBezTo>
                    <a:cubicBezTo>
                      <a:pt x="85" y="36"/>
                      <a:pt x="85" y="36"/>
                      <a:pt x="85" y="36"/>
                    </a:cubicBezTo>
                    <a:close/>
                    <a:moveTo>
                      <a:pt x="83" y="137"/>
                    </a:moveTo>
                    <a:cubicBezTo>
                      <a:pt x="83" y="149"/>
                      <a:pt x="83" y="149"/>
                      <a:pt x="83" y="149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2" y="125"/>
                      <a:pt x="13" y="114"/>
                      <a:pt x="36" y="106"/>
                    </a:cubicBezTo>
                    <a:cubicBezTo>
                      <a:pt x="38" y="108"/>
                      <a:pt x="41" y="111"/>
                      <a:pt x="44" y="112"/>
                    </a:cubicBezTo>
                    <a:cubicBezTo>
                      <a:pt x="48" y="113"/>
                      <a:pt x="54" y="113"/>
                      <a:pt x="58" y="112"/>
                    </a:cubicBezTo>
                    <a:cubicBezTo>
                      <a:pt x="61" y="111"/>
                      <a:pt x="64" y="108"/>
                      <a:pt x="66" y="106"/>
                    </a:cubicBezTo>
                    <a:cubicBezTo>
                      <a:pt x="74" y="108"/>
                      <a:pt x="74" y="108"/>
                      <a:pt x="74" y="108"/>
                    </a:cubicBezTo>
                    <a:cubicBezTo>
                      <a:pt x="104" y="114"/>
                      <a:pt x="104" y="114"/>
                      <a:pt x="104" y="114"/>
                    </a:cubicBezTo>
                    <a:cubicBezTo>
                      <a:pt x="108" y="115"/>
                      <a:pt x="110" y="114"/>
                      <a:pt x="111" y="113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132" y="99"/>
                      <a:pt x="134" y="98"/>
                      <a:pt x="136" y="98"/>
                    </a:cubicBezTo>
                    <a:cubicBezTo>
                      <a:pt x="154" y="30"/>
                      <a:pt x="154" y="30"/>
                      <a:pt x="154" y="30"/>
                    </a:cubicBezTo>
                    <a:cubicBezTo>
                      <a:pt x="155" y="24"/>
                      <a:pt x="158" y="25"/>
                      <a:pt x="157" y="31"/>
                    </a:cubicBezTo>
                    <a:cubicBezTo>
                      <a:pt x="144" y="100"/>
                      <a:pt x="144" y="100"/>
                      <a:pt x="144" y="100"/>
                    </a:cubicBezTo>
                    <a:cubicBezTo>
                      <a:pt x="145" y="101"/>
                      <a:pt x="146" y="101"/>
                      <a:pt x="147" y="102"/>
                    </a:cubicBezTo>
                    <a:cubicBezTo>
                      <a:pt x="150" y="108"/>
                      <a:pt x="149" y="115"/>
                      <a:pt x="144" y="118"/>
                    </a:cubicBezTo>
                    <a:cubicBezTo>
                      <a:pt x="117" y="136"/>
                      <a:pt x="117" y="136"/>
                      <a:pt x="117" y="136"/>
                    </a:cubicBezTo>
                    <a:cubicBezTo>
                      <a:pt x="114" y="138"/>
                      <a:pt x="111" y="139"/>
                      <a:pt x="108" y="138"/>
                    </a:cubicBezTo>
                    <a:cubicBezTo>
                      <a:pt x="87" y="134"/>
                      <a:pt x="87" y="134"/>
                      <a:pt x="87" y="134"/>
                    </a:cubicBezTo>
                    <a:cubicBezTo>
                      <a:pt x="85" y="134"/>
                      <a:pt x="83" y="135"/>
                      <a:pt x="83" y="137"/>
                    </a:cubicBezTo>
                    <a:close/>
                    <a:moveTo>
                      <a:pt x="51" y="107"/>
                    </a:moveTo>
                    <a:cubicBezTo>
                      <a:pt x="56" y="107"/>
                      <a:pt x="62" y="104"/>
                      <a:pt x="66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9" y="99"/>
                      <a:pt x="77" y="98"/>
                      <a:pt x="80" y="95"/>
                    </a:cubicBezTo>
                    <a:cubicBezTo>
                      <a:pt x="81" y="94"/>
                      <a:pt x="82" y="92"/>
                      <a:pt x="80" y="92"/>
                    </a:cubicBezTo>
                    <a:cubicBezTo>
                      <a:pt x="73" y="90"/>
                      <a:pt x="78" y="71"/>
                      <a:pt x="74" y="61"/>
                    </a:cubicBezTo>
                    <a:cubicBezTo>
                      <a:pt x="70" y="51"/>
                      <a:pt x="60" y="46"/>
                      <a:pt x="51" y="46"/>
                    </a:cubicBezTo>
                    <a:cubicBezTo>
                      <a:pt x="42" y="46"/>
                      <a:pt x="32" y="51"/>
                      <a:pt x="28" y="61"/>
                    </a:cubicBezTo>
                    <a:cubicBezTo>
                      <a:pt x="24" y="71"/>
                      <a:pt x="29" y="90"/>
                      <a:pt x="21" y="92"/>
                    </a:cubicBezTo>
                    <a:cubicBezTo>
                      <a:pt x="20" y="92"/>
                      <a:pt x="20" y="94"/>
                      <a:pt x="22" y="95"/>
                    </a:cubicBezTo>
                    <a:cubicBezTo>
                      <a:pt x="25" y="98"/>
                      <a:pt x="32" y="99"/>
                      <a:pt x="36" y="100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40" y="104"/>
                      <a:pt x="45" y="107"/>
                      <a:pt x="51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732" tIns="30366" rIns="60732" bIns="30366" numCol="1" anchor="t" anchorCtr="0" compatLnSpc="1">
                <a:prstTxWarp prst="textNoShape">
                  <a:avLst/>
                </a:prstTxWarp>
              </a:bodyPr>
              <a:lstStyle/>
              <a:p>
                <a:pPr defTabSz="431860"/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3773503" y="3803166"/>
              <a:ext cx="1232414" cy="1236242"/>
              <a:chOff x="4030663" y="5674170"/>
              <a:chExt cx="1533525" cy="1538288"/>
            </a:xfrm>
          </p:grpSpPr>
          <p:sp>
            <p:nvSpPr>
              <p:cNvPr id="59" name="Oval 41"/>
              <p:cNvSpPr>
                <a:spLocks noChangeArrowheads="1"/>
              </p:cNvSpPr>
              <p:nvPr/>
            </p:nvSpPr>
            <p:spPr bwMode="auto">
              <a:xfrm>
                <a:off x="4030663" y="5674170"/>
                <a:ext cx="1533525" cy="1538288"/>
              </a:xfrm>
              <a:prstGeom prst="ellipse">
                <a:avLst/>
              </a:prstGeom>
              <a:solidFill>
                <a:srgbClr val="1A66AB"/>
              </a:solidFill>
              <a:ln w="39688" cap="flat">
                <a:solidFill>
                  <a:srgbClr val="00A9E4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60732" tIns="30366" rIns="60732" bIns="30366" numCol="1" anchor="t" anchorCtr="0" compatLnSpc="1">
                <a:prstTxWarp prst="textNoShape">
                  <a:avLst/>
                </a:prstTxWarp>
              </a:bodyPr>
              <a:lstStyle/>
              <a:p>
                <a:pPr defTabSz="431860"/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 45"/>
              <p:cNvSpPr>
                <a:spLocks noEditPoints="1"/>
              </p:cNvSpPr>
              <p:nvPr/>
            </p:nvSpPr>
            <p:spPr bwMode="auto">
              <a:xfrm>
                <a:off x="4184651" y="5980558"/>
                <a:ext cx="925513" cy="952500"/>
              </a:xfrm>
              <a:custGeom>
                <a:avLst/>
                <a:gdLst>
                  <a:gd name="T0" fmla="*/ 181 w 185"/>
                  <a:gd name="T1" fmla="*/ 131 h 190"/>
                  <a:gd name="T2" fmla="*/ 145 w 185"/>
                  <a:gd name="T3" fmla="*/ 115 h 190"/>
                  <a:gd name="T4" fmla="*/ 128 w 185"/>
                  <a:gd name="T5" fmla="*/ 76 h 190"/>
                  <a:gd name="T6" fmla="*/ 145 w 185"/>
                  <a:gd name="T7" fmla="*/ 38 h 190"/>
                  <a:gd name="T8" fmla="*/ 156 w 185"/>
                  <a:gd name="T9" fmla="*/ 32 h 190"/>
                  <a:gd name="T10" fmla="*/ 151 w 185"/>
                  <a:gd name="T11" fmla="*/ 27 h 190"/>
                  <a:gd name="T12" fmla="*/ 113 w 185"/>
                  <a:gd name="T13" fmla="*/ 41 h 190"/>
                  <a:gd name="T14" fmla="*/ 29 w 185"/>
                  <a:gd name="T15" fmla="*/ 115 h 190"/>
                  <a:gd name="T16" fmla="*/ 113 w 185"/>
                  <a:gd name="T17" fmla="*/ 190 h 190"/>
                  <a:gd name="T18" fmla="*/ 183 w 185"/>
                  <a:gd name="T19" fmla="*/ 135 h 190"/>
                  <a:gd name="T20" fmla="*/ 181 w 185"/>
                  <a:gd name="T21" fmla="*/ 131 h 190"/>
                  <a:gd name="T22" fmla="*/ 45 w 185"/>
                  <a:gd name="T23" fmla="*/ 111 h 190"/>
                  <a:gd name="T24" fmla="*/ 50 w 185"/>
                  <a:gd name="T25" fmla="*/ 51 h 190"/>
                  <a:gd name="T26" fmla="*/ 99 w 185"/>
                  <a:gd name="T27" fmla="*/ 160 h 190"/>
                  <a:gd name="T28" fmla="*/ 45 w 185"/>
                  <a:gd name="T29" fmla="*/ 11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" h="190">
                    <a:moveTo>
                      <a:pt x="181" y="131"/>
                    </a:moveTo>
                    <a:cubicBezTo>
                      <a:pt x="167" y="130"/>
                      <a:pt x="154" y="124"/>
                      <a:pt x="145" y="115"/>
                    </a:cubicBezTo>
                    <a:cubicBezTo>
                      <a:pt x="135" y="105"/>
                      <a:pt x="128" y="91"/>
                      <a:pt x="128" y="76"/>
                    </a:cubicBezTo>
                    <a:cubicBezTo>
                      <a:pt x="128" y="61"/>
                      <a:pt x="135" y="48"/>
                      <a:pt x="145" y="38"/>
                    </a:cubicBezTo>
                    <a:cubicBezTo>
                      <a:pt x="148" y="35"/>
                      <a:pt x="150" y="34"/>
                      <a:pt x="156" y="32"/>
                    </a:cubicBezTo>
                    <a:cubicBezTo>
                      <a:pt x="160" y="30"/>
                      <a:pt x="162" y="26"/>
                      <a:pt x="151" y="27"/>
                    </a:cubicBezTo>
                    <a:cubicBezTo>
                      <a:pt x="140" y="28"/>
                      <a:pt x="127" y="33"/>
                      <a:pt x="113" y="41"/>
                    </a:cubicBezTo>
                    <a:cubicBezTo>
                      <a:pt x="42" y="0"/>
                      <a:pt x="0" y="54"/>
                      <a:pt x="29" y="115"/>
                    </a:cubicBezTo>
                    <a:cubicBezTo>
                      <a:pt x="42" y="142"/>
                      <a:pt x="70" y="160"/>
                      <a:pt x="113" y="190"/>
                    </a:cubicBezTo>
                    <a:cubicBezTo>
                      <a:pt x="145" y="168"/>
                      <a:pt x="168" y="152"/>
                      <a:pt x="183" y="135"/>
                    </a:cubicBezTo>
                    <a:cubicBezTo>
                      <a:pt x="184" y="133"/>
                      <a:pt x="185" y="131"/>
                      <a:pt x="181" y="131"/>
                    </a:cubicBezTo>
                    <a:close/>
                    <a:moveTo>
                      <a:pt x="45" y="111"/>
                    </a:moveTo>
                    <a:cubicBezTo>
                      <a:pt x="23" y="75"/>
                      <a:pt x="50" y="51"/>
                      <a:pt x="50" y="51"/>
                    </a:cubicBezTo>
                    <a:cubicBezTo>
                      <a:pt x="45" y="101"/>
                      <a:pt x="62" y="128"/>
                      <a:pt x="99" y="160"/>
                    </a:cubicBezTo>
                    <a:cubicBezTo>
                      <a:pt x="99" y="160"/>
                      <a:pt x="67" y="147"/>
                      <a:pt x="45" y="1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732" tIns="30366" rIns="60732" bIns="30366" numCol="1" anchor="t" anchorCtr="0" compatLnSpc="1">
                <a:prstTxWarp prst="textNoShape">
                  <a:avLst/>
                </a:prstTxWarp>
              </a:bodyPr>
              <a:lstStyle/>
              <a:p>
                <a:pPr defTabSz="431860"/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 46"/>
              <p:cNvSpPr>
                <a:spLocks noEditPoints="1"/>
              </p:cNvSpPr>
              <p:nvPr/>
            </p:nvSpPr>
            <p:spPr bwMode="auto">
              <a:xfrm>
                <a:off x="4905376" y="6166295"/>
                <a:ext cx="404813" cy="395288"/>
              </a:xfrm>
              <a:custGeom>
                <a:avLst/>
                <a:gdLst>
                  <a:gd name="T0" fmla="*/ 69 w 81"/>
                  <a:gd name="T1" fmla="*/ 11 h 79"/>
                  <a:gd name="T2" fmla="*/ 41 w 81"/>
                  <a:gd name="T3" fmla="*/ 0 h 79"/>
                  <a:gd name="T4" fmla="*/ 12 w 81"/>
                  <a:gd name="T5" fmla="*/ 11 h 79"/>
                  <a:gd name="T6" fmla="*/ 0 w 81"/>
                  <a:gd name="T7" fmla="*/ 39 h 79"/>
                  <a:gd name="T8" fmla="*/ 12 w 81"/>
                  <a:gd name="T9" fmla="*/ 67 h 79"/>
                  <a:gd name="T10" fmla="*/ 41 w 81"/>
                  <a:gd name="T11" fmla="*/ 79 h 79"/>
                  <a:gd name="T12" fmla="*/ 69 w 81"/>
                  <a:gd name="T13" fmla="*/ 67 h 79"/>
                  <a:gd name="T14" fmla="*/ 81 w 81"/>
                  <a:gd name="T15" fmla="*/ 39 h 79"/>
                  <a:gd name="T16" fmla="*/ 69 w 81"/>
                  <a:gd name="T17" fmla="*/ 11 h 79"/>
                  <a:gd name="T18" fmla="*/ 68 w 81"/>
                  <a:gd name="T19" fmla="*/ 38 h 79"/>
                  <a:gd name="T20" fmla="*/ 68 w 81"/>
                  <a:gd name="T21" fmla="*/ 42 h 79"/>
                  <a:gd name="T22" fmla="*/ 68 w 81"/>
                  <a:gd name="T23" fmla="*/ 43 h 79"/>
                  <a:gd name="T24" fmla="*/ 65 w 81"/>
                  <a:gd name="T25" fmla="*/ 47 h 79"/>
                  <a:gd name="T26" fmla="*/ 48 w 81"/>
                  <a:gd name="T27" fmla="*/ 47 h 79"/>
                  <a:gd name="T28" fmla="*/ 48 w 81"/>
                  <a:gd name="T29" fmla="*/ 63 h 79"/>
                  <a:gd name="T30" fmla="*/ 44 w 81"/>
                  <a:gd name="T31" fmla="*/ 67 h 79"/>
                  <a:gd name="T32" fmla="*/ 37 w 81"/>
                  <a:gd name="T33" fmla="*/ 67 h 79"/>
                  <a:gd name="T34" fmla="*/ 33 w 81"/>
                  <a:gd name="T35" fmla="*/ 63 h 79"/>
                  <a:gd name="T36" fmla="*/ 33 w 81"/>
                  <a:gd name="T37" fmla="*/ 47 h 79"/>
                  <a:gd name="T38" fmla="*/ 16 w 81"/>
                  <a:gd name="T39" fmla="*/ 47 h 79"/>
                  <a:gd name="T40" fmla="*/ 13 w 81"/>
                  <a:gd name="T41" fmla="*/ 43 h 79"/>
                  <a:gd name="T42" fmla="*/ 13 w 81"/>
                  <a:gd name="T43" fmla="*/ 42 h 79"/>
                  <a:gd name="T44" fmla="*/ 13 w 81"/>
                  <a:gd name="T45" fmla="*/ 38 h 79"/>
                  <a:gd name="T46" fmla="*/ 13 w 81"/>
                  <a:gd name="T47" fmla="*/ 36 h 79"/>
                  <a:gd name="T48" fmla="*/ 16 w 81"/>
                  <a:gd name="T49" fmla="*/ 32 h 79"/>
                  <a:gd name="T50" fmla="*/ 33 w 81"/>
                  <a:gd name="T51" fmla="*/ 32 h 79"/>
                  <a:gd name="T52" fmla="*/ 33 w 81"/>
                  <a:gd name="T53" fmla="*/ 15 h 79"/>
                  <a:gd name="T54" fmla="*/ 37 w 81"/>
                  <a:gd name="T55" fmla="*/ 12 h 79"/>
                  <a:gd name="T56" fmla="*/ 44 w 81"/>
                  <a:gd name="T57" fmla="*/ 12 h 79"/>
                  <a:gd name="T58" fmla="*/ 48 w 81"/>
                  <a:gd name="T59" fmla="*/ 15 h 79"/>
                  <a:gd name="T60" fmla="*/ 48 w 81"/>
                  <a:gd name="T61" fmla="*/ 32 h 79"/>
                  <a:gd name="T62" fmla="*/ 65 w 81"/>
                  <a:gd name="T63" fmla="*/ 32 h 79"/>
                  <a:gd name="T64" fmla="*/ 68 w 81"/>
                  <a:gd name="T65" fmla="*/ 36 h 79"/>
                  <a:gd name="T66" fmla="*/ 68 w 81"/>
                  <a:gd name="T67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79">
                    <a:moveTo>
                      <a:pt x="69" y="11"/>
                    </a:moveTo>
                    <a:cubicBezTo>
                      <a:pt x="62" y="4"/>
                      <a:pt x="52" y="0"/>
                      <a:pt x="41" y="0"/>
                    </a:cubicBezTo>
                    <a:cubicBezTo>
                      <a:pt x="29" y="0"/>
                      <a:pt x="19" y="4"/>
                      <a:pt x="12" y="11"/>
                    </a:cubicBezTo>
                    <a:cubicBezTo>
                      <a:pt x="5" y="19"/>
                      <a:pt x="0" y="28"/>
                      <a:pt x="0" y="39"/>
                    </a:cubicBezTo>
                    <a:cubicBezTo>
                      <a:pt x="0" y="50"/>
                      <a:pt x="5" y="60"/>
                      <a:pt x="12" y="67"/>
                    </a:cubicBezTo>
                    <a:cubicBezTo>
                      <a:pt x="19" y="74"/>
                      <a:pt x="29" y="79"/>
                      <a:pt x="41" y="79"/>
                    </a:cubicBezTo>
                    <a:cubicBezTo>
                      <a:pt x="52" y="79"/>
                      <a:pt x="62" y="74"/>
                      <a:pt x="69" y="67"/>
                    </a:cubicBezTo>
                    <a:cubicBezTo>
                      <a:pt x="76" y="60"/>
                      <a:pt x="81" y="50"/>
                      <a:pt x="81" y="39"/>
                    </a:cubicBezTo>
                    <a:cubicBezTo>
                      <a:pt x="81" y="28"/>
                      <a:pt x="76" y="19"/>
                      <a:pt x="69" y="11"/>
                    </a:cubicBezTo>
                    <a:close/>
                    <a:moveTo>
                      <a:pt x="68" y="38"/>
                    </a:move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8" y="45"/>
                      <a:pt x="67" y="47"/>
                      <a:pt x="65" y="47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5"/>
                      <a:pt x="46" y="67"/>
                      <a:pt x="44" y="67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5" y="67"/>
                      <a:pt x="33" y="65"/>
                      <a:pt x="33" y="63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5" y="47"/>
                      <a:pt x="13" y="45"/>
                      <a:pt x="13" y="43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3"/>
                      <a:pt x="15" y="32"/>
                      <a:pt x="16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3"/>
                      <a:pt x="35" y="12"/>
                      <a:pt x="37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6" y="12"/>
                      <a:pt x="48" y="13"/>
                      <a:pt x="48" y="15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65" y="32"/>
                      <a:pt x="65" y="32"/>
                      <a:pt x="65" y="32"/>
                    </a:cubicBezTo>
                    <a:cubicBezTo>
                      <a:pt x="67" y="32"/>
                      <a:pt x="68" y="33"/>
                      <a:pt x="68" y="36"/>
                    </a:cubicBezTo>
                    <a:lnTo>
                      <a:pt x="68" y="3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732" tIns="30366" rIns="60732" bIns="30366" numCol="1" anchor="t" anchorCtr="0" compatLnSpc="1">
                <a:prstTxWarp prst="textNoShape">
                  <a:avLst/>
                </a:prstTxWarp>
              </a:bodyPr>
              <a:lstStyle/>
              <a:p>
                <a:pPr defTabSz="431860"/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1130064" y="2168879"/>
              <a:ext cx="1233691" cy="1232414"/>
              <a:chOff x="741363" y="3640583"/>
              <a:chExt cx="1535113" cy="1533525"/>
            </a:xfrm>
          </p:grpSpPr>
          <p:sp>
            <p:nvSpPr>
              <p:cNvPr id="37" name="Oval 35"/>
              <p:cNvSpPr>
                <a:spLocks noChangeArrowheads="1"/>
              </p:cNvSpPr>
              <p:nvPr/>
            </p:nvSpPr>
            <p:spPr bwMode="auto">
              <a:xfrm>
                <a:off x="741363" y="3640583"/>
                <a:ext cx="1535113" cy="1533525"/>
              </a:xfrm>
              <a:prstGeom prst="ellipse">
                <a:avLst/>
              </a:prstGeom>
              <a:solidFill>
                <a:srgbClr val="1A66AB"/>
              </a:solidFill>
              <a:ln w="39688" cap="flat">
                <a:solidFill>
                  <a:srgbClr val="00A9E4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60732" tIns="30366" rIns="60732" bIns="30366" numCol="1" anchor="t" anchorCtr="0" compatLnSpc="1">
                <a:prstTxWarp prst="textNoShape">
                  <a:avLst/>
                </a:prstTxWarp>
              </a:bodyPr>
              <a:lstStyle/>
              <a:p>
                <a:pPr defTabSz="431860"/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Freeform 47"/>
              <p:cNvSpPr>
                <a:spLocks/>
              </p:cNvSpPr>
              <p:nvPr/>
            </p:nvSpPr>
            <p:spPr bwMode="auto">
              <a:xfrm>
                <a:off x="1497013" y="4096195"/>
                <a:ext cx="34925" cy="34925"/>
              </a:xfrm>
              <a:custGeom>
                <a:avLst/>
                <a:gdLst>
                  <a:gd name="T0" fmla="*/ 22 w 22"/>
                  <a:gd name="T1" fmla="*/ 0 h 22"/>
                  <a:gd name="T2" fmla="*/ 16 w 22"/>
                  <a:gd name="T3" fmla="*/ 22 h 22"/>
                  <a:gd name="T4" fmla="*/ 3 w 22"/>
                  <a:gd name="T5" fmla="*/ 22 h 22"/>
                  <a:gd name="T6" fmla="*/ 0 w 22"/>
                  <a:gd name="T7" fmla="*/ 0 h 22"/>
                  <a:gd name="T8" fmla="*/ 22 w 22"/>
                  <a:gd name="T9" fmla="*/ 0 h 22"/>
                  <a:gd name="T10" fmla="*/ 22 w 22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2">
                    <a:moveTo>
                      <a:pt x="22" y="0"/>
                    </a:moveTo>
                    <a:lnTo>
                      <a:pt x="16" y="22"/>
                    </a:lnTo>
                    <a:lnTo>
                      <a:pt x="3" y="22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A9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732" tIns="30366" rIns="60732" bIns="30366" numCol="1" anchor="t" anchorCtr="0" compatLnSpc="1">
                <a:prstTxWarp prst="textNoShape">
                  <a:avLst/>
                </a:prstTxWarp>
              </a:bodyPr>
              <a:lstStyle/>
              <a:p>
                <a:pPr defTabSz="431860"/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Freeform 48"/>
              <p:cNvSpPr>
                <a:spLocks/>
              </p:cNvSpPr>
              <p:nvPr/>
            </p:nvSpPr>
            <p:spPr bwMode="auto">
              <a:xfrm>
                <a:off x="1262063" y="4096195"/>
                <a:ext cx="493713" cy="204788"/>
              </a:xfrm>
              <a:custGeom>
                <a:avLst/>
                <a:gdLst>
                  <a:gd name="T0" fmla="*/ 48 w 99"/>
                  <a:gd name="T1" fmla="*/ 11 h 41"/>
                  <a:gd name="T2" fmla="*/ 51 w 99"/>
                  <a:gd name="T3" fmla="*/ 11 h 41"/>
                  <a:gd name="T4" fmla="*/ 55 w 99"/>
                  <a:gd name="T5" fmla="*/ 29 h 41"/>
                  <a:gd name="T6" fmla="*/ 64 w 99"/>
                  <a:gd name="T7" fmla="*/ 0 h 41"/>
                  <a:gd name="T8" fmla="*/ 73 w 99"/>
                  <a:gd name="T9" fmla="*/ 0 h 41"/>
                  <a:gd name="T10" fmla="*/ 99 w 99"/>
                  <a:gd name="T11" fmla="*/ 26 h 41"/>
                  <a:gd name="T12" fmla="*/ 99 w 99"/>
                  <a:gd name="T13" fmla="*/ 41 h 41"/>
                  <a:gd name="T14" fmla="*/ 83 w 99"/>
                  <a:gd name="T15" fmla="*/ 41 h 41"/>
                  <a:gd name="T16" fmla="*/ 83 w 99"/>
                  <a:gd name="T17" fmla="*/ 27 h 41"/>
                  <a:gd name="T18" fmla="*/ 76 w 99"/>
                  <a:gd name="T19" fmla="*/ 27 h 41"/>
                  <a:gd name="T20" fmla="*/ 76 w 99"/>
                  <a:gd name="T21" fmla="*/ 41 h 41"/>
                  <a:gd name="T22" fmla="*/ 23 w 99"/>
                  <a:gd name="T23" fmla="*/ 41 h 41"/>
                  <a:gd name="T24" fmla="*/ 23 w 99"/>
                  <a:gd name="T25" fmla="*/ 27 h 41"/>
                  <a:gd name="T26" fmla="*/ 16 w 99"/>
                  <a:gd name="T27" fmla="*/ 27 h 41"/>
                  <a:gd name="T28" fmla="*/ 16 w 99"/>
                  <a:gd name="T29" fmla="*/ 41 h 41"/>
                  <a:gd name="T30" fmla="*/ 0 w 99"/>
                  <a:gd name="T31" fmla="*/ 41 h 41"/>
                  <a:gd name="T32" fmla="*/ 0 w 99"/>
                  <a:gd name="T33" fmla="*/ 25 h 41"/>
                  <a:gd name="T34" fmla="*/ 26 w 99"/>
                  <a:gd name="T35" fmla="*/ 0 h 41"/>
                  <a:gd name="T36" fmla="*/ 35 w 99"/>
                  <a:gd name="T37" fmla="*/ 0 h 41"/>
                  <a:gd name="T38" fmla="*/ 45 w 99"/>
                  <a:gd name="T39" fmla="*/ 29 h 41"/>
                  <a:gd name="T40" fmla="*/ 48 w 99"/>
                  <a:gd name="T41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9" h="41">
                    <a:moveTo>
                      <a:pt x="48" y="11"/>
                    </a:moveTo>
                    <a:cubicBezTo>
                      <a:pt x="51" y="11"/>
                      <a:pt x="51" y="11"/>
                      <a:pt x="51" y="11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89" y="0"/>
                      <a:pt x="99" y="13"/>
                      <a:pt x="99" y="26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83" y="41"/>
                      <a:pt x="83" y="41"/>
                      <a:pt x="83" y="41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41"/>
                      <a:pt x="76" y="41"/>
                      <a:pt x="76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1" y="0"/>
                      <a:pt x="2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45" y="29"/>
                      <a:pt x="45" y="29"/>
                      <a:pt x="45" y="29"/>
                    </a:cubicBezTo>
                    <a:cubicBezTo>
                      <a:pt x="48" y="11"/>
                      <a:pt x="48" y="11"/>
                      <a:pt x="48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732" tIns="30366" rIns="60732" bIns="30366" numCol="1" anchor="t" anchorCtr="0" compatLnSpc="1">
                <a:prstTxWarp prst="textNoShape">
                  <a:avLst/>
                </a:prstTxWarp>
              </a:bodyPr>
              <a:lstStyle/>
              <a:p>
                <a:pPr defTabSz="431860"/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Oval 49"/>
              <p:cNvSpPr>
                <a:spLocks noChangeArrowheads="1"/>
              </p:cNvSpPr>
              <p:nvPr/>
            </p:nvSpPr>
            <p:spPr bwMode="auto">
              <a:xfrm>
                <a:off x="1406526" y="3875533"/>
                <a:ext cx="204788" cy="2000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732" tIns="30366" rIns="60732" bIns="30366" numCol="1" anchor="t" anchorCtr="0" compatLnSpc="1">
                <a:prstTxWarp prst="textNoShape">
                  <a:avLst/>
                </a:prstTxWarp>
              </a:bodyPr>
              <a:lstStyle/>
              <a:p>
                <a:pPr defTabSz="431860"/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50"/>
              <p:cNvSpPr>
                <a:spLocks noEditPoints="1"/>
              </p:cNvSpPr>
              <p:nvPr/>
            </p:nvSpPr>
            <p:spPr bwMode="auto">
              <a:xfrm>
                <a:off x="1157288" y="4326383"/>
                <a:ext cx="704850" cy="460375"/>
              </a:xfrm>
              <a:custGeom>
                <a:avLst/>
                <a:gdLst>
                  <a:gd name="T0" fmla="*/ 0 w 444"/>
                  <a:gd name="T1" fmla="*/ 0 h 290"/>
                  <a:gd name="T2" fmla="*/ 0 w 444"/>
                  <a:gd name="T3" fmla="*/ 290 h 290"/>
                  <a:gd name="T4" fmla="*/ 444 w 444"/>
                  <a:gd name="T5" fmla="*/ 290 h 290"/>
                  <a:gd name="T6" fmla="*/ 444 w 444"/>
                  <a:gd name="T7" fmla="*/ 0 h 290"/>
                  <a:gd name="T8" fmla="*/ 0 w 444"/>
                  <a:gd name="T9" fmla="*/ 0 h 290"/>
                  <a:gd name="T10" fmla="*/ 88 w 444"/>
                  <a:gd name="T11" fmla="*/ 117 h 290"/>
                  <a:gd name="T12" fmla="*/ 63 w 444"/>
                  <a:gd name="T13" fmla="*/ 98 h 290"/>
                  <a:gd name="T14" fmla="*/ 38 w 444"/>
                  <a:gd name="T15" fmla="*/ 117 h 290"/>
                  <a:gd name="T16" fmla="*/ 47 w 444"/>
                  <a:gd name="T17" fmla="*/ 88 h 290"/>
                  <a:gd name="T18" fmla="*/ 22 w 444"/>
                  <a:gd name="T19" fmla="*/ 70 h 290"/>
                  <a:gd name="T20" fmla="*/ 53 w 444"/>
                  <a:gd name="T21" fmla="*/ 70 h 290"/>
                  <a:gd name="T22" fmla="*/ 63 w 444"/>
                  <a:gd name="T23" fmla="*/ 41 h 290"/>
                  <a:gd name="T24" fmla="*/ 72 w 444"/>
                  <a:gd name="T25" fmla="*/ 70 h 290"/>
                  <a:gd name="T26" fmla="*/ 104 w 444"/>
                  <a:gd name="T27" fmla="*/ 70 h 290"/>
                  <a:gd name="T28" fmla="*/ 78 w 444"/>
                  <a:gd name="T29" fmla="*/ 88 h 290"/>
                  <a:gd name="T30" fmla="*/ 88 w 444"/>
                  <a:gd name="T31" fmla="*/ 117 h 290"/>
                  <a:gd name="T32" fmla="*/ 126 w 444"/>
                  <a:gd name="T33" fmla="*/ 32 h 290"/>
                  <a:gd name="T34" fmla="*/ 135 w 444"/>
                  <a:gd name="T35" fmla="*/ 35 h 290"/>
                  <a:gd name="T36" fmla="*/ 141 w 444"/>
                  <a:gd name="T37" fmla="*/ 28 h 290"/>
                  <a:gd name="T38" fmla="*/ 141 w 444"/>
                  <a:gd name="T39" fmla="*/ 38 h 290"/>
                  <a:gd name="T40" fmla="*/ 151 w 444"/>
                  <a:gd name="T41" fmla="*/ 41 h 290"/>
                  <a:gd name="T42" fmla="*/ 138 w 444"/>
                  <a:gd name="T43" fmla="*/ 44 h 290"/>
                  <a:gd name="T44" fmla="*/ 138 w 444"/>
                  <a:gd name="T45" fmla="*/ 54 h 290"/>
                  <a:gd name="T46" fmla="*/ 132 w 444"/>
                  <a:gd name="T47" fmla="*/ 47 h 290"/>
                  <a:gd name="T48" fmla="*/ 123 w 444"/>
                  <a:gd name="T49" fmla="*/ 47 h 290"/>
                  <a:gd name="T50" fmla="*/ 129 w 444"/>
                  <a:gd name="T51" fmla="*/ 41 h 290"/>
                  <a:gd name="T52" fmla="*/ 126 w 444"/>
                  <a:gd name="T53" fmla="*/ 32 h 290"/>
                  <a:gd name="T54" fmla="*/ 141 w 444"/>
                  <a:gd name="T55" fmla="*/ 142 h 290"/>
                  <a:gd name="T56" fmla="*/ 138 w 444"/>
                  <a:gd name="T57" fmla="*/ 152 h 290"/>
                  <a:gd name="T58" fmla="*/ 135 w 444"/>
                  <a:gd name="T59" fmla="*/ 145 h 290"/>
                  <a:gd name="T60" fmla="*/ 123 w 444"/>
                  <a:gd name="T61" fmla="*/ 148 h 290"/>
                  <a:gd name="T62" fmla="*/ 129 w 444"/>
                  <a:gd name="T63" fmla="*/ 139 h 290"/>
                  <a:gd name="T64" fmla="*/ 126 w 444"/>
                  <a:gd name="T65" fmla="*/ 129 h 290"/>
                  <a:gd name="T66" fmla="*/ 135 w 444"/>
                  <a:gd name="T67" fmla="*/ 133 h 290"/>
                  <a:gd name="T68" fmla="*/ 141 w 444"/>
                  <a:gd name="T69" fmla="*/ 126 h 290"/>
                  <a:gd name="T70" fmla="*/ 141 w 444"/>
                  <a:gd name="T71" fmla="*/ 136 h 290"/>
                  <a:gd name="T72" fmla="*/ 151 w 444"/>
                  <a:gd name="T73" fmla="*/ 139 h 290"/>
                  <a:gd name="T74" fmla="*/ 141 w 444"/>
                  <a:gd name="T75" fmla="*/ 142 h 290"/>
                  <a:gd name="T76" fmla="*/ 157 w 444"/>
                  <a:gd name="T77" fmla="*/ 57 h 290"/>
                  <a:gd name="T78" fmla="*/ 167 w 444"/>
                  <a:gd name="T79" fmla="*/ 63 h 290"/>
                  <a:gd name="T80" fmla="*/ 176 w 444"/>
                  <a:gd name="T81" fmla="*/ 60 h 290"/>
                  <a:gd name="T82" fmla="*/ 170 w 444"/>
                  <a:gd name="T83" fmla="*/ 70 h 290"/>
                  <a:gd name="T84" fmla="*/ 176 w 444"/>
                  <a:gd name="T85" fmla="*/ 76 h 290"/>
                  <a:gd name="T86" fmla="*/ 167 w 444"/>
                  <a:gd name="T87" fmla="*/ 73 h 290"/>
                  <a:gd name="T88" fmla="*/ 163 w 444"/>
                  <a:gd name="T89" fmla="*/ 82 h 290"/>
                  <a:gd name="T90" fmla="*/ 160 w 444"/>
                  <a:gd name="T91" fmla="*/ 73 h 290"/>
                  <a:gd name="T92" fmla="*/ 151 w 444"/>
                  <a:gd name="T93" fmla="*/ 70 h 290"/>
                  <a:gd name="T94" fmla="*/ 160 w 444"/>
                  <a:gd name="T95" fmla="*/ 66 h 290"/>
                  <a:gd name="T96" fmla="*/ 157 w 444"/>
                  <a:gd name="T97" fmla="*/ 57 h 290"/>
                  <a:gd name="T98" fmla="*/ 173 w 444"/>
                  <a:gd name="T99" fmla="*/ 123 h 290"/>
                  <a:gd name="T100" fmla="*/ 163 w 444"/>
                  <a:gd name="T101" fmla="*/ 117 h 290"/>
                  <a:gd name="T102" fmla="*/ 157 w 444"/>
                  <a:gd name="T103" fmla="*/ 123 h 290"/>
                  <a:gd name="T104" fmla="*/ 160 w 444"/>
                  <a:gd name="T105" fmla="*/ 114 h 290"/>
                  <a:gd name="T106" fmla="*/ 151 w 444"/>
                  <a:gd name="T107" fmla="*/ 107 h 290"/>
                  <a:gd name="T108" fmla="*/ 160 w 444"/>
                  <a:gd name="T109" fmla="*/ 107 h 290"/>
                  <a:gd name="T110" fmla="*/ 163 w 444"/>
                  <a:gd name="T111" fmla="*/ 98 h 290"/>
                  <a:gd name="T112" fmla="*/ 167 w 444"/>
                  <a:gd name="T113" fmla="*/ 107 h 290"/>
                  <a:gd name="T114" fmla="*/ 179 w 444"/>
                  <a:gd name="T115" fmla="*/ 107 h 290"/>
                  <a:gd name="T116" fmla="*/ 170 w 444"/>
                  <a:gd name="T117" fmla="*/ 114 h 290"/>
                  <a:gd name="T118" fmla="*/ 173 w 444"/>
                  <a:gd name="T119" fmla="*/ 123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44" h="290">
                    <a:moveTo>
                      <a:pt x="0" y="0"/>
                    </a:moveTo>
                    <a:lnTo>
                      <a:pt x="0" y="290"/>
                    </a:lnTo>
                    <a:lnTo>
                      <a:pt x="444" y="290"/>
                    </a:lnTo>
                    <a:lnTo>
                      <a:pt x="444" y="0"/>
                    </a:lnTo>
                    <a:lnTo>
                      <a:pt x="0" y="0"/>
                    </a:lnTo>
                    <a:close/>
                    <a:moveTo>
                      <a:pt x="88" y="117"/>
                    </a:moveTo>
                    <a:lnTo>
                      <a:pt x="63" y="98"/>
                    </a:lnTo>
                    <a:lnTo>
                      <a:pt x="38" y="117"/>
                    </a:lnTo>
                    <a:lnTo>
                      <a:pt x="47" y="88"/>
                    </a:lnTo>
                    <a:lnTo>
                      <a:pt x="22" y="70"/>
                    </a:lnTo>
                    <a:lnTo>
                      <a:pt x="53" y="70"/>
                    </a:lnTo>
                    <a:lnTo>
                      <a:pt x="63" y="41"/>
                    </a:lnTo>
                    <a:lnTo>
                      <a:pt x="72" y="70"/>
                    </a:lnTo>
                    <a:lnTo>
                      <a:pt x="104" y="70"/>
                    </a:lnTo>
                    <a:lnTo>
                      <a:pt x="78" y="88"/>
                    </a:lnTo>
                    <a:lnTo>
                      <a:pt x="88" y="117"/>
                    </a:lnTo>
                    <a:close/>
                    <a:moveTo>
                      <a:pt x="126" y="32"/>
                    </a:moveTo>
                    <a:lnTo>
                      <a:pt x="135" y="35"/>
                    </a:lnTo>
                    <a:lnTo>
                      <a:pt x="141" y="28"/>
                    </a:lnTo>
                    <a:lnTo>
                      <a:pt x="141" y="38"/>
                    </a:lnTo>
                    <a:lnTo>
                      <a:pt x="151" y="41"/>
                    </a:lnTo>
                    <a:lnTo>
                      <a:pt x="138" y="44"/>
                    </a:lnTo>
                    <a:lnTo>
                      <a:pt x="138" y="54"/>
                    </a:lnTo>
                    <a:lnTo>
                      <a:pt x="132" y="47"/>
                    </a:lnTo>
                    <a:lnTo>
                      <a:pt x="123" y="47"/>
                    </a:lnTo>
                    <a:lnTo>
                      <a:pt x="129" y="41"/>
                    </a:lnTo>
                    <a:lnTo>
                      <a:pt x="126" y="32"/>
                    </a:lnTo>
                    <a:close/>
                    <a:moveTo>
                      <a:pt x="141" y="142"/>
                    </a:moveTo>
                    <a:lnTo>
                      <a:pt x="138" y="152"/>
                    </a:lnTo>
                    <a:lnTo>
                      <a:pt x="135" y="145"/>
                    </a:lnTo>
                    <a:lnTo>
                      <a:pt x="123" y="148"/>
                    </a:lnTo>
                    <a:lnTo>
                      <a:pt x="129" y="139"/>
                    </a:lnTo>
                    <a:lnTo>
                      <a:pt x="126" y="129"/>
                    </a:lnTo>
                    <a:lnTo>
                      <a:pt x="135" y="133"/>
                    </a:lnTo>
                    <a:lnTo>
                      <a:pt x="141" y="126"/>
                    </a:lnTo>
                    <a:lnTo>
                      <a:pt x="141" y="136"/>
                    </a:lnTo>
                    <a:lnTo>
                      <a:pt x="151" y="139"/>
                    </a:lnTo>
                    <a:lnTo>
                      <a:pt x="141" y="142"/>
                    </a:lnTo>
                    <a:close/>
                    <a:moveTo>
                      <a:pt x="157" y="57"/>
                    </a:moveTo>
                    <a:lnTo>
                      <a:pt x="167" y="63"/>
                    </a:lnTo>
                    <a:lnTo>
                      <a:pt x="176" y="60"/>
                    </a:lnTo>
                    <a:lnTo>
                      <a:pt x="170" y="70"/>
                    </a:lnTo>
                    <a:lnTo>
                      <a:pt x="176" y="76"/>
                    </a:lnTo>
                    <a:lnTo>
                      <a:pt x="167" y="73"/>
                    </a:lnTo>
                    <a:lnTo>
                      <a:pt x="163" y="82"/>
                    </a:lnTo>
                    <a:lnTo>
                      <a:pt x="160" y="73"/>
                    </a:lnTo>
                    <a:lnTo>
                      <a:pt x="151" y="70"/>
                    </a:lnTo>
                    <a:lnTo>
                      <a:pt x="160" y="66"/>
                    </a:lnTo>
                    <a:lnTo>
                      <a:pt x="157" y="57"/>
                    </a:lnTo>
                    <a:close/>
                    <a:moveTo>
                      <a:pt x="173" y="123"/>
                    </a:moveTo>
                    <a:lnTo>
                      <a:pt x="163" y="117"/>
                    </a:lnTo>
                    <a:lnTo>
                      <a:pt x="157" y="123"/>
                    </a:lnTo>
                    <a:lnTo>
                      <a:pt x="160" y="114"/>
                    </a:lnTo>
                    <a:lnTo>
                      <a:pt x="151" y="107"/>
                    </a:lnTo>
                    <a:lnTo>
                      <a:pt x="160" y="107"/>
                    </a:lnTo>
                    <a:lnTo>
                      <a:pt x="163" y="98"/>
                    </a:lnTo>
                    <a:lnTo>
                      <a:pt x="167" y="107"/>
                    </a:lnTo>
                    <a:lnTo>
                      <a:pt x="179" y="107"/>
                    </a:lnTo>
                    <a:lnTo>
                      <a:pt x="170" y="114"/>
                    </a:lnTo>
                    <a:lnTo>
                      <a:pt x="173" y="1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0732" tIns="30366" rIns="60732" bIns="30366" numCol="1" anchor="t" anchorCtr="0" compatLnSpc="1">
                <a:prstTxWarp prst="textNoShape">
                  <a:avLst/>
                </a:prstTxWarp>
              </a:bodyPr>
              <a:lstStyle/>
              <a:p>
                <a:pPr defTabSz="431860"/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1018619" y="402148"/>
            <a:ext cx="624241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华三云：最佳实践</a:t>
            </a:r>
            <a:r>
              <a:rPr lang="en-US" altLang="zh-CN" sz="5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No.1</a:t>
            </a:r>
            <a:endParaRPr lang="zh-CN" altLang="en-US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14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39" b="10788"/>
          <a:stretch/>
        </p:blipFill>
        <p:spPr>
          <a:xfrm>
            <a:off x="794" y="11434"/>
            <a:ext cx="11520488" cy="6480175"/>
          </a:xfrm>
          <a:prstGeom prst="rect">
            <a:avLst/>
          </a:prstGeom>
        </p:spPr>
      </p:pic>
      <p:grpSp>
        <p:nvGrpSpPr>
          <p:cNvPr id="90" name="组合 89"/>
          <p:cNvGrpSpPr/>
          <p:nvPr/>
        </p:nvGrpSpPr>
        <p:grpSpPr>
          <a:xfrm>
            <a:off x="6670166" y="965991"/>
            <a:ext cx="1764000" cy="1764000"/>
            <a:chOff x="4710113" y="1260475"/>
            <a:chExt cx="1457851" cy="1457851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4710113" y="1260475"/>
              <a:ext cx="1457851" cy="1457851"/>
            </a:xfrm>
            <a:prstGeom prst="ellipse">
              <a:avLst/>
            </a:prstGeom>
            <a:solidFill>
              <a:srgbClr val="52BEE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5051426" y="2133600"/>
              <a:ext cx="379412" cy="363538"/>
            </a:xfrm>
            <a:custGeom>
              <a:avLst/>
              <a:gdLst>
                <a:gd name="T0" fmla="*/ 5 w 239"/>
                <a:gd name="T1" fmla="*/ 227 h 229"/>
                <a:gd name="T2" fmla="*/ 237 w 239"/>
                <a:gd name="T3" fmla="*/ 227 h 229"/>
                <a:gd name="T4" fmla="*/ 237 w 239"/>
                <a:gd name="T5" fmla="*/ 28 h 229"/>
                <a:gd name="T6" fmla="*/ 209 w 239"/>
                <a:gd name="T7" fmla="*/ 2 h 229"/>
                <a:gd name="T8" fmla="*/ 5 w 239"/>
                <a:gd name="T9" fmla="*/ 2 h 229"/>
                <a:gd name="T10" fmla="*/ 5 w 239"/>
                <a:gd name="T11" fmla="*/ 227 h 229"/>
                <a:gd name="T12" fmla="*/ 239 w 239"/>
                <a:gd name="T13" fmla="*/ 229 h 229"/>
                <a:gd name="T14" fmla="*/ 0 w 239"/>
                <a:gd name="T15" fmla="*/ 229 h 229"/>
                <a:gd name="T16" fmla="*/ 0 w 239"/>
                <a:gd name="T17" fmla="*/ 0 h 229"/>
                <a:gd name="T18" fmla="*/ 209 w 239"/>
                <a:gd name="T19" fmla="*/ 0 h 229"/>
                <a:gd name="T20" fmla="*/ 239 w 239"/>
                <a:gd name="T21" fmla="*/ 28 h 229"/>
                <a:gd name="T22" fmla="*/ 239 w 239"/>
                <a:gd name="T2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229">
                  <a:moveTo>
                    <a:pt x="5" y="227"/>
                  </a:moveTo>
                  <a:lnTo>
                    <a:pt x="237" y="227"/>
                  </a:lnTo>
                  <a:lnTo>
                    <a:pt x="237" y="28"/>
                  </a:lnTo>
                  <a:lnTo>
                    <a:pt x="209" y="2"/>
                  </a:lnTo>
                  <a:lnTo>
                    <a:pt x="5" y="2"/>
                  </a:lnTo>
                  <a:lnTo>
                    <a:pt x="5" y="227"/>
                  </a:lnTo>
                  <a:close/>
                  <a:moveTo>
                    <a:pt x="239" y="229"/>
                  </a:moveTo>
                  <a:lnTo>
                    <a:pt x="0" y="229"/>
                  </a:lnTo>
                  <a:lnTo>
                    <a:pt x="0" y="0"/>
                  </a:lnTo>
                  <a:lnTo>
                    <a:pt x="209" y="0"/>
                  </a:lnTo>
                  <a:lnTo>
                    <a:pt x="239" y="28"/>
                  </a:lnTo>
                  <a:lnTo>
                    <a:pt x="239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5449888" y="2133600"/>
              <a:ext cx="376237" cy="434975"/>
            </a:xfrm>
            <a:custGeom>
              <a:avLst/>
              <a:gdLst>
                <a:gd name="T0" fmla="*/ 3 w 237"/>
                <a:gd name="T1" fmla="*/ 227 h 274"/>
                <a:gd name="T2" fmla="*/ 48 w 237"/>
                <a:gd name="T3" fmla="*/ 227 h 274"/>
                <a:gd name="T4" fmla="*/ 48 w 237"/>
                <a:gd name="T5" fmla="*/ 267 h 274"/>
                <a:gd name="T6" fmla="*/ 88 w 237"/>
                <a:gd name="T7" fmla="*/ 227 h 274"/>
                <a:gd name="T8" fmla="*/ 235 w 237"/>
                <a:gd name="T9" fmla="*/ 227 h 274"/>
                <a:gd name="T10" fmla="*/ 235 w 237"/>
                <a:gd name="T11" fmla="*/ 30 h 274"/>
                <a:gd name="T12" fmla="*/ 206 w 237"/>
                <a:gd name="T13" fmla="*/ 2 h 274"/>
                <a:gd name="T14" fmla="*/ 3 w 237"/>
                <a:gd name="T15" fmla="*/ 2 h 274"/>
                <a:gd name="T16" fmla="*/ 3 w 237"/>
                <a:gd name="T17" fmla="*/ 227 h 274"/>
                <a:gd name="T18" fmla="*/ 43 w 237"/>
                <a:gd name="T19" fmla="*/ 274 h 274"/>
                <a:gd name="T20" fmla="*/ 43 w 237"/>
                <a:gd name="T21" fmla="*/ 229 h 274"/>
                <a:gd name="T22" fmla="*/ 0 w 237"/>
                <a:gd name="T23" fmla="*/ 229 h 274"/>
                <a:gd name="T24" fmla="*/ 0 w 237"/>
                <a:gd name="T25" fmla="*/ 0 h 274"/>
                <a:gd name="T26" fmla="*/ 206 w 237"/>
                <a:gd name="T27" fmla="*/ 0 h 274"/>
                <a:gd name="T28" fmla="*/ 237 w 237"/>
                <a:gd name="T29" fmla="*/ 28 h 274"/>
                <a:gd name="T30" fmla="*/ 237 w 237"/>
                <a:gd name="T31" fmla="*/ 229 h 274"/>
                <a:gd name="T32" fmla="*/ 90 w 237"/>
                <a:gd name="T33" fmla="*/ 229 h 274"/>
                <a:gd name="T34" fmla="*/ 43 w 237"/>
                <a:gd name="T3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74">
                  <a:moveTo>
                    <a:pt x="3" y="227"/>
                  </a:moveTo>
                  <a:lnTo>
                    <a:pt x="48" y="227"/>
                  </a:lnTo>
                  <a:lnTo>
                    <a:pt x="48" y="267"/>
                  </a:lnTo>
                  <a:lnTo>
                    <a:pt x="88" y="227"/>
                  </a:lnTo>
                  <a:lnTo>
                    <a:pt x="235" y="227"/>
                  </a:lnTo>
                  <a:lnTo>
                    <a:pt x="235" y="30"/>
                  </a:lnTo>
                  <a:lnTo>
                    <a:pt x="206" y="2"/>
                  </a:lnTo>
                  <a:lnTo>
                    <a:pt x="3" y="2"/>
                  </a:lnTo>
                  <a:lnTo>
                    <a:pt x="3" y="227"/>
                  </a:lnTo>
                  <a:close/>
                  <a:moveTo>
                    <a:pt x="43" y="274"/>
                  </a:moveTo>
                  <a:lnTo>
                    <a:pt x="43" y="229"/>
                  </a:lnTo>
                  <a:lnTo>
                    <a:pt x="0" y="229"/>
                  </a:lnTo>
                  <a:lnTo>
                    <a:pt x="0" y="0"/>
                  </a:lnTo>
                  <a:lnTo>
                    <a:pt x="206" y="0"/>
                  </a:lnTo>
                  <a:lnTo>
                    <a:pt x="237" y="28"/>
                  </a:lnTo>
                  <a:lnTo>
                    <a:pt x="237" y="229"/>
                  </a:lnTo>
                  <a:lnTo>
                    <a:pt x="90" y="229"/>
                  </a:lnTo>
                  <a:lnTo>
                    <a:pt x="43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5518151" y="2200275"/>
              <a:ext cx="239712" cy="230188"/>
            </a:xfrm>
            <a:custGeom>
              <a:avLst/>
              <a:gdLst>
                <a:gd name="T0" fmla="*/ 58 w 64"/>
                <a:gd name="T1" fmla="*/ 51 h 61"/>
                <a:gd name="T2" fmla="*/ 50 w 64"/>
                <a:gd name="T3" fmla="*/ 51 h 61"/>
                <a:gd name="T4" fmla="*/ 53 w 64"/>
                <a:gd name="T5" fmla="*/ 0 h 61"/>
                <a:gd name="T6" fmla="*/ 63 w 64"/>
                <a:gd name="T7" fmla="*/ 8 h 61"/>
                <a:gd name="T8" fmla="*/ 55 w 64"/>
                <a:gd name="T9" fmla="*/ 3 h 61"/>
                <a:gd name="T10" fmla="*/ 48 w 64"/>
                <a:gd name="T11" fmla="*/ 8 h 61"/>
                <a:gd name="T12" fmla="*/ 53 w 64"/>
                <a:gd name="T13" fmla="*/ 24 h 61"/>
                <a:gd name="T14" fmla="*/ 60 w 64"/>
                <a:gd name="T15" fmla="*/ 20 h 61"/>
                <a:gd name="T16" fmla="*/ 55 w 64"/>
                <a:gd name="T17" fmla="*/ 16 h 61"/>
                <a:gd name="T18" fmla="*/ 63 w 64"/>
                <a:gd name="T19" fmla="*/ 13 h 61"/>
                <a:gd name="T20" fmla="*/ 55 w 64"/>
                <a:gd name="T21" fmla="*/ 27 h 61"/>
                <a:gd name="T22" fmla="*/ 45 w 64"/>
                <a:gd name="T23" fmla="*/ 20 h 61"/>
                <a:gd name="T24" fmla="*/ 19 w 64"/>
                <a:gd name="T25" fmla="*/ 53 h 61"/>
                <a:gd name="T26" fmla="*/ 1 w 64"/>
                <a:gd name="T27" fmla="*/ 61 h 61"/>
                <a:gd name="T28" fmla="*/ 11 w 64"/>
                <a:gd name="T29" fmla="*/ 34 h 61"/>
                <a:gd name="T30" fmla="*/ 19 w 64"/>
                <a:gd name="T31" fmla="*/ 53 h 61"/>
                <a:gd name="T32" fmla="*/ 12 w 64"/>
                <a:gd name="T33" fmla="*/ 27 h 61"/>
                <a:gd name="T34" fmla="*/ 9 w 64"/>
                <a:gd name="T35" fmla="*/ 15 h 61"/>
                <a:gd name="T36" fmla="*/ 4 w 64"/>
                <a:gd name="T37" fmla="*/ 0 h 61"/>
                <a:gd name="T38" fmla="*/ 11 w 64"/>
                <a:gd name="T39" fmla="*/ 12 h 61"/>
                <a:gd name="T40" fmla="*/ 21 w 64"/>
                <a:gd name="T41" fmla="*/ 0 h 61"/>
                <a:gd name="T42" fmla="*/ 41 w 64"/>
                <a:gd name="T43" fmla="*/ 61 h 61"/>
                <a:gd name="T44" fmla="*/ 26 w 64"/>
                <a:gd name="T45" fmla="*/ 40 h 61"/>
                <a:gd name="T46" fmla="*/ 23 w 64"/>
                <a:gd name="T47" fmla="*/ 61 h 61"/>
                <a:gd name="T48" fmla="*/ 26 w 64"/>
                <a:gd name="T49" fmla="*/ 34 h 61"/>
                <a:gd name="T50" fmla="*/ 38 w 64"/>
                <a:gd name="T51" fmla="*/ 34 h 61"/>
                <a:gd name="T52" fmla="*/ 41 w 64"/>
                <a:gd name="T53" fmla="*/ 61 h 61"/>
                <a:gd name="T54" fmla="*/ 33 w 64"/>
                <a:gd name="T55" fmla="*/ 27 h 61"/>
                <a:gd name="T56" fmla="*/ 23 w 64"/>
                <a:gd name="T57" fmla="*/ 20 h 61"/>
                <a:gd name="T58" fmla="*/ 31 w 64"/>
                <a:gd name="T59" fmla="*/ 0 h 61"/>
                <a:gd name="T60" fmla="*/ 41 w 64"/>
                <a:gd name="T61" fmla="*/ 8 h 61"/>
                <a:gd name="T62" fmla="*/ 61 w 64"/>
                <a:gd name="T63" fmla="*/ 61 h 61"/>
                <a:gd name="T64" fmla="*/ 49 w 64"/>
                <a:gd name="T65" fmla="*/ 54 h 61"/>
                <a:gd name="T66" fmla="*/ 43 w 64"/>
                <a:gd name="T67" fmla="*/ 61 h 61"/>
                <a:gd name="T68" fmla="*/ 55 w 64"/>
                <a:gd name="T69" fmla="*/ 34 h 61"/>
                <a:gd name="T70" fmla="*/ 61 w 64"/>
                <a:gd name="T71" fmla="*/ 61 h 61"/>
                <a:gd name="T72" fmla="*/ 4 w 64"/>
                <a:gd name="T73" fmla="*/ 37 h 61"/>
                <a:gd name="T74" fmla="*/ 11 w 64"/>
                <a:gd name="T75" fmla="*/ 58 h 61"/>
                <a:gd name="T76" fmla="*/ 16 w 64"/>
                <a:gd name="T77" fmla="*/ 42 h 61"/>
                <a:gd name="T78" fmla="*/ 33 w 64"/>
                <a:gd name="T79" fmla="*/ 3 h 61"/>
                <a:gd name="T80" fmla="*/ 26 w 64"/>
                <a:gd name="T81" fmla="*/ 8 h 61"/>
                <a:gd name="T82" fmla="*/ 31 w 64"/>
                <a:gd name="T83" fmla="*/ 24 h 61"/>
                <a:gd name="T84" fmla="*/ 38 w 64"/>
                <a:gd name="T85" fmla="*/ 20 h 61"/>
                <a:gd name="T86" fmla="*/ 33 w 64"/>
                <a:gd name="T87" fmla="*/ 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61">
                  <a:moveTo>
                    <a:pt x="50" y="51"/>
                  </a:moveTo>
                  <a:cubicBezTo>
                    <a:pt x="58" y="51"/>
                    <a:pt x="58" y="51"/>
                    <a:pt x="58" y="51"/>
                  </a:cubicBezTo>
                  <a:cubicBezTo>
                    <a:pt x="54" y="39"/>
                    <a:pt x="54" y="39"/>
                    <a:pt x="54" y="39"/>
                  </a:cubicBezTo>
                  <a:lnTo>
                    <a:pt x="50" y="51"/>
                  </a:lnTo>
                  <a:close/>
                  <a:moveTo>
                    <a:pt x="45" y="8"/>
                  </a:moveTo>
                  <a:cubicBezTo>
                    <a:pt x="45" y="4"/>
                    <a:pt x="48" y="0"/>
                    <a:pt x="53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3" y="4"/>
                    <a:pt x="63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5"/>
                    <a:pt x="58" y="3"/>
                    <a:pt x="5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0" y="3"/>
                    <a:pt x="48" y="5"/>
                    <a:pt x="48" y="8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2"/>
                    <a:pt x="50" y="24"/>
                    <a:pt x="53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8" y="24"/>
                    <a:pt x="60" y="22"/>
                    <a:pt x="60" y="20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4"/>
                    <a:pt x="59" y="27"/>
                    <a:pt x="55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8" y="27"/>
                    <a:pt x="45" y="24"/>
                    <a:pt x="45" y="20"/>
                  </a:cubicBezTo>
                  <a:lnTo>
                    <a:pt x="45" y="8"/>
                  </a:lnTo>
                  <a:close/>
                  <a:moveTo>
                    <a:pt x="19" y="53"/>
                  </a:moveTo>
                  <a:cubicBezTo>
                    <a:pt x="19" y="57"/>
                    <a:pt x="16" y="61"/>
                    <a:pt x="1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6" y="34"/>
                    <a:pt x="19" y="37"/>
                    <a:pt x="19" y="42"/>
                  </a:cubicBezTo>
                  <a:lnTo>
                    <a:pt x="19" y="53"/>
                  </a:lnTo>
                  <a:close/>
                  <a:moveTo>
                    <a:pt x="12" y="15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12" y="15"/>
                  </a:lnTo>
                  <a:close/>
                  <a:moveTo>
                    <a:pt x="41" y="61"/>
                  </a:moveTo>
                  <a:cubicBezTo>
                    <a:pt x="37" y="61"/>
                    <a:pt x="37" y="61"/>
                    <a:pt x="37" y="6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1" y="34"/>
                    <a:pt x="41" y="34"/>
                    <a:pt x="41" y="34"/>
                  </a:cubicBezTo>
                  <a:lnTo>
                    <a:pt x="41" y="61"/>
                  </a:lnTo>
                  <a:close/>
                  <a:moveTo>
                    <a:pt x="41" y="20"/>
                  </a:moveTo>
                  <a:cubicBezTo>
                    <a:pt x="41" y="24"/>
                    <a:pt x="38" y="27"/>
                    <a:pt x="33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6" y="27"/>
                    <a:pt x="23" y="24"/>
                    <a:pt x="23" y="2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6" y="0"/>
                    <a:pt x="31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8" y="0"/>
                    <a:pt x="41" y="4"/>
                    <a:pt x="41" y="8"/>
                  </a:cubicBezTo>
                  <a:lnTo>
                    <a:pt x="41" y="20"/>
                  </a:lnTo>
                  <a:close/>
                  <a:moveTo>
                    <a:pt x="61" y="61"/>
                  </a:moveTo>
                  <a:cubicBezTo>
                    <a:pt x="59" y="54"/>
                    <a:pt x="59" y="54"/>
                    <a:pt x="59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64" y="61"/>
                    <a:pt x="64" y="61"/>
                    <a:pt x="64" y="61"/>
                  </a:cubicBezTo>
                  <a:lnTo>
                    <a:pt x="61" y="61"/>
                  </a:lnTo>
                  <a:close/>
                  <a:moveTo>
                    <a:pt x="11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4" y="58"/>
                    <a:pt x="16" y="56"/>
                    <a:pt x="16" y="5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39"/>
                    <a:pt x="14" y="37"/>
                    <a:pt x="11" y="37"/>
                  </a:cubicBezTo>
                  <a:moveTo>
                    <a:pt x="33" y="3"/>
                  </a:moveTo>
                  <a:cubicBezTo>
                    <a:pt x="31" y="3"/>
                    <a:pt x="31" y="3"/>
                    <a:pt x="31" y="3"/>
                  </a:cubicBezTo>
                  <a:cubicBezTo>
                    <a:pt x="28" y="3"/>
                    <a:pt x="26" y="5"/>
                    <a:pt x="26" y="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2"/>
                    <a:pt x="28" y="24"/>
                    <a:pt x="31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6" y="24"/>
                    <a:pt x="38" y="22"/>
                    <a:pt x="38" y="2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5"/>
                    <a:pt x="36" y="3"/>
                    <a:pt x="33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295901" y="2246313"/>
              <a:ext cx="98425" cy="96838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2 h 26"/>
                <a:gd name="T4" fmla="*/ 2 w 26"/>
                <a:gd name="T5" fmla="*/ 13 h 26"/>
                <a:gd name="T6" fmla="*/ 13 w 26"/>
                <a:gd name="T7" fmla="*/ 2 h 26"/>
                <a:gd name="T8" fmla="*/ 24 w 26"/>
                <a:gd name="T9" fmla="*/ 13 h 26"/>
                <a:gd name="T10" fmla="*/ 13 w 26"/>
                <a:gd name="T11" fmla="*/ 24 h 26"/>
                <a:gd name="T12" fmla="*/ 12 w 26"/>
                <a:gd name="T13" fmla="*/ 24 h 26"/>
                <a:gd name="T14" fmla="*/ 10 w 26"/>
                <a:gd name="T15" fmla="*/ 23 h 26"/>
                <a:gd name="T16" fmla="*/ 3 w 26"/>
                <a:gd name="T17" fmla="*/ 15 h 26"/>
                <a:gd name="T18" fmla="*/ 0 w 26"/>
                <a:gd name="T19" fmla="*/ 14 h 26"/>
                <a:gd name="T20" fmla="*/ 10 w 26"/>
                <a:gd name="T21" fmla="*/ 26 h 26"/>
                <a:gd name="T22" fmla="*/ 12 w 26"/>
                <a:gd name="T23" fmla="*/ 26 h 26"/>
                <a:gd name="T24" fmla="*/ 13 w 26"/>
                <a:gd name="T25" fmla="*/ 26 h 26"/>
                <a:gd name="T26" fmla="*/ 26 w 26"/>
                <a:gd name="T27" fmla="*/ 13 h 26"/>
                <a:gd name="T28" fmla="*/ 13 w 26"/>
                <a:gd name="T2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1" y="6"/>
                    <a:pt x="0" y="12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3" y="7"/>
                    <a:pt x="7" y="2"/>
                    <a:pt x="13" y="2"/>
                  </a:cubicBezTo>
                  <a:cubicBezTo>
                    <a:pt x="19" y="2"/>
                    <a:pt x="24" y="7"/>
                    <a:pt x="24" y="13"/>
                  </a:cubicBezTo>
                  <a:cubicBezTo>
                    <a:pt x="24" y="19"/>
                    <a:pt x="19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11" y="24"/>
                    <a:pt x="10" y="24"/>
                    <a:pt x="10" y="23"/>
                  </a:cubicBezTo>
                  <a:cubicBezTo>
                    <a:pt x="6" y="22"/>
                    <a:pt x="3" y="19"/>
                    <a:pt x="3" y="15"/>
                  </a:cubicBezTo>
                  <a:cubicBezTo>
                    <a:pt x="2" y="15"/>
                    <a:pt x="1" y="14"/>
                    <a:pt x="0" y="14"/>
                  </a:cubicBezTo>
                  <a:cubicBezTo>
                    <a:pt x="1" y="20"/>
                    <a:pt x="5" y="24"/>
                    <a:pt x="10" y="26"/>
                  </a:cubicBezTo>
                  <a:cubicBezTo>
                    <a:pt x="11" y="26"/>
                    <a:pt x="11" y="26"/>
                    <a:pt x="12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246688" y="2290763"/>
              <a:ext cx="93662" cy="98425"/>
            </a:xfrm>
            <a:custGeom>
              <a:avLst/>
              <a:gdLst>
                <a:gd name="T0" fmla="*/ 23 w 25"/>
                <a:gd name="T1" fmla="*/ 14 h 26"/>
                <a:gd name="T2" fmla="*/ 12 w 25"/>
                <a:gd name="T3" fmla="*/ 24 h 26"/>
                <a:gd name="T4" fmla="*/ 2 w 25"/>
                <a:gd name="T5" fmla="*/ 13 h 26"/>
                <a:gd name="T6" fmla="*/ 12 w 25"/>
                <a:gd name="T7" fmla="*/ 2 h 26"/>
                <a:gd name="T8" fmla="*/ 13 w 25"/>
                <a:gd name="T9" fmla="*/ 2 h 26"/>
                <a:gd name="T10" fmla="*/ 16 w 25"/>
                <a:gd name="T11" fmla="*/ 3 h 26"/>
                <a:gd name="T12" fmla="*/ 23 w 25"/>
                <a:gd name="T13" fmla="*/ 11 h 26"/>
                <a:gd name="T14" fmla="*/ 25 w 25"/>
                <a:gd name="T15" fmla="*/ 12 h 26"/>
                <a:gd name="T16" fmla="*/ 15 w 25"/>
                <a:gd name="T17" fmla="*/ 1 h 26"/>
                <a:gd name="T18" fmla="*/ 13 w 25"/>
                <a:gd name="T19" fmla="*/ 0 h 26"/>
                <a:gd name="T20" fmla="*/ 12 w 25"/>
                <a:gd name="T21" fmla="*/ 0 h 26"/>
                <a:gd name="T22" fmla="*/ 0 w 25"/>
                <a:gd name="T23" fmla="*/ 13 h 26"/>
                <a:gd name="T24" fmla="*/ 12 w 25"/>
                <a:gd name="T25" fmla="*/ 26 h 26"/>
                <a:gd name="T26" fmla="*/ 25 w 25"/>
                <a:gd name="T27" fmla="*/ 14 h 26"/>
                <a:gd name="T28" fmla="*/ 23 w 25"/>
                <a:gd name="T2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6">
                  <a:moveTo>
                    <a:pt x="23" y="14"/>
                  </a:moveTo>
                  <a:cubicBezTo>
                    <a:pt x="23" y="19"/>
                    <a:pt x="18" y="24"/>
                    <a:pt x="12" y="24"/>
                  </a:cubicBezTo>
                  <a:cubicBezTo>
                    <a:pt x="6" y="24"/>
                    <a:pt x="2" y="19"/>
                    <a:pt x="2" y="13"/>
                  </a:cubicBezTo>
                  <a:cubicBezTo>
                    <a:pt x="2" y="7"/>
                    <a:pt x="6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3"/>
                    <a:pt x="16" y="3"/>
                  </a:cubicBezTo>
                  <a:cubicBezTo>
                    <a:pt x="19" y="4"/>
                    <a:pt x="22" y="7"/>
                    <a:pt x="23" y="11"/>
                  </a:cubicBezTo>
                  <a:cubicBezTo>
                    <a:pt x="23" y="12"/>
                    <a:pt x="24" y="12"/>
                    <a:pt x="25" y="12"/>
                  </a:cubicBezTo>
                  <a:cubicBezTo>
                    <a:pt x="24" y="6"/>
                    <a:pt x="21" y="2"/>
                    <a:pt x="15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20"/>
                    <a:pt x="5" y="26"/>
                    <a:pt x="12" y="26"/>
                  </a:cubicBezTo>
                  <a:cubicBezTo>
                    <a:pt x="19" y="26"/>
                    <a:pt x="24" y="21"/>
                    <a:pt x="25" y="14"/>
                  </a:cubicBezTo>
                  <a:cubicBezTo>
                    <a:pt x="24" y="14"/>
                    <a:pt x="24" y="14"/>
                    <a:pt x="23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5194301" y="2246313"/>
              <a:ext cx="93662" cy="96838"/>
            </a:xfrm>
            <a:custGeom>
              <a:avLst/>
              <a:gdLst>
                <a:gd name="T0" fmla="*/ 25 w 25"/>
                <a:gd name="T1" fmla="*/ 12 h 26"/>
                <a:gd name="T2" fmla="*/ 13 w 25"/>
                <a:gd name="T3" fmla="*/ 0 h 26"/>
                <a:gd name="T4" fmla="*/ 0 w 25"/>
                <a:gd name="T5" fmla="*/ 13 h 26"/>
                <a:gd name="T6" fmla="*/ 13 w 25"/>
                <a:gd name="T7" fmla="*/ 26 h 26"/>
                <a:gd name="T8" fmla="*/ 14 w 25"/>
                <a:gd name="T9" fmla="*/ 26 h 26"/>
                <a:gd name="T10" fmla="*/ 14 w 25"/>
                <a:gd name="T11" fmla="*/ 25 h 26"/>
                <a:gd name="T12" fmla="*/ 14 w 25"/>
                <a:gd name="T13" fmla="*/ 24 h 26"/>
                <a:gd name="T14" fmla="*/ 13 w 25"/>
                <a:gd name="T15" fmla="*/ 24 h 26"/>
                <a:gd name="T16" fmla="*/ 2 w 25"/>
                <a:gd name="T17" fmla="*/ 13 h 26"/>
                <a:gd name="T18" fmla="*/ 13 w 25"/>
                <a:gd name="T19" fmla="*/ 2 h 26"/>
                <a:gd name="T20" fmla="*/ 23 w 25"/>
                <a:gd name="T21" fmla="*/ 13 h 26"/>
                <a:gd name="T22" fmla="*/ 23 w 25"/>
                <a:gd name="T23" fmla="*/ 13 h 26"/>
                <a:gd name="T24" fmla="*/ 23 w 25"/>
                <a:gd name="T25" fmla="*/ 15 h 26"/>
                <a:gd name="T26" fmla="*/ 16 w 25"/>
                <a:gd name="T27" fmla="*/ 23 h 26"/>
                <a:gd name="T28" fmla="*/ 16 w 25"/>
                <a:gd name="T29" fmla="*/ 25 h 26"/>
                <a:gd name="T30" fmla="*/ 16 w 25"/>
                <a:gd name="T31" fmla="*/ 26 h 26"/>
                <a:gd name="T32" fmla="*/ 25 w 25"/>
                <a:gd name="T33" fmla="*/ 14 h 26"/>
                <a:gd name="T34" fmla="*/ 25 w 25"/>
                <a:gd name="T35" fmla="*/ 13 h 26"/>
                <a:gd name="T36" fmla="*/ 25 w 25"/>
                <a:gd name="T3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26">
                  <a:moveTo>
                    <a:pt x="25" y="12"/>
                  </a:moveTo>
                  <a:cubicBezTo>
                    <a:pt x="25" y="6"/>
                    <a:pt x="19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7" y="24"/>
                    <a:pt x="2" y="19"/>
                    <a:pt x="2" y="13"/>
                  </a:cubicBezTo>
                  <a:cubicBezTo>
                    <a:pt x="2" y="7"/>
                    <a:pt x="7" y="2"/>
                    <a:pt x="13" y="2"/>
                  </a:cubicBezTo>
                  <a:cubicBezTo>
                    <a:pt x="18" y="2"/>
                    <a:pt x="23" y="7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5"/>
                  </a:cubicBezTo>
                  <a:cubicBezTo>
                    <a:pt x="22" y="19"/>
                    <a:pt x="20" y="22"/>
                    <a:pt x="16" y="23"/>
                  </a:cubicBezTo>
                  <a:cubicBezTo>
                    <a:pt x="16" y="24"/>
                    <a:pt x="16" y="24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4"/>
                    <a:pt x="25" y="20"/>
                    <a:pt x="25" y="14"/>
                  </a:cubicBezTo>
                  <a:cubicBezTo>
                    <a:pt x="25" y="14"/>
                    <a:pt x="25" y="14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5194301" y="2290763"/>
              <a:ext cx="7937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5141913" y="2290763"/>
              <a:ext cx="93662" cy="98425"/>
            </a:xfrm>
            <a:custGeom>
              <a:avLst/>
              <a:gdLst>
                <a:gd name="T0" fmla="*/ 23 w 25"/>
                <a:gd name="T1" fmla="*/ 14 h 26"/>
                <a:gd name="T2" fmla="*/ 13 w 25"/>
                <a:gd name="T3" fmla="*/ 24 h 26"/>
                <a:gd name="T4" fmla="*/ 2 w 25"/>
                <a:gd name="T5" fmla="*/ 13 h 26"/>
                <a:gd name="T6" fmla="*/ 13 w 25"/>
                <a:gd name="T7" fmla="*/ 2 h 26"/>
                <a:gd name="T8" fmla="*/ 14 w 25"/>
                <a:gd name="T9" fmla="*/ 2 h 26"/>
                <a:gd name="T10" fmla="*/ 16 w 25"/>
                <a:gd name="T11" fmla="*/ 3 h 26"/>
                <a:gd name="T12" fmla="*/ 23 w 25"/>
                <a:gd name="T13" fmla="*/ 11 h 26"/>
                <a:gd name="T14" fmla="*/ 25 w 25"/>
                <a:gd name="T15" fmla="*/ 12 h 26"/>
                <a:gd name="T16" fmla="*/ 16 w 25"/>
                <a:gd name="T17" fmla="*/ 1 h 26"/>
                <a:gd name="T18" fmla="*/ 14 w 25"/>
                <a:gd name="T19" fmla="*/ 0 h 26"/>
                <a:gd name="T20" fmla="*/ 13 w 25"/>
                <a:gd name="T21" fmla="*/ 0 h 26"/>
                <a:gd name="T22" fmla="*/ 0 w 25"/>
                <a:gd name="T23" fmla="*/ 13 h 26"/>
                <a:gd name="T24" fmla="*/ 13 w 25"/>
                <a:gd name="T25" fmla="*/ 26 h 26"/>
                <a:gd name="T26" fmla="*/ 25 w 25"/>
                <a:gd name="T27" fmla="*/ 14 h 26"/>
                <a:gd name="T28" fmla="*/ 23 w 25"/>
                <a:gd name="T2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6">
                  <a:moveTo>
                    <a:pt x="23" y="14"/>
                  </a:moveTo>
                  <a:cubicBezTo>
                    <a:pt x="23" y="19"/>
                    <a:pt x="18" y="24"/>
                    <a:pt x="13" y="24"/>
                  </a:cubicBezTo>
                  <a:cubicBezTo>
                    <a:pt x="7" y="24"/>
                    <a:pt x="2" y="19"/>
                    <a:pt x="2" y="13"/>
                  </a:cubicBezTo>
                  <a:cubicBezTo>
                    <a:pt x="2" y="7"/>
                    <a:pt x="7" y="2"/>
                    <a:pt x="13" y="2"/>
                  </a:cubicBezTo>
                  <a:cubicBezTo>
                    <a:pt x="13" y="2"/>
                    <a:pt x="13" y="2"/>
                    <a:pt x="14" y="2"/>
                  </a:cubicBezTo>
                  <a:cubicBezTo>
                    <a:pt x="15" y="2"/>
                    <a:pt x="15" y="3"/>
                    <a:pt x="16" y="3"/>
                  </a:cubicBezTo>
                  <a:cubicBezTo>
                    <a:pt x="20" y="4"/>
                    <a:pt x="23" y="7"/>
                    <a:pt x="23" y="11"/>
                  </a:cubicBezTo>
                  <a:cubicBezTo>
                    <a:pt x="24" y="12"/>
                    <a:pt x="25" y="12"/>
                    <a:pt x="25" y="12"/>
                  </a:cubicBezTo>
                  <a:cubicBezTo>
                    <a:pt x="25" y="6"/>
                    <a:pt x="21" y="2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9" y="26"/>
                    <a:pt x="25" y="21"/>
                    <a:pt x="25" y="14"/>
                  </a:cubicBezTo>
                  <a:cubicBezTo>
                    <a:pt x="25" y="14"/>
                    <a:pt x="24" y="14"/>
                    <a:pt x="23" y="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5089526" y="2246313"/>
              <a:ext cx="96837" cy="96838"/>
            </a:xfrm>
            <a:custGeom>
              <a:avLst/>
              <a:gdLst>
                <a:gd name="T0" fmla="*/ 26 w 26"/>
                <a:gd name="T1" fmla="*/ 12 h 26"/>
                <a:gd name="T2" fmla="*/ 13 w 26"/>
                <a:gd name="T3" fmla="*/ 0 h 26"/>
                <a:gd name="T4" fmla="*/ 0 w 26"/>
                <a:gd name="T5" fmla="*/ 13 h 26"/>
                <a:gd name="T6" fmla="*/ 13 w 26"/>
                <a:gd name="T7" fmla="*/ 26 h 26"/>
                <a:gd name="T8" fmla="*/ 14 w 26"/>
                <a:gd name="T9" fmla="*/ 26 h 26"/>
                <a:gd name="T10" fmla="*/ 14 w 26"/>
                <a:gd name="T11" fmla="*/ 25 h 26"/>
                <a:gd name="T12" fmla="*/ 14 w 26"/>
                <a:gd name="T13" fmla="*/ 24 h 26"/>
                <a:gd name="T14" fmla="*/ 13 w 26"/>
                <a:gd name="T15" fmla="*/ 24 h 26"/>
                <a:gd name="T16" fmla="*/ 2 w 26"/>
                <a:gd name="T17" fmla="*/ 13 h 26"/>
                <a:gd name="T18" fmla="*/ 13 w 26"/>
                <a:gd name="T19" fmla="*/ 2 h 26"/>
                <a:gd name="T20" fmla="*/ 23 w 26"/>
                <a:gd name="T21" fmla="*/ 13 h 26"/>
                <a:gd name="T22" fmla="*/ 24 w 26"/>
                <a:gd name="T23" fmla="*/ 13 h 26"/>
                <a:gd name="T24" fmla="*/ 23 w 26"/>
                <a:gd name="T25" fmla="*/ 15 h 26"/>
                <a:gd name="T26" fmla="*/ 16 w 26"/>
                <a:gd name="T27" fmla="*/ 23 h 26"/>
                <a:gd name="T28" fmla="*/ 16 w 26"/>
                <a:gd name="T29" fmla="*/ 25 h 26"/>
                <a:gd name="T30" fmla="*/ 16 w 26"/>
                <a:gd name="T31" fmla="*/ 26 h 26"/>
                <a:gd name="T32" fmla="*/ 26 w 26"/>
                <a:gd name="T33" fmla="*/ 14 h 26"/>
                <a:gd name="T34" fmla="*/ 26 w 26"/>
                <a:gd name="T35" fmla="*/ 13 h 26"/>
                <a:gd name="T36" fmla="*/ 26 w 26"/>
                <a:gd name="T3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6">
                  <a:moveTo>
                    <a:pt x="26" y="12"/>
                  </a:moveTo>
                  <a:cubicBezTo>
                    <a:pt x="25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7" y="24"/>
                    <a:pt x="2" y="19"/>
                    <a:pt x="2" y="13"/>
                  </a:cubicBezTo>
                  <a:cubicBezTo>
                    <a:pt x="2" y="7"/>
                    <a:pt x="7" y="2"/>
                    <a:pt x="13" y="2"/>
                  </a:cubicBezTo>
                  <a:cubicBezTo>
                    <a:pt x="19" y="2"/>
                    <a:pt x="23" y="7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4"/>
                    <a:pt x="23" y="14"/>
                    <a:pt x="23" y="15"/>
                  </a:cubicBezTo>
                  <a:cubicBezTo>
                    <a:pt x="23" y="19"/>
                    <a:pt x="20" y="22"/>
                    <a:pt x="16" y="23"/>
                  </a:cubicBezTo>
                  <a:cubicBezTo>
                    <a:pt x="16" y="24"/>
                    <a:pt x="16" y="24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1" y="24"/>
                    <a:pt x="25" y="20"/>
                    <a:pt x="26" y="14"/>
                  </a:cubicBezTo>
                  <a:cubicBezTo>
                    <a:pt x="26" y="14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051426" y="2062163"/>
              <a:ext cx="38100" cy="36513"/>
            </a:xfrm>
            <a:custGeom>
              <a:avLst/>
              <a:gdLst>
                <a:gd name="T0" fmla="*/ 4 w 10"/>
                <a:gd name="T1" fmla="*/ 10 h 10"/>
                <a:gd name="T2" fmla="*/ 4 w 10"/>
                <a:gd name="T3" fmla="*/ 6 h 10"/>
                <a:gd name="T4" fmla="*/ 0 w 10"/>
                <a:gd name="T5" fmla="*/ 0 h 10"/>
                <a:gd name="T6" fmla="*/ 3 w 10"/>
                <a:gd name="T7" fmla="*/ 0 h 10"/>
                <a:gd name="T8" fmla="*/ 4 w 10"/>
                <a:gd name="T9" fmla="*/ 2 h 10"/>
                <a:gd name="T10" fmla="*/ 5 w 10"/>
                <a:gd name="T11" fmla="*/ 4 h 10"/>
                <a:gd name="T12" fmla="*/ 5 w 10"/>
                <a:gd name="T13" fmla="*/ 4 h 10"/>
                <a:gd name="T14" fmla="*/ 6 w 10"/>
                <a:gd name="T15" fmla="*/ 2 h 10"/>
                <a:gd name="T16" fmla="*/ 7 w 10"/>
                <a:gd name="T17" fmla="*/ 0 h 10"/>
                <a:gd name="T18" fmla="*/ 10 w 10"/>
                <a:gd name="T19" fmla="*/ 0 h 10"/>
                <a:gd name="T20" fmla="*/ 6 w 10"/>
                <a:gd name="T21" fmla="*/ 6 h 10"/>
                <a:gd name="T22" fmla="*/ 6 w 10"/>
                <a:gd name="T23" fmla="*/ 10 h 10"/>
                <a:gd name="T24" fmla="*/ 4 w 10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4" y="1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6"/>
            <p:cNvSpPr>
              <a:spLocks noEditPoints="1"/>
            </p:cNvSpPr>
            <p:nvPr/>
          </p:nvSpPr>
          <p:spPr bwMode="auto">
            <a:xfrm>
              <a:off x="5092701" y="2057400"/>
              <a:ext cx="38100" cy="41275"/>
            </a:xfrm>
            <a:custGeom>
              <a:avLst/>
              <a:gdLst>
                <a:gd name="T0" fmla="*/ 5 w 10"/>
                <a:gd name="T1" fmla="*/ 11 h 11"/>
                <a:gd name="T2" fmla="*/ 0 w 10"/>
                <a:gd name="T3" fmla="*/ 6 h 11"/>
                <a:gd name="T4" fmla="*/ 5 w 10"/>
                <a:gd name="T5" fmla="*/ 0 h 11"/>
                <a:gd name="T6" fmla="*/ 10 w 10"/>
                <a:gd name="T7" fmla="*/ 6 h 11"/>
                <a:gd name="T8" fmla="*/ 5 w 10"/>
                <a:gd name="T9" fmla="*/ 11 h 11"/>
                <a:gd name="T10" fmla="*/ 5 w 10"/>
                <a:gd name="T11" fmla="*/ 9 h 11"/>
                <a:gd name="T12" fmla="*/ 8 w 10"/>
                <a:gd name="T13" fmla="*/ 6 h 11"/>
                <a:gd name="T14" fmla="*/ 5 w 10"/>
                <a:gd name="T15" fmla="*/ 2 h 11"/>
                <a:gd name="T16" fmla="*/ 3 w 10"/>
                <a:gd name="T17" fmla="*/ 6 h 11"/>
                <a:gd name="T18" fmla="*/ 5 w 10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10" y="9"/>
                    <a:pt x="8" y="11"/>
                    <a:pt x="5" y="11"/>
                  </a:cubicBezTo>
                  <a:close/>
                  <a:moveTo>
                    <a:pt x="5" y="9"/>
                  </a:moveTo>
                  <a:cubicBezTo>
                    <a:pt x="7" y="9"/>
                    <a:pt x="8" y="8"/>
                    <a:pt x="8" y="6"/>
                  </a:cubicBezTo>
                  <a:cubicBezTo>
                    <a:pt x="8" y="4"/>
                    <a:pt x="7" y="2"/>
                    <a:pt x="5" y="2"/>
                  </a:cubicBezTo>
                  <a:cubicBezTo>
                    <a:pt x="3" y="2"/>
                    <a:pt x="3" y="4"/>
                    <a:pt x="3" y="6"/>
                  </a:cubicBezTo>
                  <a:cubicBezTo>
                    <a:pt x="3" y="8"/>
                    <a:pt x="3" y="9"/>
                    <a:pt x="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5141913" y="2062163"/>
              <a:ext cx="30162" cy="36513"/>
            </a:xfrm>
            <a:custGeom>
              <a:avLst/>
              <a:gdLst>
                <a:gd name="T0" fmla="*/ 2 w 8"/>
                <a:gd name="T1" fmla="*/ 0 h 10"/>
                <a:gd name="T2" fmla="*/ 2 w 8"/>
                <a:gd name="T3" fmla="*/ 6 h 10"/>
                <a:gd name="T4" fmla="*/ 4 w 8"/>
                <a:gd name="T5" fmla="*/ 8 h 10"/>
                <a:gd name="T6" fmla="*/ 6 w 8"/>
                <a:gd name="T7" fmla="*/ 6 h 10"/>
                <a:gd name="T8" fmla="*/ 6 w 8"/>
                <a:gd name="T9" fmla="*/ 0 h 10"/>
                <a:gd name="T10" fmla="*/ 8 w 8"/>
                <a:gd name="T11" fmla="*/ 0 h 10"/>
                <a:gd name="T12" fmla="*/ 8 w 8"/>
                <a:gd name="T13" fmla="*/ 5 h 10"/>
                <a:gd name="T14" fmla="*/ 4 w 8"/>
                <a:gd name="T15" fmla="*/ 10 h 10"/>
                <a:gd name="T16" fmla="*/ 0 w 8"/>
                <a:gd name="T17" fmla="*/ 5 h 10"/>
                <a:gd name="T18" fmla="*/ 0 w 8"/>
                <a:gd name="T19" fmla="*/ 0 h 10"/>
                <a:gd name="T20" fmla="*/ 2 w 8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3" y="8"/>
                    <a:pt x="4" y="8"/>
                  </a:cubicBezTo>
                  <a:cubicBezTo>
                    <a:pt x="5" y="8"/>
                    <a:pt x="6" y="7"/>
                    <a:pt x="6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9"/>
                    <a:pt x="6" y="10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5180013" y="2062163"/>
              <a:ext cx="30162" cy="36513"/>
            </a:xfrm>
            <a:custGeom>
              <a:avLst/>
              <a:gdLst>
                <a:gd name="T0" fmla="*/ 7 w 19"/>
                <a:gd name="T1" fmla="*/ 4 h 23"/>
                <a:gd name="T2" fmla="*/ 0 w 19"/>
                <a:gd name="T3" fmla="*/ 4 h 23"/>
                <a:gd name="T4" fmla="*/ 0 w 19"/>
                <a:gd name="T5" fmla="*/ 0 h 23"/>
                <a:gd name="T6" fmla="*/ 19 w 19"/>
                <a:gd name="T7" fmla="*/ 0 h 23"/>
                <a:gd name="T8" fmla="*/ 19 w 19"/>
                <a:gd name="T9" fmla="*/ 4 h 23"/>
                <a:gd name="T10" fmla="*/ 12 w 19"/>
                <a:gd name="T11" fmla="*/ 4 h 23"/>
                <a:gd name="T12" fmla="*/ 12 w 19"/>
                <a:gd name="T13" fmla="*/ 23 h 23"/>
                <a:gd name="T14" fmla="*/ 7 w 19"/>
                <a:gd name="T15" fmla="*/ 23 h 23"/>
                <a:gd name="T16" fmla="*/ 7 w 19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3">
                  <a:moveTo>
                    <a:pt x="7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5216526" y="2062163"/>
              <a:ext cx="34925" cy="36513"/>
            </a:xfrm>
            <a:custGeom>
              <a:avLst/>
              <a:gdLst>
                <a:gd name="T0" fmla="*/ 7 w 22"/>
                <a:gd name="T1" fmla="*/ 0 h 23"/>
                <a:gd name="T2" fmla="*/ 7 w 22"/>
                <a:gd name="T3" fmla="*/ 9 h 23"/>
                <a:gd name="T4" fmla="*/ 17 w 22"/>
                <a:gd name="T5" fmla="*/ 9 h 23"/>
                <a:gd name="T6" fmla="*/ 17 w 22"/>
                <a:gd name="T7" fmla="*/ 0 h 23"/>
                <a:gd name="T8" fmla="*/ 22 w 22"/>
                <a:gd name="T9" fmla="*/ 0 h 23"/>
                <a:gd name="T10" fmla="*/ 22 w 22"/>
                <a:gd name="T11" fmla="*/ 23 h 23"/>
                <a:gd name="T12" fmla="*/ 17 w 22"/>
                <a:gd name="T13" fmla="*/ 23 h 23"/>
                <a:gd name="T14" fmla="*/ 17 w 22"/>
                <a:gd name="T15" fmla="*/ 14 h 23"/>
                <a:gd name="T16" fmla="*/ 7 w 22"/>
                <a:gd name="T17" fmla="*/ 14 h 23"/>
                <a:gd name="T18" fmla="*/ 7 w 22"/>
                <a:gd name="T19" fmla="*/ 23 h 23"/>
                <a:gd name="T20" fmla="*/ 0 w 22"/>
                <a:gd name="T21" fmla="*/ 23 h 23"/>
                <a:gd name="T22" fmla="*/ 0 w 22"/>
                <a:gd name="T23" fmla="*/ 0 h 23"/>
                <a:gd name="T24" fmla="*/ 7 w 22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3">
                  <a:moveTo>
                    <a:pt x="7" y="0"/>
                  </a:moveTo>
                  <a:lnTo>
                    <a:pt x="7" y="9"/>
                  </a:lnTo>
                  <a:lnTo>
                    <a:pt x="17" y="9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23"/>
                  </a:lnTo>
                  <a:lnTo>
                    <a:pt x="17" y="23"/>
                  </a:lnTo>
                  <a:lnTo>
                    <a:pt x="17" y="14"/>
                  </a:lnTo>
                  <a:lnTo>
                    <a:pt x="7" y="14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0"/>
            <p:cNvSpPr>
              <a:spLocks noEditPoints="1"/>
            </p:cNvSpPr>
            <p:nvPr/>
          </p:nvSpPr>
          <p:spPr bwMode="auto">
            <a:xfrm>
              <a:off x="5273676" y="2057400"/>
              <a:ext cx="38100" cy="41275"/>
            </a:xfrm>
            <a:custGeom>
              <a:avLst/>
              <a:gdLst>
                <a:gd name="T0" fmla="*/ 5 w 10"/>
                <a:gd name="T1" fmla="*/ 11 h 11"/>
                <a:gd name="T2" fmla="*/ 0 w 10"/>
                <a:gd name="T3" fmla="*/ 6 h 11"/>
                <a:gd name="T4" fmla="*/ 5 w 10"/>
                <a:gd name="T5" fmla="*/ 0 h 11"/>
                <a:gd name="T6" fmla="*/ 10 w 10"/>
                <a:gd name="T7" fmla="*/ 6 h 11"/>
                <a:gd name="T8" fmla="*/ 5 w 10"/>
                <a:gd name="T9" fmla="*/ 11 h 11"/>
                <a:gd name="T10" fmla="*/ 5 w 10"/>
                <a:gd name="T11" fmla="*/ 9 h 11"/>
                <a:gd name="T12" fmla="*/ 7 w 10"/>
                <a:gd name="T13" fmla="*/ 6 h 11"/>
                <a:gd name="T14" fmla="*/ 5 w 10"/>
                <a:gd name="T15" fmla="*/ 2 h 11"/>
                <a:gd name="T16" fmla="*/ 2 w 10"/>
                <a:gd name="T17" fmla="*/ 6 h 11"/>
                <a:gd name="T18" fmla="*/ 5 w 10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10" y="9"/>
                    <a:pt x="8" y="11"/>
                    <a:pt x="5" y="11"/>
                  </a:cubicBezTo>
                  <a:close/>
                  <a:moveTo>
                    <a:pt x="5" y="9"/>
                  </a:moveTo>
                  <a:cubicBezTo>
                    <a:pt x="6" y="9"/>
                    <a:pt x="7" y="8"/>
                    <a:pt x="7" y="6"/>
                  </a:cubicBezTo>
                  <a:cubicBezTo>
                    <a:pt x="7" y="4"/>
                    <a:pt x="6" y="2"/>
                    <a:pt x="5" y="2"/>
                  </a:cubicBezTo>
                  <a:cubicBezTo>
                    <a:pt x="3" y="2"/>
                    <a:pt x="2" y="4"/>
                    <a:pt x="2" y="6"/>
                  </a:cubicBezTo>
                  <a:cubicBezTo>
                    <a:pt x="2" y="8"/>
                    <a:pt x="3" y="9"/>
                    <a:pt x="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5318126" y="2062163"/>
              <a:ext cx="26987" cy="36513"/>
            </a:xfrm>
            <a:custGeom>
              <a:avLst/>
              <a:gdLst>
                <a:gd name="T0" fmla="*/ 0 w 17"/>
                <a:gd name="T1" fmla="*/ 0 h 23"/>
                <a:gd name="T2" fmla="*/ 7 w 17"/>
                <a:gd name="T3" fmla="*/ 0 h 23"/>
                <a:gd name="T4" fmla="*/ 7 w 17"/>
                <a:gd name="T5" fmla="*/ 18 h 23"/>
                <a:gd name="T6" fmla="*/ 17 w 17"/>
                <a:gd name="T7" fmla="*/ 18 h 23"/>
                <a:gd name="T8" fmla="*/ 17 w 17"/>
                <a:gd name="T9" fmla="*/ 23 h 23"/>
                <a:gd name="T10" fmla="*/ 0 w 17"/>
                <a:gd name="T11" fmla="*/ 23 h 23"/>
                <a:gd name="T12" fmla="*/ 0 w 17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17" y="18"/>
                  </a:lnTo>
                  <a:lnTo>
                    <a:pt x="17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5348288" y="2062163"/>
              <a:ext cx="34925" cy="36513"/>
            </a:xfrm>
            <a:custGeom>
              <a:avLst/>
              <a:gdLst>
                <a:gd name="T0" fmla="*/ 3 w 9"/>
                <a:gd name="T1" fmla="*/ 10 h 10"/>
                <a:gd name="T2" fmla="*/ 3 w 9"/>
                <a:gd name="T3" fmla="*/ 6 h 10"/>
                <a:gd name="T4" fmla="*/ 0 w 9"/>
                <a:gd name="T5" fmla="*/ 0 h 10"/>
                <a:gd name="T6" fmla="*/ 3 w 9"/>
                <a:gd name="T7" fmla="*/ 0 h 10"/>
                <a:gd name="T8" fmla="*/ 4 w 9"/>
                <a:gd name="T9" fmla="*/ 2 h 10"/>
                <a:gd name="T10" fmla="*/ 5 w 9"/>
                <a:gd name="T11" fmla="*/ 4 h 10"/>
                <a:gd name="T12" fmla="*/ 5 w 9"/>
                <a:gd name="T13" fmla="*/ 4 h 10"/>
                <a:gd name="T14" fmla="*/ 6 w 9"/>
                <a:gd name="T15" fmla="*/ 2 h 10"/>
                <a:gd name="T16" fmla="*/ 7 w 9"/>
                <a:gd name="T17" fmla="*/ 0 h 10"/>
                <a:gd name="T18" fmla="*/ 9 w 9"/>
                <a:gd name="T19" fmla="*/ 0 h 10"/>
                <a:gd name="T20" fmla="*/ 6 w 9"/>
                <a:gd name="T21" fmla="*/ 6 h 10"/>
                <a:gd name="T22" fmla="*/ 6 w 9"/>
                <a:gd name="T23" fmla="*/ 10 h 10"/>
                <a:gd name="T24" fmla="*/ 3 w 9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6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5389563" y="2062163"/>
              <a:ext cx="46037" cy="36513"/>
            </a:xfrm>
            <a:custGeom>
              <a:avLst/>
              <a:gdLst>
                <a:gd name="T0" fmla="*/ 9 w 12"/>
                <a:gd name="T1" fmla="*/ 6 h 10"/>
                <a:gd name="T2" fmla="*/ 9 w 12"/>
                <a:gd name="T3" fmla="*/ 2 h 10"/>
                <a:gd name="T4" fmla="*/ 9 w 12"/>
                <a:gd name="T5" fmla="*/ 2 h 10"/>
                <a:gd name="T6" fmla="*/ 8 w 12"/>
                <a:gd name="T7" fmla="*/ 6 h 10"/>
                <a:gd name="T8" fmla="*/ 7 w 12"/>
                <a:gd name="T9" fmla="*/ 10 h 10"/>
                <a:gd name="T10" fmla="*/ 5 w 12"/>
                <a:gd name="T11" fmla="*/ 10 h 10"/>
                <a:gd name="T12" fmla="*/ 4 w 12"/>
                <a:gd name="T13" fmla="*/ 6 h 10"/>
                <a:gd name="T14" fmla="*/ 3 w 12"/>
                <a:gd name="T15" fmla="*/ 2 h 10"/>
                <a:gd name="T16" fmla="*/ 3 w 12"/>
                <a:gd name="T17" fmla="*/ 2 h 10"/>
                <a:gd name="T18" fmla="*/ 2 w 12"/>
                <a:gd name="T19" fmla="*/ 6 h 10"/>
                <a:gd name="T20" fmla="*/ 2 w 12"/>
                <a:gd name="T21" fmla="*/ 10 h 10"/>
                <a:gd name="T22" fmla="*/ 0 w 12"/>
                <a:gd name="T23" fmla="*/ 10 h 10"/>
                <a:gd name="T24" fmla="*/ 1 w 12"/>
                <a:gd name="T25" fmla="*/ 0 h 10"/>
                <a:gd name="T26" fmla="*/ 4 w 12"/>
                <a:gd name="T27" fmla="*/ 0 h 10"/>
                <a:gd name="T28" fmla="*/ 5 w 12"/>
                <a:gd name="T29" fmla="*/ 3 h 10"/>
                <a:gd name="T30" fmla="*/ 6 w 12"/>
                <a:gd name="T31" fmla="*/ 7 h 10"/>
                <a:gd name="T32" fmla="*/ 6 w 12"/>
                <a:gd name="T33" fmla="*/ 7 h 10"/>
                <a:gd name="T34" fmla="*/ 7 w 12"/>
                <a:gd name="T35" fmla="*/ 3 h 10"/>
                <a:gd name="T36" fmla="*/ 8 w 12"/>
                <a:gd name="T37" fmla="*/ 0 h 10"/>
                <a:gd name="T38" fmla="*/ 11 w 12"/>
                <a:gd name="T39" fmla="*/ 0 h 10"/>
                <a:gd name="T40" fmla="*/ 12 w 12"/>
                <a:gd name="T41" fmla="*/ 10 h 10"/>
                <a:gd name="T42" fmla="*/ 9 w 12"/>
                <a:gd name="T43" fmla="*/ 10 h 10"/>
                <a:gd name="T44" fmla="*/ 9 w 12"/>
                <a:gd name="T4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0">
                  <a:moveTo>
                    <a:pt x="9" y="6"/>
                  </a:moveTo>
                  <a:cubicBezTo>
                    <a:pt x="9" y="5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8" y="5"/>
                    <a:pt x="8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5"/>
                    <a:pt x="2" y="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6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4"/>
                    <a:pt x="7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4"/>
            <p:cNvSpPr>
              <a:spLocks noEditPoints="1"/>
            </p:cNvSpPr>
            <p:nvPr/>
          </p:nvSpPr>
          <p:spPr bwMode="auto">
            <a:xfrm>
              <a:off x="5441951" y="2057400"/>
              <a:ext cx="30162" cy="41275"/>
            </a:xfrm>
            <a:custGeom>
              <a:avLst/>
              <a:gdLst>
                <a:gd name="T0" fmla="*/ 0 w 8"/>
                <a:gd name="T1" fmla="*/ 1 h 11"/>
                <a:gd name="T2" fmla="*/ 3 w 8"/>
                <a:gd name="T3" fmla="*/ 0 h 11"/>
                <a:gd name="T4" fmla="*/ 7 w 8"/>
                <a:gd name="T5" fmla="*/ 1 h 11"/>
                <a:gd name="T6" fmla="*/ 8 w 8"/>
                <a:gd name="T7" fmla="*/ 4 h 11"/>
                <a:gd name="T8" fmla="*/ 7 w 8"/>
                <a:gd name="T9" fmla="*/ 6 h 11"/>
                <a:gd name="T10" fmla="*/ 3 w 8"/>
                <a:gd name="T11" fmla="*/ 7 h 11"/>
                <a:gd name="T12" fmla="*/ 3 w 8"/>
                <a:gd name="T13" fmla="*/ 7 h 11"/>
                <a:gd name="T14" fmla="*/ 3 w 8"/>
                <a:gd name="T15" fmla="*/ 11 h 11"/>
                <a:gd name="T16" fmla="*/ 0 w 8"/>
                <a:gd name="T17" fmla="*/ 11 h 11"/>
                <a:gd name="T18" fmla="*/ 0 w 8"/>
                <a:gd name="T19" fmla="*/ 1 h 11"/>
                <a:gd name="T20" fmla="*/ 3 w 8"/>
                <a:gd name="T21" fmla="*/ 5 h 11"/>
                <a:gd name="T22" fmla="*/ 3 w 8"/>
                <a:gd name="T23" fmla="*/ 5 h 11"/>
                <a:gd name="T24" fmla="*/ 5 w 8"/>
                <a:gd name="T25" fmla="*/ 4 h 11"/>
                <a:gd name="T26" fmla="*/ 4 w 8"/>
                <a:gd name="T27" fmla="*/ 2 h 11"/>
                <a:gd name="T28" fmla="*/ 3 w 8"/>
                <a:gd name="T29" fmla="*/ 2 h 11"/>
                <a:gd name="T30" fmla="*/ 3 w 8"/>
                <a:gd name="T3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6" y="7"/>
                    <a:pt x="5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0" y="1"/>
                  </a:lnTo>
                  <a:close/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5480051" y="2062163"/>
              <a:ext cx="7937" cy="365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5499101" y="2057400"/>
              <a:ext cx="30162" cy="41275"/>
            </a:xfrm>
            <a:custGeom>
              <a:avLst/>
              <a:gdLst>
                <a:gd name="T0" fmla="*/ 8 w 8"/>
                <a:gd name="T1" fmla="*/ 11 h 11"/>
                <a:gd name="T2" fmla="*/ 5 w 8"/>
                <a:gd name="T3" fmla="*/ 11 h 11"/>
                <a:gd name="T4" fmla="*/ 0 w 8"/>
                <a:gd name="T5" fmla="*/ 6 h 11"/>
                <a:gd name="T6" fmla="*/ 6 w 8"/>
                <a:gd name="T7" fmla="*/ 0 h 11"/>
                <a:gd name="T8" fmla="*/ 8 w 8"/>
                <a:gd name="T9" fmla="*/ 1 h 11"/>
                <a:gd name="T10" fmla="*/ 8 w 8"/>
                <a:gd name="T11" fmla="*/ 3 h 11"/>
                <a:gd name="T12" fmla="*/ 6 w 8"/>
                <a:gd name="T13" fmla="*/ 2 h 11"/>
                <a:gd name="T14" fmla="*/ 2 w 8"/>
                <a:gd name="T15" fmla="*/ 6 h 11"/>
                <a:gd name="T16" fmla="*/ 6 w 8"/>
                <a:gd name="T17" fmla="*/ 9 h 11"/>
                <a:gd name="T18" fmla="*/ 8 w 8"/>
                <a:gd name="T19" fmla="*/ 9 h 11"/>
                <a:gd name="T20" fmla="*/ 8 w 8"/>
                <a:gd name="T2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cubicBezTo>
                    <a:pt x="8" y="11"/>
                    <a:pt x="7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4" y="2"/>
                    <a:pt x="2" y="3"/>
                    <a:pt x="2" y="6"/>
                  </a:cubicBezTo>
                  <a:cubicBezTo>
                    <a:pt x="2" y="8"/>
                    <a:pt x="4" y="9"/>
                    <a:pt x="6" y="9"/>
                  </a:cubicBezTo>
                  <a:cubicBezTo>
                    <a:pt x="6" y="9"/>
                    <a:pt x="7" y="9"/>
                    <a:pt x="8" y="9"/>
                  </a:cubicBezTo>
                  <a:lnTo>
                    <a:pt x="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5548313" y="2057400"/>
              <a:ext cx="36512" cy="41275"/>
            </a:xfrm>
            <a:custGeom>
              <a:avLst/>
              <a:gdLst>
                <a:gd name="T0" fmla="*/ 10 w 10"/>
                <a:gd name="T1" fmla="*/ 10 h 11"/>
                <a:gd name="T2" fmla="*/ 6 w 10"/>
                <a:gd name="T3" fmla="*/ 11 h 11"/>
                <a:gd name="T4" fmla="*/ 2 w 10"/>
                <a:gd name="T5" fmla="*/ 10 h 11"/>
                <a:gd name="T6" fmla="*/ 0 w 10"/>
                <a:gd name="T7" fmla="*/ 6 h 11"/>
                <a:gd name="T8" fmla="*/ 6 w 10"/>
                <a:gd name="T9" fmla="*/ 0 h 11"/>
                <a:gd name="T10" fmla="*/ 9 w 10"/>
                <a:gd name="T11" fmla="*/ 1 h 11"/>
                <a:gd name="T12" fmla="*/ 9 w 10"/>
                <a:gd name="T13" fmla="*/ 3 h 11"/>
                <a:gd name="T14" fmla="*/ 6 w 10"/>
                <a:gd name="T15" fmla="*/ 2 h 11"/>
                <a:gd name="T16" fmla="*/ 3 w 10"/>
                <a:gd name="T17" fmla="*/ 6 h 11"/>
                <a:gd name="T18" fmla="*/ 6 w 10"/>
                <a:gd name="T19" fmla="*/ 9 h 11"/>
                <a:gd name="T20" fmla="*/ 7 w 10"/>
                <a:gd name="T21" fmla="*/ 9 h 11"/>
                <a:gd name="T22" fmla="*/ 7 w 10"/>
                <a:gd name="T23" fmla="*/ 7 h 11"/>
                <a:gd name="T24" fmla="*/ 6 w 10"/>
                <a:gd name="T25" fmla="*/ 7 h 11"/>
                <a:gd name="T26" fmla="*/ 6 w 10"/>
                <a:gd name="T27" fmla="*/ 5 h 11"/>
                <a:gd name="T28" fmla="*/ 10 w 10"/>
                <a:gd name="T29" fmla="*/ 5 h 11"/>
                <a:gd name="T30" fmla="*/ 10 w 10"/>
                <a:gd name="T3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1">
                  <a:moveTo>
                    <a:pt x="10" y="10"/>
                  </a:moveTo>
                  <a:cubicBezTo>
                    <a:pt x="9" y="11"/>
                    <a:pt x="7" y="11"/>
                    <a:pt x="6" y="11"/>
                  </a:cubicBezTo>
                  <a:cubicBezTo>
                    <a:pt x="4" y="11"/>
                    <a:pt x="3" y="11"/>
                    <a:pt x="2" y="10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9" y="1"/>
                    <a:pt x="9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4" y="2"/>
                    <a:pt x="3" y="4"/>
                    <a:pt x="3" y="6"/>
                  </a:cubicBezTo>
                  <a:cubicBezTo>
                    <a:pt x="3" y="8"/>
                    <a:pt x="4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0" y="5"/>
                    <a:pt x="10" y="5"/>
                    <a:pt x="10" y="5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8"/>
            <p:cNvSpPr>
              <a:spLocks noEditPoints="1"/>
            </p:cNvSpPr>
            <p:nvPr/>
          </p:nvSpPr>
          <p:spPr bwMode="auto">
            <a:xfrm>
              <a:off x="5592763" y="2062163"/>
              <a:ext cx="33337" cy="36513"/>
            </a:xfrm>
            <a:custGeom>
              <a:avLst/>
              <a:gdLst>
                <a:gd name="T0" fmla="*/ 3 w 9"/>
                <a:gd name="T1" fmla="*/ 7 h 10"/>
                <a:gd name="T2" fmla="*/ 2 w 9"/>
                <a:gd name="T3" fmla="*/ 10 h 10"/>
                <a:gd name="T4" fmla="*/ 0 w 9"/>
                <a:gd name="T5" fmla="*/ 10 h 10"/>
                <a:gd name="T6" fmla="*/ 3 w 9"/>
                <a:gd name="T7" fmla="*/ 0 h 10"/>
                <a:gd name="T8" fmla="*/ 6 w 9"/>
                <a:gd name="T9" fmla="*/ 0 h 10"/>
                <a:gd name="T10" fmla="*/ 9 w 9"/>
                <a:gd name="T11" fmla="*/ 10 h 10"/>
                <a:gd name="T12" fmla="*/ 7 w 9"/>
                <a:gd name="T13" fmla="*/ 10 h 10"/>
                <a:gd name="T14" fmla="*/ 6 w 9"/>
                <a:gd name="T15" fmla="*/ 7 h 10"/>
                <a:gd name="T16" fmla="*/ 3 w 9"/>
                <a:gd name="T17" fmla="*/ 7 h 10"/>
                <a:gd name="T18" fmla="*/ 5 w 9"/>
                <a:gd name="T19" fmla="*/ 6 h 10"/>
                <a:gd name="T20" fmla="*/ 5 w 9"/>
                <a:gd name="T21" fmla="*/ 3 h 10"/>
                <a:gd name="T22" fmla="*/ 4 w 9"/>
                <a:gd name="T23" fmla="*/ 1 h 10"/>
                <a:gd name="T24" fmla="*/ 4 w 9"/>
                <a:gd name="T25" fmla="*/ 1 h 10"/>
                <a:gd name="T26" fmla="*/ 4 w 9"/>
                <a:gd name="T27" fmla="*/ 3 h 10"/>
                <a:gd name="T28" fmla="*/ 3 w 9"/>
                <a:gd name="T29" fmla="*/ 6 h 10"/>
                <a:gd name="T30" fmla="*/ 5 w 9"/>
                <a:gd name="T3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0">
                  <a:moveTo>
                    <a:pt x="3" y="7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7"/>
                    <a:pt x="6" y="7"/>
                    <a:pt x="6" y="7"/>
                  </a:cubicBezTo>
                  <a:lnTo>
                    <a:pt x="3" y="7"/>
                  </a:lnTo>
                  <a:close/>
                  <a:moveTo>
                    <a:pt x="5" y="6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5634038" y="2062163"/>
              <a:ext cx="46037" cy="36513"/>
            </a:xfrm>
            <a:custGeom>
              <a:avLst/>
              <a:gdLst>
                <a:gd name="T0" fmla="*/ 9 w 12"/>
                <a:gd name="T1" fmla="*/ 6 h 10"/>
                <a:gd name="T2" fmla="*/ 9 w 12"/>
                <a:gd name="T3" fmla="*/ 2 h 10"/>
                <a:gd name="T4" fmla="*/ 9 w 12"/>
                <a:gd name="T5" fmla="*/ 2 h 10"/>
                <a:gd name="T6" fmla="*/ 8 w 12"/>
                <a:gd name="T7" fmla="*/ 6 h 10"/>
                <a:gd name="T8" fmla="*/ 7 w 12"/>
                <a:gd name="T9" fmla="*/ 10 h 10"/>
                <a:gd name="T10" fmla="*/ 5 w 12"/>
                <a:gd name="T11" fmla="*/ 10 h 10"/>
                <a:gd name="T12" fmla="*/ 4 w 12"/>
                <a:gd name="T13" fmla="*/ 6 h 10"/>
                <a:gd name="T14" fmla="*/ 3 w 12"/>
                <a:gd name="T15" fmla="*/ 2 h 10"/>
                <a:gd name="T16" fmla="*/ 3 w 12"/>
                <a:gd name="T17" fmla="*/ 2 h 10"/>
                <a:gd name="T18" fmla="*/ 2 w 12"/>
                <a:gd name="T19" fmla="*/ 6 h 10"/>
                <a:gd name="T20" fmla="*/ 2 w 12"/>
                <a:gd name="T21" fmla="*/ 10 h 10"/>
                <a:gd name="T22" fmla="*/ 0 w 12"/>
                <a:gd name="T23" fmla="*/ 10 h 10"/>
                <a:gd name="T24" fmla="*/ 1 w 12"/>
                <a:gd name="T25" fmla="*/ 0 h 10"/>
                <a:gd name="T26" fmla="*/ 4 w 12"/>
                <a:gd name="T27" fmla="*/ 0 h 10"/>
                <a:gd name="T28" fmla="*/ 5 w 12"/>
                <a:gd name="T29" fmla="*/ 3 h 10"/>
                <a:gd name="T30" fmla="*/ 6 w 12"/>
                <a:gd name="T31" fmla="*/ 7 h 10"/>
                <a:gd name="T32" fmla="*/ 6 w 12"/>
                <a:gd name="T33" fmla="*/ 7 h 10"/>
                <a:gd name="T34" fmla="*/ 7 w 12"/>
                <a:gd name="T35" fmla="*/ 3 h 10"/>
                <a:gd name="T36" fmla="*/ 8 w 12"/>
                <a:gd name="T37" fmla="*/ 0 h 10"/>
                <a:gd name="T38" fmla="*/ 11 w 12"/>
                <a:gd name="T39" fmla="*/ 0 h 10"/>
                <a:gd name="T40" fmla="*/ 12 w 12"/>
                <a:gd name="T41" fmla="*/ 10 h 10"/>
                <a:gd name="T42" fmla="*/ 9 w 12"/>
                <a:gd name="T43" fmla="*/ 10 h 10"/>
                <a:gd name="T44" fmla="*/ 9 w 12"/>
                <a:gd name="T4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10">
                  <a:moveTo>
                    <a:pt x="9" y="6"/>
                  </a:moveTo>
                  <a:cubicBezTo>
                    <a:pt x="9" y="5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8" y="5"/>
                    <a:pt x="8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5"/>
                    <a:pt x="2" y="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6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5686426" y="2062163"/>
              <a:ext cx="26987" cy="36513"/>
            </a:xfrm>
            <a:custGeom>
              <a:avLst/>
              <a:gdLst>
                <a:gd name="T0" fmla="*/ 15 w 17"/>
                <a:gd name="T1" fmla="*/ 14 h 23"/>
                <a:gd name="T2" fmla="*/ 7 w 17"/>
                <a:gd name="T3" fmla="*/ 14 h 23"/>
                <a:gd name="T4" fmla="*/ 7 w 17"/>
                <a:gd name="T5" fmla="*/ 18 h 23"/>
                <a:gd name="T6" fmla="*/ 17 w 17"/>
                <a:gd name="T7" fmla="*/ 18 h 23"/>
                <a:gd name="T8" fmla="*/ 17 w 17"/>
                <a:gd name="T9" fmla="*/ 23 h 23"/>
                <a:gd name="T10" fmla="*/ 0 w 17"/>
                <a:gd name="T11" fmla="*/ 23 h 23"/>
                <a:gd name="T12" fmla="*/ 0 w 17"/>
                <a:gd name="T13" fmla="*/ 0 h 23"/>
                <a:gd name="T14" fmla="*/ 17 w 17"/>
                <a:gd name="T15" fmla="*/ 0 h 23"/>
                <a:gd name="T16" fmla="*/ 17 w 17"/>
                <a:gd name="T17" fmla="*/ 2 h 23"/>
                <a:gd name="T18" fmla="*/ 7 w 17"/>
                <a:gd name="T19" fmla="*/ 2 h 23"/>
                <a:gd name="T20" fmla="*/ 7 w 17"/>
                <a:gd name="T21" fmla="*/ 9 h 23"/>
                <a:gd name="T22" fmla="*/ 15 w 17"/>
                <a:gd name="T23" fmla="*/ 9 h 23"/>
                <a:gd name="T24" fmla="*/ 15 w 17"/>
                <a:gd name="T25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23">
                  <a:moveTo>
                    <a:pt x="15" y="14"/>
                  </a:moveTo>
                  <a:lnTo>
                    <a:pt x="7" y="14"/>
                  </a:lnTo>
                  <a:lnTo>
                    <a:pt x="7" y="18"/>
                  </a:lnTo>
                  <a:lnTo>
                    <a:pt x="17" y="18"/>
                  </a:lnTo>
                  <a:lnTo>
                    <a:pt x="17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7" y="2"/>
                  </a:lnTo>
                  <a:lnTo>
                    <a:pt x="7" y="9"/>
                  </a:lnTo>
                  <a:lnTo>
                    <a:pt x="15" y="9"/>
                  </a:lnTo>
                  <a:lnTo>
                    <a:pt x="1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5721351" y="2057400"/>
              <a:ext cx="25400" cy="41275"/>
            </a:xfrm>
            <a:custGeom>
              <a:avLst/>
              <a:gdLst>
                <a:gd name="T0" fmla="*/ 0 w 7"/>
                <a:gd name="T1" fmla="*/ 9 h 11"/>
                <a:gd name="T2" fmla="*/ 3 w 7"/>
                <a:gd name="T3" fmla="*/ 9 h 11"/>
                <a:gd name="T4" fmla="*/ 5 w 7"/>
                <a:gd name="T5" fmla="*/ 8 h 11"/>
                <a:gd name="T6" fmla="*/ 3 w 7"/>
                <a:gd name="T7" fmla="*/ 7 h 11"/>
                <a:gd name="T8" fmla="*/ 0 w 7"/>
                <a:gd name="T9" fmla="*/ 4 h 11"/>
                <a:gd name="T10" fmla="*/ 4 w 7"/>
                <a:gd name="T11" fmla="*/ 0 h 11"/>
                <a:gd name="T12" fmla="*/ 7 w 7"/>
                <a:gd name="T13" fmla="*/ 1 h 11"/>
                <a:gd name="T14" fmla="*/ 6 w 7"/>
                <a:gd name="T15" fmla="*/ 3 h 11"/>
                <a:gd name="T16" fmla="*/ 4 w 7"/>
                <a:gd name="T17" fmla="*/ 2 h 11"/>
                <a:gd name="T18" fmla="*/ 3 w 7"/>
                <a:gd name="T19" fmla="*/ 3 h 11"/>
                <a:gd name="T20" fmla="*/ 4 w 7"/>
                <a:gd name="T21" fmla="*/ 5 h 11"/>
                <a:gd name="T22" fmla="*/ 7 w 7"/>
                <a:gd name="T23" fmla="*/ 8 h 11"/>
                <a:gd name="T24" fmla="*/ 3 w 7"/>
                <a:gd name="T25" fmla="*/ 11 h 11"/>
                <a:gd name="T26" fmla="*/ 0 w 7"/>
                <a:gd name="T27" fmla="*/ 10 h 11"/>
                <a:gd name="T28" fmla="*/ 0 w 7"/>
                <a:gd name="T2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1">
                  <a:moveTo>
                    <a:pt x="0" y="9"/>
                  </a:moveTo>
                  <a:cubicBezTo>
                    <a:pt x="1" y="9"/>
                    <a:pt x="2" y="9"/>
                    <a:pt x="3" y="9"/>
                  </a:cubicBezTo>
                  <a:cubicBezTo>
                    <a:pt x="4" y="9"/>
                    <a:pt x="5" y="9"/>
                    <a:pt x="5" y="8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4" y="5"/>
                  </a:cubicBezTo>
                  <a:cubicBezTo>
                    <a:pt x="6" y="5"/>
                    <a:pt x="7" y="6"/>
                    <a:pt x="7" y="8"/>
                  </a:cubicBezTo>
                  <a:cubicBezTo>
                    <a:pt x="7" y="10"/>
                    <a:pt x="6" y="11"/>
                    <a:pt x="3" y="11"/>
                  </a:cubicBezTo>
                  <a:cubicBezTo>
                    <a:pt x="2" y="11"/>
                    <a:pt x="1" y="11"/>
                    <a:pt x="0" y="1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5738813" y="1576388"/>
              <a:ext cx="142875" cy="195263"/>
            </a:xfrm>
            <a:custGeom>
              <a:avLst/>
              <a:gdLst>
                <a:gd name="T0" fmla="*/ 6 w 38"/>
                <a:gd name="T1" fmla="*/ 45 h 52"/>
                <a:gd name="T2" fmla="*/ 0 w 38"/>
                <a:gd name="T3" fmla="*/ 26 h 52"/>
                <a:gd name="T4" fmla="*/ 6 w 38"/>
                <a:gd name="T5" fmla="*/ 7 h 52"/>
                <a:gd name="T6" fmla="*/ 23 w 38"/>
                <a:gd name="T7" fmla="*/ 0 h 52"/>
                <a:gd name="T8" fmla="*/ 37 w 38"/>
                <a:gd name="T9" fmla="*/ 3 h 52"/>
                <a:gd name="T10" fmla="*/ 37 w 38"/>
                <a:gd name="T11" fmla="*/ 3 h 52"/>
                <a:gd name="T12" fmla="*/ 33 w 38"/>
                <a:gd name="T13" fmla="*/ 11 h 52"/>
                <a:gd name="T14" fmla="*/ 33 w 38"/>
                <a:gd name="T15" fmla="*/ 11 h 52"/>
                <a:gd name="T16" fmla="*/ 25 w 38"/>
                <a:gd name="T17" fmla="*/ 9 h 52"/>
                <a:gd name="T18" fmla="*/ 13 w 38"/>
                <a:gd name="T19" fmla="*/ 26 h 52"/>
                <a:gd name="T20" fmla="*/ 15 w 38"/>
                <a:gd name="T21" fmla="*/ 39 h 52"/>
                <a:gd name="T22" fmla="*/ 22 w 38"/>
                <a:gd name="T23" fmla="*/ 43 h 52"/>
                <a:gd name="T24" fmla="*/ 26 w 38"/>
                <a:gd name="T25" fmla="*/ 42 h 52"/>
                <a:gd name="T26" fmla="*/ 26 w 38"/>
                <a:gd name="T27" fmla="*/ 29 h 52"/>
                <a:gd name="T28" fmla="*/ 20 w 38"/>
                <a:gd name="T29" fmla="*/ 29 h 52"/>
                <a:gd name="T30" fmla="*/ 20 w 38"/>
                <a:gd name="T31" fmla="*/ 21 h 52"/>
                <a:gd name="T32" fmla="*/ 38 w 38"/>
                <a:gd name="T33" fmla="*/ 21 h 52"/>
                <a:gd name="T34" fmla="*/ 38 w 38"/>
                <a:gd name="T35" fmla="*/ 49 h 52"/>
                <a:gd name="T36" fmla="*/ 37 w 38"/>
                <a:gd name="T37" fmla="*/ 49 h 52"/>
                <a:gd name="T38" fmla="*/ 23 w 38"/>
                <a:gd name="T39" fmla="*/ 52 h 52"/>
                <a:gd name="T40" fmla="*/ 23 w 38"/>
                <a:gd name="T41" fmla="*/ 52 h 52"/>
                <a:gd name="T42" fmla="*/ 23 w 38"/>
                <a:gd name="T43" fmla="*/ 51 h 52"/>
                <a:gd name="T44" fmla="*/ 37 w 38"/>
                <a:gd name="T45" fmla="*/ 48 h 52"/>
                <a:gd name="T46" fmla="*/ 37 w 38"/>
                <a:gd name="T47" fmla="*/ 22 h 52"/>
                <a:gd name="T48" fmla="*/ 21 w 38"/>
                <a:gd name="T49" fmla="*/ 22 h 52"/>
                <a:gd name="T50" fmla="*/ 21 w 38"/>
                <a:gd name="T51" fmla="*/ 28 h 52"/>
                <a:gd name="T52" fmla="*/ 27 w 38"/>
                <a:gd name="T53" fmla="*/ 28 h 52"/>
                <a:gd name="T54" fmla="*/ 27 w 38"/>
                <a:gd name="T55" fmla="*/ 43 h 52"/>
                <a:gd name="T56" fmla="*/ 26 w 38"/>
                <a:gd name="T57" fmla="*/ 43 h 52"/>
                <a:gd name="T58" fmla="*/ 22 w 38"/>
                <a:gd name="T59" fmla="*/ 44 h 52"/>
                <a:gd name="T60" fmla="*/ 15 w 38"/>
                <a:gd name="T61" fmla="*/ 39 h 52"/>
                <a:gd name="T62" fmla="*/ 12 w 38"/>
                <a:gd name="T63" fmla="*/ 26 h 52"/>
                <a:gd name="T64" fmla="*/ 15 w 38"/>
                <a:gd name="T65" fmla="*/ 12 h 52"/>
                <a:gd name="T66" fmla="*/ 25 w 38"/>
                <a:gd name="T67" fmla="*/ 8 h 52"/>
                <a:gd name="T68" fmla="*/ 33 w 38"/>
                <a:gd name="T69" fmla="*/ 10 h 52"/>
                <a:gd name="T70" fmla="*/ 36 w 38"/>
                <a:gd name="T71" fmla="*/ 3 h 52"/>
                <a:gd name="T72" fmla="*/ 23 w 38"/>
                <a:gd name="T73" fmla="*/ 0 h 52"/>
                <a:gd name="T74" fmla="*/ 1 w 38"/>
                <a:gd name="T75" fmla="*/ 26 h 52"/>
                <a:gd name="T76" fmla="*/ 23 w 38"/>
                <a:gd name="T77" fmla="*/ 51 h 52"/>
                <a:gd name="T78" fmla="*/ 23 w 38"/>
                <a:gd name="T79" fmla="*/ 52 h 52"/>
                <a:gd name="T80" fmla="*/ 23 w 38"/>
                <a:gd name="T81" fmla="*/ 52 h 52"/>
                <a:gd name="T82" fmla="*/ 23 w 38"/>
                <a:gd name="T83" fmla="*/ 52 h 52"/>
                <a:gd name="T84" fmla="*/ 6 w 38"/>
                <a:gd name="T85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8" h="52">
                  <a:moveTo>
                    <a:pt x="6" y="45"/>
                  </a:moveTo>
                  <a:cubicBezTo>
                    <a:pt x="2" y="40"/>
                    <a:pt x="0" y="34"/>
                    <a:pt x="0" y="26"/>
                  </a:cubicBezTo>
                  <a:cubicBezTo>
                    <a:pt x="0" y="18"/>
                    <a:pt x="2" y="11"/>
                    <a:pt x="6" y="7"/>
                  </a:cubicBezTo>
                  <a:cubicBezTo>
                    <a:pt x="10" y="2"/>
                    <a:pt x="16" y="0"/>
                    <a:pt x="23" y="0"/>
                  </a:cubicBezTo>
                  <a:cubicBezTo>
                    <a:pt x="29" y="0"/>
                    <a:pt x="34" y="1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0"/>
                    <a:pt x="29" y="9"/>
                    <a:pt x="25" y="9"/>
                  </a:cubicBezTo>
                  <a:cubicBezTo>
                    <a:pt x="17" y="9"/>
                    <a:pt x="13" y="14"/>
                    <a:pt x="13" y="26"/>
                  </a:cubicBezTo>
                  <a:cubicBezTo>
                    <a:pt x="13" y="32"/>
                    <a:pt x="14" y="36"/>
                    <a:pt x="15" y="39"/>
                  </a:cubicBezTo>
                  <a:cubicBezTo>
                    <a:pt x="17" y="42"/>
                    <a:pt x="19" y="43"/>
                    <a:pt x="22" y="43"/>
                  </a:cubicBezTo>
                  <a:cubicBezTo>
                    <a:pt x="24" y="43"/>
                    <a:pt x="25" y="43"/>
                    <a:pt x="26" y="42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4" y="51"/>
                    <a:pt x="30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30" y="51"/>
                    <a:pt x="34" y="50"/>
                    <a:pt x="37" y="4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4" y="44"/>
                    <a:pt x="22" y="44"/>
                  </a:cubicBezTo>
                  <a:cubicBezTo>
                    <a:pt x="19" y="44"/>
                    <a:pt x="16" y="42"/>
                    <a:pt x="15" y="39"/>
                  </a:cubicBezTo>
                  <a:cubicBezTo>
                    <a:pt x="13" y="36"/>
                    <a:pt x="12" y="32"/>
                    <a:pt x="12" y="26"/>
                  </a:cubicBezTo>
                  <a:cubicBezTo>
                    <a:pt x="12" y="20"/>
                    <a:pt x="13" y="15"/>
                    <a:pt x="15" y="12"/>
                  </a:cubicBezTo>
                  <a:cubicBezTo>
                    <a:pt x="17" y="9"/>
                    <a:pt x="21" y="8"/>
                    <a:pt x="25" y="8"/>
                  </a:cubicBezTo>
                  <a:cubicBezTo>
                    <a:pt x="29" y="8"/>
                    <a:pt x="31" y="9"/>
                    <a:pt x="33" y="10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3" y="2"/>
                    <a:pt x="29" y="0"/>
                    <a:pt x="23" y="0"/>
                  </a:cubicBezTo>
                  <a:cubicBezTo>
                    <a:pt x="9" y="1"/>
                    <a:pt x="1" y="11"/>
                    <a:pt x="1" y="26"/>
                  </a:cubicBezTo>
                  <a:cubicBezTo>
                    <a:pt x="1" y="41"/>
                    <a:pt x="8" y="51"/>
                    <a:pt x="23" y="51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5" y="52"/>
                    <a:pt x="10" y="49"/>
                    <a:pt x="6" y="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5307013" y="1538288"/>
              <a:ext cx="153987" cy="188913"/>
            </a:xfrm>
            <a:custGeom>
              <a:avLst/>
              <a:gdLst>
                <a:gd name="T0" fmla="*/ 0 w 41"/>
                <a:gd name="T1" fmla="*/ 50 h 50"/>
                <a:gd name="T2" fmla="*/ 0 w 41"/>
                <a:gd name="T3" fmla="*/ 0 h 50"/>
                <a:gd name="T4" fmla="*/ 13 w 41"/>
                <a:gd name="T5" fmla="*/ 0 h 50"/>
                <a:gd name="T6" fmla="*/ 23 w 41"/>
                <a:gd name="T7" fmla="*/ 18 h 50"/>
                <a:gd name="T8" fmla="*/ 31 w 41"/>
                <a:gd name="T9" fmla="*/ 35 h 50"/>
                <a:gd name="T10" fmla="*/ 31 w 41"/>
                <a:gd name="T11" fmla="*/ 35 h 50"/>
                <a:gd name="T12" fmla="*/ 30 w 41"/>
                <a:gd name="T13" fmla="*/ 14 h 50"/>
                <a:gd name="T14" fmla="*/ 30 w 41"/>
                <a:gd name="T15" fmla="*/ 0 h 50"/>
                <a:gd name="T16" fmla="*/ 41 w 41"/>
                <a:gd name="T17" fmla="*/ 0 h 50"/>
                <a:gd name="T18" fmla="*/ 41 w 41"/>
                <a:gd name="T19" fmla="*/ 50 h 50"/>
                <a:gd name="T20" fmla="*/ 29 w 41"/>
                <a:gd name="T21" fmla="*/ 50 h 50"/>
                <a:gd name="T22" fmla="*/ 19 w 41"/>
                <a:gd name="T23" fmla="*/ 30 h 50"/>
                <a:gd name="T24" fmla="*/ 10 w 41"/>
                <a:gd name="T25" fmla="*/ 13 h 50"/>
                <a:gd name="T26" fmla="*/ 10 w 41"/>
                <a:gd name="T27" fmla="*/ 13 h 50"/>
                <a:gd name="T28" fmla="*/ 10 w 41"/>
                <a:gd name="T29" fmla="*/ 34 h 50"/>
                <a:gd name="T30" fmla="*/ 10 w 41"/>
                <a:gd name="T31" fmla="*/ 50 h 50"/>
                <a:gd name="T32" fmla="*/ 0 w 41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50">
                  <a:moveTo>
                    <a:pt x="0" y="5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6" y="23"/>
                    <a:pt x="29" y="29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8"/>
                    <a:pt x="30" y="22"/>
                    <a:pt x="30" y="1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6" y="25"/>
                    <a:pt x="12" y="18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9"/>
                    <a:pt x="10" y="26"/>
                    <a:pt x="10" y="34"/>
                  </a:cubicBezTo>
                  <a:cubicBezTo>
                    <a:pt x="10" y="50"/>
                    <a:pt x="10" y="50"/>
                    <a:pt x="10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5307013" y="1546225"/>
              <a:ext cx="142875" cy="180975"/>
            </a:xfrm>
            <a:custGeom>
              <a:avLst/>
              <a:gdLst>
                <a:gd name="T0" fmla="*/ 30 w 38"/>
                <a:gd name="T1" fmla="*/ 0 h 48"/>
                <a:gd name="T2" fmla="*/ 30 w 38"/>
                <a:gd name="T3" fmla="*/ 1 h 48"/>
                <a:gd name="T4" fmla="*/ 38 w 38"/>
                <a:gd name="T5" fmla="*/ 1 h 48"/>
                <a:gd name="T6" fmla="*/ 38 w 38"/>
                <a:gd name="T7" fmla="*/ 48 h 48"/>
                <a:gd name="T8" fmla="*/ 38 w 38"/>
                <a:gd name="T9" fmla="*/ 48 h 48"/>
                <a:gd name="T10" fmla="*/ 38 w 38"/>
                <a:gd name="T11" fmla="*/ 0 h 48"/>
                <a:gd name="T12" fmla="*/ 30 w 38"/>
                <a:gd name="T13" fmla="*/ 0 h 48"/>
                <a:gd name="T14" fmla="*/ 28 w 38"/>
                <a:gd name="T15" fmla="*/ 26 h 48"/>
                <a:gd name="T16" fmla="*/ 27 w 38"/>
                <a:gd name="T17" fmla="*/ 24 h 48"/>
                <a:gd name="T18" fmla="*/ 28 w 38"/>
                <a:gd name="T19" fmla="*/ 34 h 48"/>
                <a:gd name="T20" fmla="*/ 20 w 38"/>
                <a:gd name="T21" fmla="*/ 19 h 48"/>
                <a:gd name="T22" fmla="*/ 10 w 38"/>
                <a:gd name="T23" fmla="*/ 0 h 48"/>
                <a:gd name="T24" fmla="*/ 0 w 38"/>
                <a:gd name="T25" fmla="*/ 0 h 48"/>
                <a:gd name="T26" fmla="*/ 0 w 38"/>
                <a:gd name="T27" fmla="*/ 1 h 48"/>
                <a:gd name="T28" fmla="*/ 10 w 38"/>
                <a:gd name="T29" fmla="*/ 1 h 48"/>
                <a:gd name="T30" fmla="*/ 20 w 38"/>
                <a:gd name="T31" fmla="*/ 19 h 48"/>
                <a:gd name="T32" fmla="*/ 28 w 38"/>
                <a:gd name="T33" fmla="*/ 36 h 48"/>
                <a:gd name="T34" fmla="*/ 28 w 38"/>
                <a:gd name="T35" fmla="*/ 36 h 48"/>
                <a:gd name="T36" fmla="*/ 29 w 38"/>
                <a:gd name="T37" fmla="*/ 36 h 48"/>
                <a:gd name="T38" fmla="*/ 29 w 38"/>
                <a:gd name="T39" fmla="*/ 36 h 48"/>
                <a:gd name="T40" fmla="*/ 28 w 38"/>
                <a:gd name="T41" fmla="*/ 26 h 48"/>
                <a:gd name="T42" fmla="*/ 10 w 38"/>
                <a:gd name="T43" fmla="*/ 19 h 48"/>
                <a:gd name="T44" fmla="*/ 7 w 38"/>
                <a:gd name="T45" fmla="*/ 13 h 48"/>
                <a:gd name="T46" fmla="*/ 7 w 38"/>
                <a:gd name="T47" fmla="*/ 13 h 48"/>
                <a:gd name="T48" fmla="*/ 6 w 38"/>
                <a:gd name="T49" fmla="*/ 13 h 48"/>
                <a:gd name="T50" fmla="*/ 6 w 38"/>
                <a:gd name="T51" fmla="*/ 14 h 48"/>
                <a:gd name="T52" fmla="*/ 7 w 38"/>
                <a:gd name="T53" fmla="*/ 35 h 48"/>
                <a:gd name="T54" fmla="*/ 7 w 38"/>
                <a:gd name="T55" fmla="*/ 48 h 48"/>
                <a:gd name="T56" fmla="*/ 8 w 38"/>
                <a:gd name="T57" fmla="*/ 48 h 48"/>
                <a:gd name="T58" fmla="*/ 8 w 38"/>
                <a:gd name="T59" fmla="*/ 35 h 48"/>
                <a:gd name="T60" fmla="*/ 7 w 38"/>
                <a:gd name="T61" fmla="*/ 15 h 48"/>
                <a:gd name="T62" fmla="*/ 10 w 38"/>
                <a:gd name="T63" fmla="*/ 21 h 48"/>
                <a:gd name="T64" fmla="*/ 10 w 38"/>
                <a:gd name="T65" fmla="*/ 1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" h="48">
                  <a:moveTo>
                    <a:pt x="30" y="0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30" y="0"/>
                  </a:lnTo>
                  <a:close/>
                  <a:moveTo>
                    <a:pt x="28" y="26"/>
                  </a:moveTo>
                  <a:cubicBezTo>
                    <a:pt x="28" y="25"/>
                    <a:pt x="28" y="25"/>
                    <a:pt x="27" y="24"/>
                  </a:cubicBezTo>
                  <a:cubicBezTo>
                    <a:pt x="27" y="27"/>
                    <a:pt x="28" y="31"/>
                    <a:pt x="28" y="34"/>
                  </a:cubicBezTo>
                  <a:cubicBezTo>
                    <a:pt x="26" y="29"/>
                    <a:pt x="23" y="23"/>
                    <a:pt x="20" y="1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3" y="24"/>
                    <a:pt x="26" y="31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3"/>
                    <a:pt x="28" y="29"/>
                    <a:pt x="28" y="26"/>
                  </a:cubicBezTo>
                  <a:close/>
                  <a:moveTo>
                    <a:pt x="10" y="19"/>
                  </a:moveTo>
                  <a:cubicBezTo>
                    <a:pt x="9" y="17"/>
                    <a:pt x="8" y="15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20"/>
                    <a:pt x="7" y="27"/>
                    <a:pt x="7" y="35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28"/>
                    <a:pt x="8" y="21"/>
                    <a:pt x="7" y="15"/>
                  </a:cubicBezTo>
                  <a:cubicBezTo>
                    <a:pt x="8" y="17"/>
                    <a:pt x="9" y="19"/>
                    <a:pt x="10" y="21"/>
                  </a:cubicBezTo>
                  <a:cubicBezTo>
                    <a:pt x="10" y="21"/>
                    <a:pt x="10" y="20"/>
                    <a:pt x="1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5"/>
            <p:cNvSpPr>
              <a:spLocks noEditPoints="1"/>
            </p:cNvSpPr>
            <p:nvPr/>
          </p:nvSpPr>
          <p:spPr bwMode="auto">
            <a:xfrm>
              <a:off x="5292726" y="1546225"/>
              <a:ext cx="157162" cy="192088"/>
            </a:xfrm>
            <a:custGeom>
              <a:avLst/>
              <a:gdLst>
                <a:gd name="T0" fmla="*/ 32 w 42"/>
                <a:gd name="T1" fmla="*/ 26 h 51"/>
                <a:gd name="T2" fmla="*/ 32 w 42"/>
                <a:gd name="T3" fmla="*/ 15 h 51"/>
                <a:gd name="T4" fmla="*/ 32 w 42"/>
                <a:gd name="T5" fmla="*/ 1 h 51"/>
                <a:gd name="T6" fmla="*/ 34 w 42"/>
                <a:gd name="T7" fmla="*/ 1 h 51"/>
                <a:gd name="T8" fmla="*/ 34 w 42"/>
                <a:gd name="T9" fmla="*/ 0 h 51"/>
                <a:gd name="T10" fmla="*/ 31 w 42"/>
                <a:gd name="T11" fmla="*/ 0 h 51"/>
                <a:gd name="T12" fmla="*/ 31 w 42"/>
                <a:gd name="T13" fmla="*/ 15 h 51"/>
                <a:gd name="T14" fmla="*/ 31 w 42"/>
                <a:gd name="T15" fmla="*/ 24 h 51"/>
                <a:gd name="T16" fmla="*/ 32 w 42"/>
                <a:gd name="T17" fmla="*/ 26 h 51"/>
                <a:gd name="T18" fmla="*/ 11 w 42"/>
                <a:gd name="T19" fmla="*/ 50 h 51"/>
                <a:gd name="T20" fmla="*/ 1 w 42"/>
                <a:gd name="T21" fmla="*/ 50 h 51"/>
                <a:gd name="T22" fmla="*/ 1 w 42"/>
                <a:gd name="T23" fmla="*/ 1 h 51"/>
                <a:gd name="T24" fmla="*/ 4 w 42"/>
                <a:gd name="T25" fmla="*/ 1 h 51"/>
                <a:gd name="T26" fmla="*/ 4 w 42"/>
                <a:gd name="T27" fmla="*/ 0 h 51"/>
                <a:gd name="T28" fmla="*/ 0 w 42"/>
                <a:gd name="T29" fmla="*/ 0 h 51"/>
                <a:gd name="T30" fmla="*/ 0 w 42"/>
                <a:gd name="T31" fmla="*/ 51 h 51"/>
                <a:gd name="T32" fmla="*/ 12 w 42"/>
                <a:gd name="T33" fmla="*/ 51 h 51"/>
                <a:gd name="T34" fmla="*/ 12 w 42"/>
                <a:gd name="T35" fmla="*/ 48 h 51"/>
                <a:gd name="T36" fmla="*/ 11 w 42"/>
                <a:gd name="T37" fmla="*/ 48 h 51"/>
                <a:gd name="T38" fmla="*/ 11 w 42"/>
                <a:gd name="T39" fmla="*/ 50 h 51"/>
                <a:gd name="T40" fmla="*/ 42 w 42"/>
                <a:gd name="T41" fmla="*/ 48 h 51"/>
                <a:gd name="T42" fmla="*/ 42 w 42"/>
                <a:gd name="T43" fmla="*/ 50 h 51"/>
                <a:gd name="T44" fmla="*/ 30 w 42"/>
                <a:gd name="T45" fmla="*/ 50 h 51"/>
                <a:gd name="T46" fmla="*/ 20 w 42"/>
                <a:gd name="T47" fmla="*/ 31 h 51"/>
                <a:gd name="T48" fmla="*/ 14 w 42"/>
                <a:gd name="T49" fmla="*/ 19 h 51"/>
                <a:gd name="T50" fmla="*/ 14 w 42"/>
                <a:gd name="T51" fmla="*/ 21 h 51"/>
                <a:gd name="T52" fmla="*/ 19 w 42"/>
                <a:gd name="T53" fmla="*/ 31 h 51"/>
                <a:gd name="T54" fmla="*/ 30 w 42"/>
                <a:gd name="T55" fmla="*/ 51 h 51"/>
                <a:gd name="T56" fmla="*/ 42 w 42"/>
                <a:gd name="T57" fmla="*/ 51 h 51"/>
                <a:gd name="T58" fmla="*/ 42 w 42"/>
                <a:gd name="T59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51">
                  <a:moveTo>
                    <a:pt x="32" y="26"/>
                  </a:moveTo>
                  <a:cubicBezTo>
                    <a:pt x="32" y="22"/>
                    <a:pt x="32" y="19"/>
                    <a:pt x="32" y="1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8"/>
                    <a:pt x="31" y="21"/>
                    <a:pt x="31" y="24"/>
                  </a:cubicBezTo>
                  <a:cubicBezTo>
                    <a:pt x="32" y="25"/>
                    <a:pt x="32" y="25"/>
                    <a:pt x="32" y="26"/>
                  </a:cubicBezTo>
                  <a:close/>
                  <a:moveTo>
                    <a:pt x="11" y="50"/>
                  </a:moveTo>
                  <a:cubicBezTo>
                    <a:pt x="1" y="50"/>
                    <a:pt x="1" y="50"/>
                    <a:pt x="1" y="5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1" y="50"/>
                  </a:lnTo>
                  <a:close/>
                  <a:moveTo>
                    <a:pt x="42" y="48"/>
                  </a:moveTo>
                  <a:cubicBezTo>
                    <a:pt x="42" y="50"/>
                    <a:pt x="42" y="50"/>
                    <a:pt x="42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8" y="27"/>
                    <a:pt x="16" y="23"/>
                    <a:pt x="14" y="19"/>
                  </a:cubicBezTo>
                  <a:cubicBezTo>
                    <a:pt x="14" y="20"/>
                    <a:pt x="14" y="21"/>
                    <a:pt x="14" y="21"/>
                  </a:cubicBezTo>
                  <a:cubicBezTo>
                    <a:pt x="16" y="25"/>
                    <a:pt x="18" y="28"/>
                    <a:pt x="19" y="3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8"/>
                    <a:pt x="42" y="48"/>
                    <a:pt x="42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5457826" y="1568450"/>
              <a:ext cx="71437" cy="244475"/>
            </a:xfrm>
            <a:custGeom>
              <a:avLst/>
              <a:gdLst>
                <a:gd name="T0" fmla="*/ 0 w 19"/>
                <a:gd name="T1" fmla="*/ 65 h 65"/>
                <a:gd name="T2" fmla="*/ 0 w 19"/>
                <a:gd name="T3" fmla="*/ 57 h 65"/>
                <a:gd name="T4" fmla="*/ 7 w 19"/>
                <a:gd name="T5" fmla="*/ 47 h 65"/>
                <a:gd name="T6" fmla="*/ 7 w 19"/>
                <a:gd name="T7" fmla="*/ 0 h 65"/>
                <a:gd name="T8" fmla="*/ 19 w 19"/>
                <a:gd name="T9" fmla="*/ 0 h 65"/>
                <a:gd name="T10" fmla="*/ 19 w 19"/>
                <a:gd name="T11" fmla="*/ 46 h 65"/>
                <a:gd name="T12" fmla="*/ 0 w 19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5">
                  <a:moveTo>
                    <a:pt x="0" y="65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4" y="56"/>
                    <a:pt x="7" y="53"/>
                    <a:pt x="7" y="4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58"/>
                    <a:pt x="11" y="64"/>
                    <a:pt x="0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37"/>
            <p:cNvSpPr>
              <a:spLocks noChangeArrowheads="1"/>
            </p:cNvSpPr>
            <p:nvPr/>
          </p:nvSpPr>
          <p:spPr bwMode="auto">
            <a:xfrm>
              <a:off x="5548313" y="1587500"/>
              <a:ext cx="44450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Rectangle 38"/>
            <p:cNvSpPr>
              <a:spLocks noChangeArrowheads="1"/>
            </p:cNvSpPr>
            <p:nvPr/>
          </p:nvSpPr>
          <p:spPr bwMode="auto">
            <a:xfrm>
              <a:off x="5548313" y="1587500"/>
              <a:ext cx="36512" cy="19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5592763" y="1549400"/>
              <a:ext cx="180975" cy="263525"/>
            </a:xfrm>
            <a:custGeom>
              <a:avLst/>
              <a:gdLst>
                <a:gd name="T0" fmla="*/ 47 w 48"/>
                <a:gd name="T1" fmla="*/ 9 h 70"/>
                <a:gd name="T2" fmla="*/ 36 w 48"/>
                <a:gd name="T3" fmla="*/ 2 h 70"/>
                <a:gd name="T4" fmla="*/ 34 w 48"/>
                <a:gd name="T5" fmla="*/ 0 h 70"/>
                <a:gd name="T6" fmla="*/ 33 w 48"/>
                <a:gd name="T7" fmla="*/ 0 h 70"/>
                <a:gd name="T8" fmla="*/ 33 w 48"/>
                <a:gd name="T9" fmla="*/ 0 h 70"/>
                <a:gd name="T10" fmla="*/ 33 w 48"/>
                <a:gd name="T11" fmla="*/ 0 h 70"/>
                <a:gd name="T12" fmla="*/ 33 w 48"/>
                <a:gd name="T13" fmla="*/ 0 h 70"/>
                <a:gd name="T14" fmla="*/ 32 w 48"/>
                <a:gd name="T15" fmla="*/ 0 h 70"/>
                <a:gd name="T16" fmla="*/ 32 w 48"/>
                <a:gd name="T17" fmla="*/ 0 h 70"/>
                <a:gd name="T18" fmla="*/ 32 w 48"/>
                <a:gd name="T19" fmla="*/ 0 h 70"/>
                <a:gd name="T20" fmla="*/ 32 w 48"/>
                <a:gd name="T21" fmla="*/ 0 h 70"/>
                <a:gd name="T22" fmla="*/ 32 w 48"/>
                <a:gd name="T23" fmla="*/ 0 h 70"/>
                <a:gd name="T24" fmla="*/ 32 w 48"/>
                <a:gd name="T25" fmla="*/ 0 h 70"/>
                <a:gd name="T26" fmla="*/ 16 w 48"/>
                <a:gd name="T27" fmla="*/ 5 h 70"/>
                <a:gd name="T28" fmla="*/ 0 w 48"/>
                <a:gd name="T29" fmla="*/ 10 h 70"/>
                <a:gd name="T30" fmla="*/ 0 w 48"/>
                <a:gd name="T31" fmla="*/ 10 h 70"/>
                <a:gd name="T32" fmla="*/ 0 w 48"/>
                <a:gd name="T33" fmla="*/ 10 h 70"/>
                <a:gd name="T34" fmla="*/ 0 w 48"/>
                <a:gd name="T35" fmla="*/ 65 h 70"/>
                <a:gd name="T36" fmla="*/ 11 w 48"/>
                <a:gd name="T37" fmla="*/ 67 h 70"/>
                <a:gd name="T38" fmla="*/ 11 w 48"/>
                <a:gd name="T39" fmla="*/ 42 h 70"/>
                <a:gd name="T40" fmla="*/ 11 w 48"/>
                <a:gd name="T41" fmla="*/ 39 h 70"/>
                <a:gd name="T42" fmla="*/ 12 w 48"/>
                <a:gd name="T43" fmla="*/ 27 h 70"/>
                <a:gd name="T44" fmla="*/ 18 w 48"/>
                <a:gd name="T45" fmla="*/ 23 h 70"/>
                <a:gd name="T46" fmla="*/ 19 w 48"/>
                <a:gd name="T47" fmla="*/ 23 h 70"/>
                <a:gd name="T48" fmla="*/ 25 w 48"/>
                <a:gd name="T49" fmla="*/ 27 h 70"/>
                <a:gd name="T50" fmla="*/ 26 w 48"/>
                <a:gd name="T51" fmla="*/ 34 h 70"/>
                <a:gd name="T52" fmla="*/ 26 w 48"/>
                <a:gd name="T53" fmla="*/ 35 h 70"/>
                <a:gd name="T54" fmla="*/ 26 w 48"/>
                <a:gd name="T55" fmla="*/ 66 h 70"/>
                <a:gd name="T56" fmla="*/ 26 w 48"/>
                <a:gd name="T57" fmla="*/ 66 h 70"/>
                <a:gd name="T58" fmla="*/ 45 w 48"/>
                <a:gd name="T59" fmla="*/ 70 h 70"/>
                <a:gd name="T60" fmla="*/ 45 w 48"/>
                <a:gd name="T61" fmla="*/ 15 h 70"/>
                <a:gd name="T62" fmla="*/ 47 w 48"/>
                <a:gd name="T63" fmla="*/ 10 h 70"/>
                <a:gd name="T64" fmla="*/ 48 w 48"/>
                <a:gd name="T65" fmla="*/ 9 h 70"/>
                <a:gd name="T66" fmla="*/ 48 w 48"/>
                <a:gd name="T67" fmla="*/ 9 h 70"/>
                <a:gd name="T68" fmla="*/ 47 w 48"/>
                <a:gd name="T69" fmla="*/ 9 h 70"/>
                <a:gd name="T70" fmla="*/ 44 w 48"/>
                <a:gd name="T71" fmla="*/ 15 h 70"/>
                <a:gd name="T72" fmla="*/ 44 w 48"/>
                <a:gd name="T73" fmla="*/ 69 h 70"/>
                <a:gd name="T74" fmla="*/ 27 w 48"/>
                <a:gd name="T75" fmla="*/ 65 h 70"/>
                <a:gd name="T76" fmla="*/ 27 w 48"/>
                <a:gd name="T77" fmla="*/ 35 h 70"/>
                <a:gd name="T78" fmla="*/ 27 w 48"/>
                <a:gd name="T79" fmla="*/ 34 h 70"/>
                <a:gd name="T80" fmla="*/ 26 w 48"/>
                <a:gd name="T81" fmla="*/ 27 h 70"/>
                <a:gd name="T82" fmla="*/ 19 w 48"/>
                <a:gd name="T83" fmla="*/ 22 h 70"/>
                <a:gd name="T84" fmla="*/ 19 w 48"/>
                <a:gd name="T85" fmla="*/ 22 h 70"/>
                <a:gd name="T86" fmla="*/ 18 w 48"/>
                <a:gd name="T87" fmla="*/ 22 h 70"/>
                <a:gd name="T88" fmla="*/ 11 w 48"/>
                <a:gd name="T89" fmla="*/ 26 h 70"/>
                <a:gd name="T90" fmla="*/ 10 w 48"/>
                <a:gd name="T91" fmla="*/ 39 h 70"/>
                <a:gd name="T92" fmla="*/ 10 w 48"/>
                <a:gd name="T93" fmla="*/ 42 h 70"/>
                <a:gd name="T94" fmla="*/ 10 w 48"/>
                <a:gd name="T95" fmla="*/ 66 h 70"/>
                <a:gd name="T96" fmla="*/ 1 w 48"/>
                <a:gd name="T97" fmla="*/ 65 h 70"/>
                <a:gd name="T98" fmla="*/ 1 w 48"/>
                <a:gd name="T99" fmla="*/ 11 h 70"/>
                <a:gd name="T100" fmla="*/ 17 w 48"/>
                <a:gd name="T101" fmla="*/ 6 h 70"/>
                <a:gd name="T102" fmla="*/ 28 w 48"/>
                <a:gd name="T103" fmla="*/ 2 h 70"/>
                <a:gd name="T104" fmla="*/ 31 w 48"/>
                <a:gd name="T105" fmla="*/ 1 h 70"/>
                <a:gd name="T106" fmla="*/ 32 w 48"/>
                <a:gd name="T107" fmla="*/ 1 h 70"/>
                <a:gd name="T108" fmla="*/ 32 w 48"/>
                <a:gd name="T109" fmla="*/ 1 h 70"/>
                <a:gd name="T110" fmla="*/ 36 w 48"/>
                <a:gd name="T111" fmla="*/ 3 h 70"/>
                <a:gd name="T112" fmla="*/ 46 w 48"/>
                <a:gd name="T113" fmla="*/ 9 h 70"/>
                <a:gd name="T114" fmla="*/ 44 w 48"/>
                <a:gd name="T115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" h="70">
                  <a:moveTo>
                    <a:pt x="47" y="9"/>
                  </a:moveTo>
                  <a:cubicBezTo>
                    <a:pt x="43" y="6"/>
                    <a:pt x="39" y="4"/>
                    <a:pt x="36" y="2"/>
                  </a:cubicBezTo>
                  <a:cubicBezTo>
                    <a:pt x="35" y="1"/>
                    <a:pt x="34" y="1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24" y="2"/>
                    <a:pt x="16" y="5"/>
                  </a:cubicBezTo>
                  <a:cubicBezTo>
                    <a:pt x="8" y="8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1"/>
                    <a:pt x="11" y="40"/>
                    <a:pt x="11" y="39"/>
                  </a:cubicBezTo>
                  <a:cubicBezTo>
                    <a:pt x="11" y="33"/>
                    <a:pt x="11" y="29"/>
                    <a:pt x="12" y="27"/>
                  </a:cubicBezTo>
                  <a:cubicBezTo>
                    <a:pt x="13" y="24"/>
                    <a:pt x="15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2" y="23"/>
                    <a:pt x="24" y="25"/>
                    <a:pt x="25" y="27"/>
                  </a:cubicBezTo>
                  <a:cubicBezTo>
                    <a:pt x="26" y="30"/>
                    <a:pt x="26" y="33"/>
                    <a:pt x="26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2"/>
                    <a:pt x="46" y="11"/>
                    <a:pt x="47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47" y="9"/>
                  </a:lnTo>
                  <a:close/>
                  <a:moveTo>
                    <a:pt x="44" y="15"/>
                  </a:moveTo>
                  <a:cubicBezTo>
                    <a:pt x="44" y="69"/>
                    <a:pt x="44" y="69"/>
                    <a:pt x="44" y="69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4"/>
                  </a:cubicBezTo>
                  <a:cubicBezTo>
                    <a:pt x="27" y="33"/>
                    <a:pt x="27" y="30"/>
                    <a:pt x="26" y="27"/>
                  </a:cubicBezTo>
                  <a:cubicBezTo>
                    <a:pt x="25" y="24"/>
                    <a:pt x="22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5" y="22"/>
                    <a:pt x="12" y="24"/>
                    <a:pt x="11" y="26"/>
                  </a:cubicBezTo>
                  <a:cubicBezTo>
                    <a:pt x="10" y="29"/>
                    <a:pt x="10" y="33"/>
                    <a:pt x="10" y="39"/>
                  </a:cubicBezTo>
                  <a:cubicBezTo>
                    <a:pt x="10" y="40"/>
                    <a:pt x="10" y="41"/>
                    <a:pt x="10" y="42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10" y="8"/>
                    <a:pt x="17" y="6"/>
                  </a:cubicBezTo>
                  <a:cubicBezTo>
                    <a:pt x="21" y="5"/>
                    <a:pt x="25" y="3"/>
                    <a:pt x="28" y="2"/>
                  </a:cubicBezTo>
                  <a:cubicBezTo>
                    <a:pt x="29" y="2"/>
                    <a:pt x="30" y="1"/>
                    <a:pt x="31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4" y="2"/>
                    <a:pt x="36" y="3"/>
                  </a:cubicBezTo>
                  <a:cubicBezTo>
                    <a:pt x="38" y="4"/>
                    <a:pt x="42" y="6"/>
                    <a:pt x="46" y="9"/>
                  </a:cubicBezTo>
                  <a:cubicBezTo>
                    <a:pt x="45" y="11"/>
                    <a:pt x="44" y="12"/>
                    <a:pt x="4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5029201" y="1519238"/>
              <a:ext cx="176212" cy="263525"/>
            </a:xfrm>
            <a:custGeom>
              <a:avLst/>
              <a:gdLst>
                <a:gd name="T0" fmla="*/ 46 w 47"/>
                <a:gd name="T1" fmla="*/ 19 h 70"/>
                <a:gd name="T2" fmla="*/ 31 w 47"/>
                <a:gd name="T3" fmla="*/ 10 h 70"/>
                <a:gd name="T4" fmla="*/ 20 w 47"/>
                <a:gd name="T5" fmla="*/ 3 h 70"/>
                <a:gd name="T6" fmla="*/ 16 w 47"/>
                <a:gd name="T7" fmla="*/ 1 h 70"/>
                <a:gd name="T8" fmla="*/ 15 w 47"/>
                <a:gd name="T9" fmla="*/ 1 h 70"/>
                <a:gd name="T10" fmla="*/ 15 w 47"/>
                <a:gd name="T11" fmla="*/ 1 h 70"/>
                <a:gd name="T12" fmla="*/ 15 w 47"/>
                <a:gd name="T13" fmla="*/ 1 h 70"/>
                <a:gd name="T14" fmla="*/ 15 w 47"/>
                <a:gd name="T15" fmla="*/ 1 h 70"/>
                <a:gd name="T16" fmla="*/ 15 w 47"/>
                <a:gd name="T17" fmla="*/ 0 h 70"/>
                <a:gd name="T18" fmla="*/ 14 w 47"/>
                <a:gd name="T19" fmla="*/ 0 h 70"/>
                <a:gd name="T20" fmla="*/ 14 w 47"/>
                <a:gd name="T21" fmla="*/ 0 h 70"/>
                <a:gd name="T22" fmla="*/ 14 w 47"/>
                <a:gd name="T23" fmla="*/ 1 h 70"/>
                <a:gd name="T24" fmla="*/ 14 w 47"/>
                <a:gd name="T25" fmla="*/ 1 h 70"/>
                <a:gd name="T26" fmla="*/ 11 w 47"/>
                <a:gd name="T27" fmla="*/ 3 h 70"/>
                <a:gd name="T28" fmla="*/ 0 w 47"/>
                <a:gd name="T29" fmla="*/ 9 h 70"/>
                <a:gd name="T30" fmla="*/ 0 w 47"/>
                <a:gd name="T31" fmla="*/ 9 h 70"/>
                <a:gd name="T32" fmla="*/ 0 w 47"/>
                <a:gd name="T33" fmla="*/ 9 h 70"/>
                <a:gd name="T34" fmla="*/ 0 w 47"/>
                <a:gd name="T35" fmla="*/ 10 h 70"/>
                <a:gd name="T36" fmla="*/ 0 w 47"/>
                <a:gd name="T37" fmla="*/ 10 h 70"/>
                <a:gd name="T38" fmla="*/ 3 w 47"/>
                <a:gd name="T39" fmla="*/ 14 h 70"/>
                <a:gd name="T40" fmla="*/ 3 w 47"/>
                <a:gd name="T41" fmla="*/ 55 h 70"/>
                <a:gd name="T42" fmla="*/ 15 w 47"/>
                <a:gd name="T43" fmla="*/ 64 h 70"/>
                <a:gd name="T44" fmla="*/ 15 w 47"/>
                <a:gd name="T45" fmla="*/ 33 h 70"/>
                <a:gd name="T46" fmla="*/ 15 w 47"/>
                <a:gd name="T47" fmla="*/ 32 h 70"/>
                <a:gd name="T48" fmla="*/ 17 w 47"/>
                <a:gd name="T49" fmla="*/ 25 h 70"/>
                <a:gd name="T50" fmla="*/ 23 w 47"/>
                <a:gd name="T51" fmla="*/ 20 h 70"/>
                <a:gd name="T52" fmla="*/ 24 w 47"/>
                <a:gd name="T53" fmla="*/ 20 h 70"/>
                <a:gd name="T54" fmla="*/ 34 w 47"/>
                <a:gd name="T55" fmla="*/ 39 h 70"/>
                <a:gd name="T56" fmla="*/ 34 w 47"/>
                <a:gd name="T57" fmla="*/ 40 h 70"/>
                <a:gd name="T58" fmla="*/ 34 w 47"/>
                <a:gd name="T59" fmla="*/ 40 h 70"/>
                <a:gd name="T60" fmla="*/ 34 w 47"/>
                <a:gd name="T61" fmla="*/ 40 h 70"/>
                <a:gd name="T62" fmla="*/ 34 w 47"/>
                <a:gd name="T63" fmla="*/ 70 h 70"/>
                <a:gd name="T64" fmla="*/ 47 w 47"/>
                <a:gd name="T65" fmla="*/ 63 h 70"/>
                <a:gd name="T66" fmla="*/ 47 w 47"/>
                <a:gd name="T67" fmla="*/ 19 h 70"/>
                <a:gd name="T68" fmla="*/ 46 w 47"/>
                <a:gd name="T69" fmla="*/ 19 h 70"/>
                <a:gd name="T70" fmla="*/ 14 w 47"/>
                <a:gd name="T71" fmla="*/ 32 h 70"/>
                <a:gd name="T72" fmla="*/ 14 w 47"/>
                <a:gd name="T73" fmla="*/ 33 h 70"/>
                <a:gd name="T74" fmla="*/ 14 w 47"/>
                <a:gd name="T75" fmla="*/ 62 h 70"/>
                <a:gd name="T76" fmla="*/ 4 w 47"/>
                <a:gd name="T77" fmla="*/ 55 h 70"/>
                <a:gd name="T78" fmla="*/ 4 w 47"/>
                <a:gd name="T79" fmla="*/ 14 h 70"/>
                <a:gd name="T80" fmla="*/ 4 w 47"/>
                <a:gd name="T81" fmla="*/ 14 h 70"/>
                <a:gd name="T82" fmla="*/ 1 w 47"/>
                <a:gd name="T83" fmla="*/ 9 h 70"/>
                <a:gd name="T84" fmla="*/ 11 w 47"/>
                <a:gd name="T85" fmla="*/ 4 h 70"/>
                <a:gd name="T86" fmla="*/ 14 w 47"/>
                <a:gd name="T87" fmla="*/ 2 h 70"/>
                <a:gd name="T88" fmla="*/ 15 w 47"/>
                <a:gd name="T89" fmla="*/ 2 h 70"/>
                <a:gd name="T90" fmla="*/ 19 w 47"/>
                <a:gd name="T91" fmla="*/ 4 h 70"/>
                <a:gd name="T92" fmla="*/ 46 w 47"/>
                <a:gd name="T93" fmla="*/ 20 h 70"/>
                <a:gd name="T94" fmla="*/ 46 w 47"/>
                <a:gd name="T95" fmla="*/ 62 h 70"/>
                <a:gd name="T96" fmla="*/ 35 w 47"/>
                <a:gd name="T97" fmla="*/ 68 h 70"/>
                <a:gd name="T98" fmla="*/ 35 w 47"/>
                <a:gd name="T99" fmla="*/ 40 h 70"/>
                <a:gd name="T100" fmla="*/ 35 w 47"/>
                <a:gd name="T101" fmla="*/ 39 h 70"/>
                <a:gd name="T102" fmla="*/ 35 w 47"/>
                <a:gd name="T103" fmla="*/ 39 h 70"/>
                <a:gd name="T104" fmla="*/ 24 w 47"/>
                <a:gd name="T105" fmla="*/ 19 h 70"/>
                <a:gd name="T106" fmla="*/ 23 w 47"/>
                <a:gd name="T107" fmla="*/ 19 h 70"/>
                <a:gd name="T108" fmla="*/ 23 w 47"/>
                <a:gd name="T109" fmla="*/ 19 h 70"/>
                <a:gd name="T110" fmla="*/ 16 w 47"/>
                <a:gd name="T111" fmla="*/ 24 h 70"/>
                <a:gd name="T112" fmla="*/ 14 w 47"/>
                <a:gd name="T113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" h="70">
                  <a:moveTo>
                    <a:pt x="46" y="19"/>
                  </a:moveTo>
                  <a:cubicBezTo>
                    <a:pt x="46" y="19"/>
                    <a:pt x="39" y="14"/>
                    <a:pt x="31" y="10"/>
                  </a:cubicBezTo>
                  <a:cubicBezTo>
                    <a:pt x="27" y="7"/>
                    <a:pt x="23" y="5"/>
                    <a:pt x="20" y="3"/>
                  </a:cubicBezTo>
                  <a:cubicBezTo>
                    <a:pt x="18" y="3"/>
                    <a:pt x="17" y="2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2"/>
                    <a:pt x="11" y="3"/>
                  </a:cubicBezTo>
                  <a:cubicBezTo>
                    <a:pt x="8" y="4"/>
                    <a:pt x="5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1"/>
                    <a:pt x="3" y="12"/>
                    <a:pt x="3" y="1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2"/>
                  </a:cubicBezTo>
                  <a:cubicBezTo>
                    <a:pt x="15" y="31"/>
                    <a:pt x="16" y="28"/>
                    <a:pt x="17" y="25"/>
                  </a:cubicBezTo>
                  <a:cubicBezTo>
                    <a:pt x="18" y="22"/>
                    <a:pt x="20" y="20"/>
                    <a:pt x="23" y="20"/>
                  </a:cubicBezTo>
                  <a:cubicBezTo>
                    <a:pt x="23" y="20"/>
                    <a:pt x="24" y="20"/>
                    <a:pt x="24" y="20"/>
                  </a:cubicBezTo>
                  <a:cubicBezTo>
                    <a:pt x="31" y="21"/>
                    <a:pt x="34" y="27"/>
                    <a:pt x="34" y="39"/>
                  </a:cubicBezTo>
                  <a:cubicBezTo>
                    <a:pt x="34" y="39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19"/>
                    <a:pt x="47" y="19"/>
                    <a:pt x="47" y="19"/>
                  </a:cubicBezTo>
                  <a:lnTo>
                    <a:pt x="46" y="19"/>
                  </a:lnTo>
                  <a:close/>
                  <a:moveTo>
                    <a:pt x="14" y="32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3" y="11"/>
                    <a:pt x="1" y="9"/>
                  </a:cubicBezTo>
                  <a:cubicBezTo>
                    <a:pt x="6" y="7"/>
                    <a:pt x="9" y="5"/>
                    <a:pt x="11" y="4"/>
                  </a:cubicBezTo>
                  <a:cubicBezTo>
                    <a:pt x="13" y="3"/>
                    <a:pt x="13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7" y="3"/>
                    <a:pt x="19" y="4"/>
                  </a:cubicBezTo>
                  <a:cubicBezTo>
                    <a:pt x="28" y="9"/>
                    <a:pt x="43" y="18"/>
                    <a:pt x="46" y="20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5" y="39"/>
                    <a:pt x="35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27"/>
                    <a:pt x="31" y="20"/>
                    <a:pt x="24" y="19"/>
                  </a:cubicBezTo>
                  <a:cubicBezTo>
                    <a:pt x="24" y="19"/>
                    <a:pt x="24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9" y="19"/>
                    <a:pt x="17" y="21"/>
                    <a:pt x="16" y="24"/>
                  </a:cubicBezTo>
                  <a:cubicBezTo>
                    <a:pt x="15" y="27"/>
                    <a:pt x="14" y="31"/>
                    <a:pt x="1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5751513" y="1584325"/>
              <a:ext cx="138112" cy="195263"/>
            </a:xfrm>
            <a:custGeom>
              <a:avLst/>
              <a:gdLst>
                <a:gd name="T0" fmla="*/ 23 w 37"/>
                <a:gd name="T1" fmla="*/ 52 h 52"/>
                <a:gd name="T2" fmla="*/ 0 w 37"/>
                <a:gd name="T3" fmla="*/ 26 h 52"/>
                <a:gd name="T4" fmla="*/ 23 w 37"/>
                <a:gd name="T5" fmla="*/ 0 h 52"/>
                <a:gd name="T6" fmla="*/ 37 w 37"/>
                <a:gd name="T7" fmla="*/ 3 h 52"/>
                <a:gd name="T8" fmla="*/ 33 w 37"/>
                <a:gd name="T9" fmla="*/ 10 h 52"/>
                <a:gd name="T10" fmla="*/ 25 w 37"/>
                <a:gd name="T11" fmla="*/ 9 h 52"/>
                <a:gd name="T12" fmla="*/ 12 w 37"/>
                <a:gd name="T13" fmla="*/ 26 h 52"/>
                <a:gd name="T14" fmla="*/ 22 w 37"/>
                <a:gd name="T15" fmla="*/ 44 h 52"/>
                <a:gd name="T16" fmla="*/ 26 w 37"/>
                <a:gd name="T17" fmla="*/ 43 h 52"/>
                <a:gd name="T18" fmla="*/ 26 w 37"/>
                <a:gd name="T19" fmla="*/ 29 h 52"/>
                <a:gd name="T20" fmla="*/ 20 w 37"/>
                <a:gd name="T21" fmla="*/ 29 h 52"/>
                <a:gd name="T22" fmla="*/ 20 w 37"/>
                <a:gd name="T23" fmla="*/ 22 h 52"/>
                <a:gd name="T24" fmla="*/ 37 w 37"/>
                <a:gd name="T25" fmla="*/ 22 h 52"/>
                <a:gd name="T26" fmla="*/ 37 w 37"/>
                <a:gd name="T27" fmla="*/ 49 h 52"/>
                <a:gd name="T28" fmla="*/ 23 w 37"/>
                <a:gd name="T2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2">
                  <a:moveTo>
                    <a:pt x="23" y="52"/>
                  </a:moveTo>
                  <a:cubicBezTo>
                    <a:pt x="8" y="52"/>
                    <a:pt x="0" y="42"/>
                    <a:pt x="0" y="26"/>
                  </a:cubicBezTo>
                  <a:cubicBezTo>
                    <a:pt x="0" y="11"/>
                    <a:pt x="9" y="0"/>
                    <a:pt x="23" y="0"/>
                  </a:cubicBezTo>
                  <a:cubicBezTo>
                    <a:pt x="29" y="0"/>
                    <a:pt x="33" y="1"/>
                    <a:pt x="37" y="3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0"/>
                    <a:pt x="29" y="9"/>
                    <a:pt x="25" y="9"/>
                  </a:cubicBezTo>
                  <a:cubicBezTo>
                    <a:pt x="17" y="9"/>
                    <a:pt x="12" y="14"/>
                    <a:pt x="12" y="26"/>
                  </a:cubicBezTo>
                  <a:cubicBezTo>
                    <a:pt x="12" y="38"/>
                    <a:pt x="16" y="44"/>
                    <a:pt x="22" y="44"/>
                  </a:cubicBezTo>
                  <a:cubicBezTo>
                    <a:pt x="24" y="44"/>
                    <a:pt x="25" y="43"/>
                    <a:pt x="26" y="43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3" y="51"/>
                    <a:pt x="30" y="52"/>
                    <a:pt x="23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2"/>
            <p:cNvSpPr>
              <a:spLocks noEditPoints="1"/>
            </p:cNvSpPr>
            <p:nvPr/>
          </p:nvSpPr>
          <p:spPr bwMode="auto">
            <a:xfrm>
              <a:off x="5175251" y="1573213"/>
              <a:ext cx="169862" cy="190500"/>
            </a:xfrm>
            <a:custGeom>
              <a:avLst/>
              <a:gdLst>
                <a:gd name="T0" fmla="*/ 32 w 45"/>
                <a:gd name="T1" fmla="*/ 51 h 51"/>
                <a:gd name="T2" fmla="*/ 32 w 45"/>
                <a:gd name="T3" fmla="*/ 50 h 51"/>
                <a:gd name="T4" fmla="*/ 33 w 45"/>
                <a:gd name="T5" fmla="*/ 50 h 51"/>
                <a:gd name="T6" fmla="*/ 32 w 45"/>
                <a:gd name="T7" fmla="*/ 50 h 51"/>
                <a:gd name="T8" fmla="*/ 32 w 45"/>
                <a:gd name="T9" fmla="*/ 51 h 51"/>
                <a:gd name="T10" fmla="*/ 32 w 45"/>
                <a:gd name="T11" fmla="*/ 51 h 51"/>
                <a:gd name="T12" fmla="*/ 29 w 45"/>
                <a:gd name="T13" fmla="*/ 39 h 51"/>
                <a:gd name="T14" fmla="*/ 15 w 45"/>
                <a:gd name="T15" fmla="*/ 39 h 51"/>
                <a:gd name="T16" fmla="*/ 11 w 45"/>
                <a:gd name="T17" fmla="*/ 51 h 51"/>
                <a:gd name="T18" fmla="*/ 0 w 45"/>
                <a:gd name="T19" fmla="*/ 51 h 51"/>
                <a:gd name="T20" fmla="*/ 16 w 45"/>
                <a:gd name="T21" fmla="*/ 0 h 51"/>
                <a:gd name="T22" fmla="*/ 28 w 45"/>
                <a:gd name="T23" fmla="*/ 0 h 51"/>
                <a:gd name="T24" fmla="*/ 45 w 45"/>
                <a:gd name="T25" fmla="*/ 51 h 51"/>
                <a:gd name="T26" fmla="*/ 32 w 45"/>
                <a:gd name="T27" fmla="*/ 51 h 51"/>
                <a:gd name="T28" fmla="*/ 1 w 45"/>
                <a:gd name="T29" fmla="*/ 50 h 51"/>
                <a:gd name="T30" fmla="*/ 11 w 45"/>
                <a:gd name="T31" fmla="*/ 50 h 51"/>
                <a:gd name="T32" fmla="*/ 14 w 45"/>
                <a:gd name="T33" fmla="*/ 39 h 51"/>
                <a:gd name="T34" fmla="*/ 29 w 45"/>
                <a:gd name="T35" fmla="*/ 39 h 51"/>
                <a:gd name="T36" fmla="*/ 33 w 45"/>
                <a:gd name="T37" fmla="*/ 50 h 51"/>
                <a:gd name="T38" fmla="*/ 44 w 45"/>
                <a:gd name="T39" fmla="*/ 50 h 51"/>
                <a:gd name="T40" fmla="*/ 28 w 45"/>
                <a:gd name="T41" fmla="*/ 1 h 51"/>
                <a:gd name="T42" fmla="*/ 17 w 45"/>
                <a:gd name="T43" fmla="*/ 1 h 51"/>
                <a:gd name="T44" fmla="*/ 1 w 45"/>
                <a:gd name="T45" fmla="*/ 50 h 51"/>
                <a:gd name="T46" fmla="*/ 15 w 45"/>
                <a:gd name="T47" fmla="*/ 33 h 51"/>
                <a:gd name="T48" fmla="*/ 20 w 45"/>
                <a:gd name="T49" fmla="*/ 16 h 51"/>
                <a:gd name="T50" fmla="*/ 21 w 45"/>
                <a:gd name="T51" fmla="*/ 10 h 51"/>
                <a:gd name="T52" fmla="*/ 21 w 45"/>
                <a:gd name="T53" fmla="*/ 10 h 51"/>
                <a:gd name="T54" fmla="*/ 22 w 45"/>
                <a:gd name="T55" fmla="*/ 10 h 51"/>
                <a:gd name="T56" fmla="*/ 22 w 45"/>
                <a:gd name="T57" fmla="*/ 10 h 51"/>
                <a:gd name="T58" fmla="*/ 22 w 45"/>
                <a:gd name="T59" fmla="*/ 10 h 51"/>
                <a:gd name="T60" fmla="*/ 24 w 45"/>
                <a:gd name="T61" fmla="*/ 16 h 51"/>
                <a:gd name="T62" fmla="*/ 28 w 45"/>
                <a:gd name="T63" fmla="*/ 33 h 51"/>
                <a:gd name="T64" fmla="*/ 15 w 45"/>
                <a:gd name="T65" fmla="*/ 33 h 51"/>
                <a:gd name="T66" fmla="*/ 21 w 45"/>
                <a:gd name="T67" fmla="*/ 16 h 51"/>
                <a:gd name="T68" fmla="*/ 16 w 45"/>
                <a:gd name="T69" fmla="*/ 32 h 51"/>
                <a:gd name="T70" fmla="*/ 27 w 45"/>
                <a:gd name="T71" fmla="*/ 32 h 51"/>
                <a:gd name="T72" fmla="*/ 23 w 45"/>
                <a:gd name="T73" fmla="*/ 16 h 51"/>
                <a:gd name="T74" fmla="*/ 23 w 45"/>
                <a:gd name="T75" fmla="*/ 16 h 51"/>
                <a:gd name="T76" fmla="*/ 23 w 45"/>
                <a:gd name="T77" fmla="*/ 16 h 51"/>
                <a:gd name="T78" fmla="*/ 22 w 45"/>
                <a:gd name="T79" fmla="*/ 13 h 51"/>
                <a:gd name="T80" fmla="*/ 21 w 45"/>
                <a:gd name="T8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" h="51">
                  <a:moveTo>
                    <a:pt x="32" y="51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5" y="51"/>
                    <a:pt x="45" y="51"/>
                    <a:pt x="45" y="51"/>
                  </a:cubicBezTo>
                  <a:lnTo>
                    <a:pt x="32" y="51"/>
                  </a:lnTo>
                  <a:close/>
                  <a:moveTo>
                    <a:pt x="1" y="50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17" y="1"/>
                    <a:pt x="17" y="1"/>
                    <a:pt x="17" y="1"/>
                  </a:cubicBezTo>
                  <a:lnTo>
                    <a:pt x="1" y="50"/>
                  </a:lnTo>
                  <a:close/>
                  <a:moveTo>
                    <a:pt x="15" y="33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3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3" y="13"/>
                    <a:pt x="24" y="16"/>
                  </a:cubicBezTo>
                  <a:cubicBezTo>
                    <a:pt x="28" y="33"/>
                    <a:pt x="28" y="33"/>
                    <a:pt x="28" y="33"/>
                  </a:cubicBezTo>
                  <a:lnTo>
                    <a:pt x="15" y="33"/>
                  </a:lnTo>
                  <a:close/>
                  <a:moveTo>
                    <a:pt x="21" y="16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5"/>
                    <a:pt x="22" y="14"/>
                    <a:pt x="22" y="13"/>
                  </a:cubicBezTo>
                  <a:cubicBezTo>
                    <a:pt x="22" y="14"/>
                    <a:pt x="21" y="15"/>
                    <a:pt x="2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3"/>
            <p:cNvSpPr>
              <a:spLocks noEditPoints="1"/>
            </p:cNvSpPr>
            <p:nvPr/>
          </p:nvSpPr>
          <p:spPr bwMode="auto">
            <a:xfrm>
              <a:off x="5164138" y="1568450"/>
              <a:ext cx="165100" cy="188913"/>
            </a:xfrm>
            <a:custGeom>
              <a:avLst/>
              <a:gdLst>
                <a:gd name="T0" fmla="*/ 32 w 44"/>
                <a:gd name="T1" fmla="*/ 50 h 50"/>
                <a:gd name="T2" fmla="*/ 29 w 44"/>
                <a:gd name="T3" fmla="*/ 39 h 50"/>
                <a:gd name="T4" fmla="*/ 14 w 44"/>
                <a:gd name="T5" fmla="*/ 39 h 50"/>
                <a:gd name="T6" fmla="*/ 11 w 44"/>
                <a:gd name="T7" fmla="*/ 50 h 50"/>
                <a:gd name="T8" fmla="*/ 0 w 44"/>
                <a:gd name="T9" fmla="*/ 50 h 50"/>
                <a:gd name="T10" fmla="*/ 17 w 44"/>
                <a:gd name="T11" fmla="*/ 0 h 50"/>
                <a:gd name="T12" fmla="*/ 28 w 44"/>
                <a:gd name="T13" fmla="*/ 0 h 50"/>
                <a:gd name="T14" fmla="*/ 44 w 44"/>
                <a:gd name="T15" fmla="*/ 50 h 50"/>
                <a:gd name="T16" fmla="*/ 32 w 44"/>
                <a:gd name="T17" fmla="*/ 50 h 50"/>
                <a:gd name="T18" fmla="*/ 23 w 44"/>
                <a:gd name="T19" fmla="*/ 16 h 50"/>
                <a:gd name="T20" fmla="*/ 22 w 44"/>
                <a:gd name="T21" fmla="*/ 10 h 50"/>
                <a:gd name="T22" fmla="*/ 22 w 44"/>
                <a:gd name="T23" fmla="*/ 10 h 50"/>
                <a:gd name="T24" fmla="*/ 21 w 44"/>
                <a:gd name="T25" fmla="*/ 16 h 50"/>
                <a:gd name="T26" fmla="*/ 16 w 44"/>
                <a:gd name="T27" fmla="*/ 32 h 50"/>
                <a:gd name="T28" fmla="*/ 28 w 44"/>
                <a:gd name="T29" fmla="*/ 32 h 50"/>
                <a:gd name="T30" fmla="*/ 23 w 44"/>
                <a:gd name="T31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0">
                  <a:moveTo>
                    <a:pt x="32" y="50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44" y="50"/>
                    <a:pt x="44" y="50"/>
                    <a:pt x="44" y="50"/>
                  </a:cubicBezTo>
                  <a:lnTo>
                    <a:pt x="32" y="50"/>
                  </a:lnTo>
                  <a:close/>
                  <a:moveTo>
                    <a:pt x="23" y="16"/>
                  </a:moveTo>
                  <a:cubicBezTo>
                    <a:pt x="22" y="12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2"/>
                    <a:pt x="21" y="16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28" y="32"/>
                    <a:pt x="28" y="32"/>
                    <a:pt x="28" y="32"/>
                  </a:cubicBezTo>
                  <a:lnTo>
                    <a:pt x="2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4"/>
            <p:cNvSpPr>
              <a:spLocks noEditPoints="1"/>
            </p:cNvSpPr>
            <p:nvPr/>
          </p:nvSpPr>
          <p:spPr bwMode="auto">
            <a:xfrm>
              <a:off x="5465763" y="1576388"/>
              <a:ext cx="74612" cy="247650"/>
            </a:xfrm>
            <a:custGeom>
              <a:avLst/>
              <a:gdLst>
                <a:gd name="T0" fmla="*/ 0 w 20"/>
                <a:gd name="T1" fmla="*/ 57 h 66"/>
                <a:gd name="T2" fmla="*/ 0 w 20"/>
                <a:gd name="T3" fmla="*/ 57 h 66"/>
                <a:gd name="T4" fmla="*/ 7 w 20"/>
                <a:gd name="T5" fmla="*/ 47 h 66"/>
                <a:gd name="T6" fmla="*/ 7 w 20"/>
                <a:gd name="T7" fmla="*/ 0 h 66"/>
                <a:gd name="T8" fmla="*/ 20 w 20"/>
                <a:gd name="T9" fmla="*/ 0 h 66"/>
                <a:gd name="T10" fmla="*/ 20 w 20"/>
                <a:gd name="T11" fmla="*/ 46 h 66"/>
                <a:gd name="T12" fmla="*/ 0 w 20"/>
                <a:gd name="T13" fmla="*/ 66 h 66"/>
                <a:gd name="T14" fmla="*/ 0 w 20"/>
                <a:gd name="T15" fmla="*/ 66 h 66"/>
                <a:gd name="T16" fmla="*/ 0 w 20"/>
                <a:gd name="T17" fmla="*/ 57 h 66"/>
                <a:gd name="T18" fmla="*/ 1 w 20"/>
                <a:gd name="T19" fmla="*/ 65 h 66"/>
                <a:gd name="T20" fmla="*/ 19 w 20"/>
                <a:gd name="T21" fmla="*/ 46 h 66"/>
                <a:gd name="T22" fmla="*/ 19 w 20"/>
                <a:gd name="T23" fmla="*/ 1 h 66"/>
                <a:gd name="T24" fmla="*/ 8 w 20"/>
                <a:gd name="T25" fmla="*/ 1 h 66"/>
                <a:gd name="T26" fmla="*/ 8 w 20"/>
                <a:gd name="T27" fmla="*/ 47 h 66"/>
                <a:gd name="T28" fmla="*/ 1 w 20"/>
                <a:gd name="T29" fmla="*/ 58 h 66"/>
                <a:gd name="T30" fmla="*/ 1 w 20"/>
                <a:gd name="T31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66"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4" y="56"/>
                    <a:pt x="7" y="53"/>
                    <a:pt x="7" y="4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59"/>
                    <a:pt x="11" y="65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lnTo>
                    <a:pt x="0" y="57"/>
                  </a:lnTo>
                  <a:close/>
                  <a:moveTo>
                    <a:pt x="1" y="65"/>
                  </a:moveTo>
                  <a:cubicBezTo>
                    <a:pt x="11" y="64"/>
                    <a:pt x="19" y="58"/>
                    <a:pt x="19" y="46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53"/>
                    <a:pt x="5" y="57"/>
                    <a:pt x="1" y="58"/>
                  </a:cubicBezTo>
                  <a:lnTo>
                    <a:pt x="1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5"/>
            <p:cNvSpPr>
              <a:spLocks noEditPoints="1"/>
            </p:cNvSpPr>
            <p:nvPr/>
          </p:nvSpPr>
          <p:spPr bwMode="auto">
            <a:xfrm>
              <a:off x="5180013" y="1573213"/>
              <a:ext cx="115887" cy="184150"/>
            </a:xfrm>
            <a:custGeom>
              <a:avLst/>
              <a:gdLst>
                <a:gd name="T0" fmla="*/ 28 w 31"/>
                <a:gd name="T1" fmla="*/ 39 h 49"/>
                <a:gd name="T2" fmla="*/ 25 w 31"/>
                <a:gd name="T3" fmla="*/ 39 h 49"/>
                <a:gd name="T4" fmla="*/ 26 w 31"/>
                <a:gd name="T5" fmla="*/ 39 h 49"/>
                <a:gd name="T6" fmla="*/ 28 w 31"/>
                <a:gd name="T7" fmla="*/ 39 h 49"/>
                <a:gd name="T8" fmla="*/ 30 w 31"/>
                <a:gd name="T9" fmla="*/ 49 h 49"/>
                <a:gd name="T10" fmla="*/ 31 w 31"/>
                <a:gd name="T11" fmla="*/ 49 h 49"/>
                <a:gd name="T12" fmla="*/ 28 w 31"/>
                <a:gd name="T13" fmla="*/ 39 h 49"/>
                <a:gd name="T14" fmla="*/ 22 w 31"/>
                <a:gd name="T15" fmla="*/ 16 h 49"/>
                <a:gd name="T16" fmla="*/ 21 w 31"/>
                <a:gd name="T17" fmla="*/ 10 h 49"/>
                <a:gd name="T18" fmla="*/ 21 w 31"/>
                <a:gd name="T19" fmla="*/ 10 h 49"/>
                <a:gd name="T20" fmla="*/ 20 w 31"/>
                <a:gd name="T21" fmla="*/ 10 h 49"/>
                <a:gd name="T22" fmla="*/ 20 w 31"/>
                <a:gd name="T23" fmla="*/ 10 h 49"/>
                <a:gd name="T24" fmla="*/ 19 w 31"/>
                <a:gd name="T25" fmla="*/ 15 h 49"/>
                <a:gd name="T26" fmla="*/ 20 w 31"/>
                <a:gd name="T27" fmla="*/ 17 h 49"/>
                <a:gd name="T28" fmla="*/ 20 w 31"/>
                <a:gd name="T29" fmla="*/ 16 h 49"/>
                <a:gd name="T30" fmla="*/ 21 w 31"/>
                <a:gd name="T31" fmla="*/ 13 h 49"/>
                <a:gd name="T32" fmla="*/ 22 w 31"/>
                <a:gd name="T33" fmla="*/ 16 h 49"/>
                <a:gd name="T34" fmla="*/ 26 w 31"/>
                <a:gd name="T35" fmla="*/ 32 h 49"/>
                <a:gd name="T36" fmla="*/ 15 w 31"/>
                <a:gd name="T37" fmla="*/ 32 h 49"/>
                <a:gd name="T38" fmla="*/ 16 w 31"/>
                <a:gd name="T39" fmla="*/ 31 h 49"/>
                <a:gd name="T40" fmla="*/ 15 w 31"/>
                <a:gd name="T41" fmla="*/ 31 h 49"/>
                <a:gd name="T42" fmla="*/ 14 w 31"/>
                <a:gd name="T43" fmla="*/ 33 h 49"/>
                <a:gd name="T44" fmla="*/ 27 w 31"/>
                <a:gd name="T45" fmla="*/ 33 h 49"/>
                <a:gd name="T46" fmla="*/ 22 w 31"/>
                <a:gd name="T47" fmla="*/ 16 h 49"/>
                <a:gd name="T48" fmla="*/ 25 w 31"/>
                <a:gd name="T49" fmla="*/ 1 h 49"/>
                <a:gd name="T50" fmla="*/ 25 w 31"/>
                <a:gd name="T51" fmla="*/ 0 h 49"/>
                <a:gd name="T52" fmla="*/ 15 w 31"/>
                <a:gd name="T53" fmla="*/ 0 h 49"/>
                <a:gd name="T54" fmla="*/ 0 w 31"/>
                <a:gd name="T55" fmla="*/ 49 h 49"/>
                <a:gd name="T56" fmla="*/ 0 w 31"/>
                <a:gd name="T57" fmla="*/ 49 h 49"/>
                <a:gd name="T58" fmla="*/ 16 w 31"/>
                <a:gd name="T59" fmla="*/ 1 h 49"/>
                <a:gd name="T60" fmla="*/ 25 w 31"/>
                <a:gd name="T6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" h="49">
                  <a:moveTo>
                    <a:pt x="28" y="39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1" y="49"/>
                    <a:pt x="31" y="49"/>
                  </a:cubicBezTo>
                  <a:lnTo>
                    <a:pt x="28" y="39"/>
                  </a:lnTo>
                  <a:close/>
                  <a:moveTo>
                    <a:pt x="22" y="16"/>
                  </a:moveTo>
                  <a:cubicBezTo>
                    <a:pt x="22" y="13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2"/>
                    <a:pt x="19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5"/>
                    <a:pt x="21" y="14"/>
                    <a:pt x="21" y="13"/>
                  </a:cubicBezTo>
                  <a:cubicBezTo>
                    <a:pt x="21" y="14"/>
                    <a:pt x="21" y="15"/>
                    <a:pt x="22" y="16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27" y="33"/>
                    <a:pt x="27" y="33"/>
                    <a:pt x="27" y="33"/>
                  </a:cubicBezTo>
                  <a:lnTo>
                    <a:pt x="22" y="16"/>
                  </a:lnTo>
                  <a:close/>
                  <a:moveTo>
                    <a:pt x="25" y="1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6" y="1"/>
                    <a:pt x="16" y="1"/>
                    <a:pt x="16" y="1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6"/>
            <p:cNvSpPr>
              <a:spLocks noEditPoints="1"/>
            </p:cNvSpPr>
            <p:nvPr/>
          </p:nvSpPr>
          <p:spPr bwMode="auto">
            <a:xfrm>
              <a:off x="4995863" y="1524000"/>
              <a:ext cx="173037" cy="266700"/>
            </a:xfrm>
            <a:custGeom>
              <a:avLst/>
              <a:gdLst>
                <a:gd name="T0" fmla="*/ 46 w 46"/>
                <a:gd name="T1" fmla="*/ 19 h 71"/>
                <a:gd name="T2" fmla="*/ 16 w 46"/>
                <a:gd name="T3" fmla="*/ 0 h 71"/>
                <a:gd name="T4" fmla="*/ 15 w 46"/>
                <a:gd name="T5" fmla="*/ 0 h 71"/>
                <a:gd name="T6" fmla="*/ 15 w 46"/>
                <a:gd name="T7" fmla="*/ 0 h 71"/>
                <a:gd name="T8" fmla="*/ 15 w 46"/>
                <a:gd name="T9" fmla="*/ 0 h 71"/>
                <a:gd name="T10" fmla="*/ 15 w 46"/>
                <a:gd name="T11" fmla="*/ 0 h 71"/>
                <a:gd name="T12" fmla="*/ 15 w 46"/>
                <a:gd name="T13" fmla="*/ 0 h 71"/>
                <a:gd name="T14" fmla="*/ 15 w 46"/>
                <a:gd name="T15" fmla="*/ 0 h 71"/>
                <a:gd name="T16" fmla="*/ 15 w 46"/>
                <a:gd name="T17" fmla="*/ 0 h 71"/>
                <a:gd name="T18" fmla="*/ 15 w 46"/>
                <a:gd name="T19" fmla="*/ 0 h 71"/>
                <a:gd name="T20" fmla="*/ 15 w 46"/>
                <a:gd name="T21" fmla="*/ 0 h 71"/>
                <a:gd name="T22" fmla="*/ 15 w 46"/>
                <a:gd name="T23" fmla="*/ 0 h 71"/>
                <a:gd name="T24" fmla="*/ 15 w 46"/>
                <a:gd name="T25" fmla="*/ 0 h 71"/>
                <a:gd name="T26" fmla="*/ 11 w 46"/>
                <a:gd name="T27" fmla="*/ 2 h 71"/>
                <a:gd name="T28" fmla="*/ 1 w 46"/>
                <a:gd name="T29" fmla="*/ 8 h 71"/>
                <a:gd name="T30" fmla="*/ 0 w 46"/>
                <a:gd name="T31" fmla="*/ 9 h 71"/>
                <a:gd name="T32" fmla="*/ 0 w 46"/>
                <a:gd name="T33" fmla="*/ 9 h 71"/>
                <a:gd name="T34" fmla="*/ 1 w 46"/>
                <a:gd name="T35" fmla="*/ 9 h 71"/>
                <a:gd name="T36" fmla="*/ 1 w 46"/>
                <a:gd name="T37" fmla="*/ 9 h 71"/>
                <a:gd name="T38" fmla="*/ 3 w 46"/>
                <a:gd name="T39" fmla="*/ 14 h 71"/>
                <a:gd name="T40" fmla="*/ 3 w 46"/>
                <a:gd name="T41" fmla="*/ 57 h 71"/>
                <a:gd name="T42" fmla="*/ 14 w 46"/>
                <a:gd name="T43" fmla="*/ 66 h 71"/>
                <a:gd name="T44" fmla="*/ 14 w 46"/>
                <a:gd name="T45" fmla="*/ 33 h 71"/>
                <a:gd name="T46" fmla="*/ 14 w 46"/>
                <a:gd name="T47" fmla="*/ 33 h 71"/>
                <a:gd name="T48" fmla="*/ 15 w 46"/>
                <a:gd name="T49" fmla="*/ 25 h 71"/>
                <a:gd name="T50" fmla="*/ 21 w 46"/>
                <a:gd name="T51" fmla="*/ 20 h 71"/>
                <a:gd name="T52" fmla="*/ 23 w 46"/>
                <a:gd name="T53" fmla="*/ 20 h 71"/>
                <a:gd name="T54" fmla="*/ 33 w 46"/>
                <a:gd name="T55" fmla="*/ 40 h 71"/>
                <a:gd name="T56" fmla="*/ 33 w 46"/>
                <a:gd name="T57" fmla="*/ 41 h 71"/>
                <a:gd name="T58" fmla="*/ 33 w 46"/>
                <a:gd name="T59" fmla="*/ 41 h 71"/>
                <a:gd name="T60" fmla="*/ 33 w 46"/>
                <a:gd name="T61" fmla="*/ 41 h 71"/>
                <a:gd name="T62" fmla="*/ 33 w 46"/>
                <a:gd name="T63" fmla="*/ 71 h 71"/>
                <a:gd name="T64" fmla="*/ 46 w 46"/>
                <a:gd name="T65" fmla="*/ 63 h 71"/>
                <a:gd name="T66" fmla="*/ 46 w 46"/>
                <a:gd name="T67" fmla="*/ 19 h 71"/>
                <a:gd name="T68" fmla="*/ 21 w 46"/>
                <a:gd name="T69" fmla="*/ 19 h 71"/>
                <a:gd name="T70" fmla="*/ 14 w 46"/>
                <a:gd name="T71" fmla="*/ 25 h 71"/>
                <a:gd name="T72" fmla="*/ 13 w 46"/>
                <a:gd name="T73" fmla="*/ 33 h 71"/>
                <a:gd name="T74" fmla="*/ 13 w 46"/>
                <a:gd name="T75" fmla="*/ 34 h 71"/>
                <a:gd name="T76" fmla="*/ 13 w 46"/>
                <a:gd name="T77" fmla="*/ 63 h 71"/>
                <a:gd name="T78" fmla="*/ 4 w 46"/>
                <a:gd name="T79" fmla="*/ 57 h 71"/>
                <a:gd name="T80" fmla="*/ 4 w 46"/>
                <a:gd name="T81" fmla="*/ 14 h 71"/>
                <a:gd name="T82" fmla="*/ 4 w 46"/>
                <a:gd name="T83" fmla="*/ 14 h 71"/>
                <a:gd name="T84" fmla="*/ 2 w 46"/>
                <a:gd name="T85" fmla="*/ 9 h 71"/>
                <a:gd name="T86" fmla="*/ 15 w 46"/>
                <a:gd name="T87" fmla="*/ 1 h 71"/>
                <a:gd name="T88" fmla="*/ 45 w 46"/>
                <a:gd name="T89" fmla="*/ 20 h 71"/>
                <a:gd name="T90" fmla="*/ 45 w 46"/>
                <a:gd name="T91" fmla="*/ 62 h 71"/>
                <a:gd name="T92" fmla="*/ 34 w 46"/>
                <a:gd name="T93" fmla="*/ 69 h 71"/>
                <a:gd name="T94" fmla="*/ 34 w 46"/>
                <a:gd name="T95" fmla="*/ 41 h 71"/>
                <a:gd name="T96" fmla="*/ 34 w 46"/>
                <a:gd name="T97" fmla="*/ 40 h 71"/>
                <a:gd name="T98" fmla="*/ 34 w 46"/>
                <a:gd name="T99" fmla="*/ 40 h 71"/>
                <a:gd name="T100" fmla="*/ 23 w 46"/>
                <a:gd name="T101" fmla="*/ 19 h 71"/>
                <a:gd name="T102" fmla="*/ 21 w 46"/>
                <a:gd name="T103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71">
                  <a:moveTo>
                    <a:pt x="46" y="19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3" y="1"/>
                    <a:pt x="11" y="2"/>
                  </a:cubicBezTo>
                  <a:cubicBezTo>
                    <a:pt x="9" y="4"/>
                    <a:pt x="5" y="6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1"/>
                    <a:pt x="3" y="12"/>
                    <a:pt x="3" y="14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28"/>
                    <a:pt x="15" y="25"/>
                  </a:cubicBezTo>
                  <a:cubicBezTo>
                    <a:pt x="16" y="22"/>
                    <a:pt x="18" y="20"/>
                    <a:pt x="21" y="20"/>
                  </a:cubicBezTo>
                  <a:cubicBezTo>
                    <a:pt x="22" y="20"/>
                    <a:pt x="22" y="20"/>
                    <a:pt x="23" y="20"/>
                  </a:cubicBezTo>
                  <a:cubicBezTo>
                    <a:pt x="29" y="21"/>
                    <a:pt x="33" y="28"/>
                    <a:pt x="33" y="40"/>
                  </a:cubicBezTo>
                  <a:cubicBezTo>
                    <a:pt x="33" y="40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19"/>
                    <a:pt x="46" y="19"/>
                    <a:pt x="46" y="19"/>
                  </a:cubicBezTo>
                  <a:close/>
                  <a:moveTo>
                    <a:pt x="21" y="19"/>
                  </a:moveTo>
                  <a:cubicBezTo>
                    <a:pt x="17" y="19"/>
                    <a:pt x="15" y="22"/>
                    <a:pt x="14" y="25"/>
                  </a:cubicBezTo>
                  <a:cubicBezTo>
                    <a:pt x="13" y="28"/>
                    <a:pt x="13" y="32"/>
                    <a:pt x="13" y="33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2"/>
                    <a:pt x="3" y="10"/>
                    <a:pt x="2" y="9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34" y="69"/>
                    <a:pt x="34" y="69"/>
                    <a:pt x="34" y="69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27"/>
                    <a:pt x="30" y="20"/>
                    <a:pt x="23" y="19"/>
                  </a:cubicBezTo>
                  <a:cubicBezTo>
                    <a:pt x="22" y="19"/>
                    <a:pt x="22" y="19"/>
                    <a:pt x="2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5021263" y="1573213"/>
              <a:ext cx="142875" cy="195263"/>
            </a:xfrm>
            <a:custGeom>
              <a:avLst/>
              <a:gdLst>
                <a:gd name="T0" fmla="*/ 34 w 38"/>
                <a:gd name="T1" fmla="*/ 8 h 52"/>
                <a:gd name="T2" fmla="*/ 19 w 38"/>
                <a:gd name="T3" fmla="*/ 0 h 52"/>
                <a:gd name="T4" fmla="*/ 16 w 38"/>
                <a:gd name="T5" fmla="*/ 0 h 52"/>
                <a:gd name="T6" fmla="*/ 16 w 38"/>
                <a:gd name="T7" fmla="*/ 0 h 52"/>
                <a:gd name="T8" fmla="*/ 16 w 38"/>
                <a:gd name="T9" fmla="*/ 0 h 52"/>
                <a:gd name="T10" fmla="*/ 7 w 38"/>
                <a:gd name="T11" fmla="*/ 3 h 52"/>
                <a:gd name="T12" fmla="*/ 1 w 38"/>
                <a:gd name="T13" fmla="*/ 12 h 52"/>
                <a:gd name="T14" fmla="*/ 0 w 38"/>
                <a:gd name="T15" fmla="*/ 19 h 52"/>
                <a:gd name="T16" fmla="*/ 0 w 38"/>
                <a:gd name="T17" fmla="*/ 20 h 52"/>
                <a:gd name="T18" fmla="*/ 0 w 38"/>
                <a:gd name="T19" fmla="*/ 42 h 52"/>
                <a:gd name="T20" fmla="*/ 10 w 38"/>
                <a:gd name="T21" fmla="*/ 48 h 52"/>
                <a:gd name="T22" fmla="*/ 10 w 38"/>
                <a:gd name="T23" fmla="*/ 19 h 52"/>
                <a:gd name="T24" fmla="*/ 10 w 38"/>
                <a:gd name="T25" fmla="*/ 19 h 52"/>
                <a:gd name="T26" fmla="*/ 10 w 38"/>
                <a:gd name="T27" fmla="*/ 19 h 52"/>
                <a:gd name="T28" fmla="*/ 10 w 38"/>
                <a:gd name="T29" fmla="*/ 19 h 52"/>
                <a:gd name="T30" fmla="*/ 10 w 38"/>
                <a:gd name="T31" fmla="*/ 19 h 52"/>
                <a:gd name="T32" fmla="*/ 10 w 38"/>
                <a:gd name="T33" fmla="*/ 19 h 52"/>
                <a:gd name="T34" fmla="*/ 10 w 38"/>
                <a:gd name="T35" fmla="*/ 18 h 52"/>
                <a:gd name="T36" fmla="*/ 12 w 38"/>
                <a:gd name="T37" fmla="*/ 12 h 52"/>
                <a:gd name="T38" fmla="*/ 13 w 38"/>
                <a:gd name="T39" fmla="*/ 10 h 52"/>
                <a:gd name="T40" fmla="*/ 16 w 38"/>
                <a:gd name="T41" fmla="*/ 9 h 52"/>
                <a:gd name="T42" fmla="*/ 16 w 38"/>
                <a:gd name="T43" fmla="*/ 9 h 52"/>
                <a:gd name="T44" fmla="*/ 18 w 38"/>
                <a:gd name="T45" fmla="*/ 10 h 52"/>
                <a:gd name="T46" fmla="*/ 25 w 38"/>
                <a:gd name="T47" fmla="*/ 14 h 52"/>
                <a:gd name="T48" fmla="*/ 28 w 38"/>
                <a:gd name="T49" fmla="*/ 25 h 52"/>
                <a:gd name="T50" fmla="*/ 28 w 38"/>
                <a:gd name="T51" fmla="*/ 25 h 52"/>
                <a:gd name="T52" fmla="*/ 28 w 38"/>
                <a:gd name="T53" fmla="*/ 26 h 52"/>
                <a:gd name="T54" fmla="*/ 28 w 38"/>
                <a:gd name="T55" fmla="*/ 26 h 52"/>
                <a:gd name="T56" fmla="*/ 28 w 38"/>
                <a:gd name="T57" fmla="*/ 26 h 52"/>
                <a:gd name="T58" fmla="*/ 28 w 38"/>
                <a:gd name="T59" fmla="*/ 52 h 52"/>
                <a:gd name="T60" fmla="*/ 38 w 38"/>
                <a:gd name="T61" fmla="*/ 52 h 52"/>
                <a:gd name="T62" fmla="*/ 38 w 38"/>
                <a:gd name="T63" fmla="*/ 26 h 52"/>
                <a:gd name="T64" fmla="*/ 38 w 38"/>
                <a:gd name="T65" fmla="*/ 25 h 52"/>
                <a:gd name="T66" fmla="*/ 34 w 38"/>
                <a:gd name="T67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52">
                  <a:moveTo>
                    <a:pt x="34" y="8"/>
                  </a:moveTo>
                  <a:cubicBezTo>
                    <a:pt x="30" y="4"/>
                    <a:pt x="25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9" y="1"/>
                    <a:pt x="7" y="3"/>
                  </a:cubicBezTo>
                  <a:cubicBezTo>
                    <a:pt x="3" y="5"/>
                    <a:pt x="2" y="9"/>
                    <a:pt x="1" y="12"/>
                  </a:cubicBezTo>
                  <a:cubicBezTo>
                    <a:pt x="0" y="15"/>
                    <a:pt x="0" y="17"/>
                    <a:pt x="0" y="19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7"/>
                    <a:pt x="11" y="14"/>
                    <a:pt x="12" y="12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10"/>
                    <a:pt x="18" y="10"/>
                  </a:cubicBezTo>
                  <a:cubicBezTo>
                    <a:pt x="21" y="10"/>
                    <a:pt x="23" y="11"/>
                    <a:pt x="25" y="14"/>
                  </a:cubicBezTo>
                  <a:cubicBezTo>
                    <a:pt x="27" y="16"/>
                    <a:pt x="28" y="20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5"/>
                  </a:cubicBezTo>
                  <a:cubicBezTo>
                    <a:pt x="38" y="18"/>
                    <a:pt x="37" y="13"/>
                    <a:pt x="3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8"/>
            <p:cNvSpPr>
              <a:spLocks noEditPoints="1"/>
            </p:cNvSpPr>
            <p:nvPr/>
          </p:nvSpPr>
          <p:spPr bwMode="auto">
            <a:xfrm>
              <a:off x="5040313" y="1587500"/>
              <a:ext cx="120650" cy="180975"/>
            </a:xfrm>
            <a:custGeom>
              <a:avLst/>
              <a:gdLst>
                <a:gd name="T0" fmla="*/ 21 w 32"/>
                <a:gd name="T1" fmla="*/ 1 h 48"/>
                <a:gd name="T2" fmla="*/ 20 w 32"/>
                <a:gd name="T3" fmla="*/ 1 h 48"/>
                <a:gd name="T4" fmla="*/ 20 w 32"/>
                <a:gd name="T5" fmla="*/ 1 h 48"/>
                <a:gd name="T6" fmla="*/ 13 w 32"/>
                <a:gd name="T7" fmla="*/ 6 h 48"/>
                <a:gd name="T8" fmla="*/ 14 w 32"/>
                <a:gd name="T9" fmla="*/ 6 h 48"/>
                <a:gd name="T10" fmla="*/ 20 w 32"/>
                <a:gd name="T11" fmla="*/ 2 h 48"/>
                <a:gd name="T12" fmla="*/ 21 w 32"/>
                <a:gd name="T13" fmla="*/ 2 h 48"/>
                <a:gd name="T14" fmla="*/ 31 w 32"/>
                <a:gd name="T15" fmla="*/ 21 h 48"/>
                <a:gd name="T16" fmla="*/ 31 w 32"/>
                <a:gd name="T17" fmla="*/ 22 h 48"/>
                <a:gd name="T18" fmla="*/ 31 w 32"/>
                <a:gd name="T19" fmla="*/ 48 h 48"/>
                <a:gd name="T20" fmla="*/ 32 w 32"/>
                <a:gd name="T21" fmla="*/ 48 h 48"/>
                <a:gd name="T22" fmla="*/ 32 w 32"/>
                <a:gd name="T23" fmla="*/ 22 h 48"/>
                <a:gd name="T24" fmla="*/ 32 w 32"/>
                <a:gd name="T25" fmla="*/ 21 h 48"/>
                <a:gd name="T26" fmla="*/ 32 w 32"/>
                <a:gd name="T27" fmla="*/ 21 h 48"/>
                <a:gd name="T28" fmla="*/ 21 w 32"/>
                <a:gd name="T29" fmla="*/ 1 h 48"/>
                <a:gd name="T30" fmla="*/ 1 w 32"/>
                <a:gd name="T31" fmla="*/ 0 h 48"/>
                <a:gd name="T32" fmla="*/ 0 w 32"/>
                <a:gd name="T33" fmla="*/ 0 h 48"/>
                <a:gd name="T34" fmla="*/ 0 w 32"/>
                <a:gd name="T35" fmla="*/ 1 h 48"/>
                <a:gd name="T36" fmla="*/ 0 w 32"/>
                <a:gd name="T37" fmla="*/ 1 h 48"/>
                <a:gd name="T38" fmla="*/ 0 w 32"/>
                <a:gd name="T39" fmla="*/ 37 h 48"/>
                <a:gd name="T40" fmla="*/ 5 w 32"/>
                <a:gd name="T41" fmla="*/ 41 h 48"/>
                <a:gd name="T42" fmla="*/ 5 w 32"/>
                <a:gd name="T43" fmla="*/ 40 h 48"/>
                <a:gd name="T44" fmla="*/ 1 w 32"/>
                <a:gd name="T45" fmla="*/ 37 h 48"/>
                <a:gd name="T46" fmla="*/ 1 w 32"/>
                <a:gd name="T4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48">
                  <a:moveTo>
                    <a:pt x="21" y="1"/>
                  </a:move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7" y="1"/>
                    <a:pt x="14" y="3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3"/>
                    <a:pt x="17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8" y="3"/>
                    <a:pt x="31" y="9"/>
                    <a:pt x="31" y="21"/>
                  </a:cubicBezTo>
                  <a:cubicBezTo>
                    <a:pt x="31" y="21"/>
                    <a:pt x="31" y="22"/>
                    <a:pt x="31" y="22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9"/>
                    <a:pt x="28" y="2"/>
                    <a:pt x="21" y="1"/>
                  </a:cubicBezTo>
                  <a:close/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" y="37"/>
                    <a:pt x="1" y="37"/>
                    <a:pt x="1" y="3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9"/>
            <p:cNvSpPr>
              <a:spLocks/>
            </p:cNvSpPr>
            <p:nvPr/>
          </p:nvSpPr>
          <p:spPr bwMode="auto">
            <a:xfrm>
              <a:off x="5043488" y="1595438"/>
              <a:ext cx="68262" cy="150813"/>
            </a:xfrm>
            <a:custGeom>
              <a:avLst/>
              <a:gdLst>
                <a:gd name="T0" fmla="*/ 10 w 18"/>
                <a:gd name="T1" fmla="*/ 0 h 40"/>
                <a:gd name="T2" fmla="*/ 8 w 18"/>
                <a:gd name="T3" fmla="*/ 0 h 40"/>
                <a:gd name="T4" fmla="*/ 8 w 18"/>
                <a:gd name="T5" fmla="*/ 0 h 40"/>
                <a:gd name="T6" fmla="*/ 1 w 18"/>
                <a:gd name="T7" fmla="*/ 6 h 40"/>
                <a:gd name="T8" fmla="*/ 0 w 18"/>
                <a:gd name="T9" fmla="*/ 14 h 40"/>
                <a:gd name="T10" fmla="*/ 0 w 18"/>
                <a:gd name="T11" fmla="*/ 15 h 40"/>
                <a:gd name="T12" fmla="*/ 0 w 18"/>
                <a:gd name="T13" fmla="*/ 40 h 40"/>
                <a:gd name="T14" fmla="*/ 1 w 18"/>
                <a:gd name="T15" fmla="*/ 40 h 40"/>
                <a:gd name="T16" fmla="*/ 1 w 18"/>
                <a:gd name="T17" fmla="*/ 15 h 40"/>
                <a:gd name="T18" fmla="*/ 1 w 18"/>
                <a:gd name="T19" fmla="*/ 15 h 40"/>
                <a:gd name="T20" fmla="*/ 1 w 18"/>
                <a:gd name="T21" fmla="*/ 14 h 40"/>
                <a:gd name="T22" fmla="*/ 1 w 18"/>
                <a:gd name="T23" fmla="*/ 14 h 40"/>
                <a:gd name="T24" fmla="*/ 2 w 18"/>
                <a:gd name="T25" fmla="*/ 6 h 40"/>
                <a:gd name="T26" fmla="*/ 8 w 18"/>
                <a:gd name="T27" fmla="*/ 1 h 40"/>
                <a:gd name="T28" fmla="*/ 10 w 18"/>
                <a:gd name="T29" fmla="*/ 1 h 40"/>
                <a:gd name="T30" fmla="*/ 16 w 18"/>
                <a:gd name="T31" fmla="*/ 5 h 40"/>
                <a:gd name="T32" fmla="*/ 18 w 18"/>
                <a:gd name="T33" fmla="*/ 7 h 40"/>
                <a:gd name="T34" fmla="*/ 10 w 18"/>
                <a:gd name="T3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40">
                  <a:moveTo>
                    <a:pt x="10" y="0"/>
                  </a:move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2" y="3"/>
                    <a:pt x="1" y="6"/>
                  </a:cubicBezTo>
                  <a:cubicBezTo>
                    <a:pt x="0" y="9"/>
                    <a:pt x="0" y="13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3"/>
                    <a:pt x="1" y="9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9" y="1"/>
                    <a:pt x="9" y="1"/>
                    <a:pt x="10" y="1"/>
                  </a:cubicBezTo>
                  <a:cubicBezTo>
                    <a:pt x="12" y="1"/>
                    <a:pt x="14" y="3"/>
                    <a:pt x="16" y="5"/>
                  </a:cubicBezTo>
                  <a:cubicBezTo>
                    <a:pt x="17" y="5"/>
                    <a:pt x="18" y="6"/>
                    <a:pt x="18" y="7"/>
                  </a:cubicBezTo>
                  <a:cubicBezTo>
                    <a:pt x="17" y="3"/>
                    <a:pt x="14" y="1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5600701" y="1579563"/>
              <a:ext cx="142875" cy="200025"/>
            </a:xfrm>
            <a:custGeom>
              <a:avLst/>
              <a:gdLst>
                <a:gd name="T0" fmla="*/ 34 w 38"/>
                <a:gd name="T1" fmla="*/ 8 h 53"/>
                <a:gd name="T2" fmla="*/ 19 w 38"/>
                <a:gd name="T3" fmla="*/ 1 h 53"/>
                <a:gd name="T4" fmla="*/ 16 w 38"/>
                <a:gd name="T5" fmla="*/ 0 h 53"/>
                <a:gd name="T6" fmla="*/ 16 w 38"/>
                <a:gd name="T7" fmla="*/ 0 h 53"/>
                <a:gd name="T8" fmla="*/ 16 w 38"/>
                <a:gd name="T9" fmla="*/ 0 h 53"/>
                <a:gd name="T10" fmla="*/ 7 w 38"/>
                <a:gd name="T11" fmla="*/ 3 h 53"/>
                <a:gd name="T12" fmla="*/ 1 w 38"/>
                <a:gd name="T13" fmla="*/ 12 h 53"/>
                <a:gd name="T14" fmla="*/ 0 w 38"/>
                <a:gd name="T15" fmla="*/ 19 h 53"/>
                <a:gd name="T16" fmla="*/ 0 w 38"/>
                <a:gd name="T17" fmla="*/ 20 h 53"/>
                <a:gd name="T18" fmla="*/ 0 w 38"/>
                <a:gd name="T19" fmla="*/ 49 h 53"/>
                <a:gd name="T20" fmla="*/ 11 w 38"/>
                <a:gd name="T21" fmla="*/ 49 h 53"/>
                <a:gd name="T22" fmla="*/ 11 w 38"/>
                <a:gd name="T23" fmla="*/ 19 h 53"/>
                <a:gd name="T24" fmla="*/ 11 w 38"/>
                <a:gd name="T25" fmla="*/ 19 h 53"/>
                <a:gd name="T26" fmla="*/ 11 w 38"/>
                <a:gd name="T27" fmla="*/ 19 h 53"/>
                <a:gd name="T28" fmla="*/ 10 w 38"/>
                <a:gd name="T29" fmla="*/ 19 h 53"/>
                <a:gd name="T30" fmla="*/ 10 w 38"/>
                <a:gd name="T31" fmla="*/ 19 h 53"/>
                <a:gd name="T32" fmla="*/ 10 w 38"/>
                <a:gd name="T33" fmla="*/ 19 h 53"/>
                <a:gd name="T34" fmla="*/ 10 w 38"/>
                <a:gd name="T35" fmla="*/ 19 h 53"/>
                <a:gd name="T36" fmla="*/ 12 w 38"/>
                <a:gd name="T37" fmla="*/ 13 h 53"/>
                <a:gd name="T38" fmla="*/ 13 w 38"/>
                <a:gd name="T39" fmla="*/ 10 h 53"/>
                <a:gd name="T40" fmla="*/ 16 w 38"/>
                <a:gd name="T41" fmla="*/ 10 h 53"/>
                <a:gd name="T42" fmla="*/ 16 w 38"/>
                <a:gd name="T43" fmla="*/ 10 h 53"/>
                <a:gd name="T44" fmla="*/ 18 w 38"/>
                <a:gd name="T45" fmla="*/ 10 h 53"/>
                <a:gd name="T46" fmla="*/ 25 w 38"/>
                <a:gd name="T47" fmla="*/ 14 h 53"/>
                <a:gd name="T48" fmla="*/ 28 w 38"/>
                <a:gd name="T49" fmla="*/ 25 h 53"/>
                <a:gd name="T50" fmla="*/ 28 w 38"/>
                <a:gd name="T51" fmla="*/ 25 h 53"/>
                <a:gd name="T52" fmla="*/ 28 w 38"/>
                <a:gd name="T53" fmla="*/ 26 h 53"/>
                <a:gd name="T54" fmla="*/ 28 w 38"/>
                <a:gd name="T55" fmla="*/ 26 h 53"/>
                <a:gd name="T56" fmla="*/ 28 w 38"/>
                <a:gd name="T57" fmla="*/ 26 h 53"/>
                <a:gd name="T58" fmla="*/ 28 w 38"/>
                <a:gd name="T59" fmla="*/ 53 h 53"/>
                <a:gd name="T60" fmla="*/ 38 w 38"/>
                <a:gd name="T61" fmla="*/ 53 h 53"/>
                <a:gd name="T62" fmla="*/ 38 w 38"/>
                <a:gd name="T63" fmla="*/ 27 h 53"/>
                <a:gd name="T64" fmla="*/ 38 w 38"/>
                <a:gd name="T65" fmla="*/ 25 h 53"/>
                <a:gd name="T66" fmla="*/ 34 w 38"/>
                <a:gd name="T67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53">
                  <a:moveTo>
                    <a:pt x="34" y="8"/>
                  </a:moveTo>
                  <a:cubicBezTo>
                    <a:pt x="30" y="4"/>
                    <a:pt x="25" y="1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0" y="1"/>
                    <a:pt x="7" y="3"/>
                  </a:cubicBezTo>
                  <a:cubicBezTo>
                    <a:pt x="4" y="6"/>
                    <a:pt x="2" y="9"/>
                    <a:pt x="1" y="12"/>
                  </a:cubicBezTo>
                  <a:cubicBezTo>
                    <a:pt x="0" y="15"/>
                    <a:pt x="0" y="17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7"/>
                    <a:pt x="11" y="14"/>
                    <a:pt x="12" y="13"/>
                  </a:cubicBezTo>
                  <a:cubicBezTo>
                    <a:pt x="12" y="12"/>
                    <a:pt x="13" y="11"/>
                    <a:pt x="13" y="10"/>
                  </a:cubicBezTo>
                  <a:cubicBezTo>
                    <a:pt x="14" y="10"/>
                    <a:pt x="15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21" y="10"/>
                    <a:pt x="23" y="11"/>
                    <a:pt x="25" y="14"/>
                  </a:cubicBezTo>
                  <a:cubicBezTo>
                    <a:pt x="27" y="16"/>
                    <a:pt x="28" y="20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6"/>
                    <a:pt x="38" y="26"/>
                    <a:pt x="38" y="25"/>
                  </a:cubicBezTo>
                  <a:cubicBezTo>
                    <a:pt x="38" y="19"/>
                    <a:pt x="37" y="13"/>
                    <a:pt x="34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5630863" y="1639888"/>
              <a:ext cx="11112" cy="123825"/>
            </a:xfrm>
            <a:custGeom>
              <a:avLst/>
              <a:gdLst>
                <a:gd name="T0" fmla="*/ 1 w 3"/>
                <a:gd name="T1" fmla="*/ 2 h 33"/>
                <a:gd name="T2" fmla="*/ 0 w 3"/>
                <a:gd name="T3" fmla="*/ 15 h 33"/>
                <a:gd name="T4" fmla="*/ 0 w 3"/>
                <a:gd name="T5" fmla="*/ 18 h 33"/>
                <a:gd name="T6" fmla="*/ 0 w 3"/>
                <a:gd name="T7" fmla="*/ 33 h 33"/>
                <a:gd name="T8" fmla="*/ 1 w 3"/>
                <a:gd name="T9" fmla="*/ 33 h 33"/>
                <a:gd name="T10" fmla="*/ 1 w 3"/>
                <a:gd name="T11" fmla="*/ 18 h 33"/>
                <a:gd name="T12" fmla="*/ 1 w 3"/>
                <a:gd name="T13" fmla="*/ 15 h 33"/>
                <a:gd name="T14" fmla="*/ 2 w 3"/>
                <a:gd name="T15" fmla="*/ 3 h 33"/>
                <a:gd name="T16" fmla="*/ 2 w 3"/>
                <a:gd name="T17" fmla="*/ 2 h 33"/>
                <a:gd name="T18" fmla="*/ 3 w 3"/>
                <a:gd name="T19" fmla="*/ 0 h 33"/>
                <a:gd name="T20" fmla="*/ 1 w 3"/>
                <a:gd name="T2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33">
                  <a:moveTo>
                    <a:pt x="1" y="2"/>
                  </a:moveTo>
                  <a:cubicBezTo>
                    <a:pt x="0" y="5"/>
                    <a:pt x="0" y="9"/>
                    <a:pt x="0" y="15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7"/>
                    <a:pt x="1" y="16"/>
                    <a:pt x="1" y="15"/>
                  </a:cubicBezTo>
                  <a:cubicBezTo>
                    <a:pt x="1" y="9"/>
                    <a:pt x="1" y="5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2"/>
            <p:cNvSpPr>
              <a:spLocks noEditPoints="1"/>
            </p:cNvSpPr>
            <p:nvPr/>
          </p:nvSpPr>
          <p:spPr bwMode="auto">
            <a:xfrm>
              <a:off x="5584826" y="1524000"/>
              <a:ext cx="184150" cy="269875"/>
            </a:xfrm>
            <a:custGeom>
              <a:avLst/>
              <a:gdLst>
                <a:gd name="T0" fmla="*/ 37 w 49"/>
                <a:gd name="T1" fmla="*/ 2 h 72"/>
                <a:gd name="T2" fmla="*/ 33 w 49"/>
                <a:gd name="T3" fmla="*/ 0 h 72"/>
                <a:gd name="T4" fmla="*/ 33 w 49"/>
                <a:gd name="T5" fmla="*/ 0 h 72"/>
                <a:gd name="T6" fmla="*/ 33 w 49"/>
                <a:gd name="T7" fmla="*/ 0 h 72"/>
                <a:gd name="T8" fmla="*/ 33 w 49"/>
                <a:gd name="T9" fmla="*/ 0 h 72"/>
                <a:gd name="T10" fmla="*/ 33 w 49"/>
                <a:gd name="T11" fmla="*/ 0 h 72"/>
                <a:gd name="T12" fmla="*/ 33 w 49"/>
                <a:gd name="T13" fmla="*/ 0 h 72"/>
                <a:gd name="T14" fmla="*/ 0 w 49"/>
                <a:gd name="T15" fmla="*/ 11 h 72"/>
                <a:gd name="T16" fmla="*/ 0 w 49"/>
                <a:gd name="T17" fmla="*/ 11 h 72"/>
                <a:gd name="T18" fmla="*/ 11 w 49"/>
                <a:gd name="T19" fmla="*/ 68 h 72"/>
                <a:gd name="T20" fmla="*/ 11 w 49"/>
                <a:gd name="T21" fmla="*/ 41 h 72"/>
                <a:gd name="T22" fmla="*/ 18 w 49"/>
                <a:gd name="T23" fmla="*/ 25 h 72"/>
                <a:gd name="T24" fmla="*/ 25 w 49"/>
                <a:gd name="T25" fmla="*/ 29 h 72"/>
                <a:gd name="T26" fmla="*/ 26 w 49"/>
                <a:gd name="T27" fmla="*/ 37 h 72"/>
                <a:gd name="T28" fmla="*/ 26 w 49"/>
                <a:gd name="T29" fmla="*/ 68 h 72"/>
                <a:gd name="T30" fmla="*/ 45 w 49"/>
                <a:gd name="T31" fmla="*/ 15 h 72"/>
                <a:gd name="T32" fmla="*/ 49 w 49"/>
                <a:gd name="T33" fmla="*/ 10 h 72"/>
                <a:gd name="T34" fmla="*/ 48 w 49"/>
                <a:gd name="T35" fmla="*/ 9 h 72"/>
                <a:gd name="T36" fmla="*/ 27 w 49"/>
                <a:gd name="T37" fmla="*/ 37 h 72"/>
                <a:gd name="T38" fmla="*/ 27 w 49"/>
                <a:gd name="T39" fmla="*/ 37 h 72"/>
                <a:gd name="T40" fmla="*/ 44 w 49"/>
                <a:gd name="T41" fmla="*/ 17 h 72"/>
                <a:gd name="T42" fmla="*/ 27 w 49"/>
                <a:gd name="T43" fmla="*/ 67 h 72"/>
                <a:gd name="T44" fmla="*/ 27 w 49"/>
                <a:gd name="T45" fmla="*/ 37 h 72"/>
                <a:gd name="T46" fmla="*/ 26 w 49"/>
                <a:gd name="T47" fmla="*/ 29 h 72"/>
                <a:gd name="T48" fmla="*/ 19 w 49"/>
                <a:gd name="T49" fmla="*/ 24 h 72"/>
                <a:gd name="T50" fmla="*/ 12 w 49"/>
                <a:gd name="T51" fmla="*/ 29 h 72"/>
                <a:gd name="T52" fmla="*/ 10 w 49"/>
                <a:gd name="T53" fmla="*/ 45 h 72"/>
                <a:gd name="T54" fmla="*/ 1 w 49"/>
                <a:gd name="T55" fmla="*/ 65 h 72"/>
                <a:gd name="T56" fmla="*/ 17 w 49"/>
                <a:gd name="T57" fmla="*/ 6 h 72"/>
                <a:gd name="T58" fmla="*/ 32 w 49"/>
                <a:gd name="T59" fmla="*/ 1 h 72"/>
                <a:gd name="T60" fmla="*/ 33 w 49"/>
                <a:gd name="T61" fmla="*/ 1 h 72"/>
                <a:gd name="T62" fmla="*/ 47 w 49"/>
                <a:gd name="T63" fmla="*/ 10 h 72"/>
                <a:gd name="T64" fmla="*/ 33 w 49"/>
                <a:gd name="T65" fmla="*/ 0 h 72"/>
                <a:gd name="T66" fmla="*/ 33 w 49"/>
                <a:gd name="T6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72">
                  <a:moveTo>
                    <a:pt x="48" y="9"/>
                  </a:moveTo>
                  <a:cubicBezTo>
                    <a:pt x="43" y="6"/>
                    <a:pt x="39" y="4"/>
                    <a:pt x="37" y="2"/>
                  </a:cubicBezTo>
                  <a:cubicBezTo>
                    <a:pt x="36" y="2"/>
                    <a:pt x="35" y="1"/>
                    <a:pt x="34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24" y="3"/>
                    <a:pt x="16" y="5"/>
                  </a:cubicBezTo>
                  <a:cubicBezTo>
                    <a:pt x="8" y="8"/>
                    <a:pt x="0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3"/>
                    <a:pt x="11" y="42"/>
                    <a:pt x="11" y="41"/>
                  </a:cubicBezTo>
                  <a:cubicBezTo>
                    <a:pt x="11" y="36"/>
                    <a:pt x="11" y="32"/>
                    <a:pt x="12" y="29"/>
                  </a:cubicBezTo>
                  <a:cubicBezTo>
                    <a:pt x="14" y="27"/>
                    <a:pt x="15" y="25"/>
                    <a:pt x="18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2" y="25"/>
                    <a:pt x="24" y="27"/>
                    <a:pt x="25" y="29"/>
                  </a:cubicBezTo>
                  <a:cubicBezTo>
                    <a:pt x="26" y="32"/>
                    <a:pt x="26" y="35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3"/>
                    <a:pt x="46" y="11"/>
                    <a:pt x="48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9"/>
                    <a:pt x="49" y="9"/>
                    <a:pt x="49" y="9"/>
                  </a:cubicBezTo>
                  <a:lnTo>
                    <a:pt x="48" y="9"/>
                  </a:lnTo>
                  <a:close/>
                  <a:moveTo>
                    <a:pt x="27" y="37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lose/>
                  <a:moveTo>
                    <a:pt x="44" y="15"/>
                  </a:moveTo>
                  <a:cubicBezTo>
                    <a:pt x="44" y="17"/>
                    <a:pt x="44" y="17"/>
                    <a:pt x="44" y="17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6"/>
                  </a:cubicBezTo>
                  <a:cubicBezTo>
                    <a:pt x="27" y="35"/>
                    <a:pt x="27" y="32"/>
                    <a:pt x="26" y="29"/>
                  </a:cubicBezTo>
                  <a:cubicBezTo>
                    <a:pt x="25" y="26"/>
                    <a:pt x="23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5" y="24"/>
                    <a:pt x="13" y="26"/>
                    <a:pt x="12" y="29"/>
                  </a:cubicBezTo>
                  <a:cubicBezTo>
                    <a:pt x="10" y="31"/>
                    <a:pt x="10" y="35"/>
                    <a:pt x="10" y="41"/>
                  </a:cubicBezTo>
                  <a:cubicBezTo>
                    <a:pt x="10" y="42"/>
                    <a:pt x="10" y="43"/>
                    <a:pt x="10" y="45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10" y="9"/>
                    <a:pt x="17" y="6"/>
                  </a:cubicBezTo>
                  <a:cubicBezTo>
                    <a:pt x="21" y="5"/>
                    <a:pt x="25" y="4"/>
                    <a:pt x="28" y="3"/>
                  </a:cubicBezTo>
                  <a:cubicBezTo>
                    <a:pt x="29" y="2"/>
                    <a:pt x="31" y="2"/>
                    <a:pt x="32" y="1"/>
                  </a:cubicBezTo>
                  <a:cubicBezTo>
                    <a:pt x="32" y="1"/>
                    <a:pt x="32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4" y="2"/>
                    <a:pt x="37" y="3"/>
                  </a:cubicBezTo>
                  <a:cubicBezTo>
                    <a:pt x="39" y="5"/>
                    <a:pt x="42" y="7"/>
                    <a:pt x="47" y="10"/>
                  </a:cubicBezTo>
                  <a:cubicBezTo>
                    <a:pt x="45" y="11"/>
                    <a:pt x="44" y="13"/>
                    <a:pt x="44" y="15"/>
                  </a:cubicBezTo>
                  <a:close/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5757863" y="1633538"/>
              <a:ext cx="4762" cy="96838"/>
            </a:xfrm>
            <a:custGeom>
              <a:avLst/>
              <a:gdLst>
                <a:gd name="T0" fmla="*/ 1 w 1"/>
                <a:gd name="T1" fmla="*/ 0 h 26"/>
                <a:gd name="T2" fmla="*/ 0 w 1"/>
                <a:gd name="T3" fmla="*/ 3 h 26"/>
                <a:gd name="T4" fmla="*/ 0 w 1"/>
                <a:gd name="T5" fmla="*/ 23 h 26"/>
                <a:gd name="T6" fmla="*/ 1 w 1"/>
                <a:gd name="T7" fmla="*/ 26 h 26"/>
                <a:gd name="T8" fmla="*/ 1 w 1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6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5"/>
                    <a:pt x="1" y="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5738813" y="1644650"/>
              <a:ext cx="4762" cy="71438"/>
            </a:xfrm>
            <a:custGeom>
              <a:avLst/>
              <a:gdLst>
                <a:gd name="T0" fmla="*/ 1 w 1"/>
                <a:gd name="T1" fmla="*/ 15 h 19"/>
                <a:gd name="T2" fmla="*/ 1 w 1"/>
                <a:gd name="T3" fmla="*/ 8 h 19"/>
                <a:gd name="T4" fmla="*/ 1 w 1"/>
                <a:gd name="T5" fmla="*/ 3 h 19"/>
                <a:gd name="T6" fmla="*/ 1 w 1"/>
                <a:gd name="T7" fmla="*/ 0 h 19"/>
                <a:gd name="T8" fmla="*/ 0 w 1"/>
                <a:gd name="T9" fmla="*/ 8 h 19"/>
                <a:gd name="T10" fmla="*/ 1 w 1"/>
                <a:gd name="T11" fmla="*/ 19 h 19"/>
                <a:gd name="T12" fmla="*/ 1 w 1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9">
                  <a:moveTo>
                    <a:pt x="1" y="15"/>
                  </a:moveTo>
                  <a:cubicBezTo>
                    <a:pt x="1" y="13"/>
                    <a:pt x="1" y="10"/>
                    <a:pt x="1" y="8"/>
                  </a:cubicBezTo>
                  <a:cubicBezTo>
                    <a:pt x="1" y="6"/>
                    <a:pt x="1" y="4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12"/>
                    <a:pt x="0" y="15"/>
                    <a:pt x="1" y="19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5"/>
            <p:cNvSpPr>
              <a:spLocks noEditPoints="1"/>
            </p:cNvSpPr>
            <p:nvPr/>
          </p:nvSpPr>
          <p:spPr bwMode="auto">
            <a:xfrm>
              <a:off x="5773738" y="1590675"/>
              <a:ext cx="107950" cy="180975"/>
            </a:xfrm>
            <a:custGeom>
              <a:avLst/>
              <a:gdLst>
                <a:gd name="T0" fmla="*/ 18 w 29"/>
                <a:gd name="T1" fmla="*/ 27 h 48"/>
                <a:gd name="T2" fmla="*/ 18 w 29"/>
                <a:gd name="T3" fmla="*/ 24 h 48"/>
                <a:gd name="T4" fmla="*/ 14 w 29"/>
                <a:gd name="T5" fmla="*/ 24 h 48"/>
                <a:gd name="T6" fmla="*/ 14 w 29"/>
                <a:gd name="T7" fmla="*/ 25 h 48"/>
                <a:gd name="T8" fmla="*/ 17 w 29"/>
                <a:gd name="T9" fmla="*/ 25 h 48"/>
                <a:gd name="T10" fmla="*/ 17 w 29"/>
                <a:gd name="T11" fmla="*/ 27 h 48"/>
                <a:gd name="T12" fmla="*/ 18 w 29"/>
                <a:gd name="T13" fmla="*/ 27 h 48"/>
                <a:gd name="T14" fmla="*/ 28 w 29"/>
                <a:gd name="T15" fmla="*/ 20 h 48"/>
                <a:gd name="T16" fmla="*/ 28 w 29"/>
                <a:gd name="T17" fmla="*/ 44 h 48"/>
                <a:gd name="T18" fmla="*/ 14 w 29"/>
                <a:gd name="T19" fmla="*/ 47 h 48"/>
                <a:gd name="T20" fmla="*/ 0 w 29"/>
                <a:gd name="T21" fmla="*/ 43 h 48"/>
                <a:gd name="T22" fmla="*/ 3 w 29"/>
                <a:gd name="T23" fmla="*/ 46 h 48"/>
                <a:gd name="T24" fmla="*/ 14 w 29"/>
                <a:gd name="T25" fmla="*/ 48 h 48"/>
                <a:gd name="T26" fmla="*/ 14 w 29"/>
                <a:gd name="T27" fmla="*/ 48 h 48"/>
                <a:gd name="T28" fmla="*/ 28 w 29"/>
                <a:gd name="T29" fmla="*/ 45 h 48"/>
                <a:gd name="T30" fmla="*/ 29 w 29"/>
                <a:gd name="T31" fmla="*/ 45 h 48"/>
                <a:gd name="T32" fmla="*/ 29 w 29"/>
                <a:gd name="T33" fmla="*/ 20 h 48"/>
                <a:gd name="T34" fmla="*/ 28 w 29"/>
                <a:gd name="T35" fmla="*/ 20 h 48"/>
                <a:gd name="T36" fmla="*/ 11 w 29"/>
                <a:gd name="T37" fmla="*/ 39 h 48"/>
                <a:gd name="T38" fmla="*/ 10 w 29"/>
                <a:gd name="T39" fmla="*/ 38 h 48"/>
                <a:gd name="T40" fmla="*/ 6 w 29"/>
                <a:gd name="T41" fmla="*/ 35 h 48"/>
                <a:gd name="T42" fmla="*/ 4 w 29"/>
                <a:gd name="T43" fmla="*/ 22 h 48"/>
                <a:gd name="T44" fmla="*/ 16 w 29"/>
                <a:gd name="T45" fmla="*/ 5 h 48"/>
                <a:gd name="T46" fmla="*/ 24 w 29"/>
                <a:gd name="T47" fmla="*/ 7 h 48"/>
                <a:gd name="T48" fmla="*/ 24 w 29"/>
                <a:gd name="T49" fmla="*/ 7 h 48"/>
                <a:gd name="T50" fmla="*/ 28 w 29"/>
                <a:gd name="T51" fmla="*/ 0 h 48"/>
                <a:gd name="T52" fmla="*/ 27 w 29"/>
                <a:gd name="T53" fmla="*/ 0 h 48"/>
                <a:gd name="T54" fmla="*/ 24 w 29"/>
                <a:gd name="T55" fmla="*/ 6 h 48"/>
                <a:gd name="T56" fmla="*/ 16 w 29"/>
                <a:gd name="T57" fmla="*/ 4 h 48"/>
                <a:gd name="T58" fmla="*/ 6 w 29"/>
                <a:gd name="T59" fmla="*/ 8 h 48"/>
                <a:gd name="T60" fmla="*/ 3 w 29"/>
                <a:gd name="T61" fmla="*/ 22 h 48"/>
                <a:gd name="T62" fmla="*/ 6 w 29"/>
                <a:gd name="T63" fmla="*/ 35 h 48"/>
                <a:gd name="T64" fmla="*/ 11 w 29"/>
                <a:gd name="T65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48">
                  <a:moveTo>
                    <a:pt x="18" y="27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7"/>
                    <a:pt x="17" y="27"/>
                    <a:pt x="17" y="27"/>
                  </a:cubicBezTo>
                  <a:lnTo>
                    <a:pt x="18" y="27"/>
                  </a:lnTo>
                  <a:close/>
                  <a:moveTo>
                    <a:pt x="28" y="20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5" y="46"/>
                    <a:pt x="21" y="47"/>
                    <a:pt x="14" y="47"/>
                  </a:cubicBezTo>
                  <a:cubicBezTo>
                    <a:pt x="8" y="47"/>
                    <a:pt x="4" y="46"/>
                    <a:pt x="0" y="43"/>
                  </a:cubicBezTo>
                  <a:cubicBezTo>
                    <a:pt x="1" y="44"/>
                    <a:pt x="2" y="45"/>
                    <a:pt x="3" y="46"/>
                  </a:cubicBezTo>
                  <a:cubicBezTo>
                    <a:pt x="6" y="47"/>
                    <a:pt x="10" y="48"/>
                    <a:pt x="14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21" y="48"/>
                    <a:pt x="25" y="47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20"/>
                    <a:pt x="29" y="20"/>
                    <a:pt x="29" y="20"/>
                  </a:cubicBezTo>
                  <a:lnTo>
                    <a:pt x="28" y="20"/>
                  </a:lnTo>
                  <a:close/>
                  <a:moveTo>
                    <a:pt x="11" y="39"/>
                  </a:moveTo>
                  <a:cubicBezTo>
                    <a:pt x="10" y="39"/>
                    <a:pt x="10" y="39"/>
                    <a:pt x="10" y="38"/>
                  </a:cubicBezTo>
                  <a:cubicBezTo>
                    <a:pt x="8" y="37"/>
                    <a:pt x="7" y="36"/>
                    <a:pt x="6" y="35"/>
                  </a:cubicBezTo>
                  <a:cubicBezTo>
                    <a:pt x="5" y="32"/>
                    <a:pt x="4" y="28"/>
                    <a:pt x="4" y="22"/>
                  </a:cubicBezTo>
                  <a:cubicBezTo>
                    <a:pt x="4" y="10"/>
                    <a:pt x="8" y="5"/>
                    <a:pt x="16" y="5"/>
                  </a:cubicBezTo>
                  <a:cubicBezTo>
                    <a:pt x="20" y="5"/>
                    <a:pt x="22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2" y="5"/>
                    <a:pt x="20" y="4"/>
                    <a:pt x="16" y="4"/>
                  </a:cubicBezTo>
                  <a:cubicBezTo>
                    <a:pt x="12" y="4"/>
                    <a:pt x="8" y="5"/>
                    <a:pt x="6" y="8"/>
                  </a:cubicBezTo>
                  <a:cubicBezTo>
                    <a:pt x="4" y="11"/>
                    <a:pt x="3" y="16"/>
                    <a:pt x="3" y="22"/>
                  </a:cubicBezTo>
                  <a:cubicBezTo>
                    <a:pt x="3" y="28"/>
                    <a:pt x="4" y="32"/>
                    <a:pt x="6" y="35"/>
                  </a:cubicBezTo>
                  <a:cubicBezTo>
                    <a:pt x="7" y="37"/>
                    <a:pt x="9" y="39"/>
                    <a:pt x="1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6"/>
            <p:cNvSpPr>
              <a:spLocks noEditPoints="1"/>
            </p:cNvSpPr>
            <p:nvPr/>
          </p:nvSpPr>
          <p:spPr bwMode="auto">
            <a:xfrm>
              <a:off x="5251451" y="1824038"/>
              <a:ext cx="184150" cy="203200"/>
            </a:xfrm>
            <a:custGeom>
              <a:avLst/>
              <a:gdLst>
                <a:gd name="T0" fmla="*/ 49 w 49"/>
                <a:gd name="T1" fmla="*/ 27 h 54"/>
                <a:gd name="T2" fmla="*/ 47 w 49"/>
                <a:gd name="T3" fmla="*/ 38 h 54"/>
                <a:gd name="T4" fmla="*/ 43 w 49"/>
                <a:gd name="T5" fmla="*/ 46 h 54"/>
                <a:gd name="T6" fmla="*/ 35 w 49"/>
                <a:gd name="T7" fmla="*/ 52 h 54"/>
                <a:gd name="T8" fmla="*/ 24 w 49"/>
                <a:gd name="T9" fmla="*/ 54 h 54"/>
                <a:gd name="T10" fmla="*/ 14 w 49"/>
                <a:gd name="T11" fmla="*/ 52 h 54"/>
                <a:gd name="T12" fmla="*/ 6 w 49"/>
                <a:gd name="T13" fmla="*/ 46 h 54"/>
                <a:gd name="T14" fmla="*/ 1 w 49"/>
                <a:gd name="T15" fmla="*/ 38 h 54"/>
                <a:gd name="T16" fmla="*/ 0 w 49"/>
                <a:gd name="T17" fmla="*/ 27 h 54"/>
                <a:gd name="T18" fmla="*/ 1 w 49"/>
                <a:gd name="T19" fmla="*/ 16 h 54"/>
                <a:gd name="T20" fmla="*/ 6 w 49"/>
                <a:gd name="T21" fmla="*/ 8 h 54"/>
                <a:gd name="T22" fmla="*/ 14 w 49"/>
                <a:gd name="T23" fmla="*/ 2 h 54"/>
                <a:gd name="T24" fmla="*/ 24 w 49"/>
                <a:gd name="T25" fmla="*/ 0 h 54"/>
                <a:gd name="T26" fmla="*/ 35 w 49"/>
                <a:gd name="T27" fmla="*/ 2 h 54"/>
                <a:gd name="T28" fmla="*/ 43 w 49"/>
                <a:gd name="T29" fmla="*/ 8 h 54"/>
                <a:gd name="T30" fmla="*/ 47 w 49"/>
                <a:gd name="T31" fmla="*/ 16 h 54"/>
                <a:gd name="T32" fmla="*/ 49 w 49"/>
                <a:gd name="T33" fmla="*/ 27 h 54"/>
                <a:gd name="T34" fmla="*/ 36 w 49"/>
                <a:gd name="T35" fmla="*/ 27 h 54"/>
                <a:gd name="T36" fmla="*/ 33 w 49"/>
                <a:gd name="T37" fmla="*/ 15 h 54"/>
                <a:gd name="T38" fmla="*/ 24 w 49"/>
                <a:gd name="T39" fmla="*/ 10 h 54"/>
                <a:gd name="T40" fmla="*/ 16 w 49"/>
                <a:gd name="T41" fmla="*/ 15 h 54"/>
                <a:gd name="T42" fmla="*/ 13 w 49"/>
                <a:gd name="T43" fmla="*/ 27 h 54"/>
                <a:gd name="T44" fmla="*/ 16 w 49"/>
                <a:gd name="T45" fmla="*/ 39 h 54"/>
                <a:gd name="T46" fmla="*/ 24 w 49"/>
                <a:gd name="T47" fmla="*/ 44 h 54"/>
                <a:gd name="T48" fmla="*/ 33 w 49"/>
                <a:gd name="T49" fmla="*/ 39 h 54"/>
                <a:gd name="T50" fmla="*/ 36 w 49"/>
                <a:gd name="T51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9" h="54">
                  <a:moveTo>
                    <a:pt x="49" y="27"/>
                  </a:moveTo>
                  <a:cubicBezTo>
                    <a:pt x="49" y="31"/>
                    <a:pt x="48" y="34"/>
                    <a:pt x="47" y="38"/>
                  </a:cubicBezTo>
                  <a:cubicBezTo>
                    <a:pt x="46" y="41"/>
                    <a:pt x="45" y="44"/>
                    <a:pt x="43" y="46"/>
                  </a:cubicBezTo>
                  <a:cubicBezTo>
                    <a:pt x="41" y="49"/>
                    <a:pt x="38" y="51"/>
                    <a:pt x="35" y="52"/>
                  </a:cubicBezTo>
                  <a:cubicBezTo>
                    <a:pt x="32" y="53"/>
                    <a:pt x="28" y="54"/>
                    <a:pt x="24" y="54"/>
                  </a:cubicBezTo>
                  <a:cubicBezTo>
                    <a:pt x="20" y="54"/>
                    <a:pt x="17" y="53"/>
                    <a:pt x="14" y="52"/>
                  </a:cubicBezTo>
                  <a:cubicBezTo>
                    <a:pt x="11" y="51"/>
                    <a:pt x="8" y="49"/>
                    <a:pt x="6" y="46"/>
                  </a:cubicBezTo>
                  <a:cubicBezTo>
                    <a:pt x="4" y="44"/>
                    <a:pt x="3" y="41"/>
                    <a:pt x="1" y="38"/>
                  </a:cubicBezTo>
                  <a:cubicBezTo>
                    <a:pt x="0" y="34"/>
                    <a:pt x="0" y="31"/>
                    <a:pt x="0" y="27"/>
                  </a:cubicBezTo>
                  <a:cubicBezTo>
                    <a:pt x="0" y="23"/>
                    <a:pt x="0" y="20"/>
                    <a:pt x="1" y="16"/>
                  </a:cubicBezTo>
                  <a:cubicBezTo>
                    <a:pt x="3" y="13"/>
                    <a:pt x="4" y="10"/>
                    <a:pt x="6" y="8"/>
                  </a:cubicBezTo>
                  <a:cubicBezTo>
                    <a:pt x="8" y="5"/>
                    <a:pt x="11" y="3"/>
                    <a:pt x="14" y="2"/>
                  </a:cubicBezTo>
                  <a:cubicBezTo>
                    <a:pt x="17" y="1"/>
                    <a:pt x="20" y="0"/>
                    <a:pt x="24" y="0"/>
                  </a:cubicBezTo>
                  <a:cubicBezTo>
                    <a:pt x="28" y="0"/>
                    <a:pt x="32" y="1"/>
                    <a:pt x="35" y="2"/>
                  </a:cubicBezTo>
                  <a:cubicBezTo>
                    <a:pt x="38" y="3"/>
                    <a:pt x="41" y="5"/>
                    <a:pt x="43" y="8"/>
                  </a:cubicBezTo>
                  <a:cubicBezTo>
                    <a:pt x="45" y="10"/>
                    <a:pt x="46" y="13"/>
                    <a:pt x="47" y="16"/>
                  </a:cubicBezTo>
                  <a:cubicBezTo>
                    <a:pt x="48" y="20"/>
                    <a:pt x="49" y="23"/>
                    <a:pt x="49" y="27"/>
                  </a:cubicBezTo>
                  <a:moveTo>
                    <a:pt x="36" y="27"/>
                  </a:moveTo>
                  <a:cubicBezTo>
                    <a:pt x="36" y="22"/>
                    <a:pt x="35" y="18"/>
                    <a:pt x="33" y="15"/>
                  </a:cubicBezTo>
                  <a:cubicBezTo>
                    <a:pt x="31" y="12"/>
                    <a:pt x="28" y="10"/>
                    <a:pt x="24" y="10"/>
                  </a:cubicBezTo>
                  <a:cubicBezTo>
                    <a:pt x="21" y="10"/>
                    <a:pt x="18" y="12"/>
                    <a:pt x="16" y="15"/>
                  </a:cubicBezTo>
                  <a:cubicBezTo>
                    <a:pt x="14" y="18"/>
                    <a:pt x="13" y="22"/>
                    <a:pt x="13" y="27"/>
                  </a:cubicBezTo>
                  <a:cubicBezTo>
                    <a:pt x="13" y="32"/>
                    <a:pt x="14" y="37"/>
                    <a:pt x="16" y="39"/>
                  </a:cubicBezTo>
                  <a:cubicBezTo>
                    <a:pt x="18" y="42"/>
                    <a:pt x="21" y="44"/>
                    <a:pt x="24" y="44"/>
                  </a:cubicBezTo>
                  <a:cubicBezTo>
                    <a:pt x="28" y="44"/>
                    <a:pt x="31" y="42"/>
                    <a:pt x="33" y="39"/>
                  </a:cubicBezTo>
                  <a:cubicBezTo>
                    <a:pt x="35" y="37"/>
                    <a:pt x="36" y="32"/>
                    <a:pt x="36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7"/>
            <p:cNvSpPr>
              <a:spLocks/>
            </p:cNvSpPr>
            <p:nvPr/>
          </p:nvSpPr>
          <p:spPr bwMode="auto">
            <a:xfrm>
              <a:off x="5480051" y="1824038"/>
              <a:ext cx="158750" cy="203200"/>
            </a:xfrm>
            <a:custGeom>
              <a:avLst/>
              <a:gdLst>
                <a:gd name="T0" fmla="*/ 43 w 100"/>
                <a:gd name="T1" fmla="*/ 102 h 128"/>
                <a:gd name="T2" fmla="*/ 43 w 100"/>
                <a:gd name="T3" fmla="*/ 33 h 128"/>
                <a:gd name="T4" fmla="*/ 0 w 100"/>
                <a:gd name="T5" fmla="*/ 45 h 128"/>
                <a:gd name="T6" fmla="*/ 0 w 100"/>
                <a:gd name="T7" fmla="*/ 19 h 128"/>
                <a:gd name="T8" fmla="*/ 50 w 100"/>
                <a:gd name="T9" fmla="*/ 0 h 128"/>
                <a:gd name="T10" fmla="*/ 71 w 100"/>
                <a:gd name="T11" fmla="*/ 0 h 128"/>
                <a:gd name="T12" fmla="*/ 71 w 100"/>
                <a:gd name="T13" fmla="*/ 102 h 128"/>
                <a:gd name="T14" fmla="*/ 100 w 100"/>
                <a:gd name="T15" fmla="*/ 102 h 128"/>
                <a:gd name="T16" fmla="*/ 100 w 100"/>
                <a:gd name="T17" fmla="*/ 128 h 128"/>
                <a:gd name="T18" fmla="*/ 0 w 100"/>
                <a:gd name="T19" fmla="*/ 128 h 128"/>
                <a:gd name="T20" fmla="*/ 0 w 100"/>
                <a:gd name="T21" fmla="*/ 102 h 128"/>
                <a:gd name="T22" fmla="*/ 43 w 100"/>
                <a:gd name="T23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28">
                  <a:moveTo>
                    <a:pt x="43" y="102"/>
                  </a:moveTo>
                  <a:lnTo>
                    <a:pt x="43" y="33"/>
                  </a:lnTo>
                  <a:lnTo>
                    <a:pt x="0" y="45"/>
                  </a:lnTo>
                  <a:lnTo>
                    <a:pt x="0" y="19"/>
                  </a:lnTo>
                  <a:lnTo>
                    <a:pt x="50" y="0"/>
                  </a:lnTo>
                  <a:lnTo>
                    <a:pt x="71" y="0"/>
                  </a:lnTo>
                  <a:lnTo>
                    <a:pt x="71" y="102"/>
                  </a:lnTo>
                  <a:lnTo>
                    <a:pt x="100" y="102"/>
                  </a:lnTo>
                  <a:lnTo>
                    <a:pt x="100" y="128"/>
                  </a:lnTo>
                  <a:lnTo>
                    <a:pt x="0" y="128"/>
                  </a:lnTo>
                  <a:lnTo>
                    <a:pt x="0" y="102"/>
                  </a:lnTo>
                  <a:lnTo>
                    <a:pt x="43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8"/>
            <p:cNvSpPr>
              <a:spLocks/>
            </p:cNvSpPr>
            <p:nvPr/>
          </p:nvSpPr>
          <p:spPr bwMode="auto">
            <a:xfrm>
              <a:off x="5667376" y="1824038"/>
              <a:ext cx="192087" cy="274638"/>
            </a:xfrm>
            <a:custGeom>
              <a:avLst/>
              <a:gdLst>
                <a:gd name="T0" fmla="*/ 34 w 121"/>
                <a:gd name="T1" fmla="*/ 102 h 173"/>
                <a:gd name="T2" fmla="*/ 34 w 121"/>
                <a:gd name="T3" fmla="*/ 102 h 173"/>
                <a:gd name="T4" fmla="*/ 72 w 121"/>
                <a:gd name="T5" fmla="*/ 102 h 173"/>
                <a:gd name="T6" fmla="*/ 72 w 121"/>
                <a:gd name="T7" fmla="*/ 62 h 173"/>
                <a:gd name="T8" fmla="*/ 100 w 121"/>
                <a:gd name="T9" fmla="*/ 62 h 173"/>
                <a:gd name="T10" fmla="*/ 100 w 121"/>
                <a:gd name="T11" fmla="*/ 102 h 173"/>
                <a:gd name="T12" fmla="*/ 121 w 121"/>
                <a:gd name="T13" fmla="*/ 102 h 173"/>
                <a:gd name="T14" fmla="*/ 121 w 121"/>
                <a:gd name="T15" fmla="*/ 128 h 173"/>
                <a:gd name="T16" fmla="*/ 100 w 121"/>
                <a:gd name="T17" fmla="*/ 128 h 173"/>
                <a:gd name="T18" fmla="*/ 100 w 121"/>
                <a:gd name="T19" fmla="*/ 173 h 173"/>
                <a:gd name="T20" fmla="*/ 72 w 121"/>
                <a:gd name="T21" fmla="*/ 173 h 173"/>
                <a:gd name="T22" fmla="*/ 72 w 121"/>
                <a:gd name="T23" fmla="*/ 128 h 173"/>
                <a:gd name="T24" fmla="*/ 0 w 121"/>
                <a:gd name="T25" fmla="*/ 128 h 173"/>
                <a:gd name="T26" fmla="*/ 0 w 121"/>
                <a:gd name="T27" fmla="*/ 107 h 173"/>
                <a:gd name="T28" fmla="*/ 41 w 121"/>
                <a:gd name="T29" fmla="*/ 0 h 173"/>
                <a:gd name="T30" fmla="*/ 72 w 121"/>
                <a:gd name="T31" fmla="*/ 0 h 173"/>
                <a:gd name="T32" fmla="*/ 34 w 121"/>
                <a:gd name="T33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73">
                  <a:moveTo>
                    <a:pt x="34" y="102"/>
                  </a:moveTo>
                  <a:lnTo>
                    <a:pt x="34" y="102"/>
                  </a:lnTo>
                  <a:lnTo>
                    <a:pt x="72" y="102"/>
                  </a:lnTo>
                  <a:lnTo>
                    <a:pt x="72" y="62"/>
                  </a:lnTo>
                  <a:lnTo>
                    <a:pt x="100" y="62"/>
                  </a:lnTo>
                  <a:lnTo>
                    <a:pt x="100" y="102"/>
                  </a:lnTo>
                  <a:lnTo>
                    <a:pt x="121" y="102"/>
                  </a:lnTo>
                  <a:lnTo>
                    <a:pt x="121" y="128"/>
                  </a:lnTo>
                  <a:lnTo>
                    <a:pt x="100" y="128"/>
                  </a:lnTo>
                  <a:lnTo>
                    <a:pt x="100" y="173"/>
                  </a:lnTo>
                  <a:lnTo>
                    <a:pt x="72" y="173"/>
                  </a:lnTo>
                  <a:lnTo>
                    <a:pt x="72" y="128"/>
                  </a:lnTo>
                  <a:lnTo>
                    <a:pt x="0" y="128"/>
                  </a:lnTo>
                  <a:lnTo>
                    <a:pt x="0" y="107"/>
                  </a:lnTo>
                  <a:lnTo>
                    <a:pt x="41" y="0"/>
                  </a:lnTo>
                  <a:lnTo>
                    <a:pt x="72" y="0"/>
                  </a:lnTo>
                  <a:lnTo>
                    <a:pt x="34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5051426" y="1824038"/>
              <a:ext cx="169862" cy="203200"/>
            </a:xfrm>
            <a:custGeom>
              <a:avLst/>
              <a:gdLst>
                <a:gd name="T0" fmla="*/ 41 w 45"/>
                <a:gd name="T1" fmla="*/ 17 h 54"/>
                <a:gd name="T2" fmla="*/ 35 w 45"/>
                <a:gd name="T3" fmla="*/ 32 h 54"/>
                <a:gd name="T4" fmla="*/ 21 w 45"/>
                <a:gd name="T5" fmla="*/ 43 h 54"/>
                <a:gd name="T6" fmla="*/ 21 w 45"/>
                <a:gd name="T7" fmla="*/ 43 h 54"/>
                <a:gd name="T8" fmla="*/ 45 w 45"/>
                <a:gd name="T9" fmla="*/ 43 h 54"/>
                <a:gd name="T10" fmla="*/ 45 w 45"/>
                <a:gd name="T11" fmla="*/ 54 h 54"/>
                <a:gd name="T12" fmla="*/ 0 w 45"/>
                <a:gd name="T13" fmla="*/ 54 h 54"/>
                <a:gd name="T14" fmla="*/ 0 w 45"/>
                <a:gd name="T15" fmla="*/ 46 h 54"/>
                <a:gd name="T16" fmla="*/ 12 w 45"/>
                <a:gd name="T17" fmla="*/ 38 h 54"/>
                <a:gd name="T18" fmla="*/ 20 w 45"/>
                <a:gd name="T19" fmla="*/ 31 h 54"/>
                <a:gd name="T20" fmla="*/ 26 w 45"/>
                <a:gd name="T21" fmla="*/ 23 h 54"/>
                <a:gd name="T22" fmla="*/ 28 w 45"/>
                <a:gd name="T23" fmla="*/ 18 h 54"/>
                <a:gd name="T24" fmla="*/ 27 w 45"/>
                <a:gd name="T25" fmla="*/ 15 h 54"/>
                <a:gd name="T26" fmla="*/ 25 w 45"/>
                <a:gd name="T27" fmla="*/ 13 h 54"/>
                <a:gd name="T28" fmla="*/ 22 w 45"/>
                <a:gd name="T29" fmla="*/ 11 h 54"/>
                <a:gd name="T30" fmla="*/ 19 w 45"/>
                <a:gd name="T31" fmla="*/ 11 h 54"/>
                <a:gd name="T32" fmla="*/ 10 w 45"/>
                <a:gd name="T33" fmla="*/ 12 h 54"/>
                <a:gd name="T34" fmla="*/ 0 w 45"/>
                <a:gd name="T35" fmla="*/ 16 h 54"/>
                <a:gd name="T36" fmla="*/ 0 w 45"/>
                <a:gd name="T37" fmla="*/ 5 h 54"/>
                <a:gd name="T38" fmla="*/ 4 w 45"/>
                <a:gd name="T39" fmla="*/ 3 h 54"/>
                <a:gd name="T40" fmla="*/ 9 w 45"/>
                <a:gd name="T41" fmla="*/ 2 h 54"/>
                <a:gd name="T42" fmla="*/ 14 w 45"/>
                <a:gd name="T43" fmla="*/ 1 h 54"/>
                <a:gd name="T44" fmla="*/ 20 w 45"/>
                <a:gd name="T45" fmla="*/ 0 h 54"/>
                <a:gd name="T46" fmla="*/ 29 w 45"/>
                <a:gd name="T47" fmla="*/ 1 h 54"/>
                <a:gd name="T48" fmla="*/ 35 w 45"/>
                <a:gd name="T49" fmla="*/ 5 h 54"/>
                <a:gd name="T50" fmla="*/ 40 w 45"/>
                <a:gd name="T51" fmla="*/ 10 h 54"/>
                <a:gd name="T52" fmla="*/ 41 w 45"/>
                <a:gd name="T53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54">
                  <a:moveTo>
                    <a:pt x="41" y="17"/>
                  </a:moveTo>
                  <a:cubicBezTo>
                    <a:pt x="41" y="23"/>
                    <a:pt x="38" y="28"/>
                    <a:pt x="35" y="32"/>
                  </a:cubicBezTo>
                  <a:cubicBezTo>
                    <a:pt x="31" y="35"/>
                    <a:pt x="26" y="40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44"/>
                    <a:pt x="8" y="41"/>
                    <a:pt x="12" y="38"/>
                  </a:cubicBezTo>
                  <a:cubicBezTo>
                    <a:pt x="15" y="36"/>
                    <a:pt x="18" y="33"/>
                    <a:pt x="20" y="31"/>
                  </a:cubicBezTo>
                  <a:cubicBezTo>
                    <a:pt x="23" y="28"/>
                    <a:pt x="25" y="26"/>
                    <a:pt x="26" y="23"/>
                  </a:cubicBezTo>
                  <a:cubicBezTo>
                    <a:pt x="27" y="22"/>
                    <a:pt x="28" y="20"/>
                    <a:pt x="28" y="18"/>
                  </a:cubicBezTo>
                  <a:cubicBezTo>
                    <a:pt x="28" y="17"/>
                    <a:pt x="28" y="16"/>
                    <a:pt x="27" y="15"/>
                  </a:cubicBezTo>
                  <a:cubicBezTo>
                    <a:pt x="27" y="14"/>
                    <a:pt x="26" y="13"/>
                    <a:pt x="25" y="13"/>
                  </a:cubicBezTo>
                  <a:cubicBezTo>
                    <a:pt x="24" y="12"/>
                    <a:pt x="23" y="12"/>
                    <a:pt x="22" y="11"/>
                  </a:cubicBezTo>
                  <a:cubicBezTo>
                    <a:pt x="21" y="11"/>
                    <a:pt x="20" y="11"/>
                    <a:pt x="19" y="11"/>
                  </a:cubicBezTo>
                  <a:cubicBezTo>
                    <a:pt x="16" y="11"/>
                    <a:pt x="13" y="11"/>
                    <a:pt x="10" y="12"/>
                  </a:cubicBezTo>
                  <a:cubicBezTo>
                    <a:pt x="7" y="13"/>
                    <a:pt x="4" y="14"/>
                    <a:pt x="0" y="1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1" y="1"/>
                    <a:pt x="13" y="1"/>
                    <a:pt x="14" y="1"/>
                  </a:cubicBezTo>
                  <a:cubicBezTo>
                    <a:pt x="16" y="0"/>
                    <a:pt x="18" y="0"/>
                    <a:pt x="20" y="0"/>
                  </a:cubicBezTo>
                  <a:cubicBezTo>
                    <a:pt x="23" y="0"/>
                    <a:pt x="26" y="0"/>
                    <a:pt x="29" y="1"/>
                  </a:cubicBezTo>
                  <a:cubicBezTo>
                    <a:pt x="31" y="2"/>
                    <a:pt x="33" y="3"/>
                    <a:pt x="35" y="5"/>
                  </a:cubicBezTo>
                  <a:cubicBezTo>
                    <a:pt x="37" y="6"/>
                    <a:pt x="39" y="8"/>
                    <a:pt x="40" y="10"/>
                  </a:cubicBezTo>
                  <a:cubicBezTo>
                    <a:pt x="41" y="12"/>
                    <a:pt x="41" y="14"/>
                    <a:pt x="4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2" name="Rectangle 62"/>
          <p:cNvSpPr>
            <a:spLocks noChangeArrowheads="1"/>
          </p:cNvSpPr>
          <p:nvPr/>
        </p:nvSpPr>
        <p:spPr bwMode="auto">
          <a:xfrm>
            <a:off x="6683377" y="3576225"/>
            <a:ext cx="3886729" cy="14773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月，华三通信为巴西世界杯场馆提供无线网络建设，为全球世界杯足球爱好者提供稳定的、畅通的无线网络覆盖服务。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8792402" y="965991"/>
            <a:ext cx="1763999" cy="1764000"/>
            <a:chOff x="8121768" y="1245366"/>
            <a:chExt cx="1457851" cy="1457851"/>
          </a:xfrm>
        </p:grpSpPr>
        <p:sp>
          <p:nvSpPr>
            <p:cNvPr id="9" name="Oval 25"/>
            <p:cNvSpPr>
              <a:spLocks noChangeArrowheads="1"/>
            </p:cNvSpPr>
            <p:nvPr/>
          </p:nvSpPr>
          <p:spPr bwMode="auto">
            <a:xfrm>
              <a:off x="8121768" y="1245366"/>
              <a:ext cx="1457851" cy="1457851"/>
            </a:xfrm>
            <a:prstGeom prst="ellipse">
              <a:avLst/>
            </a:prstGeom>
            <a:solidFill>
              <a:srgbClr val="52BEE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87538" y="1434456"/>
              <a:ext cx="892308" cy="1102961"/>
            </a:xfrm>
            <a:prstGeom prst="rect">
              <a:avLst/>
            </a:prstGeom>
          </p:spPr>
        </p:pic>
      </p:grpSp>
      <p:sp>
        <p:nvSpPr>
          <p:cNvPr id="88" name="矩形 87"/>
          <p:cNvSpPr/>
          <p:nvPr/>
        </p:nvSpPr>
        <p:spPr>
          <a:xfrm>
            <a:off x="8737553" y="2772543"/>
            <a:ext cx="1832553" cy="307777"/>
          </a:xfrm>
          <a:prstGeom prst="rect">
            <a:avLst/>
          </a:prstGeom>
          <a:effectLst>
            <a:outerShdw dist="25400" dir="3600000" sx="118000" sy="118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第59届欧洲歌唱大赛</a:t>
            </a:r>
          </a:p>
        </p:txBody>
      </p:sp>
      <p:sp>
        <p:nvSpPr>
          <p:cNvPr id="92" name="矩形 91"/>
          <p:cNvSpPr/>
          <p:nvPr/>
        </p:nvSpPr>
        <p:spPr>
          <a:xfrm>
            <a:off x="7012250" y="2775097"/>
            <a:ext cx="1082348" cy="307777"/>
          </a:xfrm>
          <a:prstGeom prst="rect">
            <a:avLst/>
          </a:prstGeom>
          <a:effectLst>
            <a:outerShdw dist="25400" dir="3600000" sx="118000" sy="118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南京青奥会</a:t>
            </a:r>
            <a:endParaRPr lang="zh-CN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18619" y="402148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华三无线无处不在</a:t>
            </a:r>
            <a:endParaRPr lang="zh-CN" altLang="en-US" sz="5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52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4652"/>
          <a:stretch/>
        </p:blipFill>
        <p:spPr>
          <a:xfrm>
            <a:off x="0" y="0"/>
            <a:ext cx="11520488" cy="6480175"/>
          </a:xfrm>
          <a:prstGeom prst="rect">
            <a:avLst/>
          </a:prstGeom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020608" y="469058"/>
            <a:ext cx="32060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5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某</a:t>
            </a:r>
            <a:r>
              <a:rPr kumimoji="0" lang="zh-CN" sz="5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大学案例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58826" y="4313238"/>
            <a:ext cx="1106072" cy="1436132"/>
            <a:chOff x="758826" y="4313238"/>
            <a:chExt cx="1106072" cy="1436132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58826" y="5380038"/>
              <a:ext cx="11060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2.4W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人</a:t>
              </a:r>
              <a:endPara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817563" y="4313238"/>
              <a:ext cx="1006475" cy="1008063"/>
              <a:chOff x="817563" y="4313238"/>
              <a:chExt cx="1006475" cy="1008063"/>
            </a:xfrm>
          </p:grpSpPr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>
                <a:off x="817563" y="4313238"/>
                <a:ext cx="1006475" cy="1008063"/>
              </a:xfrm>
              <a:prstGeom prst="ellipse">
                <a:avLst/>
              </a:prstGeom>
              <a:solidFill>
                <a:srgbClr val="F19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2"/>
              <p:cNvSpPr>
                <a:spLocks noEditPoints="1"/>
              </p:cNvSpPr>
              <p:nvPr/>
            </p:nvSpPr>
            <p:spPr bwMode="auto">
              <a:xfrm>
                <a:off x="1030288" y="4527550"/>
                <a:ext cx="582613" cy="590550"/>
              </a:xfrm>
              <a:custGeom>
                <a:avLst/>
                <a:gdLst>
                  <a:gd name="T0" fmla="*/ 31 w 155"/>
                  <a:gd name="T1" fmla="*/ 0 h 157"/>
                  <a:gd name="T2" fmla="*/ 49 w 155"/>
                  <a:gd name="T3" fmla="*/ 18 h 157"/>
                  <a:gd name="T4" fmla="*/ 31 w 155"/>
                  <a:gd name="T5" fmla="*/ 36 h 157"/>
                  <a:gd name="T6" fmla="*/ 13 w 155"/>
                  <a:gd name="T7" fmla="*/ 18 h 157"/>
                  <a:gd name="T8" fmla="*/ 31 w 155"/>
                  <a:gd name="T9" fmla="*/ 0 h 157"/>
                  <a:gd name="T10" fmla="*/ 124 w 155"/>
                  <a:gd name="T11" fmla="*/ 0 h 157"/>
                  <a:gd name="T12" fmla="*/ 106 w 155"/>
                  <a:gd name="T13" fmla="*/ 18 h 157"/>
                  <a:gd name="T14" fmla="*/ 124 w 155"/>
                  <a:gd name="T15" fmla="*/ 36 h 157"/>
                  <a:gd name="T16" fmla="*/ 142 w 155"/>
                  <a:gd name="T17" fmla="*/ 18 h 157"/>
                  <a:gd name="T18" fmla="*/ 124 w 155"/>
                  <a:gd name="T19" fmla="*/ 0 h 157"/>
                  <a:gd name="T20" fmla="*/ 124 w 155"/>
                  <a:gd name="T21" fmla="*/ 130 h 157"/>
                  <a:gd name="T22" fmla="*/ 143 w 155"/>
                  <a:gd name="T23" fmla="*/ 130 h 157"/>
                  <a:gd name="T24" fmla="*/ 143 w 155"/>
                  <a:gd name="T25" fmla="*/ 88 h 157"/>
                  <a:gd name="T26" fmla="*/ 155 w 155"/>
                  <a:gd name="T27" fmla="*/ 83 h 157"/>
                  <a:gd name="T28" fmla="*/ 155 w 155"/>
                  <a:gd name="T29" fmla="*/ 56 h 157"/>
                  <a:gd name="T30" fmla="*/ 141 w 155"/>
                  <a:gd name="T31" fmla="*/ 42 h 157"/>
                  <a:gd name="T32" fmla="*/ 107 w 155"/>
                  <a:gd name="T33" fmla="*/ 42 h 157"/>
                  <a:gd name="T34" fmla="*/ 104 w 155"/>
                  <a:gd name="T35" fmla="*/ 42 h 157"/>
                  <a:gd name="T36" fmla="*/ 112 w 155"/>
                  <a:gd name="T37" fmla="*/ 47 h 157"/>
                  <a:gd name="T38" fmla="*/ 118 w 155"/>
                  <a:gd name="T39" fmla="*/ 63 h 157"/>
                  <a:gd name="T40" fmla="*/ 118 w 155"/>
                  <a:gd name="T41" fmla="*/ 94 h 157"/>
                  <a:gd name="T42" fmla="*/ 114 w 155"/>
                  <a:gd name="T43" fmla="*/ 104 h 157"/>
                  <a:gd name="T44" fmla="*/ 105 w 155"/>
                  <a:gd name="T45" fmla="*/ 107 h 157"/>
                  <a:gd name="T46" fmla="*/ 105 w 155"/>
                  <a:gd name="T47" fmla="*/ 130 h 157"/>
                  <a:gd name="T48" fmla="*/ 124 w 155"/>
                  <a:gd name="T49" fmla="*/ 130 h 157"/>
                  <a:gd name="T50" fmla="*/ 77 w 155"/>
                  <a:gd name="T51" fmla="*/ 3 h 157"/>
                  <a:gd name="T52" fmla="*/ 97 w 155"/>
                  <a:gd name="T53" fmla="*/ 23 h 157"/>
                  <a:gd name="T54" fmla="*/ 77 w 155"/>
                  <a:gd name="T55" fmla="*/ 42 h 157"/>
                  <a:gd name="T56" fmla="*/ 58 w 155"/>
                  <a:gd name="T57" fmla="*/ 23 h 157"/>
                  <a:gd name="T58" fmla="*/ 77 w 155"/>
                  <a:gd name="T59" fmla="*/ 3 h 157"/>
                  <a:gd name="T60" fmla="*/ 77 w 155"/>
                  <a:gd name="T61" fmla="*/ 144 h 157"/>
                  <a:gd name="T62" fmla="*/ 57 w 155"/>
                  <a:gd name="T63" fmla="*/ 144 h 157"/>
                  <a:gd name="T64" fmla="*/ 57 w 155"/>
                  <a:gd name="T65" fmla="*/ 98 h 157"/>
                  <a:gd name="T66" fmla="*/ 44 w 155"/>
                  <a:gd name="T67" fmla="*/ 93 h 157"/>
                  <a:gd name="T68" fmla="*/ 44 w 155"/>
                  <a:gd name="T69" fmla="*/ 63 h 157"/>
                  <a:gd name="T70" fmla="*/ 59 w 155"/>
                  <a:gd name="T71" fmla="*/ 48 h 157"/>
                  <a:gd name="T72" fmla="*/ 96 w 155"/>
                  <a:gd name="T73" fmla="*/ 48 h 157"/>
                  <a:gd name="T74" fmla="*/ 111 w 155"/>
                  <a:gd name="T75" fmla="*/ 63 h 157"/>
                  <a:gd name="T76" fmla="*/ 111 w 155"/>
                  <a:gd name="T77" fmla="*/ 93 h 157"/>
                  <a:gd name="T78" fmla="*/ 98 w 155"/>
                  <a:gd name="T79" fmla="*/ 98 h 157"/>
                  <a:gd name="T80" fmla="*/ 98 w 155"/>
                  <a:gd name="T81" fmla="*/ 144 h 157"/>
                  <a:gd name="T82" fmla="*/ 77 w 155"/>
                  <a:gd name="T83" fmla="*/ 144 h 157"/>
                  <a:gd name="T84" fmla="*/ 31 w 155"/>
                  <a:gd name="T85" fmla="*/ 130 h 157"/>
                  <a:gd name="T86" fmla="*/ 12 w 155"/>
                  <a:gd name="T87" fmla="*/ 130 h 157"/>
                  <a:gd name="T88" fmla="*/ 12 w 155"/>
                  <a:gd name="T89" fmla="*/ 88 h 157"/>
                  <a:gd name="T90" fmla="*/ 0 w 155"/>
                  <a:gd name="T91" fmla="*/ 83 h 157"/>
                  <a:gd name="T92" fmla="*/ 0 w 155"/>
                  <a:gd name="T93" fmla="*/ 56 h 157"/>
                  <a:gd name="T94" fmla="*/ 14 w 155"/>
                  <a:gd name="T95" fmla="*/ 42 h 157"/>
                  <a:gd name="T96" fmla="*/ 48 w 155"/>
                  <a:gd name="T97" fmla="*/ 42 h 157"/>
                  <a:gd name="T98" fmla="*/ 51 w 155"/>
                  <a:gd name="T99" fmla="*/ 42 h 157"/>
                  <a:gd name="T100" fmla="*/ 42 w 155"/>
                  <a:gd name="T101" fmla="*/ 47 h 157"/>
                  <a:gd name="T102" fmla="*/ 36 w 155"/>
                  <a:gd name="T103" fmla="*/ 63 h 157"/>
                  <a:gd name="T104" fmla="*/ 36 w 155"/>
                  <a:gd name="T105" fmla="*/ 94 h 157"/>
                  <a:gd name="T106" fmla="*/ 40 w 155"/>
                  <a:gd name="T107" fmla="*/ 104 h 157"/>
                  <a:gd name="T108" fmla="*/ 50 w 155"/>
                  <a:gd name="T109" fmla="*/ 107 h 157"/>
                  <a:gd name="T110" fmla="*/ 50 w 155"/>
                  <a:gd name="T111" fmla="*/ 130 h 157"/>
                  <a:gd name="T112" fmla="*/ 31 w 155"/>
                  <a:gd name="T113" fmla="*/ 13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5" h="157">
                    <a:moveTo>
                      <a:pt x="31" y="0"/>
                    </a:moveTo>
                    <a:cubicBezTo>
                      <a:pt x="41" y="0"/>
                      <a:pt x="49" y="8"/>
                      <a:pt x="49" y="18"/>
                    </a:cubicBezTo>
                    <a:cubicBezTo>
                      <a:pt x="49" y="28"/>
                      <a:pt x="41" y="36"/>
                      <a:pt x="31" y="36"/>
                    </a:cubicBezTo>
                    <a:cubicBezTo>
                      <a:pt x="21" y="36"/>
                      <a:pt x="13" y="28"/>
                      <a:pt x="13" y="18"/>
                    </a:cubicBezTo>
                    <a:cubicBezTo>
                      <a:pt x="13" y="8"/>
                      <a:pt x="21" y="0"/>
                      <a:pt x="31" y="0"/>
                    </a:cubicBezTo>
                    <a:close/>
                    <a:moveTo>
                      <a:pt x="124" y="0"/>
                    </a:moveTo>
                    <a:cubicBezTo>
                      <a:pt x="114" y="0"/>
                      <a:pt x="106" y="8"/>
                      <a:pt x="106" y="18"/>
                    </a:cubicBezTo>
                    <a:cubicBezTo>
                      <a:pt x="106" y="28"/>
                      <a:pt x="114" y="36"/>
                      <a:pt x="124" y="36"/>
                    </a:cubicBezTo>
                    <a:cubicBezTo>
                      <a:pt x="134" y="36"/>
                      <a:pt x="142" y="28"/>
                      <a:pt x="142" y="18"/>
                    </a:cubicBezTo>
                    <a:cubicBezTo>
                      <a:pt x="142" y="8"/>
                      <a:pt x="134" y="0"/>
                      <a:pt x="124" y="0"/>
                    </a:cubicBezTo>
                    <a:close/>
                    <a:moveTo>
                      <a:pt x="124" y="130"/>
                    </a:moveTo>
                    <a:cubicBezTo>
                      <a:pt x="124" y="143"/>
                      <a:pt x="143" y="143"/>
                      <a:pt x="143" y="130"/>
                    </a:cubicBezTo>
                    <a:cubicBezTo>
                      <a:pt x="143" y="88"/>
                      <a:pt x="143" y="88"/>
                      <a:pt x="143" y="88"/>
                    </a:cubicBezTo>
                    <a:cubicBezTo>
                      <a:pt x="146" y="92"/>
                      <a:pt x="155" y="90"/>
                      <a:pt x="155" y="83"/>
                    </a:cubicBezTo>
                    <a:cubicBezTo>
                      <a:pt x="155" y="56"/>
                      <a:pt x="155" y="56"/>
                      <a:pt x="155" y="56"/>
                    </a:cubicBezTo>
                    <a:cubicBezTo>
                      <a:pt x="155" y="48"/>
                      <a:pt x="148" y="42"/>
                      <a:pt x="141" y="42"/>
                    </a:cubicBezTo>
                    <a:cubicBezTo>
                      <a:pt x="107" y="42"/>
                      <a:pt x="107" y="42"/>
                      <a:pt x="107" y="42"/>
                    </a:cubicBezTo>
                    <a:cubicBezTo>
                      <a:pt x="106" y="42"/>
                      <a:pt x="105" y="42"/>
                      <a:pt x="104" y="42"/>
                    </a:cubicBezTo>
                    <a:cubicBezTo>
                      <a:pt x="107" y="43"/>
                      <a:pt x="110" y="45"/>
                      <a:pt x="112" y="47"/>
                    </a:cubicBezTo>
                    <a:cubicBezTo>
                      <a:pt x="116" y="51"/>
                      <a:pt x="118" y="57"/>
                      <a:pt x="118" y="63"/>
                    </a:cubicBezTo>
                    <a:cubicBezTo>
                      <a:pt x="118" y="94"/>
                      <a:pt x="118" y="94"/>
                      <a:pt x="118" y="94"/>
                    </a:cubicBezTo>
                    <a:cubicBezTo>
                      <a:pt x="118" y="98"/>
                      <a:pt x="117" y="102"/>
                      <a:pt x="114" y="104"/>
                    </a:cubicBezTo>
                    <a:cubicBezTo>
                      <a:pt x="112" y="106"/>
                      <a:pt x="108" y="107"/>
                      <a:pt x="105" y="107"/>
                    </a:cubicBezTo>
                    <a:cubicBezTo>
                      <a:pt x="105" y="130"/>
                      <a:pt x="105" y="130"/>
                      <a:pt x="105" y="130"/>
                    </a:cubicBezTo>
                    <a:cubicBezTo>
                      <a:pt x="105" y="143"/>
                      <a:pt x="124" y="143"/>
                      <a:pt x="124" y="130"/>
                    </a:cubicBezTo>
                    <a:close/>
                    <a:moveTo>
                      <a:pt x="77" y="3"/>
                    </a:moveTo>
                    <a:cubicBezTo>
                      <a:pt x="88" y="3"/>
                      <a:pt x="97" y="12"/>
                      <a:pt x="97" y="23"/>
                    </a:cubicBezTo>
                    <a:cubicBezTo>
                      <a:pt x="97" y="34"/>
                      <a:pt x="88" y="42"/>
                      <a:pt x="77" y="42"/>
                    </a:cubicBezTo>
                    <a:cubicBezTo>
                      <a:pt x="67" y="42"/>
                      <a:pt x="58" y="34"/>
                      <a:pt x="58" y="23"/>
                    </a:cubicBezTo>
                    <a:cubicBezTo>
                      <a:pt x="58" y="12"/>
                      <a:pt x="67" y="3"/>
                      <a:pt x="77" y="3"/>
                    </a:cubicBezTo>
                    <a:close/>
                    <a:moveTo>
                      <a:pt x="77" y="144"/>
                    </a:moveTo>
                    <a:cubicBezTo>
                      <a:pt x="77" y="157"/>
                      <a:pt x="57" y="157"/>
                      <a:pt x="57" y="144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3" y="102"/>
                      <a:pt x="44" y="101"/>
                      <a:pt x="44" y="93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4" y="55"/>
                      <a:pt x="50" y="48"/>
                      <a:pt x="59" y="48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104" y="48"/>
                      <a:pt x="111" y="55"/>
                      <a:pt x="111" y="63"/>
                    </a:cubicBez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101"/>
                      <a:pt x="102" y="102"/>
                      <a:pt x="98" y="98"/>
                    </a:cubicBezTo>
                    <a:cubicBezTo>
                      <a:pt x="98" y="144"/>
                      <a:pt x="98" y="144"/>
                      <a:pt x="98" y="144"/>
                    </a:cubicBezTo>
                    <a:cubicBezTo>
                      <a:pt x="98" y="157"/>
                      <a:pt x="77" y="157"/>
                      <a:pt x="77" y="144"/>
                    </a:cubicBezTo>
                    <a:close/>
                    <a:moveTo>
                      <a:pt x="31" y="130"/>
                    </a:moveTo>
                    <a:cubicBezTo>
                      <a:pt x="31" y="143"/>
                      <a:pt x="12" y="143"/>
                      <a:pt x="12" y="130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8" y="92"/>
                      <a:pt x="0" y="90"/>
                      <a:pt x="0" y="83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48"/>
                      <a:pt x="6" y="42"/>
                      <a:pt x="14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50" y="42"/>
                      <a:pt x="51" y="42"/>
                    </a:cubicBezTo>
                    <a:cubicBezTo>
                      <a:pt x="48" y="43"/>
                      <a:pt x="45" y="45"/>
                      <a:pt x="42" y="47"/>
                    </a:cubicBezTo>
                    <a:cubicBezTo>
                      <a:pt x="38" y="51"/>
                      <a:pt x="36" y="57"/>
                      <a:pt x="36" y="63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6" y="98"/>
                      <a:pt x="38" y="102"/>
                      <a:pt x="40" y="104"/>
                    </a:cubicBezTo>
                    <a:cubicBezTo>
                      <a:pt x="43" y="106"/>
                      <a:pt x="46" y="107"/>
                      <a:pt x="50" y="107"/>
                    </a:cubicBezTo>
                    <a:cubicBezTo>
                      <a:pt x="50" y="130"/>
                      <a:pt x="50" y="130"/>
                      <a:pt x="50" y="130"/>
                    </a:cubicBezTo>
                    <a:cubicBezTo>
                      <a:pt x="50" y="143"/>
                      <a:pt x="31" y="143"/>
                      <a:pt x="31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2395538" y="4313238"/>
            <a:ext cx="1609415" cy="1436132"/>
            <a:chOff x="2395538" y="4313238"/>
            <a:chExt cx="1609415" cy="1436132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395538" y="5380038"/>
              <a:ext cx="16094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天到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小时</a:t>
              </a:r>
              <a:endPara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678113" y="4313238"/>
              <a:ext cx="1006475" cy="1008063"/>
              <a:chOff x="2678113" y="4313238"/>
              <a:chExt cx="1006475" cy="1008063"/>
            </a:xfrm>
          </p:grpSpPr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2678113" y="4313238"/>
                <a:ext cx="1006475" cy="1008063"/>
              </a:xfrm>
              <a:prstGeom prst="ellipse">
                <a:avLst/>
              </a:prstGeom>
              <a:solidFill>
                <a:srgbClr val="F19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3"/>
              <p:cNvSpPr>
                <a:spLocks noEditPoints="1"/>
              </p:cNvSpPr>
              <p:nvPr/>
            </p:nvSpPr>
            <p:spPr bwMode="auto">
              <a:xfrm>
                <a:off x="2857501" y="4494213"/>
                <a:ext cx="642938" cy="646113"/>
              </a:xfrm>
              <a:custGeom>
                <a:avLst/>
                <a:gdLst>
                  <a:gd name="T0" fmla="*/ 86 w 171"/>
                  <a:gd name="T1" fmla="*/ 0 h 172"/>
                  <a:gd name="T2" fmla="*/ 171 w 171"/>
                  <a:gd name="T3" fmla="*/ 86 h 172"/>
                  <a:gd name="T4" fmla="*/ 86 w 171"/>
                  <a:gd name="T5" fmla="*/ 172 h 172"/>
                  <a:gd name="T6" fmla="*/ 0 w 171"/>
                  <a:gd name="T7" fmla="*/ 86 h 172"/>
                  <a:gd name="T8" fmla="*/ 86 w 171"/>
                  <a:gd name="T9" fmla="*/ 0 h 172"/>
                  <a:gd name="T10" fmla="*/ 86 w 171"/>
                  <a:gd name="T11" fmla="*/ 74 h 172"/>
                  <a:gd name="T12" fmla="*/ 91 w 171"/>
                  <a:gd name="T13" fmla="*/ 76 h 172"/>
                  <a:gd name="T14" fmla="*/ 108 w 171"/>
                  <a:gd name="T15" fmla="*/ 66 h 172"/>
                  <a:gd name="T16" fmla="*/ 115 w 171"/>
                  <a:gd name="T17" fmla="*/ 79 h 172"/>
                  <a:gd name="T18" fmla="*/ 97 w 171"/>
                  <a:gd name="T19" fmla="*/ 90 h 172"/>
                  <a:gd name="T20" fmla="*/ 96 w 171"/>
                  <a:gd name="T21" fmla="*/ 92 h 172"/>
                  <a:gd name="T22" fmla="*/ 102 w 171"/>
                  <a:gd name="T23" fmla="*/ 102 h 172"/>
                  <a:gd name="T24" fmla="*/ 92 w 171"/>
                  <a:gd name="T25" fmla="*/ 108 h 172"/>
                  <a:gd name="T26" fmla="*/ 85 w 171"/>
                  <a:gd name="T27" fmla="*/ 98 h 172"/>
                  <a:gd name="T28" fmla="*/ 74 w 171"/>
                  <a:gd name="T29" fmla="*/ 86 h 172"/>
                  <a:gd name="T30" fmla="*/ 75 w 171"/>
                  <a:gd name="T31" fmla="*/ 80 h 172"/>
                  <a:gd name="T32" fmla="*/ 57 w 171"/>
                  <a:gd name="T33" fmla="*/ 48 h 172"/>
                  <a:gd name="T34" fmla="*/ 67 w 171"/>
                  <a:gd name="T35" fmla="*/ 42 h 172"/>
                  <a:gd name="T36" fmla="*/ 86 w 171"/>
                  <a:gd name="T37" fmla="*/ 74 h 172"/>
                  <a:gd name="T38" fmla="*/ 86 w 171"/>
                  <a:gd name="T39" fmla="*/ 30 h 172"/>
                  <a:gd name="T40" fmla="*/ 94 w 171"/>
                  <a:gd name="T41" fmla="*/ 38 h 172"/>
                  <a:gd name="T42" fmla="*/ 86 w 171"/>
                  <a:gd name="T43" fmla="*/ 47 h 172"/>
                  <a:gd name="T44" fmla="*/ 77 w 171"/>
                  <a:gd name="T45" fmla="*/ 38 h 172"/>
                  <a:gd name="T46" fmla="*/ 86 w 171"/>
                  <a:gd name="T47" fmla="*/ 30 h 172"/>
                  <a:gd name="T48" fmla="*/ 133 w 171"/>
                  <a:gd name="T49" fmla="*/ 78 h 172"/>
                  <a:gd name="T50" fmla="*/ 142 w 171"/>
                  <a:gd name="T51" fmla="*/ 86 h 172"/>
                  <a:gd name="T52" fmla="*/ 133 w 171"/>
                  <a:gd name="T53" fmla="*/ 95 h 172"/>
                  <a:gd name="T54" fmla="*/ 125 w 171"/>
                  <a:gd name="T55" fmla="*/ 86 h 172"/>
                  <a:gd name="T56" fmla="*/ 133 w 171"/>
                  <a:gd name="T57" fmla="*/ 78 h 172"/>
                  <a:gd name="T58" fmla="*/ 38 w 171"/>
                  <a:gd name="T59" fmla="*/ 78 h 172"/>
                  <a:gd name="T60" fmla="*/ 47 w 171"/>
                  <a:gd name="T61" fmla="*/ 86 h 172"/>
                  <a:gd name="T62" fmla="*/ 38 w 171"/>
                  <a:gd name="T63" fmla="*/ 95 h 172"/>
                  <a:gd name="T64" fmla="*/ 30 w 171"/>
                  <a:gd name="T65" fmla="*/ 86 h 172"/>
                  <a:gd name="T66" fmla="*/ 38 w 171"/>
                  <a:gd name="T67" fmla="*/ 78 h 172"/>
                  <a:gd name="T68" fmla="*/ 86 w 171"/>
                  <a:gd name="T69" fmla="*/ 126 h 172"/>
                  <a:gd name="T70" fmla="*/ 94 w 171"/>
                  <a:gd name="T71" fmla="*/ 134 h 172"/>
                  <a:gd name="T72" fmla="*/ 86 w 171"/>
                  <a:gd name="T73" fmla="*/ 142 h 172"/>
                  <a:gd name="T74" fmla="*/ 77 w 171"/>
                  <a:gd name="T75" fmla="*/ 134 h 172"/>
                  <a:gd name="T76" fmla="*/ 86 w 171"/>
                  <a:gd name="T77" fmla="*/ 126 h 172"/>
                  <a:gd name="T78" fmla="*/ 86 w 171"/>
                  <a:gd name="T79" fmla="*/ 22 h 172"/>
                  <a:gd name="T80" fmla="*/ 150 w 171"/>
                  <a:gd name="T81" fmla="*/ 86 h 172"/>
                  <a:gd name="T82" fmla="*/ 86 w 171"/>
                  <a:gd name="T83" fmla="*/ 151 h 172"/>
                  <a:gd name="T84" fmla="*/ 21 w 171"/>
                  <a:gd name="T85" fmla="*/ 86 h 172"/>
                  <a:gd name="T86" fmla="*/ 86 w 171"/>
                  <a:gd name="T87" fmla="*/ 2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1" h="172">
                    <a:moveTo>
                      <a:pt x="86" y="0"/>
                    </a:moveTo>
                    <a:cubicBezTo>
                      <a:pt x="133" y="0"/>
                      <a:pt x="171" y="39"/>
                      <a:pt x="171" y="86"/>
                    </a:cubicBezTo>
                    <a:cubicBezTo>
                      <a:pt x="171" y="133"/>
                      <a:pt x="133" y="172"/>
                      <a:pt x="86" y="172"/>
                    </a:cubicBezTo>
                    <a:cubicBezTo>
                      <a:pt x="38" y="172"/>
                      <a:pt x="0" y="133"/>
                      <a:pt x="0" y="86"/>
                    </a:cubicBezTo>
                    <a:cubicBezTo>
                      <a:pt x="0" y="39"/>
                      <a:pt x="38" y="0"/>
                      <a:pt x="86" y="0"/>
                    </a:cubicBezTo>
                    <a:close/>
                    <a:moveTo>
                      <a:pt x="86" y="74"/>
                    </a:moveTo>
                    <a:cubicBezTo>
                      <a:pt x="88" y="74"/>
                      <a:pt x="89" y="75"/>
                      <a:pt x="91" y="76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16" y="61"/>
                      <a:pt x="124" y="74"/>
                      <a:pt x="115" y="79"/>
                    </a:cubicBezTo>
                    <a:cubicBezTo>
                      <a:pt x="97" y="90"/>
                      <a:pt x="97" y="90"/>
                      <a:pt x="97" y="90"/>
                    </a:cubicBezTo>
                    <a:cubicBezTo>
                      <a:pt x="97" y="90"/>
                      <a:pt x="96" y="91"/>
                      <a:pt x="96" y="92"/>
                    </a:cubicBezTo>
                    <a:cubicBezTo>
                      <a:pt x="102" y="102"/>
                      <a:pt x="102" y="102"/>
                      <a:pt x="102" y="102"/>
                    </a:cubicBezTo>
                    <a:cubicBezTo>
                      <a:pt x="106" y="109"/>
                      <a:pt x="96" y="115"/>
                      <a:pt x="92" y="108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79" y="98"/>
                      <a:pt x="74" y="93"/>
                      <a:pt x="74" y="86"/>
                    </a:cubicBezTo>
                    <a:cubicBezTo>
                      <a:pt x="74" y="84"/>
                      <a:pt x="74" y="82"/>
                      <a:pt x="75" y="80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3" y="41"/>
                      <a:pt x="63" y="35"/>
                      <a:pt x="67" y="42"/>
                    </a:cubicBezTo>
                    <a:lnTo>
                      <a:pt x="86" y="74"/>
                    </a:lnTo>
                    <a:close/>
                    <a:moveTo>
                      <a:pt x="86" y="30"/>
                    </a:moveTo>
                    <a:cubicBezTo>
                      <a:pt x="90" y="30"/>
                      <a:pt x="94" y="34"/>
                      <a:pt x="94" y="38"/>
                    </a:cubicBezTo>
                    <a:cubicBezTo>
                      <a:pt x="94" y="43"/>
                      <a:pt x="90" y="47"/>
                      <a:pt x="86" y="47"/>
                    </a:cubicBezTo>
                    <a:cubicBezTo>
                      <a:pt x="81" y="47"/>
                      <a:pt x="77" y="43"/>
                      <a:pt x="77" y="38"/>
                    </a:cubicBezTo>
                    <a:cubicBezTo>
                      <a:pt x="77" y="34"/>
                      <a:pt x="81" y="30"/>
                      <a:pt x="86" y="30"/>
                    </a:cubicBezTo>
                    <a:close/>
                    <a:moveTo>
                      <a:pt x="133" y="78"/>
                    </a:moveTo>
                    <a:cubicBezTo>
                      <a:pt x="138" y="78"/>
                      <a:pt x="142" y="81"/>
                      <a:pt x="142" y="86"/>
                    </a:cubicBezTo>
                    <a:cubicBezTo>
                      <a:pt x="142" y="91"/>
                      <a:pt x="138" y="95"/>
                      <a:pt x="133" y="95"/>
                    </a:cubicBezTo>
                    <a:cubicBezTo>
                      <a:pt x="129" y="95"/>
                      <a:pt x="125" y="91"/>
                      <a:pt x="125" y="86"/>
                    </a:cubicBezTo>
                    <a:cubicBezTo>
                      <a:pt x="125" y="81"/>
                      <a:pt x="129" y="78"/>
                      <a:pt x="133" y="78"/>
                    </a:cubicBezTo>
                    <a:close/>
                    <a:moveTo>
                      <a:pt x="38" y="78"/>
                    </a:moveTo>
                    <a:cubicBezTo>
                      <a:pt x="43" y="78"/>
                      <a:pt x="47" y="81"/>
                      <a:pt x="47" y="86"/>
                    </a:cubicBezTo>
                    <a:cubicBezTo>
                      <a:pt x="47" y="91"/>
                      <a:pt x="43" y="95"/>
                      <a:pt x="38" y="95"/>
                    </a:cubicBezTo>
                    <a:cubicBezTo>
                      <a:pt x="33" y="95"/>
                      <a:pt x="30" y="91"/>
                      <a:pt x="30" y="86"/>
                    </a:cubicBezTo>
                    <a:cubicBezTo>
                      <a:pt x="30" y="81"/>
                      <a:pt x="33" y="78"/>
                      <a:pt x="38" y="78"/>
                    </a:cubicBezTo>
                    <a:close/>
                    <a:moveTo>
                      <a:pt x="86" y="126"/>
                    </a:moveTo>
                    <a:cubicBezTo>
                      <a:pt x="90" y="126"/>
                      <a:pt x="94" y="129"/>
                      <a:pt x="94" y="134"/>
                    </a:cubicBezTo>
                    <a:cubicBezTo>
                      <a:pt x="94" y="139"/>
                      <a:pt x="90" y="142"/>
                      <a:pt x="86" y="142"/>
                    </a:cubicBezTo>
                    <a:cubicBezTo>
                      <a:pt x="81" y="142"/>
                      <a:pt x="77" y="139"/>
                      <a:pt x="77" y="134"/>
                    </a:cubicBezTo>
                    <a:cubicBezTo>
                      <a:pt x="77" y="129"/>
                      <a:pt x="81" y="126"/>
                      <a:pt x="86" y="126"/>
                    </a:cubicBezTo>
                    <a:close/>
                    <a:moveTo>
                      <a:pt x="86" y="22"/>
                    </a:moveTo>
                    <a:cubicBezTo>
                      <a:pt x="121" y="22"/>
                      <a:pt x="150" y="50"/>
                      <a:pt x="150" y="86"/>
                    </a:cubicBezTo>
                    <a:cubicBezTo>
                      <a:pt x="150" y="122"/>
                      <a:pt x="121" y="151"/>
                      <a:pt x="86" y="151"/>
                    </a:cubicBezTo>
                    <a:cubicBezTo>
                      <a:pt x="50" y="151"/>
                      <a:pt x="21" y="122"/>
                      <a:pt x="21" y="86"/>
                    </a:cubicBezTo>
                    <a:cubicBezTo>
                      <a:pt x="21" y="50"/>
                      <a:pt x="50" y="22"/>
                      <a:pt x="86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252913" y="4313238"/>
            <a:ext cx="1609415" cy="1436132"/>
            <a:chOff x="4252913" y="4313238"/>
            <a:chExt cx="1609415" cy="1436132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252913" y="5380038"/>
              <a:ext cx="16094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16</a:t>
              </a:r>
              <a:r>
                <a:rPr kumimoji="0" lang="zh-CN" sz="2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台虚拟机</a:t>
              </a:r>
              <a:endParaRPr kumimoji="0" lang="zh-CN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533901" y="4313238"/>
              <a:ext cx="1008063" cy="1008063"/>
              <a:chOff x="4533901" y="4313238"/>
              <a:chExt cx="1008063" cy="1008063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4533901" y="4313238"/>
                <a:ext cx="1008063" cy="1008063"/>
              </a:xfrm>
              <a:prstGeom prst="ellipse">
                <a:avLst/>
              </a:prstGeom>
              <a:solidFill>
                <a:srgbClr val="F198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4"/>
              <p:cNvSpPr>
                <a:spLocks noEditPoints="1"/>
              </p:cNvSpPr>
              <p:nvPr/>
            </p:nvSpPr>
            <p:spPr bwMode="auto">
              <a:xfrm>
                <a:off x="4676776" y="4587875"/>
                <a:ext cx="722313" cy="274638"/>
              </a:xfrm>
              <a:custGeom>
                <a:avLst/>
                <a:gdLst>
                  <a:gd name="T0" fmla="*/ 152 w 192"/>
                  <a:gd name="T1" fmla="*/ 0 h 73"/>
                  <a:gd name="T2" fmla="*/ 192 w 192"/>
                  <a:gd name="T3" fmla="*/ 73 h 73"/>
                  <a:gd name="T4" fmla="*/ 144 w 192"/>
                  <a:gd name="T5" fmla="*/ 73 h 73"/>
                  <a:gd name="T6" fmla="*/ 48 w 192"/>
                  <a:gd name="T7" fmla="*/ 73 h 73"/>
                  <a:gd name="T8" fmla="*/ 0 w 192"/>
                  <a:gd name="T9" fmla="*/ 73 h 73"/>
                  <a:gd name="T10" fmla="*/ 40 w 192"/>
                  <a:gd name="T11" fmla="*/ 0 h 73"/>
                  <a:gd name="T12" fmla="*/ 95 w 192"/>
                  <a:gd name="T13" fmla="*/ 0 h 73"/>
                  <a:gd name="T14" fmla="*/ 97 w 192"/>
                  <a:gd name="T15" fmla="*/ 0 h 73"/>
                  <a:gd name="T16" fmla="*/ 152 w 192"/>
                  <a:gd name="T17" fmla="*/ 0 h 73"/>
                  <a:gd name="T18" fmla="*/ 159 w 192"/>
                  <a:gd name="T19" fmla="*/ 62 h 73"/>
                  <a:gd name="T20" fmla="*/ 156 w 192"/>
                  <a:gd name="T21" fmla="*/ 59 h 73"/>
                  <a:gd name="T22" fmla="*/ 36 w 192"/>
                  <a:gd name="T23" fmla="*/ 59 h 73"/>
                  <a:gd name="T24" fmla="*/ 34 w 192"/>
                  <a:gd name="T25" fmla="*/ 60 h 73"/>
                  <a:gd name="T26" fmla="*/ 33 w 192"/>
                  <a:gd name="T27" fmla="*/ 62 h 73"/>
                  <a:gd name="T28" fmla="*/ 36 w 192"/>
                  <a:gd name="T29" fmla="*/ 64 h 73"/>
                  <a:gd name="T30" fmla="*/ 156 w 192"/>
                  <a:gd name="T31" fmla="*/ 64 h 73"/>
                  <a:gd name="T32" fmla="*/ 159 w 192"/>
                  <a:gd name="T33" fmla="*/ 62 h 73"/>
                  <a:gd name="T34" fmla="*/ 152 w 192"/>
                  <a:gd name="T35" fmla="*/ 49 h 73"/>
                  <a:gd name="T36" fmla="*/ 149 w 192"/>
                  <a:gd name="T37" fmla="*/ 47 h 73"/>
                  <a:gd name="T38" fmla="*/ 43 w 192"/>
                  <a:gd name="T39" fmla="*/ 47 h 73"/>
                  <a:gd name="T40" fmla="*/ 41 w 192"/>
                  <a:gd name="T41" fmla="*/ 47 h 73"/>
                  <a:gd name="T42" fmla="*/ 40 w 192"/>
                  <a:gd name="T43" fmla="*/ 49 h 73"/>
                  <a:gd name="T44" fmla="*/ 43 w 192"/>
                  <a:gd name="T45" fmla="*/ 51 h 73"/>
                  <a:gd name="T46" fmla="*/ 149 w 192"/>
                  <a:gd name="T47" fmla="*/ 51 h 73"/>
                  <a:gd name="T48" fmla="*/ 152 w 192"/>
                  <a:gd name="T49" fmla="*/ 49 h 73"/>
                  <a:gd name="T50" fmla="*/ 148 w 192"/>
                  <a:gd name="T51" fmla="*/ 37 h 73"/>
                  <a:gd name="T52" fmla="*/ 145 w 192"/>
                  <a:gd name="T53" fmla="*/ 34 h 73"/>
                  <a:gd name="T54" fmla="*/ 47 w 192"/>
                  <a:gd name="T55" fmla="*/ 34 h 73"/>
                  <a:gd name="T56" fmla="*/ 45 w 192"/>
                  <a:gd name="T57" fmla="*/ 35 h 73"/>
                  <a:gd name="T58" fmla="*/ 44 w 192"/>
                  <a:gd name="T59" fmla="*/ 37 h 73"/>
                  <a:gd name="T60" fmla="*/ 47 w 192"/>
                  <a:gd name="T61" fmla="*/ 39 h 73"/>
                  <a:gd name="T62" fmla="*/ 145 w 192"/>
                  <a:gd name="T63" fmla="*/ 39 h 73"/>
                  <a:gd name="T64" fmla="*/ 148 w 192"/>
                  <a:gd name="T65" fmla="*/ 37 h 73"/>
                  <a:gd name="T66" fmla="*/ 139 w 192"/>
                  <a:gd name="T67" fmla="*/ 26 h 73"/>
                  <a:gd name="T68" fmla="*/ 142 w 192"/>
                  <a:gd name="T69" fmla="*/ 24 h 73"/>
                  <a:gd name="T70" fmla="*/ 139 w 192"/>
                  <a:gd name="T71" fmla="*/ 21 h 73"/>
                  <a:gd name="T72" fmla="*/ 53 w 192"/>
                  <a:gd name="T73" fmla="*/ 21 h 73"/>
                  <a:gd name="T74" fmla="*/ 51 w 192"/>
                  <a:gd name="T75" fmla="*/ 22 h 73"/>
                  <a:gd name="T76" fmla="*/ 51 w 192"/>
                  <a:gd name="T77" fmla="*/ 24 h 73"/>
                  <a:gd name="T78" fmla="*/ 53 w 192"/>
                  <a:gd name="T79" fmla="*/ 26 h 73"/>
                  <a:gd name="T80" fmla="*/ 139 w 192"/>
                  <a:gd name="T81" fmla="*/ 26 h 73"/>
                  <a:gd name="T82" fmla="*/ 139 w 192"/>
                  <a:gd name="T83" fmla="*/ 12 h 73"/>
                  <a:gd name="T84" fmla="*/ 137 w 192"/>
                  <a:gd name="T85" fmla="*/ 10 h 73"/>
                  <a:gd name="T86" fmla="*/ 55 w 192"/>
                  <a:gd name="T87" fmla="*/ 10 h 73"/>
                  <a:gd name="T88" fmla="*/ 54 w 192"/>
                  <a:gd name="T89" fmla="*/ 10 h 73"/>
                  <a:gd name="T90" fmla="*/ 53 w 192"/>
                  <a:gd name="T91" fmla="*/ 12 h 73"/>
                  <a:gd name="T92" fmla="*/ 55 w 192"/>
                  <a:gd name="T93" fmla="*/ 14 h 73"/>
                  <a:gd name="T94" fmla="*/ 137 w 192"/>
                  <a:gd name="T95" fmla="*/ 14 h 73"/>
                  <a:gd name="T96" fmla="*/ 139 w 192"/>
                  <a:gd name="T97" fmla="*/ 1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2" h="73">
                    <a:moveTo>
                      <a:pt x="152" y="0"/>
                    </a:moveTo>
                    <a:cubicBezTo>
                      <a:pt x="192" y="73"/>
                      <a:pt x="192" y="73"/>
                      <a:pt x="192" y="73"/>
                    </a:cubicBezTo>
                    <a:cubicBezTo>
                      <a:pt x="144" y="73"/>
                      <a:pt x="144" y="73"/>
                      <a:pt x="144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7" y="0"/>
                      <a:pt x="97" y="0"/>
                      <a:pt x="97" y="0"/>
                    </a:cubicBezTo>
                    <a:lnTo>
                      <a:pt x="152" y="0"/>
                    </a:lnTo>
                    <a:close/>
                    <a:moveTo>
                      <a:pt x="159" y="62"/>
                    </a:moveTo>
                    <a:cubicBezTo>
                      <a:pt x="159" y="60"/>
                      <a:pt x="158" y="59"/>
                      <a:pt x="15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5" y="59"/>
                      <a:pt x="34" y="60"/>
                      <a:pt x="34" y="60"/>
                    </a:cubicBezTo>
                    <a:cubicBezTo>
                      <a:pt x="33" y="60"/>
                      <a:pt x="33" y="61"/>
                      <a:pt x="33" y="62"/>
                    </a:cubicBezTo>
                    <a:cubicBezTo>
                      <a:pt x="33" y="63"/>
                      <a:pt x="34" y="64"/>
                      <a:pt x="36" y="64"/>
                    </a:cubicBezTo>
                    <a:cubicBezTo>
                      <a:pt x="156" y="64"/>
                      <a:pt x="156" y="64"/>
                      <a:pt x="156" y="64"/>
                    </a:cubicBezTo>
                    <a:cubicBezTo>
                      <a:pt x="158" y="64"/>
                      <a:pt x="159" y="63"/>
                      <a:pt x="159" y="62"/>
                    </a:cubicBezTo>
                    <a:close/>
                    <a:moveTo>
                      <a:pt x="152" y="49"/>
                    </a:moveTo>
                    <a:cubicBezTo>
                      <a:pt x="152" y="48"/>
                      <a:pt x="151" y="47"/>
                      <a:pt x="149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7"/>
                      <a:pt x="41" y="47"/>
                      <a:pt x="41" y="47"/>
                    </a:cubicBezTo>
                    <a:cubicBezTo>
                      <a:pt x="40" y="48"/>
                      <a:pt x="40" y="48"/>
                      <a:pt x="40" y="49"/>
                    </a:cubicBezTo>
                    <a:cubicBezTo>
                      <a:pt x="40" y="50"/>
                      <a:pt x="41" y="51"/>
                      <a:pt x="43" y="51"/>
                    </a:cubicBezTo>
                    <a:cubicBezTo>
                      <a:pt x="149" y="51"/>
                      <a:pt x="149" y="51"/>
                      <a:pt x="149" y="51"/>
                    </a:cubicBezTo>
                    <a:cubicBezTo>
                      <a:pt x="151" y="51"/>
                      <a:pt x="152" y="50"/>
                      <a:pt x="152" y="49"/>
                    </a:cubicBezTo>
                    <a:close/>
                    <a:moveTo>
                      <a:pt x="148" y="37"/>
                    </a:moveTo>
                    <a:cubicBezTo>
                      <a:pt x="148" y="35"/>
                      <a:pt x="147" y="34"/>
                      <a:pt x="145" y="34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6" y="34"/>
                      <a:pt x="45" y="35"/>
                      <a:pt x="45" y="35"/>
                    </a:cubicBezTo>
                    <a:cubicBezTo>
                      <a:pt x="45" y="35"/>
                      <a:pt x="44" y="36"/>
                      <a:pt x="44" y="37"/>
                    </a:cubicBezTo>
                    <a:cubicBezTo>
                      <a:pt x="44" y="38"/>
                      <a:pt x="45" y="39"/>
                      <a:pt x="47" y="39"/>
                    </a:cubicBezTo>
                    <a:cubicBezTo>
                      <a:pt x="145" y="39"/>
                      <a:pt x="145" y="39"/>
                      <a:pt x="145" y="39"/>
                    </a:cubicBezTo>
                    <a:cubicBezTo>
                      <a:pt x="147" y="39"/>
                      <a:pt x="148" y="38"/>
                      <a:pt x="148" y="37"/>
                    </a:cubicBezTo>
                    <a:close/>
                    <a:moveTo>
                      <a:pt x="139" y="26"/>
                    </a:moveTo>
                    <a:cubicBezTo>
                      <a:pt x="141" y="26"/>
                      <a:pt x="142" y="25"/>
                      <a:pt x="142" y="24"/>
                    </a:cubicBezTo>
                    <a:cubicBezTo>
                      <a:pt x="142" y="22"/>
                      <a:pt x="141" y="21"/>
                      <a:pt x="139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1"/>
                      <a:pt x="51" y="22"/>
                      <a:pt x="51" y="22"/>
                    </a:cubicBezTo>
                    <a:cubicBezTo>
                      <a:pt x="51" y="22"/>
                      <a:pt x="51" y="23"/>
                      <a:pt x="51" y="24"/>
                    </a:cubicBezTo>
                    <a:cubicBezTo>
                      <a:pt x="51" y="25"/>
                      <a:pt x="51" y="26"/>
                      <a:pt x="53" y="26"/>
                    </a:cubicBezTo>
                    <a:lnTo>
                      <a:pt x="139" y="26"/>
                    </a:lnTo>
                    <a:close/>
                    <a:moveTo>
                      <a:pt x="139" y="12"/>
                    </a:moveTo>
                    <a:cubicBezTo>
                      <a:pt x="139" y="11"/>
                      <a:pt x="138" y="10"/>
                      <a:pt x="137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4" y="10"/>
                      <a:pt x="54" y="10"/>
                    </a:cubicBezTo>
                    <a:cubicBezTo>
                      <a:pt x="54" y="11"/>
                      <a:pt x="53" y="11"/>
                      <a:pt x="53" y="12"/>
                    </a:cubicBezTo>
                    <a:cubicBezTo>
                      <a:pt x="53" y="13"/>
                      <a:pt x="54" y="14"/>
                      <a:pt x="55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8" y="14"/>
                      <a:pt x="139" y="13"/>
                      <a:pt x="139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4676776" y="4881563"/>
                <a:ext cx="722313" cy="74613"/>
              </a:xfrm>
              <a:custGeom>
                <a:avLst/>
                <a:gdLst>
                  <a:gd name="T0" fmla="*/ 431 w 455"/>
                  <a:gd name="T1" fmla="*/ 0 h 47"/>
                  <a:gd name="T2" fmla="*/ 455 w 455"/>
                  <a:gd name="T3" fmla="*/ 47 h 47"/>
                  <a:gd name="T4" fmla="*/ 341 w 455"/>
                  <a:gd name="T5" fmla="*/ 47 h 47"/>
                  <a:gd name="T6" fmla="*/ 114 w 455"/>
                  <a:gd name="T7" fmla="*/ 47 h 47"/>
                  <a:gd name="T8" fmla="*/ 0 w 455"/>
                  <a:gd name="T9" fmla="*/ 47 h 47"/>
                  <a:gd name="T10" fmla="*/ 24 w 455"/>
                  <a:gd name="T11" fmla="*/ 0 h 47"/>
                  <a:gd name="T12" fmla="*/ 431 w 45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5" h="47">
                    <a:moveTo>
                      <a:pt x="431" y="0"/>
                    </a:moveTo>
                    <a:lnTo>
                      <a:pt x="455" y="47"/>
                    </a:lnTo>
                    <a:lnTo>
                      <a:pt x="341" y="47"/>
                    </a:lnTo>
                    <a:lnTo>
                      <a:pt x="114" y="47"/>
                    </a:lnTo>
                    <a:lnTo>
                      <a:pt x="0" y="47"/>
                    </a:lnTo>
                    <a:lnTo>
                      <a:pt x="24" y="0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4676776" y="4972050"/>
                <a:ext cx="722313" cy="74613"/>
              </a:xfrm>
              <a:custGeom>
                <a:avLst/>
                <a:gdLst>
                  <a:gd name="T0" fmla="*/ 431 w 455"/>
                  <a:gd name="T1" fmla="*/ 0 h 47"/>
                  <a:gd name="T2" fmla="*/ 455 w 455"/>
                  <a:gd name="T3" fmla="*/ 47 h 47"/>
                  <a:gd name="T4" fmla="*/ 341 w 455"/>
                  <a:gd name="T5" fmla="*/ 47 h 47"/>
                  <a:gd name="T6" fmla="*/ 114 w 455"/>
                  <a:gd name="T7" fmla="*/ 47 h 47"/>
                  <a:gd name="T8" fmla="*/ 0 w 455"/>
                  <a:gd name="T9" fmla="*/ 47 h 47"/>
                  <a:gd name="T10" fmla="*/ 24 w 455"/>
                  <a:gd name="T11" fmla="*/ 0 h 47"/>
                  <a:gd name="T12" fmla="*/ 431 w 455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5" h="47">
                    <a:moveTo>
                      <a:pt x="431" y="0"/>
                    </a:moveTo>
                    <a:lnTo>
                      <a:pt x="455" y="47"/>
                    </a:lnTo>
                    <a:lnTo>
                      <a:pt x="341" y="47"/>
                    </a:lnTo>
                    <a:lnTo>
                      <a:pt x="114" y="47"/>
                    </a:lnTo>
                    <a:lnTo>
                      <a:pt x="0" y="47"/>
                    </a:lnTo>
                    <a:lnTo>
                      <a:pt x="24" y="0"/>
                    </a:lnTo>
                    <a:lnTo>
                      <a:pt x="4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83856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46213" y="450850"/>
            <a:ext cx="3206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5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核心价值观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446213" y="2122487"/>
            <a:ext cx="4454524" cy="3071814"/>
            <a:chOff x="1446213" y="2122487"/>
            <a:chExt cx="4454524" cy="3071814"/>
          </a:xfrm>
        </p:grpSpPr>
        <p:grpSp>
          <p:nvGrpSpPr>
            <p:cNvPr id="38" name="组合 37"/>
            <p:cNvGrpSpPr/>
            <p:nvPr/>
          </p:nvGrpSpPr>
          <p:grpSpPr>
            <a:xfrm>
              <a:off x="1446213" y="2151063"/>
              <a:ext cx="758825" cy="760413"/>
              <a:chOff x="1446213" y="2151063"/>
              <a:chExt cx="758825" cy="760413"/>
            </a:xfrm>
          </p:grpSpPr>
          <p:sp>
            <p:nvSpPr>
              <p:cNvPr id="8" name="Oval 6"/>
              <p:cNvSpPr>
                <a:spLocks noChangeArrowheads="1"/>
              </p:cNvSpPr>
              <p:nvPr/>
            </p:nvSpPr>
            <p:spPr bwMode="auto">
              <a:xfrm>
                <a:off x="1446213" y="2151063"/>
                <a:ext cx="758825" cy="760413"/>
              </a:xfrm>
              <a:prstGeom prst="ellipse">
                <a:avLst/>
              </a:prstGeom>
              <a:solidFill>
                <a:srgbClr val="FFE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7"/>
              <p:cNvSpPr>
                <a:spLocks noEditPoints="1"/>
              </p:cNvSpPr>
              <p:nvPr/>
            </p:nvSpPr>
            <p:spPr bwMode="auto">
              <a:xfrm>
                <a:off x="1597025" y="2222500"/>
                <a:ext cx="457200" cy="612775"/>
              </a:xfrm>
              <a:custGeom>
                <a:avLst/>
                <a:gdLst>
                  <a:gd name="T0" fmla="*/ 23 w 122"/>
                  <a:gd name="T1" fmla="*/ 75 h 163"/>
                  <a:gd name="T2" fmla="*/ 47 w 122"/>
                  <a:gd name="T3" fmla="*/ 103 h 163"/>
                  <a:gd name="T4" fmla="*/ 17 w 122"/>
                  <a:gd name="T5" fmla="*/ 93 h 163"/>
                  <a:gd name="T6" fmla="*/ 0 w 122"/>
                  <a:gd name="T7" fmla="*/ 49 h 163"/>
                  <a:gd name="T8" fmla="*/ 42 w 122"/>
                  <a:gd name="T9" fmla="*/ 71 h 163"/>
                  <a:gd name="T10" fmla="*/ 49 w 122"/>
                  <a:gd name="T11" fmla="*/ 101 h 163"/>
                  <a:gd name="T12" fmla="*/ 23 w 122"/>
                  <a:gd name="T13" fmla="*/ 75 h 163"/>
                  <a:gd name="T14" fmla="*/ 61 w 122"/>
                  <a:gd name="T15" fmla="*/ 38 h 163"/>
                  <a:gd name="T16" fmla="*/ 62 w 122"/>
                  <a:gd name="T17" fmla="*/ 79 h 163"/>
                  <a:gd name="T18" fmla="*/ 79 w 122"/>
                  <a:gd name="T19" fmla="*/ 49 h 163"/>
                  <a:gd name="T20" fmla="*/ 61 w 122"/>
                  <a:gd name="T21" fmla="*/ 0 h 163"/>
                  <a:gd name="T22" fmla="*/ 43 w 122"/>
                  <a:gd name="T23" fmla="*/ 49 h 163"/>
                  <a:gd name="T24" fmla="*/ 60 w 122"/>
                  <a:gd name="T25" fmla="*/ 79 h 163"/>
                  <a:gd name="T26" fmla="*/ 61 w 122"/>
                  <a:gd name="T27" fmla="*/ 38 h 163"/>
                  <a:gd name="T28" fmla="*/ 69 w 122"/>
                  <a:gd name="T29" fmla="*/ 163 h 163"/>
                  <a:gd name="T30" fmla="*/ 61 w 122"/>
                  <a:gd name="T31" fmla="*/ 80 h 163"/>
                  <a:gd name="T32" fmla="*/ 53 w 122"/>
                  <a:gd name="T33" fmla="*/ 163 h 163"/>
                  <a:gd name="T34" fmla="*/ 69 w 122"/>
                  <a:gd name="T35" fmla="*/ 163 h 163"/>
                  <a:gd name="T36" fmla="*/ 98 w 122"/>
                  <a:gd name="T37" fmla="*/ 75 h 163"/>
                  <a:gd name="T38" fmla="*/ 73 w 122"/>
                  <a:gd name="T39" fmla="*/ 101 h 163"/>
                  <a:gd name="T40" fmla="*/ 80 w 122"/>
                  <a:gd name="T41" fmla="*/ 71 h 163"/>
                  <a:gd name="T42" fmla="*/ 122 w 122"/>
                  <a:gd name="T43" fmla="*/ 49 h 163"/>
                  <a:gd name="T44" fmla="*/ 104 w 122"/>
                  <a:gd name="T45" fmla="*/ 93 h 163"/>
                  <a:gd name="T46" fmla="*/ 74 w 122"/>
                  <a:gd name="T47" fmla="*/ 103 h 163"/>
                  <a:gd name="T48" fmla="*/ 98 w 122"/>
                  <a:gd name="T49" fmla="*/ 7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163">
                    <a:moveTo>
                      <a:pt x="23" y="75"/>
                    </a:moveTo>
                    <a:cubicBezTo>
                      <a:pt x="30" y="86"/>
                      <a:pt x="37" y="95"/>
                      <a:pt x="47" y="103"/>
                    </a:cubicBezTo>
                    <a:cubicBezTo>
                      <a:pt x="47" y="103"/>
                      <a:pt x="29" y="105"/>
                      <a:pt x="17" y="93"/>
                    </a:cubicBezTo>
                    <a:cubicBezTo>
                      <a:pt x="6" y="80"/>
                      <a:pt x="4" y="59"/>
                      <a:pt x="0" y="49"/>
                    </a:cubicBezTo>
                    <a:cubicBezTo>
                      <a:pt x="9" y="55"/>
                      <a:pt x="30" y="58"/>
                      <a:pt x="42" y="71"/>
                    </a:cubicBezTo>
                    <a:cubicBezTo>
                      <a:pt x="53" y="84"/>
                      <a:pt x="49" y="101"/>
                      <a:pt x="49" y="101"/>
                    </a:cubicBezTo>
                    <a:cubicBezTo>
                      <a:pt x="43" y="92"/>
                      <a:pt x="33" y="81"/>
                      <a:pt x="23" y="75"/>
                    </a:cubicBezTo>
                    <a:close/>
                    <a:moveTo>
                      <a:pt x="61" y="38"/>
                    </a:moveTo>
                    <a:cubicBezTo>
                      <a:pt x="64" y="51"/>
                      <a:pt x="65" y="67"/>
                      <a:pt x="62" y="79"/>
                    </a:cubicBezTo>
                    <a:cubicBezTo>
                      <a:pt x="62" y="79"/>
                      <a:pt x="78" y="67"/>
                      <a:pt x="79" y="49"/>
                    </a:cubicBezTo>
                    <a:cubicBezTo>
                      <a:pt x="79" y="30"/>
                      <a:pt x="64" y="12"/>
                      <a:pt x="61" y="0"/>
                    </a:cubicBezTo>
                    <a:cubicBezTo>
                      <a:pt x="57" y="12"/>
                      <a:pt x="43" y="30"/>
                      <a:pt x="43" y="49"/>
                    </a:cubicBezTo>
                    <a:cubicBezTo>
                      <a:pt x="44" y="67"/>
                      <a:pt x="60" y="79"/>
                      <a:pt x="60" y="79"/>
                    </a:cubicBezTo>
                    <a:cubicBezTo>
                      <a:pt x="57" y="65"/>
                      <a:pt x="58" y="52"/>
                      <a:pt x="61" y="38"/>
                    </a:cubicBezTo>
                    <a:close/>
                    <a:moveTo>
                      <a:pt x="69" y="163"/>
                    </a:moveTo>
                    <a:cubicBezTo>
                      <a:pt x="66" y="136"/>
                      <a:pt x="65" y="108"/>
                      <a:pt x="61" y="80"/>
                    </a:cubicBezTo>
                    <a:cubicBezTo>
                      <a:pt x="56" y="108"/>
                      <a:pt x="56" y="136"/>
                      <a:pt x="53" y="163"/>
                    </a:cubicBezTo>
                    <a:cubicBezTo>
                      <a:pt x="69" y="163"/>
                      <a:pt x="69" y="163"/>
                      <a:pt x="69" y="163"/>
                    </a:cubicBezTo>
                    <a:close/>
                    <a:moveTo>
                      <a:pt x="98" y="75"/>
                    </a:moveTo>
                    <a:cubicBezTo>
                      <a:pt x="88" y="81"/>
                      <a:pt x="78" y="92"/>
                      <a:pt x="73" y="101"/>
                    </a:cubicBezTo>
                    <a:cubicBezTo>
                      <a:pt x="73" y="101"/>
                      <a:pt x="69" y="84"/>
                      <a:pt x="80" y="71"/>
                    </a:cubicBezTo>
                    <a:cubicBezTo>
                      <a:pt x="91" y="58"/>
                      <a:pt x="112" y="55"/>
                      <a:pt x="122" y="49"/>
                    </a:cubicBezTo>
                    <a:cubicBezTo>
                      <a:pt x="117" y="59"/>
                      <a:pt x="116" y="80"/>
                      <a:pt x="104" y="93"/>
                    </a:cubicBezTo>
                    <a:cubicBezTo>
                      <a:pt x="92" y="105"/>
                      <a:pt x="74" y="103"/>
                      <a:pt x="74" y="103"/>
                    </a:cubicBezTo>
                    <a:cubicBezTo>
                      <a:pt x="85" y="95"/>
                      <a:pt x="92" y="86"/>
                      <a:pt x="98" y="75"/>
                    </a:cubicBezTo>
                    <a:close/>
                  </a:path>
                </a:pathLst>
              </a:cu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339975" y="2122487"/>
              <a:ext cx="3540125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kumimoji="0" lang="zh-CN" sz="2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优先满足客户需求是</a:t>
              </a:r>
              <a:r>
                <a:rPr lang="en-US" altLang="zh-CN" sz="23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H3C</a:t>
              </a:r>
              <a:r>
                <a:rPr lang="zh-CN" altLang="en-US" sz="23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生存的</a:t>
              </a:r>
              <a:r>
                <a:rPr lang="zh-CN" altLang="en-US" sz="23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根本</a:t>
              </a:r>
              <a:endParaRPr lang="zh-CN" altLang="en-US" sz="23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2339975" y="3263901"/>
              <a:ext cx="3560762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kumimoji="0" lang="zh-CN" sz="2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提供高质量的产品和服务</a:t>
              </a:r>
              <a:r>
                <a:rPr lang="zh-CN" altLang="en-US" sz="23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是</a:t>
              </a:r>
              <a:r>
                <a:rPr lang="zh-CN" altLang="en-US" sz="23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长期发展的</a:t>
              </a:r>
              <a:r>
                <a:rPr lang="zh-CN" altLang="en-US" sz="23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保证</a:t>
              </a:r>
              <a:endParaRPr lang="zh-CN" altLang="en-US" sz="23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446213" y="3290888"/>
              <a:ext cx="758825" cy="760413"/>
              <a:chOff x="1446213" y="3290888"/>
              <a:chExt cx="758825" cy="760413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auto">
              <a:xfrm>
                <a:off x="1446213" y="3290888"/>
                <a:ext cx="758825" cy="760413"/>
              </a:xfrm>
              <a:prstGeom prst="ellipse">
                <a:avLst/>
              </a:prstGeom>
              <a:solidFill>
                <a:srgbClr val="FFE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1600200" y="3463926"/>
                <a:ext cx="446087" cy="455613"/>
              </a:xfrm>
              <a:custGeom>
                <a:avLst/>
                <a:gdLst>
                  <a:gd name="T0" fmla="*/ 24 w 119"/>
                  <a:gd name="T1" fmla="*/ 0 h 121"/>
                  <a:gd name="T2" fmla="*/ 38 w 119"/>
                  <a:gd name="T3" fmla="*/ 14 h 121"/>
                  <a:gd name="T4" fmla="*/ 24 w 119"/>
                  <a:gd name="T5" fmla="*/ 28 h 121"/>
                  <a:gd name="T6" fmla="*/ 10 w 119"/>
                  <a:gd name="T7" fmla="*/ 14 h 121"/>
                  <a:gd name="T8" fmla="*/ 24 w 119"/>
                  <a:gd name="T9" fmla="*/ 0 h 121"/>
                  <a:gd name="T10" fmla="*/ 95 w 119"/>
                  <a:gd name="T11" fmla="*/ 0 h 121"/>
                  <a:gd name="T12" fmla="*/ 82 w 119"/>
                  <a:gd name="T13" fmla="*/ 14 h 121"/>
                  <a:gd name="T14" fmla="*/ 95 w 119"/>
                  <a:gd name="T15" fmla="*/ 28 h 121"/>
                  <a:gd name="T16" fmla="*/ 109 w 119"/>
                  <a:gd name="T17" fmla="*/ 14 h 121"/>
                  <a:gd name="T18" fmla="*/ 95 w 119"/>
                  <a:gd name="T19" fmla="*/ 0 h 121"/>
                  <a:gd name="T20" fmla="*/ 95 w 119"/>
                  <a:gd name="T21" fmla="*/ 100 h 121"/>
                  <a:gd name="T22" fmla="*/ 110 w 119"/>
                  <a:gd name="T23" fmla="*/ 100 h 121"/>
                  <a:gd name="T24" fmla="*/ 110 w 119"/>
                  <a:gd name="T25" fmla="*/ 68 h 121"/>
                  <a:gd name="T26" fmla="*/ 119 w 119"/>
                  <a:gd name="T27" fmla="*/ 64 h 121"/>
                  <a:gd name="T28" fmla="*/ 119 w 119"/>
                  <a:gd name="T29" fmla="*/ 43 h 121"/>
                  <a:gd name="T30" fmla="*/ 109 w 119"/>
                  <a:gd name="T31" fmla="*/ 32 h 121"/>
                  <a:gd name="T32" fmla="*/ 82 w 119"/>
                  <a:gd name="T33" fmla="*/ 32 h 121"/>
                  <a:gd name="T34" fmla="*/ 80 w 119"/>
                  <a:gd name="T35" fmla="*/ 32 h 121"/>
                  <a:gd name="T36" fmla="*/ 87 w 119"/>
                  <a:gd name="T37" fmla="*/ 36 h 121"/>
                  <a:gd name="T38" fmla="*/ 91 w 119"/>
                  <a:gd name="T39" fmla="*/ 49 h 121"/>
                  <a:gd name="T40" fmla="*/ 91 w 119"/>
                  <a:gd name="T41" fmla="*/ 72 h 121"/>
                  <a:gd name="T42" fmla="*/ 88 w 119"/>
                  <a:gd name="T43" fmla="*/ 80 h 121"/>
                  <a:gd name="T44" fmla="*/ 81 w 119"/>
                  <a:gd name="T45" fmla="*/ 83 h 121"/>
                  <a:gd name="T46" fmla="*/ 81 w 119"/>
                  <a:gd name="T47" fmla="*/ 100 h 121"/>
                  <a:gd name="T48" fmla="*/ 95 w 119"/>
                  <a:gd name="T49" fmla="*/ 100 h 121"/>
                  <a:gd name="T50" fmla="*/ 60 w 119"/>
                  <a:gd name="T51" fmla="*/ 3 h 121"/>
                  <a:gd name="T52" fmla="*/ 75 w 119"/>
                  <a:gd name="T53" fmla="*/ 18 h 121"/>
                  <a:gd name="T54" fmla="*/ 60 w 119"/>
                  <a:gd name="T55" fmla="*/ 33 h 121"/>
                  <a:gd name="T56" fmla="*/ 45 w 119"/>
                  <a:gd name="T57" fmla="*/ 18 h 121"/>
                  <a:gd name="T58" fmla="*/ 60 w 119"/>
                  <a:gd name="T59" fmla="*/ 3 h 121"/>
                  <a:gd name="T60" fmla="*/ 60 w 119"/>
                  <a:gd name="T61" fmla="*/ 111 h 121"/>
                  <a:gd name="T62" fmla="*/ 44 w 119"/>
                  <a:gd name="T63" fmla="*/ 111 h 121"/>
                  <a:gd name="T64" fmla="*/ 44 w 119"/>
                  <a:gd name="T65" fmla="*/ 75 h 121"/>
                  <a:gd name="T66" fmla="*/ 34 w 119"/>
                  <a:gd name="T67" fmla="*/ 72 h 121"/>
                  <a:gd name="T68" fmla="*/ 34 w 119"/>
                  <a:gd name="T69" fmla="*/ 49 h 121"/>
                  <a:gd name="T70" fmla="*/ 46 w 119"/>
                  <a:gd name="T71" fmla="*/ 37 h 121"/>
                  <a:gd name="T72" fmla="*/ 74 w 119"/>
                  <a:gd name="T73" fmla="*/ 37 h 121"/>
                  <a:gd name="T74" fmla="*/ 86 w 119"/>
                  <a:gd name="T75" fmla="*/ 49 h 121"/>
                  <a:gd name="T76" fmla="*/ 86 w 119"/>
                  <a:gd name="T77" fmla="*/ 72 h 121"/>
                  <a:gd name="T78" fmla="*/ 76 w 119"/>
                  <a:gd name="T79" fmla="*/ 75 h 121"/>
                  <a:gd name="T80" fmla="*/ 76 w 119"/>
                  <a:gd name="T81" fmla="*/ 111 h 121"/>
                  <a:gd name="T82" fmla="*/ 60 w 119"/>
                  <a:gd name="T83" fmla="*/ 111 h 121"/>
                  <a:gd name="T84" fmla="*/ 24 w 119"/>
                  <a:gd name="T85" fmla="*/ 100 h 121"/>
                  <a:gd name="T86" fmla="*/ 10 w 119"/>
                  <a:gd name="T87" fmla="*/ 100 h 121"/>
                  <a:gd name="T88" fmla="*/ 10 w 119"/>
                  <a:gd name="T89" fmla="*/ 68 h 121"/>
                  <a:gd name="T90" fmla="*/ 0 w 119"/>
                  <a:gd name="T91" fmla="*/ 64 h 121"/>
                  <a:gd name="T92" fmla="*/ 0 w 119"/>
                  <a:gd name="T93" fmla="*/ 43 h 121"/>
                  <a:gd name="T94" fmla="*/ 11 w 119"/>
                  <a:gd name="T95" fmla="*/ 32 h 121"/>
                  <a:gd name="T96" fmla="*/ 37 w 119"/>
                  <a:gd name="T97" fmla="*/ 32 h 121"/>
                  <a:gd name="T98" fmla="*/ 39 w 119"/>
                  <a:gd name="T99" fmla="*/ 32 h 121"/>
                  <a:gd name="T100" fmla="*/ 33 w 119"/>
                  <a:gd name="T101" fmla="*/ 36 h 121"/>
                  <a:gd name="T102" fmla="*/ 28 w 119"/>
                  <a:gd name="T103" fmla="*/ 49 h 121"/>
                  <a:gd name="T104" fmla="*/ 28 w 119"/>
                  <a:gd name="T105" fmla="*/ 72 h 121"/>
                  <a:gd name="T106" fmla="*/ 31 w 119"/>
                  <a:gd name="T107" fmla="*/ 80 h 121"/>
                  <a:gd name="T108" fmla="*/ 39 w 119"/>
                  <a:gd name="T109" fmla="*/ 83 h 121"/>
                  <a:gd name="T110" fmla="*/ 39 w 119"/>
                  <a:gd name="T111" fmla="*/ 100 h 121"/>
                  <a:gd name="T112" fmla="*/ 24 w 119"/>
                  <a:gd name="T113" fmla="*/ 10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9" h="121">
                    <a:moveTo>
                      <a:pt x="24" y="0"/>
                    </a:moveTo>
                    <a:cubicBezTo>
                      <a:pt x="32" y="0"/>
                      <a:pt x="38" y="7"/>
                      <a:pt x="38" y="14"/>
                    </a:cubicBezTo>
                    <a:cubicBezTo>
                      <a:pt x="38" y="22"/>
                      <a:pt x="32" y="28"/>
                      <a:pt x="24" y="28"/>
                    </a:cubicBezTo>
                    <a:cubicBezTo>
                      <a:pt x="16" y="28"/>
                      <a:pt x="10" y="22"/>
                      <a:pt x="10" y="14"/>
                    </a:cubicBezTo>
                    <a:cubicBezTo>
                      <a:pt x="10" y="7"/>
                      <a:pt x="16" y="0"/>
                      <a:pt x="24" y="0"/>
                    </a:cubicBezTo>
                    <a:close/>
                    <a:moveTo>
                      <a:pt x="95" y="0"/>
                    </a:moveTo>
                    <a:cubicBezTo>
                      <a:pt x="88" y="0"/>
                      <a:pt x="82" y="7"/>
                      <a:pt x="82" y="14"/>
                    </a:cubicBezTo>
                    <a:cubicBezTo>
                      <a:pt x="82" y="22"/>
                      <a:pt x="88" y="28"/>
                      <a:pt x="95" y="28"/>
                    </a:cubicBezTo>
                    <a:cubicBezTo>
                      <a:pt x="103" y="28"/>
                      <a:pt x="109" y="22"/>
                      <a:pt x="109" y="14"/>
                    </a:cubicBezTo>
                    <a:cubicBezTo>
                      <a:pt x="109" y="7"/>
                      <a:pt x="103" y="0"/>
                      <a:pt x="95" y="0"/>
                    </a:cubicBezTo>
                    <a:close/>
                    <a:moveTo>
                      <a:pt x="95" y="100"/>
                    </a:moveTo>
                    <a:cubicBezTo>
                      <a:pt x="95" y="110"/>
                      <a:pt x="110" y="110"/>
                      <a:pt x="110" y="100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13" y="71"/>
                      <a:pt x="119" y="70"/>
                      <a:pt x="119" y="64"/>
                    </a:cubicBezTo>
                    <a:cubicBezTo>
                      <a:pt x="119" y="43"/>
                      <a:pt x="119" y="43"/>
                      <a:pt x="119" y="43"/>
                    </a:cubicBezTo>
                    <a:cubicBezTo>
                      <a:pt x="119" y="37"/>
                      <a:pt x="115" y="32"/>
                      <a:pt x="109" y="32"/>
                    </a:cubicBezTo>
                    <a:cubicBezTo>
                      <a:pt x="82" y="32"/>
                      <a:pt x="82" y="32"/>
                      <a:pt x="82" y="32"/>
                    </a:cubicBezTo>
                    <a:cubicBezTo>
                      <a:pt x="82" y="32"/>
                      <a:pt x="81" y="32"/>
                      <a:pt x="80" y="32"/>
                    </a:cubicBezTo>
                    <a:cubicBezTo>
                      <a:pt x="83" y="33"/>
                      <a:pt x="85" y="35"/>
                      <a:pt x="87" y="36"/>
                    </a:cubicBezTo>
                    <a:cubicBezTo>
                      <a:pt x="90" y="40"/>
                      <a:pt x="91" y="44"/>
                      <a:pt x="91" y="49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1" y="76"/>
                      <a:pt x="90" y="78"/>
                      <a:pt x="88" y="80"/>
                    </a:cubicBezTo>
                    <a:cubicBezTo>
                      <a:pt x="86" y="82"/>
                      <a:pt x="84" y="83"/>
                      <a:pt x="81" y="83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81" y="110"/>
                      <a:pt x="95" y="110"/>
                      <a:pt x="95" y="100"/>
                    </a:cubicBezTo>
                    <a:close/>
                    <a:moveTo>
                      <a:pt x="60" y="3"/>
                    </a:moveTo>
                    <a:cubicBezTo>
                      <a:pt x="68" y="3"/>
                      <a:pt x="75" y="9"/>
                      <a:pt x="75" y="18"/>
                    </a:cubicBezTo>
                    <a:cubicBezTo>
                      <a:pt x="75" y="26"/>
                      <a:pt x="68" y="33"/>
                      <a:pt x="60" y="33"/>
                    </a:cubicBezTo>
                    <a:cubicBezTo>
                      <a:pt x="51" y="33"/>
                      <a:pt x="45" y="26"/>
                      <a:pt x="45" y="18"/>
                    </a:cubicBezTo>
                    <a:cubicBezTo>
                      <a:pt x="45" y="9"/>
                      <a:pt x="51" y="3"/>
                      <a:pt x="60" y="3"/>
                    </a:cubicBezTo>
                    <a:close/>
                    <a:moveTo>
                      <a:pt x="60" y="111"/>
                    </a:moveTo>
                    <a:cubicBezTo>
                      <a:pt x="60" y="121"/>
                      <a:pt x="44" y="121"/>
                      <a:pt x="44" y="111"/>
                    </a:cubicBezTo>
                    <a:cubicBezTo>
                      <a:pt x="44" y="75"/>
                      <a:pt x="44" y="75"/>
                      <a:pt x="44" y="75"/>
                    </a:cubicBezTo>
                    <a:cubicBezTo>
                      <a:pt x="41" y="79"/>
                      <a:pt x="34" y="78"/>
                      <a:pt x="34" y="72"/>
                    </a:cubicBezTo>
                    <a:cubicBezTo>
                      <a:pt x="34" y="49"/>
                      <a:pt x="34" y="49"/>
                      <a:pt x="34" y="49"/>
                    </a:cubicBezTo>
                    <a:cubicBezTo>
                      <a:pt x="34" y="42"/>
                      <a:pt x="39" y="37"/>
                      <a:pt x="46" y="37"/>
                    </a:cubicBezTo>
                    <a:cubicBezTo>
                      <a:pt x="74" y="37"/>
                      <a:pt x="74" y="37"/>
                      <a:pt x="74" y="37"/>
                    </a:cubicBezTo>
                    <a:cubicBezTo>
                      <a:pt x="80" y="37"/>
                      <a:pt x="86" y="42"/>
                      <a:pt x="86" y="49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86" y="78"/>
                      <a:pt x="79" y="79"/>
                      <a:pt x="76" y="75"/>
                    </a:cubicBezTo>
                    <a:cubicBezTo>
                      <a:pt x="76" y="111"/>
                      <a:pt x="76" y="111"/>
                      <a:pt x="76" y="111"/>
                    </a:cubicBezTo>
                    <a:cubicBezTo>
                      <a:pt x="76" y="121"/>
                      <a:pt x="60" y="121"/>
                      <a:pt x="60" y="111"/>
                    </a:cubicBezTo>
                    <a:close/>
                    <a:moveTo>
                      <a:pt x="24" y="100"/>
                    </a:moveTo>
                    <a:cubicBezTo>
                      <a:pt x="24" y="110"/>
                      <a:pt x="10" y="110"/>
                      <a:pt x="10" y="100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7" y="71"/>
                      <a:pt x="0" y="70"/>
                      <a:pt x="0" y="6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37"/>
                      <a:pt x="5" y="32"/>
                      <a:pt x="11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2"/>
                      <a:pt x="39" y="32"/>
                      <a:pt x="39" y="32"/>
                    </a:cubicBezTo>
                    <a:cubicBezTo>
                      <a:pt x="37" y="33"/>
                      <a:pt x="35" y="35"/>
                      <a:pt x="33" y="36"/>
                    </a:cubicBezTo>
                    <a:cubicBezTo>
                      <a:pt x="30" y="40"/>
                      <a:pt x="28" y="44"/>
                      <a:pt x="28" y="49"/>
                    </a:cubicBezTo>
                    <a:cubicBezTo>
                      <a:pt x="28" y="72"/>
                      <a:pt x="28" y="72"/>
                      <a:pt x="28" y="72"/>
                    </a:cubicBezTo>
                    <a:cubicBezTo>
                      <a:pt x="28" y="76"/>
                      <a:pt x="29" y="78"/>
                      <a:pt x="31" y="80"/>
                    </a:cubicBezTo>
                    <a:cubicBezTo>
                      <a:pt x="33" y="82"/>
                      <a:pt x="36" y="83"/>
                      <a:pt x="39" y="83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9" y="110"/>
                      <a:pt x="24" y="110"/>
                      <a:pt x="24" y="100"/>
                    </a:cubicBezTo>
                    <a:close/>
                  </a:path>
                </a:pathLst>
              </a:cu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309813" y="4649788"/>
              <a:ext cx="3540125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开放合作是产业共赢的基础</a:t>
              </a:r>
              <a:endParaRPr kumimoji="0" 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446213" y="4430713"/>
              <a:ext cx="758825" cy="763588"/>
              <a:chOff x="1446213" y="4430713"/>
              <a:chExt cx="758825" cy="763588"/>
            </a:xfrm>
          </p:grpSpPr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>
                <a:off x="1446213" y="4430713"/>
                <a:ext cx="758825" cy="763588"/>
              </a:xfrm>
              <a:prstGeom prst="ellipse">
                <a:avLst/>
              </a:prstGeom>
              <a:solidFill>
                <a:srgbClr val="FFE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825625" y="4892676"/>
                <a:ext cx="176212" cy="180975"/>
              </a:xfrm>
              <a:custGeom>
                <a:avLst/>
                <a:gdLst>
                  <a:gd name="T0" fmla="*/ 42 w 47"/>
                  <a:gd name="T1" fmla="*/ 5 h 48"/>
                  <a:gd name="T2" fmla="*/ 38 w 47"/>
                  <a:gd name="T3" fmla="*/ 0 h 48"/>
                  <a:gd name="T4" fmla="*/ 37 w 47"/>
                  <a:gd name="T5" fmla="*/ 1 h 48"/>
                  <a:gd name="T6" fmla="*/ 36 w 47"/>
                  <a:gd name="T7" fmla="*/ 2 h 48"/>
                  <a:gd name="T8" fmla="*/ 42 w 47"/>
                  <a:gd name="T9" fmla="*/ 8 h 48"/>
                  <a:gd name="T10" fmla="*/ 42 w 47"/>
                  <a:gd name="T11" fmla="*/ 16 h 48"/>
                  <a:gd name="T12" fmla="*/ 35 w 47"/>
                  <a:gd name="T13" fmla="*/ 16 h 48"/>
                  <a:gd name="T14" fmla="*/ 21 w 47"/>
                  <a:gd name="T15" fmla="*/ 2 h 48"/>
                  <a:gd name="T16" fmla="*/ 20 w 47"/>
                  <a:gd name="T17" fmla="*/ 2 h 48"/>
                  <a:gd name="T18" fmla="*/ 19 w 47"/>
                  <a:gd name="T19" fmla="*/ 3 h 48"/>
                  <a:gd name="T20" fmla="*/ 33 w 47"/>
                  <a:gd name="T21" fmla="*/ 17 h 48"/>
                  <a:gd name="T22" fmla="*/ 33 w 47"/>
                  <a:gd name="T23" fmla="*/ 25 h 48"/>
                  <a:gd name="T24" fmla="*/ 25 w 47"/>
                  <a:gd name="T25" fmla="*/ 25 h 48"/>
                  <a:gd name="T26" fmla="*/ 11 w 47"/>
                  <a:gd name="T27" fmla="*/ 11 h 48"/>
                  <a:gd name="T28" fmla="*/ 11 w 47"/>
                  <a:gd name="T29" fmla="*/ 12 h 48"/>
                  <a:gd name="T30" fmla="*/ 10 w 47"/>
                  <a:gd name="T31" fmla="*/ 12 h 48"/>
                  <a:gd name="T32" fmla="*/ 24 w 47"/>
                  <a:gd name="T33" fmla="*/ 26 h 48"/>
                  <a:gd name="T34" fmla="*/ 24 w 47"/>
                  <a:gd name="T35" fmla="*/ 34 h 48"/>
                  <a:gd name="T36" fmla="*/ 16 w 47"/>
                  <a:gd name="T37" fmla="*/ 34 h 48"/>
                  <a:gd name="T38" fmla="*/ 2 w 47"/>
                  <a:gd name="T39" fmla="*/ 20 h 48"/>
                  <a:gd name="T40" fmla="*/ 1 w 47"/>
                  <a:gd name="T41" fmla="*/ 21 h 48"/>
                  <a:gd name="T42" fmla="*/ 1 w 47"/>
                  <a:gd name="T43" fmla="*/ 22 h 48"/>
                  <a:gd name="T44" fmla="*/ 15 w 47"/>
                  <a:gd name="T45" fmla="*/ 36 h 48"/>
                  <a:gd name="T46" fmla="*/ 15 w 47"/>
                  <a:gd name="T47" fmla="*/ 43 h 48"/>
                  <a:gd name="T48" fmla="*/ 7 w 47"/>
                  <a:gd name="T49" fmla="*/ 43 h 48"/>
                  <a:gd name="T50" fmla="*/ 1 w 47"/>
                  <a:gd name="T51" fmla="*/ 38 h 48"/>
                  <a:gd name="T52" fmla="*/ 0 w 47"/>
                  <a:gd name="T53" fmla="*/ 39 h 48"/>
                  <a:gd name="T54" fmla="*/ 5 w 47"/>
                  <a:gd name="T55" fmla="*/ 45 h 48"/>
                  <a:gd name="T56" fmla="*/ 16 w 47"/>
                  <a:gd name="T57" fmla="*/ 45 h 48"/>
                  <a:gd name="T58" fmla="*/ 18 w 47"/>
                  <a:gd name="T59" fmla="*/ 37 h 48"/>
                  <a:gd name="T60" fmla="*/ 25 w 47"/>
                  <a:gd name="T61" fmla="*/ 36 h 48"/>
                  <a:gd name="T62" fmla="*/ 27 w 47"/>
                  <a:gd name="T63" fmla="*/ 28 h 48"/>
                  <a:gd name="T64" fmla="*/ 35 w 47"/>
                  <a:gd name="T65" fmla="*/ 26 h 48"/>
                  <a:gd name="T66" fmla="*/ 37 w 47"/>
                  <a:gd name="T67" fmla="*/ 19 h 48"/>
                  <a:gd name="T68" fmla="*/ 44 w 47"/>
                  <a:gd name="T69" fmla="*/ 17 h 48"/>
                  <a:gd name="T70" fmla="*/ 44 w 47"/>
                  <a:gd name="T71" fmla="*/ 6 h 48"/>
                  <a:gd name="T72" fmla="*/ 42 w 47"/>
                  <a:gd name="T73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7" h="48">
                    <a:moveTo>
                      <a:pt x="42" y="5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5" y="10"/>
                      <a:pt x="45" y="13"/>
                      <a:pt x="42" y="16"/>
                    </a:cubicBezTo>
                    <a:cubicBezTo>
                      <a:pt x="40" y="18"/>
                      <a:pt x="37" y="18"/>
                      <a:pt x="35" y="16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5" y="19"/>
                      <a:pt x="35" y="23"/>
                      <a:pt x="33" y="25"/>
                    </a:cubicBezTo>
                    <a:cubicBezTo>
                      <a:pt x="31" y="27"/>
                      <a:pt x="28" y="27"/>
                      <a:pt x="25" y="2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8"/>
                      <a:pt x="26" y="32"/>
                      <a:pt x="24" y="34"/>
                    </a:cubicBezTo>
                    <a:cubicBezTo>
                      <a:pt x="22" y="36"/>
                      <a:pt x="18" y="36"/>
                      <a:pt x="16" y="34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7" y="38"/>
                      <a:pt x="17" y="41"/>
                      <a:pt x="15" y="43"/>
                    </a:cubicBezTo>
                    <a:cubicBezTo>
                      <a:pt x="13" y="45"/>
                      <a:pt x="9" y="45"/>
                      <a:pt x="7" y="43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8" y="48"/>
                      <a:pt x="13" y="48"/>
                      <a:pt x="16" y="45"/>
                    </a:cubicBezTo>
                    <a:cubicBezTo>
                      <a:pt x="18" y="43"/>
                      <a:pt x="19" y="40"/>
                      <a:pt x="18" y="37"/>
                    </a:cubicBezTo>
                    <a:cubicBezTo>
                      <a:pt x="21" y="38"/>
                      <a:pt x="23" y="38"/>
                      <a:pt x="25" y="36"/>
                    </a:cubicBezTo>
                    <a:cubicBezTo>
                      <a:pt x="27" y="34"/>
                      <a:pt x="28" y="31"/>
                      <a:pt x="27" y="28"/>
                    </a:cubicBezTo>
                    <a:cubicBezTo>
                      <a:pt x="30" y="29"/>
                      <a:pt x="33" y="28"/>
                      <a:pt x="35" y="26"/>
                    </a:cubicBezTo>
                    <a:cubicBezTo>
                      <a:pt x="37" y="24"/>
                      <a:pt x="37" y="22"/>
                      <a:pt x="37" y="19"/>
                    </a:cubicBezTo>
                    <a:cubicBezTo>
                      <a:pt x="39" y="20"/>
                      <a:pt x="42" y="19"/>
                      <a:pt x="44" y="17"/>
                    </a:cubicBezTo>
                    <a:cubicBezTo>
                      <a:pt x="47" y="14"/>
                      <a:pt x="47" y="9"/>
                      <a:pt x="44" y="6"/>
                    </a:cubicBezTo>
                    <a:lnTo>
                      <a:pt x="42" y="5"/>
                    </a:lnTo>
                    <a:close/>
                  </a:path>
                </a:pathLst>
              </a:cu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584325" y="4799013"/>
                <a:ext cx="95250" cy="90488"/>
              </a:xfrm>
              <a:custGeom>
                <a:avLst/>
                <a:gdLst>
                  <a:gd name="T0" fmla="*/ 25 w 25"/>
                  <a:gd name="T1" fmla="*/ 23 h 24"/>
                  <a:gd name="T2" fmla="*/ 3 w 25"/>
                  <a:gd name="T3" fmla="*/ 1 h 24"/>
                  <a:gd name="T4" fmla="*/ 0 w 25"/>
                  <a:gd name="T5" fmla="*/ 0 h 24"/>
                  <a:gd name="T6" fmla="*/ 24 w 25"/>
                  <a:gd name="T7" fmla="*/ 24 h 24"/>
                  <a:gd name="T8" fmla="*/ 25 w 25"/>
                  <a:gd name="T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25" y="23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24" y="24"/>
                      <a:pt x="24" y="24"/>
                      <a:pt x="24" y="24"/>
                    </a:cubicBezTo>
                    <a:lnTo>
                      <a:pt x="25" y="23"/>
                    </a:lnTo>
                    <a:close/>
                  </a:path>
                </a:pathLst>
              </a:cu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754188" y="4986338"/>
                <a:ext cx="79375" cy="79375"/>
              </a:xfrm>
              <a:custGeom>
                <a:avLst/>
                <a:gdLst>
                  <a:gd name="T0" fmla="*/ 19 w 21"/>
                  <a:gd name="T1" fmla="*/ 1 h 21"/>
                  <a:gd name="T2" fmla="*/ 16 w 21"/>
                  <a:gd name="T3" fmla="*/ 0 h 21"/>
                  <a:gd name="T4" fmla="*/ 13 w 21"/>
                  <a:gd name="T5" fmla="*/ 1 h 21"/>
                  <a:gd name="T6" fmla="*/ 12 w 21"/>
                  <a:gd name="T7" fmla="*/ 2 h 21"/>
                  <a:gd name="T8" fmla="*/ 11 w 21"/>
                  <a:gd name="T9" fmla="*/ 3 h 21"/>
                  <a:gd name="T10" fmla="*/ 9 w 21"/>
                  <a:gd name="T11" fmla="*/ 5 h 21"/>
                  <a:gd name="T12" fmla="*/ 2 w 21"/>
                  <a:gd name="T13" fmla="*/ 12 h 21"/>
                  <a:gd name="T14" fmla="*/ 2 w 21"/>
                  <a:gd name="T15" fmla="*/ 13 h 21"/>
                  <a:gd name="T16" fmla="*/ 2 w 21"/>
                  <a:gd name="T17" fmla="*/ 19 h 21"/>
                  <a:gd name="T18" fmla="*/ 9 w 21"/>
                  <a:gd name="T19" fmla="*/ 19 h 21"/>
                  <a:gd name="T20" fmla="*/ 16 w 21"/>
                  <a:gd name="T21" fmla="*/ 12 h 21"/>
                  <a:gd name="T22" fmla="*/ 18 w 21"/>
                  <a:gd name="T23" fmla="*/ 10 h 21"/>
                  <a:gd name="T24" fmla="*/ 20 w 21"/>
                  <a:gd name="T25" fmla="*/ 8 h 21"/>
                  <a:gd name="T26" fmla="*/ 19 w 21"/>
                  <a:gd name="T27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1">
                    <a:moveTo>
                      <a:pt x="19" y="1"/>
                    </a:moveTo>
                    <a:cubicBezTo>
                      <a:pt x="18" y="0"/>
                      <a:pt x="17" y="0"/>
                      <a:pt x="16" y="0"/>
                    </a:cubicBezTo>
                    <a:cubicBezTo>
                      <a:pt x="15" y="0"/>
                      <a:pt x="14" y="0"/>
                      <a:pt x="13" y="1"/>
                    </a:cubicBezTo>
                    <a:cubicBezTo>
                      <a:pt x="13" y="1"/>
                      <a:pt x="13" y="1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0" y="15"/>
                      <a:pt x="1" y="17"/>
                      <a:pt x="2" y="19"/>
                    </a:cubicBezTo>
                    <a:cubicBezTo>
                      <a:pt x="4" y="21"/>
                      <a:pt x="8" y="21"/>
                      <a:pt x="9" y="1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6"/>
                      <a:pt x="21" y="3"/>
                      <a:pt x="19" y="1"/>
                    </a:cubicBezTo>
                    <a:close/>
                  </a:path>
                </a:pathLst>
              </a:cu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720850" y="4953001"/>
                <a:ext cx="77787" cy="79375"/>
              </a:xfrm>
              <a:custGeom>
                <a:avLst/>
                <a:gdLst>
                  <a:gd name="T0" fmla="*/ 17 w 21"/>
                  <a:gd name="T1" fmla="*/ 10 h 21"/>
                  <a:gd name="T2" fmla="*/ 19 w 21"/>
                  <a:gd name="T3" fmla="*/ 8 h 21"/>
                  <a:gd name="T4" fmla="*/ 19 w 21"/>
                  <a:gd name="T5" fmla="*/ 1 h 21"/>
                  <a:gd name="T6" fmla="*/ 15 w 21"/>
                  <a:gd name="T7" fmla="*/ 0 h 21"/>
                  <a:gd name="T8" fmla="*/ 13 w 21"/>
                  <a:gd name="T9" fmla="*/ 1 h 21"/>
                  <a:gd name="T10" fmla="*/ 12 w 21"/>
                  <a:gd name="T11" fmla="*/ 2 h 21"/>
                  <a:gd name="T12" fmla="*/ 11 w 21"/>
                  <a:gd name="T13" fmla="*/ 3 h 21"/>
                  <a:gd name="T14" fmla="*/ 9 w 21"/>
                  <a:gd name="T15" fmla="*/ 4 h 21"/>
                  <a:gd name="T16" fmla="*/ 2 w 21"/>
                  <a:gd name="T17" fmla="*/ 12 h 21"/>
                  <a:gd name="T18" fmla="*/ 1 w 21"/>
                  <a:gd name="T19" fmla="*/ 13 h 21"/>
                  <a:gd name="T20" fmla="*/ 2 w 21"/>
                  <a:gd name="T21" fmla="*/ 19 h 21"/>
                  <a:gd name="T22" fmla="*/ 9 w 21"/>
                  <a:gd name="T23" fmla="*/ 19 h 21"/>
                  <a:gd name="T24" fmla="*/ 16 w 21"/>
                  <a:gd name="T25" fmla="*/ 11 h 21"/>
                  <a:gd name="T26" fmla="*/ 17 w 21"/>
                  <a:gd name="T27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21">
                    <a:moveTo>
                      <a:pt x="17" y="10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21" y="6"/>
                      <a:pt x="21" y="3"/>
                      <a:pt x="19" y="1"/>
                    </a:cubicBezTo>
                    <a:cubicBezTo>
                      <a:pt x="18" y="0"/>
                      <a:pt x="17" y="0"/>
                      <a:pt x="15" y="0"/>
                    </a:cubicBezTo>
                    <a:cubicBezTo>
                      <a:pt x="14" y="0"/>
                      <a:pt x="13" y="0"/>
                      <a:pt x="13" y="1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2"/>
                      <a:pt x="1" y="13"/>
                    </a:cubicBezTo>
                    <a:cubicBezTo>
                      <a:pt x="0" y="15"/>
                      <a:pt x="0" y="17"/>
                      <a:pt x="2" y="19"/>
                    </a:cubicBezTo>
                    <a:cubicBezTo>
                      <a:pt x="4" y="21"/>
                      <a:pt x="7" y="21"/>
                      <a:pt x="9" y="19"/>
                    </a:cubicBezTo>
                    <a:cubicBezTo>
                      <a:pt x="16" y="11"/>
                      <a:pt x="16" y="11"/>
                      <a:pt x="16" y="11"/>
                    </a:cubicBez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685925" y="4919663"/>
                <a:ext cx="76200" cy="79375"/>
              </a:xfrm>
              <a:custGeom>
                <a:avLst/>
                <a:gdLst>
                  <a:gd name="T0" fmla="*/ 17 w 20"/>
                  <a:gd name="T1" fmla="*/ 10 h 21"/>
                  <a:gd name="T2" fmla="*/ 18 w 20"/>
                  <a:gd name="T3" fmla="*/ 8 h 21"/>
                  <a:gd name="T4" fmla="*/ 18 w 20"/>
                  <a:gd name="T5" fmla="*/ 1 h 21"/>
                  <a:gd name="T6" fmla="*/ 15 w 20"/>
                  <a:gd name="T7" fmla="*/ 0 h 21"/>
                  <a:gd name="T8" fmla="*/ 12 w 20"/>
                  <a:gd name="T9" fmla="*/ 1 h 21"/>
                  <a:gd name="T10" fmla="*/ 11 w 20"/>
                  <a:gd name="T11" fmla="*/ 1 h 21"/>
                  <a:gd name="T12" fmla="*/ 10 w 20"/>
                  <a:gd name="T13" fmla="*/ 3 h 21"/>
                  <a:gd name="T14" fmla="*/ 9 w 20"/>
                  <a:gd name="T15" fmla="*/ 4 h 21"/>
                  <a:gd name="T16" fmla="*/ 1 w 20"/>
                  <a:gd name="T17" fmla="*/ 12 h 21"/>
                  <a:gd name="T18" fmla="*/ 0 w 20"/>
                  <a:gd name="T19" fmla="*/ 13 h 21"/>
                  <a:gd name="T20" fmla="*/ 0 w 20"/>
                  <a:gd name="T21" fmla="*/ 15 h 21"/>
                  <a:gd name="T22" fmla="*/ 1 w 20"/>
                  <a:gd name="T23" fmla="*/ 19 h 21"/>
                  <a:gd name="T24" fmla="*/ 8 w 20"/>
                  <a:gd name="T25" fmla="*/ 19 h 21"/>
                  <a:gd name="T26" fmla="*/ 16 w 20"/>
                  <a:gd name="T27" fmla="*/ 11 h 21"/>
                  <a:gd name="T28" fmla="*/ 17 w 20"/>
                  <a:gd name="T2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21">
                    <a:moveTo>
                      <a:pt x="17" y="10"/>
                    </a:moveTo>
                    <a:cubicBezTo>
                      <a:pt x="18" y="8"/>
                      <a:pt x="18" y="8"/>
                      <a:pt x="18" y="8"/>
                    </a:cubicBezTo>
                    <a:cubicBezTo>
                      <a:pt x="20" y="6"/>
                      <a:pt x="20" y="3"/>
                      <a:pt x="18" y="1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4" y="0"/>
                      <a:pt x="13" y="0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7"/>
                      <a:pt x="0" y="18"/>
                      <a:pt x="1" y="19"/>
                    </a:cubicBezTo>
                    <a:cubicBezTo>
                      <a:pt x="3" y="21"/>
                      <a:pt x="6" y="21"/>
                      <a:pt x="8" y="19"/>
                    </a:cubicBezTo>
                    <a:cubicBezTo>
                      <a:pt x="16" y="11"/>
                      <a:pt x="16" y="11"/>
                      <a:pt x="16" y="11"/>
                    </a:cubicBezTo>
                    <a:lnTo>
                      <a:pt x="17" y="10"/>
                    </a:lnTo>
                    <a:close/>
                  </a:path>
                </a:pathLst>
              </a:cu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649413" y="4884738"/>
                <a:ext cx="74612" cy="79375"/>
              </a:xfrm>
              <a:custGeom>
                <a:avLst/>
                <a:gdLst>
                  <a:gd name="T0" fmla="*/ 18 w 20"/>
                  <a:gd name="T1" fmla="*/ 9 h 21"/>
                  <a:gd name="T2" fmla="*/ 19 w 20"/>
                  <a:gd name="T3" fmla="*/ 8 h 21"/>
                  <a:gd name="T4" fmla="*/ 20 w 20"/>
                  <a:gd name="T5" fmla="*/ 7 h 21"/>
                  <a:gd name="T6" fmla="*/ 20 w 20"/>
                  <a:gd name="T7" fmla="*/ 5 h 21"/>
                  <a:gd name="T8" fmla="*/ 19 w 20"/>
                  <a:gd name="T9" fmla="*/ 1 h 21"/>
                  <a:gd name="T10" fmla="*/ 15 w 20"/>
                  <a:gd name="T11" fmla="*/ 0 h 21"/>
                  <a:gd name="T12" fmla="*/ 12 w 20"/>
                  <a:gd name="T13" fmla="*/ 1 h 21"/>
                  <a:gd name="T14" fmla="*/ 11 w 20"/>
                  <a:gd name="T15" fmla="*/ 2 h 21"/>
                  <a:gd name="T16" fmla="*/ 9 w 20"/>
                  <a:gd name="T17" fmla="*/ 4 h 21"/>
                  <a:gd name="T18" fmla="*/ 2 w 20"/>
                  <a:gd name="T19" fmla="*/ 12 h 21"/>
                  <a:gd name="T20" fmla="*/ 0 w 20"/>
                  <a:gd name="T21" fmla="*/ 15 h 21"/>
                  <a:gd name="T22" fmla="*/ 2 w 20"/>
                  <a:gd name="T23" fmla="*/ 19 h 21"/>
                  <a:gd name="T24" fmla="*/ 8 w 20"/>
                  <a:gd name="T25" fmla="*/ 19 h 21"/>
                  <a:gd name="T26" fmla="*/ 9 w 20"/>
                  <a:gd name="T27" fmla="*/ 19 h 21"/>
                  <a:gd name="T28" fmla="*/ 16 w 20"/>
                  <a:gd name="T29" fmla="*/ 11 h 21"/>
                  <a:gd name="T30" fmla="*/ 18 w 20"/>
                  <a:gd name="T31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21">
                    <a:moveTo>
                      <a:pt x="18" y="9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20" y="7"/>
                    </a:cubicBezTo>
                    <a:cubicBezTo>
                      <a:pt x="20" y="7"/>
                      <a:pt x="20" y="6"/>
                      <a:pt x="20" y="5"/>
                    </a:cubicBezTo>
                    <a:cubicBezTo>
                      <a:pt x="20" y="3"/>
                      <a:pt x="20" y="2"/>
                      <a:pt x="19" y="1"/>
                    </a:cubicBezTo>
                    <a:cubicBezTo>
                      <a:pt x="18" y="0"/>
                      <a:pt x="17" y="0"/>
                      <a:pt x="15" y="0"/>
                    </a:cubicBezTo>
                    <a:cubicBezTo>
                      <a:pt x="14" y="0"/>
                      <a:pt x="13" y="0"/>
                      <a:pt x="12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3"/>
                      <a:pt x="0" y="14"/>
                      <a:pt x="0" y="15"/>
                    </a:cubicBezTo>
                    <a:cubicBezTo>
                      <a:pt x="0" y="17"/>
                      <a:pt x="1" y="18"/>
                      <a:pt x="2" y="19"/>
                    </a:cubicBezTo>
                    <a:cubicBezTo>
                      <a:pt x="3" y="20"/>
                      <a:pt x="6" y="21"/>
                      <a:pt x="8" y="19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16" y="11"/>
                      <a:pt x="16" y="11"/>
                      <a:pt x="16" y="11"/>
                    </a:cubicBez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682750" y="4656138"/>
                <a:ext cx="346075" cy="233363"/>
              </a:xfrm>
              <a:custGeom>
                <a:avLst/>
                <a:gdLst>
                  <a:gd name="T0" fmla="*/ 60 w 92"/>
                  <a:gd name="T1" fmla="*/ 13 h 62"/>
                  <a:gd name="T2" fmla="*/ 59 w 92"/>
                  <a:gd name="T3" fmla="*/ 12 h 62"/>
                  <a:gd name="T4" fmla="*/ 58 w 92"/>
                  <a:gd name="T5" fmla="*/ 12 h 62"/>
                  <a:gd name="T6" fmla="*/ 57 w 92"/>
                  <a:gd name="T7" fmla="*/ 12 h 62"/>
                  <a:gd name="T8" fmla="*/ 57 w 92"/>
                  <a:gd name="T9" fmla="*/ 12 h 62"/>
                  <a:gd name="T10" fmla="*/ 37 w 92"/>
                  <a:gd name="T11" fmla="*/ 3 h 62"/>
                  <a:gd name="T12" fmla="*/ 21 w 92"/>
                  <a:gd name="T13" fmla="*/ 3 h 62"/>
                  <a:gd name="T14" fmla="*/ 17 w 92"/>
                  <a:gd name="T15" fmla="*/ 5 h 62"/>
                  <a:gd name="T16" fmla="*/ 17 w 92"/>
                  <a:gd name="T17" fmla="*/ 5 h 62"/>
                  <a:gd name="T18" fmla="*/ 15 w 92"/>
                  <a:gd name="T19" fmla="*/ 7 h 62"/>
                  <a:gd name="T20" fmla="*/ 15 w 92"/>
                  <a:gd name="T21" fmla="*/ 7 h 62"/>
                  <a:gd name="T22" fmla="*/ 13 w 92"/>
                  <a:gd name="T23" fmla="*/ 9 h 62"/>
                  <a:gd name="T24" fmla="*/ 10 w 92"/>
                  <a:gd name="T25" fmla="*/ 13 h 62"/>
                  <a:gd name="T26" fmla="*/ 1 w 92"/>
                  <a:gd name="T27" fmla="*/ 35 h 62"/>
                  <a:gd name="T28" fmla="*/ 5 w 92"/>
                  <a:gd name="T29" fmla="*/ 40 h 62"/>
                  <a:gd name="T30" fmla="*/ 6 w 92"/>
                  <a:gd name="T31" fmla="*/ 40 h 62"/>
                  <a:gd name="T32" fmla="*/ 7 w 92"/>
                  <a:gd name="T33" fmla="*/ 41 h 62"/>
                  <a:gd name="T34" fmla="*/ 10 w 92"/>
                  <a:gd name="T35" fmla="*/ 40 h 62"/>
                  <a:gd name="T36" fmla="*/ 10 w 92"/>
                  <a:gd name="T37" fmla="*/ 40 h 62"/>
                  <a:gd name="T38" fmla="*/ 11 w 92"/>
                  <a:gd name="T39" fmla="*/ 39 h 62"/>
                  <a:gd name="T40" fmla="*/ 13 w 92"/>
                  <a:gd name="T41" fmla="*/ 38 h 62"/>
                  <a:gd name="T42" fmla="*/ 15 w 92"/>
                  <a:gd name="T43" fmla="*/ 36 h 62"/>
                  <a:gd name="T44" fmla="*/ 18 w 92"/>
                  <a:gd name="T45" fmla="*/ 30 h 62"/>
                  <a:gd name="T46" fmla="*/ 19 w 92"/>
                  <a:gd name="T47" fmla="*/ 28 h 62"/>
                  <a:gd name="T48" fmla="*/ 19 w 92"/>
                  <a:gd name="T49" fmla="*/ 28 h 62"/>
                  <a:gd name="T50" fmla="*/ 19 w 92"/>
                  <a:gd name="T51" fmla="*/ 28 h 62"/>
                  <a:gd name="T52" fmla="*/ 20 w 92"/>
                  <a:gd name="T53" fmla="*/ 27 h 62"/>
                  <a:gd name="T54" fmla="*/ 31 w 92"/>
                  <a:gd name="T55" fmla="*/ 24 h 62"/>
                  <a:gd name="T56" fmla="*/ 39 w 92"/>
                  <a:gd name="T57" fmla="*/ 27 h 62"/>
                  <a:gd name="T58" fmla="*/ 41 w 92"/>
                  <a:gd name="T59" fmla="*/ 28 h 62"/>
                  <a:gd name="T60" fmla="*/ 41 w 92"/>
                  <a:gd name="T61" fmla="*/ 28 h 62"/>
                  <a:gd name="T62" fmla="*/ 42 w 92"/>
                  <a:gd name="T63" fmla="*/ 29 h 62"/>
                  <a:gd name="T64" fmla="*/ 42 w 92"/>
                  <a:gd name="T65" fmla="*/ 30 h 62"/>
                  <a:gd name="T66" fmla="*/ 73 w 92"/>
                  <a:gd name="T67" fmla="*/ 61 h 62"/>
                  <a:gd name="T68" fmla="*/ 74 w 92"/>
                  <a:gd name="T69" fmla="*/ 62 h 62"/>
                  <a:gd name="T70" fmla="*/ 80 w 92"/>
                  <a:gd name="T71" fmla="*/ 60 h 62"/>
                  <a:gd name="T72" fmla="*/ 90 w 92"/>
                  <a:gd name="T73" fmla="*/ 51 h 62"/>
                  <a:gd name="T74" fmla="*/ 90 w 92"/>
                  <a:gd name="T75" fmla="*/ 44 h 62"/>
                  <a:gd name="T76" fmla="*/ 60 w 92"/>
                  <a:gd name="T77" fmla="*/ 1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2" h="62">
                    <a:moveTo>
                      <a:pt x="60" y="13"/>
                    </a:moveTo>
                    <a:cubicBezTo>
                      <a:pt x="59" y="13"/>
                      <a:pt x="59" y="13"/>
                      <a:pt x="59" y="12"/>
                    </a:cubicBezTo>
                    <a:cubicBezTo>
                      <a:pt x="59" y="12"/>
                      <a:pt x="58" y="12"/>
                      <a:pt x="58" y="12"/>
                    </a:cubicBezTo>
                    <a:cubicBezTo>
                      <a:pt x="58" y="12"/>
                      <a:pt x="58" y="12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1" y="8"/>
                      <a:pt x="44" y="5"/>
                      <a:pt x="37" y="3"/>
                    </a:cubicBezTo>
                    <a:cubicBezTo>
                      <a:pt x="32" y="1"/>
                      <a:pt x="26" y="0"/>
                      <a:pt x="21" y="3"/>
                    </a:cubicBezTo>
                    <a:cubicBezTo>
                      <a:pt x="19" y="3"/>
                      <a:pt x="18" y="4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6"/>
                      <a:pt x="15" y="6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8"/>
                      <a:pt x="13" y="9"/>
                      <a:pt x="13" y="9"/>
                    </a:cubicBezTo>
                    <a:cubicBezTo>
                      <a:pt x="12" y="11"/>
                      <a:pt x="11" y="12"/>
                      <a:pt x="10" y="13"/>
                    </a:cubicBezTo>
                    <a:cubicBezTo>
                      <a:pt x="6" y="19"/>
                      <a:pt x="0" y="27"/>
                      <a:pt x="1" y="35"/>
                    </a:cubicBezTo>
                    <a:cubicBezTo>
                      <a:pt x="2" y="36"/>
                      <a:pt x="3" y="40"/>
                      <a:pt x="5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8" y="41"/>
                      <a:pt x="9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1" y="40"/>
                      <a:pt x="11" y="40"/>
                      <a:pt x="11" y="39"/>
                    </a:cubicBezTo>
                    <a:cubicBezTo>
                      <a:pt x="12" y="39"/>
                      <a:pt x="12" y="39"/>
                      <a:pt x="13" y="38"/>
                    </a:cubicBezTo>
                    <a:cubicBezTo>
                      <a:pt x="14" y="38"/>
                      <a:pt x="14" y="37"/>
                      <a:pt x="15" y="36"/>
                    </a:cubicBezTo>
                    <a:cubicBezTo>
                      <a:pt x="16" y="34"/>
                      <a:pt x="17" y="32"/>
                      <a:pt x="18" y="30"/>
                    </a:cubicBezTo>
                    <a:cubicBezTo>
                      <a:pt x="18" y="29"/>
                      <a:pt x="19" y="29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3" y="25"/>
                      <a:pt x="26" y="24"/>
                      <a:pt x="31" y="24"/>
                    </a:cubicBezTo>
                    <a:cubicBezTo>
                      <a:pt x="34" y="24"/>
                      <a:pt x="37" y="26"/>
                      <a:pt x="39" y="27"/>
                    </a:cubicBezTo>
                    <a:cubicBezTo>
                      <a:pt x="40" y="28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2" y="29"/>
                    </a:cubicBezTo>
                    <a:cubicBezTo>
                      <a:pt x="42" y="29"/>
                      <a:pt x="42" y="30"/>
                      <a:pt x="42" y="30"/>
                    </a:cubicBezTo>
                    <a:cubicBezTo>
                      <a:pt x="73" y="61"/>
                      <a:pt x="73" y="61"/>
                      <a:pt x="73" y="61"/>
                    </a:cubicBezTo>
                    <a:cubicBezTo>
                      <a:pt x="73" y="61"/>
                      <a:pt x="74" y="62"/>
                      <a:pt x="74" y="62"/>
                    </a:cubicBezTo>
                    <a:cubicBezTo>
                      <a:pt x="76" y="62"/>
                      <a:pt x="78" y="62"/>
                      <a:pt x="80" y="60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92" y="49"/>
                      <a:pt x="92" y="45"/>
                      <a:pt x="90" y="44"/>
                    </a:cubicBezTo>
                    <a:lnTo>
                      <a:pt x="60" y="13"/>
                    </a:lnTo>
                    <a:close/>
                  </a:path>
                </a:pathLst>
              </a:cu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3"/>
              <p:cNvSpPr>
                <a:spLocks noEditPoints="1"/>
              </p:cNvSpPr>
              <p:nvPr/>
            </p:nvSpPr>
            <p:spPr bwMode="auto">
              <a:xfrm>
                <a:off x="1911350" y="4633913"/>
                <a:ext cx="192087" cy="184150"/>
              </a:xfrm>
              <a:custGeom>
                <a:avLst/>
                <a:gdLst>
                  <a:gd name="T0" fmla="*/ 47 w 51"/>
                  <a:gd name="T1" fmla="*/ 28 h 49"/>
                  <a:gd name="T2" fmla="*/ 21 w 51"/>
                  <a:gd name="T3" fmla="*/ 2 h 49"/>
                  <a:gd name="T4" fmla="*/ 15 w 51"/>
                  <a:gd name="T5" fmla="*/ 0 h 49"/>
                  <a:gd name="T6" fmla="*/ 10 w 51"/>
                  <a:gd name="T7" fmla="*/ 2 h 49"/>
                  <a:gd name="T8" fmla="*/ 3 w 51"/>
                  <a:gd name="T9" fmla="*/ 9 h 49"/>
                  <a:gd name="T10" fmla="*/ 3 w 51"/>
                  <a:gd name="T11" fmla="*/ 20 h 49"/>
                  <a:gd name="T12" fmla="*/ 29 w 51"/>
                  <a:gd name="T13" fmla="*/ 46 h 49"/>
                  <a:gd name="T14" fmla="*/ 35 w 51"/>
                  <a:gd name="T15" fmla="*/ 49 h 49"/>
                  <a:gd name="T16" fmla="*/ 40 w 51"/>
                  <a:gd name="T17" fmla="*/ 47 h 49"/>
                  <a:gd name="T18" fmla="*/ 48 w 51"/>
                  <a:gd name="T19" fmla="*/ 39 h 49"/>
                  <a:gd name="T20" fmla="*/ 47 w 51"/>
                  <a:gd name="T21" fmla="*/ 28 h 49"/>
                  <a:gd name="T22" fmla="*/ 46 w 51"/>
                  <a:gd name="T23" fmla="*/ 37 h 49"/>
                  <a:gd name="T24" fmla="*/ 38 w 51"/>
                  <a:gd name="T25" fmla="*/ 45 h 49"/>
                  <a:gd name="T26" fmla="*/ 35 w 51"/>
                  <a:gd name="T27" fmla="*/ 46 h 49"/>
                  <a:gd name="T28" fmla="*/ 31 w 51"/>
                  <a:gd name="T29" fmla="*/ 44 h 49"/>
                  <a:gd name="T30" fmla="*/ 5 w 51"/>
                  <a:gd name="T31" fmla="*/ 18 h 49"/>
                  <a:gd name="T32" fmla="*/ 5 w 51"/>
                  <a:gd name="T33" fmla="*/ 11 h 49"/>
                  <a:gd name="T34" fmla="*/ 12 w 51"/>
                  <a:gd name="T35" fmla="*/ 4 h 49"/>
                  <a:gd name="T36" fmla="*/ 15 w 51"/>
                  <a:gd name="T37" fmla="*/ 2 h 49"/>
                  <a:gd name="T38" fmla="*/ 19 w 51"/>
                  <a:gd name="T39" fmla="*/ 4 h 49"/>
                  <a:gd name="T40" fmla="*/ 45 w 51"/>
                  <a:gd name="T41" fmla="*/ 30 h 49"/>
                  <a:gd name="T42" fmla="*/ 46 w 51"/>
                  <a:gd name="T43" fmla="*/ 3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49">
                    <a:moveTo>
                      <a:pt x="47" y="28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13" y="0"/>
                      <a:pt x="11" y="0"/>
                      <a:pt x="10" y="2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2"/>
                      <a:pt x="0" y="17"/>
                      <a:pt x="3" y="20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1" y="48"/>
                      <a:pt x="33" y="49"/>
                      <a:pt x="35" y="49"/>
                    </a:cubicBezTo>
                    <a:cubicBezTo>
                      <a:pt x="37" y="49"/>
                      <a:pt x="39" y="48"/>
                      <a:pt x="40" y="47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51" y="36"/>
                      <a:pt x="50" y="31"/>
                      <a:pt x="47" y="28"/>
                    </a:cubicBezTo>
                    <a:close/>
                    <a:moveTo>
                      <a:pt x="46" y="37"/>
                    </a:moveTo>
                    <a:cubicBezTo>
                      <a:pt x="38" y="45"/>
                      <a:pt x="38" y="45"/>
                      <a:pt x="38" y="45"/>
                    </a:cubicBezTo>
                    <a:cubicBezTo>
                      <a:pt x="37" y="46"/>
                      <a:pt x="36" y="46"/>
                      <a:pt x="35" y="46"/>
                    </a:cubicBezTo>
                    <a:cubicBezTo>
                      <a:pt x="34" y="46"/>
                      <a:pt x="32" y="45"/>
                      <a:pt x="31" y="4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3" y="16"/>
                      <a:pt x="3" y="13"/>
                      <a:pt x="5" y="1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4" y="2"/>
                      <a:pt x="15" y="2"/>
                    </a:cubicBezTo>
                    <a:cubicBezTo>
                      <a:pt x="16" y="2"/>
                      <a:pt x="18" y="3"/>
                      <a:pt x="19" y="4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7" y="32"/>
                      <a:pt x="48" y="35"/>
                      <a:pt x="46" y="37"/>
                    </a:cubicBezTo>
                    <a:close/>
                  </a:path>
                </a:pathLst>
              </a:cu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Oval 24"/>
              <p:cNvSpPr>
                <a:spLocks noChangeArrowheads="1"/>
              </p:cNvSpPr>
              <p:nvPr/>
            </p:nvSpPr>
            <p:spPr bwMode="auto">
              <a:xfrm>
                <a:off x="2024063" y="4757738"/>
                <a:ext cx="33337" cy="33338"/>
              </a:xfrm>
              <a:prstGeom prst="ellipse">
                <a:avLst/>
              </a:pr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5"/>
              <p:cNvSpPr>
                <a:spLocks noEditPoints="1"/>
              </p:cNvSpPr>
              <p:nvPr/>
            </p:nvSpPr>
            <p:spPr bwMode="auto">
              <a:xfrm>
                <a:off x="1550988" y="4622801"/>
                <a:ext cx="165100" cy="173038"/>
              </a:xfrm>
              <a:custGeom>
                <a:avLst/>
                <a:gdLst>
                  <a:gd name="T0" fmla="*/ 16 w 44"/>
                  <a:gd name="T1" fmla="*/ 43 h 46"/>
                  <a:gd name="T2" fmla="*/ 43 w 44"/>
                  <a:gd name="T3" fmla="*/ 16 h 46"/>
                  <a:gd name="T4" fmla="*/ 44 w 44"/>
                  <a:gd name="T5" fmla="*/ 12 h 46"/>
                  <a:gd name="T6" fmla="*/ 43 w 44"/>
                  <a:gd name="T7" fmla="*/ 9 h 46"/>
                  <a:gd name="T8" fmla="*/ 35 w 44"/>
                  <a:gd name="T9" fmla="*/ 1 h 46"/>
                  <a:gd name="T10" fmla="*/ 35 w 44"/>
                  <a:gd name="T11" fmla="*/ 1 h 46"/>
                  <a:gd name="T12" fmla="*/ 28 w 44"/>
                  <a:gd name="T13" fmla="*/ 2 h 46"/>
                  <a:gd name="T14" fmla="*/ 2 w 44"/>
                  <a:gd name="T15" fmla="*/ 29 h 46"/>
                  <a:gd name="T16" fmla="*/ 0 w 44"/>
                  <a:gd name="T17" fmla="*/ 33 h 46"/>
                  <a:gd name="T18" fmla="*/ 1 w 44"/>
                  <a:gd name="T19" fmla="*/ 35 h 46"/>
                  <a:gd name="T20" fmla="*/ 1 w 44"/>
                  <a:gd name="T21" fmla="*/ 36 h 46"/>
                  <a:gd name="T22" fmla="*/ 9 w 44"/>
                  <a:gd name="T23" fmla="*/ 44 h 46"/>
                  <a:gd name="T24" fmla="*/ 16 w 44"/>
                  <a:gd name="T25" fmla="*/ 43 h 46"/>
                  <a:gd name="T26" fmla="*/ 4 w 44"/>
                  <a:gd name="T27" fmla="*/ 32 h 46"/>
                  <a:gd name="T28" fmla="*/ 4 w 44"/>
                  <a:gd name="T29" fmla="*/ 31 h 46"/>
                  <a:gd name="T30" fmla="*/ 7 w 44"/>
                  <a:gd name="T31" fmla="*/ 28 h 46"/>
                  <a:gd name="T32" fmla="*/ 8 w 44"/>
                  <a:gd name="T33" fmla="*/ 28 h 46"/>
                  <a:gd name="T34" fmla="*/ 13 w 44"/>
                  <a:gd name="T35" fmla="*/ 32 h 46"/>
                  <a:gd name="T36" fmla="*/ 9 w 44"/>
                  <a:gd name="T37" fmla="*/ 37 h 46"/>
                  <a:gd name="T38" fmla="*/ 4 w 44"/>
                  <a:gd name="T39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4" h="46">
                    <a:moveTo>
                      <a:pt x="16" y="43"/>
                    </a:move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5"/>
                      <a:pt x="44" y="14"/>
                      <a:pt x="44" y="12"/>
                    </a:cubicBezTo>
                    <a:cubicBezTo>
                      <a:pt x="44" y="11"/>
                      <a:pt x="44" y="10"/>
                      <a:pt x="43" y="9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3" y="0"/>
                      <a:pt x="30" y="0"/>
                      <a:pt x="28" y="2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30"/>
                      <a:pt x="0" y="32"/>
                      <a:pt x="0" y="33"/>
                    </a:cubicBezTo>
                    <a:cubicBezTo>
                      <a:pt x="0" y="34"/>
                      <a:pt x="0" y="34"/>
                      <a:pt x="1" y="3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1" y="46"/>
                      <a:pt x="14" y="45"/>
                      <a:pt x="16" y="43"/>
                    </a:cubicBezTo>
                    <a:close/>
                    <a:moveTo>
                      <a:pt x="4" y="32"/>
                    </a:moveTo>
                    <a:cubicBezTo>
                      <a:pt x="4" y="32"/>
                      <a:pt x="4" y="32"/>
                      <a:pt x="4" y="31"/>
                    </a:cubicBezTo>
                    <a:cubicBezTo>
                      <a:pt x="5" y="30"/>
                      <a:pt x="6" y="29"/>
                      <a:pt x="7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1" y="28"/>
                      <a:pt x="13" y="30"/>
                      <a:pt x="13" y="32"/>
                    </a:cubicBezTo>
                    <a:cubicBezTo>
                      <a:pt x="13" y="35"/>
                      <a:pt x="11" y="37"/>
                      <a:pt x="9" y="37"/>
                    </a:cubicBezTo>
                    <a:cubicBezTo>
                      <a:pt x="6" y="37"/>
                      <a:pt x="4" y="35"/>
                      <a:pt x="4" y="32"/>
                    </a:cubicBezTo>
                    <a:close/>
                  </a:path>
                </a:pathLst>
              </a:cu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064250" y="1452563"/>
            <a:ext cx="4048125" cy="3624263"/>
            <a:chOff x="6064250" y="1452563"/>
            <a:chExt cx="4048125" cy="3624263"/>
          </a:xfrm>
        </p:grpSpPr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8013700" y="3046413"/>
              <a:ext cx="2098675" cy="2030413"/>
            </a:xfrm>
            <a:custGeom>
              <a:avLst/>
              <a:gdLst>
                <a:gd name="T0" fmla="*/ 41 w 559"/>
                <a:gd name="T1" fmla="*/ 141 h 540"/>
                <a:gd name="T2" fmla="*/ 18 w 559"/>
                <a:gd name="T3" fmla="*/ 340 h 540"/>
                <a:gd name="T4" fmla="*/ 144 w 559"/>
                <a:gd name="T5" fmla="*/ 504 h 540"/>
                <a:gd name="T6" fmla="*/ 279 w 559"/>
                <a:gd name="T7" fmla="*/ 540 h 540"/>
                <a:gd name="T8" fmla="*/ 513 w 559"/>
                <a:gd name="T9" fmla="*/ 405 h 540"/>
                <a:gd name="T10" fmla="*/ 540 w 559"/>
                <a:gd name="T11" fmla="*/ 200 h 540"/>
                <a:gd name="T12" fmla="*/ 414 w 559"/>
                <a:gd name="T13" fmla="*/ 36 h 540"/>
                <a:gd name="T14" fmla="*/ 286 w 559"/>
                <a:gd name="T15" fmla="*/ 0 h 540"/>
                <a:gd name="T16" fmla="*/ 41 w 559"/>
                <a:gd name="T17" fmla="*/ 14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540">
                  <a:moveTo>
                    <a:pt x="41" y="141"/>
                  </a:moveTo>
                  <a:cubicBezTo>
                    <a:pt x="8" y="202"/>
                    <a:pt x="0" y="272"/>
                    <a:pt x="18" y="340"/>
                  </a:cubicBezTo>
                  <a:cubicBezTo>
                    <a:pt x="36" y="410"/>
                    <a:pt x="81" y="468"/>
                    <a:pt x="144" y="504"/>
                  </a:cubicBezTo>
                  <a:cubicBezTo>
                    <a:pt x="185" y="528"/>
                    <a:pt x="231" y="540"/>
                    <a:pt x="279" y="540"/>
                  </a:cubicBezTo>
                  <a:cubicBezTo>
                    <a:pt x="375" y="540"/>
                    <a:pt x="465" y="488"/>
                    <a:pt x="513" y="405"/>
                  </a:cubicBezTo>
                  <a:cubicBezTo>
                    <a:pt x="549" y="343"/>
                    <a:pt x="559" y="270"/>
                    <a:pt x="540" y="200"/>
                  </a:cubicBezTo>
                  <a:cubicBezTo>
                    <a:pt x="521" y="130"/>
                    <a:pt x="476" y="72"/>
                    <a:pt x="414" y="36"/>
                  </a:cubicBezTo>
                  <a:cubicBezTo>
                    <a:pt x="375" y="13"/>
                    <a:pt x="331" y="1"/>
                    <a:pt x="286" y="0"/>
                  </a:cubicBezTo>
                  <a:cubicBezTo>
                    <a:pt x="234" y="85"/>
                    <a:pt x="141" y="138"/>
                    <a:pt x="41" y="141"/>
                  </a:cubicBezTo>
                  <a:close/>
                </a:path>
              </a:pathLst>
            </a:cu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7126288" y="1452563"/>
              <a:ext cx="2028825" cy="2030413"/>
            </a:xfrm>
            <a:custGeom>
              <a:avLst/>
              <a:gdLst>
                <a:gd name="T0" fmla="*/ 461 w 540"/>
                <a:gd name="T1" fmla="*/ 79 h 540"/>
                <a:gd name="T2" fmla="*/ 270 w 540"/>
                <a:gd name="T3" fmla="*/ 0 h 540"/>
                <a:gd name="T4" fmla="*/ 0 w 540"/>
                <a:gd name="T5" fmla="*/ 270 h 540"/>
                <a:gd name="T6" fmla="*/ 33 w 540"/>
                <a:gd name="T7" fmla="*/ 399 h 540"/>
                <a:gd name="T8" fmla="*/ 277 w 540"/>
                <a:gd name="T9" fmla="*/ 540 h 540"/>
                <a:gd name="T10" fmla="*/ 540 w 540"/>
                <a:gd name="T11" fmla="*/ 270 h 540"/>
                <a:gd name="T12" fmla="*/ 461 w 540"/>
                <a:gd name="T13" fmla="*/ 7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0" h="540">
                  <a:moveTo>
                    <a:pt x="461" y="79"/>
                  </a:moveTo>
                  <a:cubicBezTo>
                    <a:pt x="410" y="28"/>
                    <a:pt x="342" y="0"/>
                    <a:pt x="270" y="0"/>
                  </a:cubicBezTo>
                  <a:cubicBezTo>
                    <a:pt x="121" y="0"/>
                    <a:pt x="0" y="121"/>
                    <a:pt x="0" y="270"/>
                  </a:cubicBezTo>
                  <a:cubicBezTo>
                    <a:pt x="0" y="316"/>
                    <a:pt x="11" y="360"/>
                    <a:pt x="33" y="399"/>
                  </a:cubicBezTo>
                  <a:cubicBezTo>
                    <a:pt x="133" y="402"/>
                    <a:pt x="225" y="455"/>
                    <a:pt x="277" y="540"/>
                  </a:cubicBezTo>
                  <a:cubicBezTo>
                    <a:pt x="423" y="537"/>
                    <a:pt x="540" y="417"/>
                    <a:pt x="540" y="270"/>
                  </a:cubicBezTo>
                  <a:cubicBezTo>
                    <a:pt x="540" y="198"/>
                    <a:pt x="512" y="130"/>
                    <a:pt x="461" y="79"/>
                  </a:cubicBez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64250" y="3046413"/>
              <a:ext cx="2024062" cy="2030413"/>
            </a:xfrm>
            <a:custGeom>
              <a:avLst/>
              <a:gdLst>
                <a:gd name="T0" fmla="*/ 539 w 539"/>
                <a:gd name="T1" fmla="*/ 129 h 540"/>
                <a:gd name="T2" fmla="*/ 308 w 539"/>
                <a:gd name="T3" fmla="*/ 0 h 540"/>
                <a:gd name="T4" fmla="*/ 174 w 539"/>
                <a:gd name="T5" fmla="*/ 36 h 540"/>
                <a:gd name="T6" fmla="*/ 75 w 539"/>
                <a:gd name="T7" fmla="*/ 405 h 540"/>
                <a:gd name="T8" fmla="*/ 309 w 539"/>
                <a:gd name="T9" fmla="*/ 540 h 540"/>
                <a:gd name="T10" fmla="*/ 309 w 539"/>
                <a:gd name="T11" fmla="*/ 540 h 540"/>
                <a:gd name="T12" fmla="*/ 444 w 539"/>
                <a:gd name="T13" fmla="*/ 504 h 540"/>
                <a:gd name="T14" fmla="*/ 539 w 539"/>
                <a:gd name="T15" fmla="*/ 411 h 540"/>
                <a:gd name="T16" fmla="*/ 539 w 539"/>
                <a:gd name="T17" fmla="*/ 129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9" h="540">
                  <a:moveTo>
                    <a:pt x="539" y="129"/>
                  </a:moveTo>
                  <a:cubicBezTo>
                    <a:pt x="490" y="49"/>
                    <a:pt x="402" y="0"/>
                    <a:pt x="308" y="0"/>
                  </a:cubicBezTo>
                  <a:cubicBezTo>
                    <a:pt x="261" y="0"/>
                    <a:pt x="215" y="12"/>
                    <a:pt x="174" y="36"/>
                  </a:cubicBezTo>
                  <a:cubicBezTo>
                    <a:pt x="44" y="110"/>
                    <a:pt x="0" y="276"/>
                    <a:pt x="75" y="405"/>
                  </a:cubicBezTo>
                  <a:cubicBezTo>
                    <a:pt x="123" y="488"/>
                    <a:pt x="212" y="540"/>
                    <a:pt x="309" y="540"/>
                  </a:cubicBezTo>
                  <a:cubicBezTo>
                    <a:pt x="309" y="540"/>
                    <a:pt x="309" y="540"/>
                    <a:pt x="309" y="540"/>
                  </a:cubicBezTo>
                  <a:cubicBezTo>
                    <a:pt x="356" y="540"/>
                    <a:pt x="403" y="528"/>
                    <a:pt x="444" y="504"/>
                  </a:cubicBezTo>
                  <a:cubicBezTo>
                    <a:pt x="483" y="481"/>
                    <a:pt x="516" y="449"/>
                    <a:pt x="539" y="411"/>
                  </a:cubicBezTo>
                  <a:cubicBezTo>
                    <a:pt x="491" y="323"/>
                    <a:pt x="491" y="217"/>
                    <a:pt x="539" y="129"/>
                  </a:cubicBezTo>
                  <a:close/>
                </a:path>
              </a:pathLst>
            </a:custGeom>
            <a:solidFill>
              <a:srgbClr val="009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713663" y="2060575"/>
              <a:ext cx="712787" cy="760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3800" b="0" i="0" u="none" strike="noStrike" cap="none" normalizeH="0" baseline="0" smtClean="0">
                  <a:ln>
                    <a:noFill/>
                  </a:ln>
                  <a:solidFill>
                    <a:srgbClr val="595757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6727825" y="3709988"/>
              <a:ext cx="712787" cy="760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3800" b="0" i="0" u="none" strike="noStrike" cap="none" normalizeH="0" baseline="0" dirty="0" smtClean="0">
                  <a:ln>
                    <a:noFill/>
                  </a:ln>
                  <a:solidFill>
                    <a:srgbClr val="595757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质量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8593138" y="3506788"/>
              <a:ext cx="974725" cy="116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zh-CN" sz="3800" b="0" i="0" u="none" strike="noStrike" cap="none" normalizeH="0" baseline="0" dirty="0" smtClean="0">
                  <a:ln>
                    <a:noFill/>
                  </a:ln>
                  <a:solidFill>
                    <a:srgbClr val="595757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开放</a:t>
              </a:r>
              <a:endParaRPr kumimoji="0" lang="en-US" altLang="zh-CN" sz="3800" b="0" i="0" u="none" strike="noStrike" cap="none" normalizeH="0" baseline="0" dirty="0" smtClean="0">
                <a:ln>
                  <a:noFill/>
                </a:ln>
                <a:solidFill>
                  <a:srgbClr val="59575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/>
              <a:r>
                <a:rPr lang="zh-CN" altLang="en-US" sz="3800" dirty="0" smtClean="0">
                  <a:solidFill>
                    <a:srgbClr val="595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</a:t>
              </a:r>
              <a:endParaRPr lang="zh-CN" altLang="en-US" sz="3800" dirty="0">
                <a:solidFill>
                  <a:srgbClr val="59575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8593138" y="4079876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0510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33450" y="442444"/>
            <a:ext cx="256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5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培训学习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35708" y="1428753"/>
            <a:ext cx="692497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7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通过系统化的培训，促使员工与公司共同成长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308" name="组合 11307"/>
          <p:cNvGrpSpPr/>
          <p:nvPr/>
        </p:nvGrpSpPr>
        <p:grpSpPr>
          <a:xfrm>
            <a:off x="2986758" y="3240092"/>
            <a:ext cx="8540800" cy="862787"/>
            <a:chOff x="2986758" y="3240092"/>
            <a:chExt cx="8540800" cy="862787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2986758" y="3240092"/>
              <a:ext cx="62324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在岗培训：有针对性的组织技术交流、研讨、网上学习等培训</a:t>
              </a:r>
              <a:endParaRPr kumimoji="0" lang="zh-CN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2986758" y="3532986"/>
              <a:ext cx="8540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b="0" i="0" u="none" strike="noStrike" cap="none" spc="-40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骨干培训：对骨干员工进行深入的专业培训、基础管理培训，形成不同类别的资源池</a:t>
              </a:r>
              <a:endParaRPr kumimoji="0" lang="zh-CN" b="0" i="0" u="none" strike="noStrike" cap="none" spc="-4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986758" y="3825880"/>
              <a:ext cx="77152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管理培训：由业务部门或</a:t>
              </a:r>
              <a:r>
                <a:rPr kumimoji="0" lang="zh-CN" altLang="zh-CN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HR</a:t>
              </a:r>
              <a:r>
                <a:rPr kumimoji="0" lang="zh-CN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对主管进行员工实战管理、情境领导等管理培训</a:t>
              </a:r>
              <a:endParaRPr kumimoji="0" 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986758" y="2224091"/>
            <a:ext cx="3924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8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学习公司文化，使新员工快速融入公司</a:t>
            </a:r>
            <a:endParaRPr kumimoji="0" lang="zh-CN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305" name="组合 11304"/>
          <p:cNvGrpSpPr/>
          <p:nvPr/>
        </p:nvGrpSpPr>
        <p:grpSpPr>
          <a:xfrm>
            <a:off x="956345" y="2193929"/>
            <a:ext cx="1920875" cy="382588"/>
            <a:chOff x="956345" y="2193929"/>
            <a:chExt cx="1920875" cy="382588"/>
          </a:xfrm>
        </p:grpSpPr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956345" y="2193929"/>
              <a:ext cx="1920875" cy="382588"/>
            </a:xfrm>
            <a:custGeom>
              <a:avLst/>
              <a:gdLst>
                <a:gd name="T0" fmla="*/ 512 w 512"/>
                <a:gd name="T1" fmla="*/ 82 h 102"/>
                <a:gd name="T2" fmla="*/ 492 w 512"/>
                <a:gd name="T3" fmla="*/ 102 h 102"/>
                <a:gd name="T4" fmla="*/ 20 w 512"/>
                <a:gd name="T5" fmla="*/ 102 h 102"/>
                <a:gd name="T6" fmla="*/ 0 w 512"/>
                <a:gd name="T7" fmla="*/ 82 h 102"/>
                <a:gd name="T8" fmla="*/ 0 w 512"/>
                <a:gd name="T9" fmla="*/ 20 h 102"/>
                <a:gd name="T10" fmla="*/ 20 w 512"/>
                <a:gd name="T11" fmla="*/ 0 h 102"/>
                <a:gd name="T12" fmla="*/ 492 w 512"/>
                <a:gd name="T13" fmla="*/ 0 h 102"/>
                <a:gd name="T14" fmla="*/ 512 w 512"/>
                <a:gd name="T15" fmla="*/ 20 h 102"/>
                <a:gd name="T16" fmla="*/ 512 w 512"/>
                <a:gd name="T17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2" h="102">
                  <a:moveTo>
                    <a:pt x="512" y="82"/>
                  </a:moveTo>
                  <a:cubicBezTo>
                    <a:pt x="512" y="93"/>
                    <a:pt x="503" y="102"/>
                    <a:pt x="492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9" y="102"/>
                    <a:pt x="0" y="93"/>
                    <a:pt x="0" y="8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03" y="0"/>
                    <a:pt x="512" y="9"/>
                    <a:pt x="512" y="20"/>
                  </a:cubicBezTo>
                  <a:lnTo>
                    <a:pt x="512" y="82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1110333" y="2243141"/>
              <a:ext cx="16160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800" b="1" i="0" u="none" strike="noStrike" cap="none" normalizeH="0" baseline="0" dirty="0" smtClean="0">
                  <a:ln>
                    <a:noFill/>
                  </a:ln>
                  <a:solidFill>
                    <a:srgbClr val="009FE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新员工文化培训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2986758" y="2728917"/>
            <a:ext cx="6694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1+1</a:t>
            </a:r>
            <a:r>
              <a:rPr kumimoji="0" lang="zh-CN" sz="18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导师制和岗前系统化的专业技能培训，帮助员工胜任岗位要求</a:t>
            </a:r>
            <a:endParaRPr kumimoji="0" lang="zh-CN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306" name="组合 11305"/>
          <p:cNvGrpSpPr/>
          <p:nvPr/>
        </p:nvGrpSpPr>
        <p:grpSpPr>
          <a:xfrm>
            <a:off x="956345" y="2697167"/>
            <a:ext cx="1920875" cy="382588"/>
            <a:chOff x="956345" y="2697167"/>
            <a:chExt cx="1920875" cy="382588"/>
          </a:xfrm>
        </p:grpSpPr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956345" y="2697167"/>
              <a:ext cx="1920875" cy="382588"/>
            </a:xfrm>
            <a:custGeom>
              <a:avLst/>
              <a:gdLst>
                <a:gd name="T0" fmla="*/ 512 w 512"/>
                <a:gd name="T1" fmla="*/ 82 h 102"/>
                <a:gd name="T2" fmla="*/ 492 w 512"/>
                <a:gd name="T3" fmla="*/ 102 h 102"/>
                <a:gd name="T4" fmla="*/ 20 w 512"/>
                <a:gd name="T5" fmla="*/ 102 h 102"/>
                <a:gd name="T6" fmla="*/ 0 w 512"/>
                <a:gd name="T7" fmla="*/ 82 h 102"/>
                <a:gd name="T8" fmla="*/ 0 w 512"/>
                <a:gd name="T9" fmla="*/ 20 h 102"/>
                <a:gd name="T10" fmla="*/ 20 w 512"/>
                <a:gd name="T11" fmla="*/ 0 h 102"/>
                <a:gd name="T12" fmla="*/ 492 w 512"/>
                <a:gd name="T13" fmla="*/ 0 h 102"/>
                <a:gd name="T14" fmla="*/ 512 w 512"/>
                <a:gd name="T15" fmla="*/ 20 h 102"/>
                <a:gd name="T16" fmla="*/ 512 w 512"/>
                <a:gd name="T17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2" h="102">
                  <a:moveTo>
                    <a:pt x="512" y="82"/>
                  </a:moveTo>
                  <a:cubicBezTo>
                    <a:pt x="512" y="93"/>
                    <a:pt x="503" y="102"/>
                    <a:pt x="492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9" y="102"/>
                    <a:pt x="0" y="93"/>
                    <a:pt x="0" y="8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03" y="0"/>
                    <a:pt x="512" y="9"/>
                    <a:pt x="512" y="20"/>
                  </a:cubicBezTo>
                  <a:lnTo>
                    <a:pt x="512" y="82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15"/>
            <p:cNvSpPr>
              <a:spLocks noChangeArrowheads="1"/>
            </p:cNvSpPr>
            <p:nvPr/>
          </p:nvSpPr>
          <p:spPr bwMode="auto">
            <a:xfrm>
              <a:off x="1226220" y="2747967"/>
              <a:ext cx="13843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800" b="1" i="0" u="none" strike="noStrike" cap="none" normalizeH="0" baseline="0" dirty="0" smtClean="0">
                  <a:ln>
                    <a:noFill/>
                  </a:ln>
                  <a:solidFill>
                    <a:srgbClr val="009FE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部门上岗培训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07" name="组合 11306"/>
          <p:cNvGrpSpPr/>
          <p:nvPr/>
        </p:nvGrpSpPr>
        <p:grpSpPr>
          <a:xfrm>
            <a:off x="956345" y="3200404"/>
            <a:ext cx="1920875" cy="384175"/>
            <a:chOff x="956345" y="3200404"/>
            <a:chExt cx="1920875" cy="384175"/>
          </a:xfrm>
        </p:grpSpPr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956345" y="3200404"/>
              <a:ext cx="1920875" cy="384175"/>
            </a:xfrm>
            <a:custGeom>
              <a:avLst/>
              <a:gdLst>
                <a:gd name="T0" fmla="*/ 512 w 512"/>
                <a:gd name="T1" fmla="*/ 82 h 102"/>
                <a:gd name="T2" fmla="*/ 492 w 512"/>
                <a:gd name="T3" fmla="*/ 102 h 102"/>
                <a:gd name="T4" fmla="*/ 20 w 512"/>
                <a:gd name="T5" fmla="*/ 102 h 102"/>
                <a:gd name="T6" fmla="*/ 0 w 512"/>
                <a:gd name="T7" fmla="*/ 82 h 102"/>
                <a:gd name="T8" fmla="*/ 0 w 512"/>
                <a:gd name="T9" fmla="*/ 20 h 102"/>
                <a:gd name="T10" fmla="*/ 20 w 512"/>
                <a:gd name="T11" fmla="*/ 0 h 102"/>
                <a:gd name="T12" fmla="*/ 492 w 512"/>
                <a:gd name="T13" fmla="*/ 0 h 102"/>
                <a:gd name="T14" fmla="*/ 512 w 512"/>
                <a:gd name="T15" fmla="*/ 20 h 102"/>
                <a:gd name="T16" fmla="*/ 512 w 512"/>
                <a:gd name="T17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2" h="102">
                  <a:moveTo>
                    <a:pt x="512" y="82"/>
                  </a:moveTo>
                  <a:cubicBezTo>
                    <a:pt x="512" y="93"/>
                    <a:pt x="503" y="102"/>
                    <a:pt x="492" y="102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9" y="102"/>
                    <a:pt x="0" y="93"/>
                    <a:pt x="0" y="8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503" y="0"/>
                    <a:pt x="512" y="9"/>
                    <a:pt x="512" y="20"/>
                  </a:cubicBezTo>
                  <a:lnTo>
                    <a:pt x="512" y="82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1226220" y="3249617"/>
              <a:ext cx="13843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800" b="1" i="0" u="none" strike="noStrike" cap="none" normalizeH="0" baseline="0" dirty="0" smtClean="0">
                  <a:ln>
                    <a:noFill/>
                  </a:ln>
                  <a:solidFill>
                    <a:srgbClr val="009FE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员工在职培训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65" name="Rectangle 54"/>
          <p:cNvSpPr>
            <a:spLocks noChangeArrowheads="1"/>
          </p:cNvSpPr>
          <p:nvPr/>
        </p:nvSpPr>
        <p:spPr bwMode="auto">
          <a:xfrm>
            <a:off x="8855075" y="4752255"/>
            <a:ext cx="8207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职业晋升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8" name="Rectangle 55"/>
          <p:cNvSpPr>
            <a:spLocks noChangeArrowheads="1"/>
          </p:cNvSpPr>
          <p:nvPr/>
        </p:nvSpPr>
        <p:spPr bwMode="auto">
          <a:xfrm>
            <a:off x="2043113" y="4752255"/>
            <a:ext cx="6155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新员工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1" name="Rectangle 56"/>
          <p:cNvSpPr>
            <a:spLocks noChangeArrowheads="1"/>
          </p:cNvSpPr>
          <p:nvPr/>
        </p:nvSpPr>
        <p:spPr bwMode="auto">
          <a:xfrm>
            <a:off x="5949107" y="5760197"/>
            <a:ext cx="7694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5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轮岗培养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98613" y="4440261"/>
            <a:ext cx="6738937" cy="1217613"/>
            <a:chOff x="1598613" y="4440261"/>
            <a:chExt cx="6738937" cy="1217613"/>
          </a:xfrm>
        </p:grpSpPr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3160713" y="4440261"/>
              <a:ext cx="338137" cy="1217613"/>
            </a:xfrm>
            <a:custGeom>
              <a:avLst/>
              <a:gdLst>
                <a:gd name="T0" fmla="*/ 90 w 90"/>
                <a:gd name="T1" fmla="*/ 310 h 324"/>
                <a:gd name="T2" fmla="*/ 76 w 90"/>
                <a:gd name="T3" fmla="*/ 324 h 324"/>
                <a:gd name="T4" fmla="*/ 14 w 90"/>
                <a:gd name="T5" fmla="*/ 324 h 324"/>
                <a:gd name="T6" fmla="*/ 0 w 90"/>
                <a:gd name="T7" fmla="*/ 310 h 324"/>
                <a:gd name="T8" fmla="*/ 0 w 90"/>
                <a:gd name="T9" fmla="*/ 14 h 324"/>
                <a:gd name="T10" fmla="*/ 14 w 90"/>
                <a:gd name="T11" fmla="*/ 0 h 324"/>
                <a:gd name="T12" fmla="*/ 76 w 90"/>
                <a:gd name="T13" fmla="*/ 0 h 324"/>
                <a:gd name="T14" fmla="*/ 90 w 90"/>
                <a:gd name="T15" fmla="*/ 14 h 324"/>
                <a:gd name="T16" fmla="*/ 90 w 90"/>
                <a:gd name="T17" fmla="*/ 31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324">
                  <a:moveTo>
                    <a:pt x="90" y="310"/>
                  </a:moveTo>
                  <a:cubicBezTo>
                    <a:pt x="90" y="318"/>
                    <a:pt x="83" y="324"/>
                    <a:pt x="76" y="324"/>
                  </a:cubicBezTo>
                  <a:cubicBezTo>
                    <a:pt x="14" y="324"/>
                    <a:pt x="14" y="324"/>
                    <a:pt x="14" y="324"/>
                  </a:cubicBezTo>
                  <a:cubicBezTo>
                    <a:pt x="6" y="324"/>
                    <a:pt x="0" y="318"/>
                    <a:pt x="0" y="3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3" y="0"/>
                    <a:pt x="90" y="6"/>
                    <a:pt x="90" y="14"/>
                  </a:cubicBezTo>
                  <a:lnTo>
                    <a:pt x="90" y="310"/>
                  </a:lnTo>
                  <a:close/>
                </a:path>
              </a:pathLst>
            </a:custGeom>
            <a:solidFill>
              <a:srgbClr val="47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zh-CN" altLang="en-US" sz="1200" spc="4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新员工文化培训</a:t>
              </a:r>
              <a:endParaRPr lang="zh-CN" altLang="en-US" sz="1200" spc="4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304" name="组合 11303"/>
            <p:cNvGrpSpPr/>
            <p:nvPr/>
          </p:nvGrpSpPr>
          <p:grpSpPr>
            <a:xfrm>
              <a:off x="1598613" y="4973661"/>
              <a:ext cx="1463674" cy="150813"/>
              <a:chOff x="1598613" y="4673605"/>
              <a:chExt cx="1463674" cy="150813"/>
            </a:xfrm>
          </p:grpSpPr>
          <p:sp>
            <p:nvSpPr>
              <p:cNvPr id="11272" name="Line 57"/>
              <p:cNvSpPr>
                <a:spLocks noChangeShapeType="1"/>
              </p:cNvSpPr>
              <p:nvPr/>
            </p:nvSpPr>
            <p:spPr bwMode="auto">
              <a:xfrm>
                <a:off x="1598613" y="4748218"/>
                <a:ext cx="1411287" cy="0"/>
              </a:xfrm>
              <a:prstGeom prst="line">
                <a:avLst/>
              </a:prstGeom>
              <a:noFill/>
              <a:ln w="46038" cap="rnd">
                <a:solidFill>
                  <a:srgbClr val="47E1E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3" name="Freeform 58"/>
              <p:cNvSpPr>
                <a:spLocks/>
              </p:cNvSpPr>
              <p:nvPr/>
            </p:nvSpPr>
            <p:spPr bwMode="auto">
              <a:xfrm>
                <a:off x="2921000" y="4673605"/>
                <a:ext cx="141287" cy="150813"/>
              </a:xfrm>
              <a:custGeom>
                <a:avLst/>
                <a:gdLst>
                  <a:gd name="T0" fmla="*/ 0 w 89"/>
                  <a:gd name="T1" fmla="*/ 95 h 95"/>
                  <a:gd name="T2" fmla="*/ 49 w 89"/>
                  <a:gd name="T3" fmla="*/ 47 h 95"/>
                  <a:gd name="T4" fmla="*/ 0 w 89"/>
                  <a:gd name="T5" fmla="*/ 0 h 95"/>
                  <a:gd name="T6" fmla="*/ 42 w 89"/>
                  <a:gd name="T7" fmla="*/ 0 h 95"/>
                  <a:gd name="T8" fmla="*/ 89 w 89"/>
                  <a:gd name="T9" fmla="*/ 47 h 95"/>
                  <a:gd name="T10" fmla="*/ 42 w 89"/>
                  <a:gd name="T11" fmla="*/ 95 h 95"/>
                  <a:gd name="T12" fmla="*/ 0 w 89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95">
                    <a:moveTo>
                      <a:pt x="0" y="95"/>
                    </a:moveTo>
                    <a:lnTo>
                      <a:pt x="49" y="47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89" y="47"/>
                    </a:lnTo>
                    <a:lnTo>
                      <a:pt x="42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47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3554413" y="4440261"/>
              <a:ext cx="4783137" cy="1217613"/>
              <a:chOff x="3554413" y="4440261"/>
              <a:chExt cx="4783137" cy="1217613"/>
            </a:xfrm>
          </p:grpSpPr>
          <p:sp>
            <p:nvSpPr>
              <p:cNvPr id="37" name="Freeform 26"/>
              <p:cNvSpPr>
                <a:spLocks/>
              </p:cNvSpPr>
              <p:nvPr/>
            </p:nvSpPr>
            <p:spPr bwMode="auto">
              <a:xfrm>
                <a:off x="3908425" y="4440261"/>
                <a:ext cx="341312" cy="1217613"/>
              </a:xfrm>
              <a:custGeom>
                <a:avLst/>
                <a:gdLst>
                  <a:gd name="T0" fmla="*/ 91 w 91"/>
                  <a:gd name="T1" fmla="*/ 310 h 324"/>
                  <a:gd name="T2" fmla="*/ 77 w 91"/>
                  <a:gd name="T3" fmla="*/ 324 h 324"/>
                  <a:gd name="T4" fmla="*/ 14 w 91"/>
                  <a:gd name="T5" fmla="*/ 324 h 324"/>
                  <a:gd name="T6" fmla="*/ 0 w 91"/>
                  <a:gd name="T7" fmla="*/ 310 h 324"/>
                  <a:gd name="T8" fmla="*/ 0 w 91"/>
                  <a:gd name="T9" fmla="*/ 14 h 324"/>
                  <a:gd name="T10" fmla="*/ 14 w 91"/>
                  <a:gd name="T11" fmla="*/ 0 h 324"/>
                  <a:gd name="T12" fmla="*/ 77 w 91"/>
                  <a:gd name="T13" fmla="*/ 0 h 324"/>
                  <a:gd name="T14" fmla="*/ 91 w 91"/>
                  <a:gd name="T15" fmla="*/ 14 h 324"/>
                  <a:gd name="T16" fmla="*/ 91 w 91"/>
                  <a:gd name="T17" fmla="*/ 31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324">
                    <a:moveTo>
                      <a:pt x="91" y="310"/>
                    </a:moveTo>
                    <a:cubicBezTo>
                      <a:pt x="91" y="318"/>
                      <a:pt x="84" y="324"/>
                      <a:pt x="77" y="324"/>
                    </a:cubicBezTo>
                    <a:cubicBezTo>
                      <a:pt x="14" y="324"/>
                      <a:pt x="14" y="324"/>
                      <a:pt x="14" y="324"/>
                    </a:cubicBezTo>
                    <a:cubicBezTo>
                      <a:pt x="7" y="324"/>
                      <a:pt x="0" y="318"/>
                      <a:pt x="0" y="3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4" y="0"/>
                      <a:pt x="91" y="6"/>
                      <a:pt x="91" y="14"/>
                    </a:cubicBezTo>
                    <a:lnTo>
                      <a:pt x="91" y="310"/>
                    </a:lnTo>
                    <a:close/>
                  </a:path>
                </a:pathLst>
              </a:custGeom>
              <a:solidFill>
                <a:srgbClr val="47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zh-CN" altLang="en-US" sz="1200" spc="4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导师培养与辅导</a:t>
                </a:r>
                <a:endParaRPr lang="zh-CN" altLang="en-US" sz="1200" spc="4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4657725" y="4440261"/>
                <a:ext cx="338137" cy="1217613"/>
              </a:xfrm>
              <a:custGeom>
                <a:avLst/>
                <a:gdLst>
                  <a:gd name="T0" fmla="*/ 90 w 90"/>
                  <a:gd name="T1" fmla="*/ 310 h 324"/>
                  <a:gd name="T2" fmla="*/ 76 w 90"/>
                  <a:gd name="T3" fmla="*/ 324 h 324"/>
                  <a:gd name="T4" fmla="*/ 14 w 90"/>
                  <a:gd name="T5" fmla="*/ 324 h 324"/>
                  <a:gd name="T6" fmla="*/ 0 w 90"/>
                  <a:gd name="T7" fmla="*/ 310 h 324"/>
                  <a:gd name="T8" fmla="*/ 0 w 90"/>
                  <a:gd name="T9" fmla="*/ 14 h 324"/>
                  <a:gd name="T10" fmla="*/ 14 w 90"/>
                  <a:gd name="T11" fmla="*/ 0 h 324"/>
                  <a:gd name="T12" fmla="*/ 76 w 90"/>
                  <a:gd name="T13" fmla="*/ 0 h 324"/>
                  <a:gd name="T14" fmla="*/ 90 w 90"/>
                  <a:gd name="T15" fmla="*/ 14 h 324"/>
                  <a:gd name="T16" fmla="*/ 90 w 90"/>
                  <a:gd name="T17" fmla="*/ 31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324">
                    <a:moveTo>
                      <a:pt x="90" y="310"/>
                    </a:moveTo>
                    <a:cubicBezTo>
                      <a:pt x="90" y="318"/>
                      <a:pt x="84" y="324"/>
                      <a:pt x="76" y="324"/>
                    </a:cubicBezTo>
                    <a:cubicBezTo>
                      <a:pt x="14" y="324"/>
                      <a:pt x="14" y="324"/>
                      <a:pt x="14" y="324"/>
                    </a:cubicBezTo>
                    <a:cubicBezTo>
                      <a:pt x="7" y="324"/>
                      <a:pt x="0" y="318"/>
                      <a:pt x="0" y="3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4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0" y="6"/>
                      <a:pt x="90" y="14"/>
                    </a:cubicBezTo>
                    <a:lnTo>
                      <a:pt x="90" y="310"/>
                    </a:lnTo>
                    <a:close/>
                  </a:path>
                </a:pathLst>
              </a:custGeom>
              <a:solidFill>
                <a:srgbClr val="47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zh-CN" altLang="en-US" sz="1200" spc="4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上岗培训</a:t>
                </a:r>
                <a:endParaRPr lang="zh-CN" altLang="en-US" sz="1200" spc="4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38"/>
              <p:cNvSpPr>
                <a:spLocks/>
              </p:cNvSpPr>
              <p:nvPr/>
            </p:nvSpPr>
            <p:spPr bwMode="auto">
              <a:xfrm>
                <a:off x="5408613" y="4440261"/>
                <a:ext cx="1419225" cy="1217613"/>
              </a:xfrm>
              <a:custGeom>
                <a:avLst/>
                <a:gdLst>
                  <a:gd name="T0" fmla="*/ 378 w 378"/>
                  <a:gd name="T1" fmla="*/ 310 h 324"/>
                  <a:gd name="T2" fmla="*/ 364 w 378"/>
                  <a:gd name="T3" fmla="*/ 324 h 324"/>
                  <a:gd name="T4" fmla="*/ 14 w 378"/>
                  <a:gd name="T5" fmla="*/ 324 h 324"/>
                  <a:gd name="T6" fmla="*/ 0 w 378"/>
                  <a:gd name="T7" fmla="*/ 310 h 324"/>
                  <a:gd name="T8" fmla="*/ 0 w 378"/>
                  <a:gd name="T9" fmla="*/ 14 h 324"/>
                  <a:gd name="T10" fmla="*/ 14 w 378"/>
                  <a:gd name="T11" fmla="*/ 0 h 324"/>
                  <a:gd name="T12" fmla="*/ 364 w 378"/>
                  <a:gd name="T13" fmla="*/ 0 h 324"/>
                  <a:gd name="T14" fmla="*/ 378 w 378"/>
                  <a:gd name="T15" fmla="*/ 14 h 324"/>
                  <a:gd name="T16" fmla="*/ 378 w 378"/>
                  <a:gd name="T17" fmla="*/ 31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8" h="324">
                    <a:moveTo>
                      <a:pt x="378" y="310"/>
                    </a:moveTo>
                    <a:cubicBezTo>
                      <a:pt x="378" y="318"/>
                      <a:pt x="372" y="324"/>
                      <a:pt x="364" y="324"/>
                    </a:cubicBezTo>
                    <a:cubicBezTo>
                      <a:pt x="14" y="324"/>
                      <a:pt x="14" y="324"/>
                      <a:pt x="14" y="324"/>
                    </a:cubicBezTo>
                    <a:cubicBezTo>
                      <a:pt x="6" y="324"/>
                      <a:pt x="0" y="318"/>
                      <a:pt x="0" y="3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72" y="0"/>
                      <a:pt x="378" y="6"/>
                      <a:pt x="378" y="14"/>
                    </a:cubicBezTo>
                    <a:lnTo>
                      <a:pt x="378" y="310"/>
                    </a:lnTo>
                    <a:close/>
                  </a:path>
                </a:pathLst>
              </a:custGeom>
              <a:solidFill>
                <a:srgbClr val="47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7248525" y="4440261"/>
                <a:ext cx="338137" cy="1217613"/>
              </a:xfrm>
              <a:custGeom>
                <a:avLst/>
                <a:gdLst>
                  <a:gd name="T0" fmla="*/ 90 w 90"/>
                  <a:gd name="T1" fmla="*/ 310 h 324"/>
                  <a:gd name="T2" fmla="*/ 76 w 90"/>
                  <a:gd name="T3" fmla="*/ 324 h 324"/>
                  <a:gd name="T4" fmla="*/ 14 w 90"/>
                  <a:gd name="T5" fmla="*/ 324 h 324"/>
                  <a:gd name="T6" fmla="*/ 0 w 90"/>
                  <a:gd name="T7" fmla="*/ 310 h 324"/>
                  <a:gd name="T8" fmla="*/ 0 w 90"/>
                  <a:gd name="T9" fmla="*/ 14 h 324"/>
                  <a:gd name="T10" fmla="*/ 14 w 90"/>
                  <a:gd name="T11" fmla="*/ 0 h 324"/>
                  <a:gd name="T12" fmla="*/ 76 w 90"/>
                  <a:gd name="T13" fmla="*/ 0 h 324"/>
                  <a:gd name="T14" fmla="*/ 90 w 90"/>
                  <a:gd name="T15" fmla="*/ 14 h 324"/>
                  <a:gd name="T16" fmla="*/ 90 w 90"/>
                  <a:gd name="T17" fmla="*/ 31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324">
                    <a:moveTo>
                      <a:pt x="90" y="310"/>
                    </a:moveTo>
                    <a:cubicBezTo>
                      <a:pt x="90" y="318"/>
                      <a:pt x="84" y="324"/>
                      <a:pt x="76" y="324"/>
                    </a:cubicBezTo>
                    <a:cubicBezTo>
                      <a:pt x="14" y="324"/>
                      <a:pt x="14" y="324"/>
                      <a:pt x="14" y="324"/>
                    </a:cubicBezTo>
                    <a:cubicBezTo>
                      <a:pt x="6" y="324"/>
                      <a:pt x="0" y="318"/>
                      <a:pt x="0" y="3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0" y="6"/>
                      <a:pt x="90" y="14"/>
                    </a:cubicBezTo>
                    <a:lnTo>
                      <a:pt x="90" y="310"/>
                    </a:lnTo>
                    <a:close/>
                  </a:path>
                </a:pathLst>
              </a:custGeom>
              <a:solidFill>
                <a:srgbClr val="47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zh-CN" altLang="en-US" sz="1200" spc="4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资源池</a:t>
                </a:r>
                <a:endParaRPr lang="zh-CN" altLang="en-US" sz="1200" spc="4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43"/>
              <p:cNvSpPr>
                <a:spLocks/>
              </p:cNvSpPr>
              <p:nvPr/>
            </p:nvSpPr>
            <p:spPr bwMode="auto">
              <a:xfrm>
                <a:off x="7999413" y="4440261"/>
                <a:ext cx="338137" cy="1217613"/>
              </a:xfrm>
              <a:custGeom>
                <a:avLst/>
                <a:gdLst>
                  <a:gd name="T0" fmla="*/ 90 w 90"/>
                  <a:gd name="T1" fmla="*/ 310 h 324"/>
                  <a:gd name="T2" fmla="*/ 76 w 90"/>
                  <a:gd name="T3" fmla="*/ 324 h 324"/>
                  <a:gd name="T4" fmla="*/ 14 w 90"/>
                  <a:gd name="T5" fmla="*/ 324 h 324"/>
                  <a:gd name="T6" fmla="*/ 0 w 90"/>
                  <a:gd name="T7" fmla="*/ 310 h 324"/>
                  <a:gd name="T8" fmla="*/ 0 w 90"/>
                  <a:gd name="T9" fmla="*/ 14 h 324"/>
                  <a:gd name="T10" fmla="*/ 14 w 90"/>
                  <a:gd name="T11" fmla="*/ 0 h 324"/>
                  <a:gd name="T12" fmla="*/ 76 w 90"/>
                  <a:gd name="T13" fmla="*/ 0 h 324"/>
                  <a:gd name="T14" fmla="*/ 90 w 90"/>
                  <a:gd name="T15" fmla="*/ 14 h 324"/>
                  <a:gd name="T16" fmla="*/ 90 w 90"/>
                  <a:gd name="T17" fmla="*/ 31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324">
                    <a:moveTo>
                      <a:pt x="90" y="310"/>
                    </a:moveTo>
                    <a:cubicBezTo>
                      <a:pt x="90" y="318"/>
                      <a:pt x="84" y="324"/>
                      <a:pt x="76" y="324"/>
                    </a:cubicBezTo>
                    <a:cubicBezTo>
                      <a:pt x="14" y="324"/>
                      <a:pt x="14" y="324"/>
                      <a:pt x="14" y="324"/>
                    </a:cubicBezTo>
                    <a:cubicBezTo>
                      <a:pt x="6" y="324"/>
                      <a:pt x="0" y="318"/>
                      <a:pt x="0" y="3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84" y="0"/>
                      <a:pt x="90" y="6"/>
                      <a:pt x="90" y="14"/>
                    </a:cubicBezTo>
                    <a:lnTo>
                      <a:pt x="90" y="310"/>
                    </a:lnTo>
                    <a:close/>
                  </a:path>
                </a:pathLst>
              </a:custGeom>
              <a:solidFill>
                <a:srgbClr val="47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square" lIns="91440" tIns="45720" rIns="91440" bIns="45720" numCol="1" anchor="ctr" anchorCtr="1" compatLnSpc="1">
                <a:prstTxWarp prst="textNoShape">
                  <a:avLst/>
                </a:prstTxWarp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zh-CN" altLang="en-US" sz="1200" spc="4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岗位适应性培训</a:t>
                </a:r>
                <a:endParaRPr lang="zh-CN" altLang="en-US" sz="1200" spc="4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Rectangle 51"/>
              <p:cNvSpPr>
                <a:spLocks noChangeArrowheads="1"/>
              </p:cNvSpPr>
              <p:nvPr/>
            </p:nvSpPr>
            <p:spPr bwMode="auto">
              <a:xfrm>
                <a:off x="5795963" y="4583136"/>
                <a:ext cx="407987" cy="255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300" b="0" i="0" u="none" strike="noStrike" cap="none" normalizeH="0" baseline="0" smtClean="0">
                    <a:ln>
                      <a:noFill/>
                    </a:ln>
                    <a:solidFill>
                      <a:srgbClr val="231815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在岗培训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52"/>
              <p:cNvSpPr>
                <a:spLocks noChangeArrowheads="1"/>
              </p:cNvSpPr>
              <p:nvPr/>
            </p:nvSpPr>
            <p:spPr bwMode="auto">
              <a:xfrm>
                <a:off x="5795963" y="4938736"/>
                <a:ext cx="407987" cy="255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300" b="0" i="0" u="none" strike="noStrike" cap="none" normalizeH="0" baseline="0" smtClean="0">
                    <a:ln>
                      <a:noFill/>
                    </a:ln>
                    <a:solidFill>
                      <a:srgbClr val="231815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骨干培训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64" name="Rectangle 53"/>
              <p:cNvSpPr>
                <a:spLocks noChangeArrowheads="1"/>
              </p:cNvSpPr>
              <p:nvPr/>
            </p:nvSpPr>
            <p:spPr bwMode="auto">
              <a:xfrm>
                <a:off x="5795963" y="5300686"/>
                <a:ext cx="438150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300" b="0" i="0" u="none" strike="noStrike" cap="none" normalizeH="0" baseline="0" smtClean="0">
                    <a:ln>
                      <a:noFill/>
                    </a:ln>
                    <a:solidFill>
                      <a:srgbClr val="231815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管理培训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11289" name="组合 11288"/>
              <p:cNvGrpSpPr/>
              <p:nvPr/>
            </p:nvGrpSpPr>
            <p:grpSpPr>
              <a:xfrm>
                <a:off x="3554413" y="4973661"/>
                <a:ext cx="300037" cy="150813"/>
                <a:chOff x="3554413" y="4673605"/>
                <a:chExt cx="300037" cy="150813"/>
              </a:xfrm>
            </p:grpSpPr>
            <p:sp>
              <p:nvSpPr>
                <p:cNvPr id="11274" name="Line 59"/>
                <p:cNvSpPr>
                  <a:spLocks noChangeShapeType="1"/>
                </p:cNvSpPr>
                <p:nvPr/>
              </p:nvSpPr>
              <p:spPr bwMode="auto">
                <a:xfrm>
                  <a:off x="3554413" y="4748218"/>
                  <a:ext cx="247650" cy="0"/>
                </a:xfrm>
                <a:prstGeom prst="line">
                  <a:avLst/>
                </a:prstGeom>
                <a:noFill/>
                <a:ln w="46038" cap="rnd">
                  <a:solidFill>
                    <a:srgbClr val="47E1E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75" name="Freeform 60"/>
                <p:cNvSpPr>
                  <a:spLocks/>
                </p:cNvSpPr>
                <p:nvPr/>
              </p:nvSpPr>
              <p:spPr bwMode="auto">
                <a:xfrm>
                  <a:off x="3713163" y="4673605"/>
                  <a:ext cx="141287" cy="150813"/>
                </a:xfrm>
                <a:custGeom>
                  <a:avLst/>
                  <a:gdLst>
                    <a:gd name="T0" fmla="*/ 0 w 89"/>
                    <a:gd name="T1" fmla="*/ 95 h 95"/>
                    <a:gd name="T2" fmla="*/ 49 w 89"/>
                    <a:gd name="T3" fmla="*/ 47 h 95"/>
                    <a:gd name="T4" fmla="*/ 0 w 89"/>
                    <a:gd name="T5" fmla="*/ 0 h 95"/>
                    <a:gd name="T6" fmla="*/ 42 w 89"/>
                    <a:gd name="T7" fmla="*/ 0 h 95"/>
                    <a:gd name="T8" fmla="*/ 89 w 89"/>
                    <a:gd name="T9" fmla="*/ 47 h 95"/>
                    <a:gd name="T10" fmla="*/ 42 w 89"/>
                    <a:gd name="T11" fmla="*/ 95 h 95"/>
                    <a:gd name="T12" fmla="*/ 0 w 89"/>
                    <a:gd name="T13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95">
                      <a:moveTo>
                        <a:pt x="0" y="95"/>
                      </a:moveTo>
                      <a:lnTo>
                        <a:pt x="49" y="47"/>
                      </a:lnTo>
                      <a:lnTo>
                        <a:pt x="0" y="0"/>
                      </a:lnTo>
                      <a:lnTo>
                        <a:pt x="42" y="0"/>
                      </a:lnTo>
                      <a:lnTo>
                        <a:pt x="89" y="47"/>
                      </a:lnTo>
                      <a:lnTo>
                        <a:pt x="42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47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290" name="组合 11289"/>
              <p:cNvGrpSpPr/>
              <p:nvPr/>
            </p:nvGrpSpPr>
            <p:grpSpPr>
              <a:xfrm>
                <a:off x="4321175" y="4973661"/>
                <a:ext cx="295275" cy="150813"/>
                <a:chOff x="4321175" y="4673605"/>
                <a:chExt cx="295275" cy="150813"/>
              </a:xfrm>
            </p:grpSpPr>
            <p:sp>
              <p:nvSpPr>
                <p:cNvPr id="11276" name="Line 61"/>
                <p:cNvSpPr>
                  <a:spLocks noChangeShapeType="1"/>
                </p:cNvSpPr>
                <p:nvPr/>
              </p:nvSpPr>
              <p:spPr bwMode="auto">
                <a:xfrm>
                  <a:off x="4321175" y="4748218"/>
                  <a:ext cx="242887" cy="0"/>
                </a:xfrm>
                <a:prstGeom prst="line">
                  <a:avLst/>
                </a:prstGeom>
                <a:noFill/>
                <a:ln w="46038" cap="rnd">
                  <a:solidFill>
                    <a:srgbClr val="47E1E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/>
                </a:p>
              </p:txBody>
            </p:sp>
            <p:sp>
              <p:nvSpPr>
                <p:cNvPr id="11277" name="Freeform 62"/>
                <p:cNvSpPr>
                  <a:spLocks/>
                </p:cNvSpPr>
                <p:nvPr/>
              </p:nvSpPr>
              <p:spPr bwMode="auto">
                <a:xfrm>
                  <a:off x="4478338" y="4673605"/>
                  <a:ext cx="138112" cy="150813"/>
                </a:xfrm>
                <a:custGeom>
                  <a:avLst/>
                  <a:gdLst>
                    <a:gd name="T0" fmla="*/ 0 w 87"/>
                    <a:gd name="T1" fmla="*/ 95 h 95"/>
                    <a:gd name="T2" fmla="*/ 47 w 87"/>
                    <a:gd name="T3" fmla="*/ 47 h 95"/>
                    <a:gd name="T4" fmla="*/ 0 w 87"/>
                    <a:gd name="T5" fmla="*/ 0 h 95"/>
                    <a:gd name="T6" fmla="*/ 40 w 87"/>
                    <a:gd name="T7" fmla="*/ 0 h 95"/>
                    <a:gd name="T8" fmla="*/ 87 w 87"/>
                    <a:gd name="T9" fmla="*/ 47 h 95"/>
                    <a:gd name="T10" fmla="*/ 40 w 87"/>
                    <a:gd name="T11" fmla="*/ 95 h 95"/>
                    <a:gd name="T12" fmla="*/ 0 w 87"/>
                    <a:gd name="T13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7" h="95">
                      <a:moveTo>
                        <a:pt x="0" y="95"/>
                      </a:moveTo>
                      <a:lnTo>
                        <a:pt x="47" y="47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87" y="47"/>
                      </a:lnTo>
                      <a:lnTo>
                        <a:pt x="4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47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b="1"/>
                </a:p>
              </p:txBody>
            </p:sp>
          </p:grpSp>
          <p:grpSp>
            <p:nvGrpSpPr>
              <p:cNvPr id="11300" name="组合 11299"/>
              <p:cNvGrpSpPr/>
              <p:nvPr/>
            </p:nvGrpSpPr>
            <p:grpSpPr>
              <a:xfrm>
                <a:off x="5056188" y="4973661"/>
                <a:ext cx="300037" cy="150813"/>
                <a:chOff x="5056188" y="4673605"/>
                <a:chExt cx="300037" cy="150813"/>
              </a:xfrm>
            </p:grpSpPr>
            <p:sp>
              <p:nvSpPr>
                <p:cNvPr id="11278" name="Line 63"/>
                <p:cNvSpPr>
                  <a:spLocks noChangeShapeType="1"/>
                </p:cNvSpPr>
                <p:nvPr/>
              </p:nvSpPr>
              <p:spPr bwMode="auto">
                <a:xfrm>
                  <a:off x="5056188" y="4748218"/>
                  <a:ext cx="247650" cy="0"/>
                </a:xfrm>
                <a:prstGeom prst="line">
                  <a:avLst/>
                </a:prstGeom>
                <a:noFill/>
                <a:ln w="46038" cap="rnd">
                  <a:solidFill>
                    <a:srgbClr val="47E1E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79" name="Freeform 64"/>
                <p:cNvSpPr>
                  <a:spLocks/>
                </p:cNvSpPr>
                <p:nvPr/>
              </p:nvSpPr>
              <p:spPr bwMode="auto">
                <a:xfrm>
                  <a:off x="5213350" y="4673605"/>
                  <a:ext cx="142875" cy="150813"/>
                </a:xfrm>
                <a:custGeom>
                  <a:avLst/>
                  <a:gdLst>
                    <a:gd name="T0" fmla="*/ 0 w 90"/>
                    <a:gd name="T1" fmla="*/ 95 h 95"/>
                    <a:gd name="T2" fmla="*/ 48 w 90"/>
                    <a:gd name="T3" fmla="*/ 47 h 95"/>
                    <a:gd name="T4" fmla="*/ 0 w 90"/>
                    <a:gd name="T5" fmla="*/ 0 h 95"/>
                    <a:gd name="T6" fmla="*/ 41 w 90"/>
                    <a:gd name="T7" fmla="*/ 0 h 95"/>
                    <a:gd name="T8" fmla="*/ 90 w 90"/>
                    <a:gd name="T9" fmla="*/ 47 h 95"/>
                    <a:gd name="T10" fmla="*/ 41 w 90"/>
                    <a:gd name="T11" fmla="*/ 95 h 95"/>
                    <a:gd name="T12" fmla="*/ 0 w 90"/>
                    <a:gd name="T13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" h="95">
                      <a:moveTo>
                        <a:pt x="0" y="95"/>
                      </a:moveTo>
                      <a:lnTo>
                        <a:pt x="48" y="47"/>
                      </a:lnTo>
                      <a:lnTo>
                        <a:pt x="0" y="0"/>
                      </a:lnTo>
                      <a:lnTo>
                        <a:pt x="41" y="0"/>
                      </a:lnTo>
                      <a:lnTo>
                        <a:pt x="90" y="47"/>
                      </a:lnTo>
                      <a:lnTo>
                        <a:pt x="41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47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01" name="组合 11300"/>
              <p:cNvGrpSpPr/>
              <p:nvPr/>
            </p:nvGrpSpPr>
            <p:grpSpPr>
              <a:xfrm>
                <a:off x="6884988" y="4973661"/>
                <a:ext cx="296862" cy="150813"/>
                <a:chOff x="6884988" y="4673605"/>
                <a:chExt cx="296862" cy="150813"/>
              </a:xfrm>
            </p:grpSpPr>
            <p:sp>
              <p:nvSpPr>
                <p:cNvPr id="11280" name="Line 65"/>
                <p:cNvSpPr>
                  <a:spLocks noChangeShapeType="1"/>
                </p:cNvSpPr>
                <p:nvPr/>
              </p:nvSpPr>
              <p:spPr bwMode="auto">
                <a:xfrm>
                  <a:off x="6884988" y="4748218"/>
                  <a:ext cx="244475" cy="0"/>
                </a:xfrm>
                <a:prstGeom prst="line">
                  <a:avLst/>
                </a:prstGeom>
                <a:noFill/>
                <a:ln w="46038" cap="rnd">
                  <a:solidFill>
                    <a:srgbClr val="47E1E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81" name="Freeform 66"/>
                <p:cNvSpPr>
                  <a:spLocks/>
                </p:cNvSpPr>
                <p:nvPr/>
              </p:nvSpPr>
              <p:spPr bwMode="auto">
                <a:xfrm>
                  <a:off x="7042150" y="4673605"/>
                  <a:ext cx="139700" cy="150813"/>
                </a:xfrm>
                <a:custGeom>
                  <a:avLst/>
                  <a:gdLst>
                    <a:gd name="T0" fmla="*/ 0 w 88"/>
                    <a:gd name="T1" fmla="*/ 95 h 95"/>
                    <a:gd name="T2" fmla="*/ 47 w 88"/>
                    <a:gd name="T3" fmla="*/ 47 h 95"/>
                    <a:gd name="T4" fmla="*/ 0 w 88"/>
                    <a:gd name="T5" fmla="*/ 0 h 95"/>
                    <a:gd name="T6" fmla="*/ 40 w 88"/>
                    <a:gd name="T7" fmla="*/ 0 h 95"/>
                    <a:gd name="T8" fmla="*/ 88 w 88"/>
                    <a:gd name="T9" fmla="*/ 47 h 95"/>
                    <a:gd name="T10" fmla="*/ 40 w 88"/>
                    <a:gd name="T11" fmla="*/ 95 h 95"/>
                    <a:gd name="T12" fmla="*/ 0 w 88"/>
                    <a:gd name="T13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95">
                      <a:moveTo>
                        <a:pt x="0" y="95"/>
                      </a:moveTo>
                      <a:lnTo>
                        <a:pt x="47" y="47"/>
                      </a:ln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88" y="47"/>
                      </a:lnTo>
                      <a:lnTo>
                        <a:pt x="40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47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302" name="组合 11301"/>
              <p:cNvGrpSpPr/>
              <p:nvPr/>
            </p:nvGrpSpPr>
            <p:grpSpPr>
              <a:xfrm>
                <a:off x="7627938" y="4973661"/>
                <a:ext cx="300037" cy="150813"/>
                <a:chOff x="7627938" y="4673605"/>
                <a:chExt cx="300037" cy="150813"/>
              </a:xfrm>
            </p:grpSpPr>
            <p:sp>
              <p:nvSpPr>
                <p:cNvPr id="11282" name="Line 67"/>
                <p:cNvSpPr>
                  <a:spLocks noChangeShapeType="1"/>
                </p:cNvSpPr>
                <p:nvPr/>
              </p:nvSpPr>
              <p:spPr bwMode="auto">
                <a:xfrm>
                  <a:off x="7627938" y="4748218"/>
                  <a:ext cx="247650" cy="0"/>
                </a:xfrm>
                <a:prstGeom prst="line">
                  <a:avLst/>
                </a:prstGeom>
                <a:noFill/>
                <a:ln w="46038" cap="rnd">
                  <a:solidFill>
                    <a:srgbClr val="47E1E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83" name="Freeform 68"/>
                <p:cNvSpPr>
                  <a:spLocks/>
                </p:cNvSpPr>
                <p:nvPr/>
              </p:nvSpPr>
              <p:spPr bwMode="auto">
                <a:xfrm>
                  <a:off x="7785100" y="4673605"/>
                  <a:ext cx="142875" cy="150813"/>
                </a:xfrm>
                <a:custGeom>
                  <a:avLst/>
                  <a:gdLst>
                    <a:gd name="T0" fmla="*/ 0 w 90"/>
                    <a:gd name="T1" fmla="*/ 95 h 95"/>
                    <a:gd name="T2" fmla="*/ 50 w 90"/>
                    <a:gd name="T3" fmla="*/ 47 h 95"/>
                    <a:gd name="T4" fmla="*/ 0 w 90"/>
                    <a:gd name="T5" fmla="*/ 0 h 95"/>
                    <a:gd name="T6" fmla="*/ 43 w 90"/>
                    <a:gd name="T7" fmla="*/ 0 h 95"/>
                    <a:gd name="T8" fmla="*/ 90 w 90"/>
                    <a:gd name="T9" fmla="*/ 47 h 95"/>
                    <a:gd name="T10" fmla="*/ 43 w 90"/>
                    <a:gd name="T11" fmla="*/ 95 h 95"/>
                    <a:gd name="T12" fmla="*/ 0 w 90"/>
                    <a:gd name="T13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0" h="95">
                      <a:moveTo>
                        <a:pt x="0" y="95"/>
                      </a:moveTo>
                      <a:lnTo>
                        <a:pt x="50" y="47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90" y="47"/>
                      </a:lnTo>
                      <a:lnTo>
                        <a:pt x="43" y="95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47E1E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1303" name="组合 11302"/>
          <p:cNvGrpSpPr/>
          <p:nvPr/>
        </p:nvGrpSpPr>
        <p:grpSpPr>
          <a:xfrm>
            <a:off x="8416925" y="4973661"/>
            <a:ext cx="1643062" cy="150813"/>
            <a:chOff x="8416925" y="4673605"/>
            <a:chExt cx="1643062" cy="150813"/>
          </a:xfrm>
        </p:grpSpPr>
        <p:sp>
          <p:nvSpPr>
            <p:cNvPr id="11285" name="Line 69"/>
            <p:cNvSpPr>
              <a:spLocks noChangeShapeType="1"/>
            </p:cNvSpPr>
            <p:nvPr/>
          </p:nvSpPr>
          <p:spPr bwMode="auto">
            <a:xfrm>
              <a:off x="8416925" y="4748218"/>
              <a:ext cx="1590675" cy="0"/>
            </a:xfrm>
            <a:prstGeom prst="line">
              <a:avLst/>
            </a:prstGeom>
            <a:noFill/>
            <a:ln w="46038" cap="rnd">
              <a:solidFill>
                <a:srgbClr val="47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6" name="Freeform 70"/>
            <p:cNvSpPr>
              <a:spLocks/>
            </p:cNvSpPr>
            <p:nvPr/>
          </p:nvSpPr>
          <p:spPr bwMode="auto">
            <a:xfrm>
              <a:off x="9918700" y="4673605"/>
              <a:ext cx="141287" cy="150813"/>
            </a:xfrm>
            <a:custGeom>
              <a:avLst/>
              <a:gdLst>
                <a:gd name="T0" fmla="*/ 0 w 89"/>
                <a:gd name="T1" fmla="*/ 95 h 95"/>
                <a:gd name="T2" fmla="*/ 47 w 89"/>
                <a:gd name="T3" fmla="*/ 47 h 95"/>
                <a:gd name="T4" fmla="*/ 0 w 89"/>
                <a:gd name="T5" fmla="*/ 0 h 95"/>
                <a:gd name="T6" fmla="*/ 40 w 89"/>
                <a:gd name="T7" fmla="*/ 0 h 95"/>
                <a:gd name="T8" fmla="*/ 89 w 89"/>
                <a:gd name="T9" fmla="*/ 47 h 95"/>
                <a:gd name="T10" fmla="*/ 40 w 89"/>
                <a:gd name="T11" fmla="*/ 95 h 95"/>
                <a:gd name="T12" fmla="*/ 0 w 89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95">
                  <a:moveTo>
                    <a:pt x="0" y="95"/>
                  </a:moveTo>
                  <a:lnTo>
                    <a:pt x="47" y="47"/>
                  </a:lnTo>
                  <a:lnTo>
                    <a:pt x="0" y="0"/>
                  </a:lnTo>
                  <a:lnTo>
                    <a:pt x="40" y="0"/>
                  </a:lnTo>
                  <a:lnTo>
                    <a:pt x="89" y="47"/>
                  </a:lnTo>
                  <a:lnTo>
                    <a:pt x="40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47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291" name="组合 11290"/>
          <p:cNvGrpSpPr/>
          <p:nvPr/>
        </p:nvGrpSpPr>
        <p:grpSpPr>
          <a:xfrm>
            <a:off x="4752975" y="5657874"/>
            <a:ext cx="3416300" cy="390525"/>
            <a:chOff x="4752975" y="5357818"/>
            <a:chExt cx="3416300" cy="390525"/>
          </a:xfrm>
        </p:grpSpPr>
        <p:sp>
          <p:nvSpPr>
            <p:cNvPr id="11287" name="Freeform 71"/>
            <p:cNvSpPr>
              <a:spLocks/>
            </p:cNvSpPr>
            <p:nvPr/>
          </p:nvSpPr>
          <p:spPr bwMode="auto">
            <a:xfrm>
              <a:off x="4827588" y="5357818"/>
              <a:ext cx="3341687" cy="390525"/>
            </a:xfrm>
            <a:custGeom>
              <a:avLst/>
              <a:gdLst>
                <a:gd name="T0" fmla="*/ 2105 w 2105"/>
                <a:gd name="T1" fmla="*/ 0 h 246"/>
                <a:gd name="T2" fmla="*/ 2105 w 2105"/>
                <a:gd name="T3" fmla="*/ 246 h 246"/>
                <a:gd name="T4" fmla="*/ 0 w 2105"/>
                <a:gd name="T5" fmla="*/ 246 h 246"/>
                <a:gd name="T6" fmla="*/ 0 w 2105"/>
                <a:gd name="T7" fmla="*/ 3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5" h="246">
                  <a:moveTo>
                    <a:pt x="2105" y="0"/>
                  </a:moveTo>
                  <a:lnTo>
                    <a:pt x="2105" y="246"/>
                  </a:lnTo>
                  <a:lnTo>
                    <a:pt x="0" y="246"/>
                  </a:lnTo>
                  <a:lnTo>
                    <a:pt x="0" y="33"/>
                  </a:lnTo>
                </a:path>
              </a:pathLst>
            </a:custGeom>
            <a:noFill/>
            <a:ln w="46038" cap="rnd">
              <a:solidFill>
                <a:srgbClr val="47E1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88" name="Freeform 72"/>
            <p:cNvSpPr>
              <a:spLocks/>
            </p:cNvSpPr>
            <p:nvPr/>
          </p:nvSpPr>
          <p:spPr bwMode="auto">
            <a:xfrm>
              <a:off x="4752975" y="5357818"/>
              <a:ext cx="153987" cy="142875"/>
            </a:xfrm>
            <a:custGeom>
              <a:avLst/>
              <a:gdLst>
                <a:gd name="T0" fmla="*/ 97 w 97"/>
                <a:gd name="T1" fmla="*/ 90 h 90"/>
                <a:gd name="T2" fmla="*/ 47 w 97"/>
                <a:gd name="T3" fmla="*/ 42 h 90"/>
                <a:gd name="T4" fmla="*/ 0 w 97"/>
                <a:gd name="T5" fmla="*/ 90 h 90"/>
                <a:gd name="T6" fmla="*/ 0 w 97"/>
                <a:gd name="T7" fmla="*/ 49 h 90"/>
                <a:gd name="T8" fmla="*/ 47 w 97"/>
                <a:gd name="T9" fmla="*/ 0 h 90"/>
                <a:gd name="T10" fmla="*/ 97 w 97"/>
                <a:gd name="T11" fmla="*/ 49 h 90"/>
                <a:gd name="T12" fmla="*/ 97 w 97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90">
                  <a:moveTo>
                    <a:pt x="97" y="90"/>
                  </a:moveTo>
                  <a:lnTo>
                    <a:pt x="47" y="42"/>
                  </a:lnTo>
                  <a:lnTo>
                    <a:pt x="0" y="90"/>
                  </a:lnTo>
                  <a:lnTo>
                    <a:pt x="0" y="49"/>
                  </a:lnTo>
                  <a:lnTo>
                    <a:pt x="47" y="0"/>
                  </a:lnTo>
                  <a:lnTo>
                    <a:pt x="97" y="49"/>
                  </a:lnTo>
                  <a:lnTo>
                    <a:pt x="97" y="90"/>
                  </a:lnTo>
                  <a:close/>
                </a:path>
              </a:pathLst>
            </a:custGeom>
            <a:solidFill>
              <a:srgbClr val="47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7980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1265" grpId="0"/>
      <p:bldP spid="11268" grpId="0"/>
      <p:bldP spid="112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7"/>
          <p:cNvSpPr>
            <a:spLocks noChangeArrowheads="1"/>
          </p:cNvSpPr>
          <p:nvPr/>
        </p:nvSpPr>
        <p:spPr bwMode="auto">
          <a:xfrm>
            <a:off x="1071563" y="463426"/>
            <a:ext cx="256480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5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职业发展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1317625" y="1321271"/>
            <a:ext cx="673261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基于任职资格管理，提供双通道晋升机制，拓宽职业空间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1317625" y="1681634"/>
            <a:ext cx="88870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鼓励在专业上做精做深，专家可以获得和管理者一样的职业发展和价值回报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60"/>
          <p:cNvSpPr>
            <a:spLocks noChangeArrowheads="1"/>
          </p:cNvSpPr>
          <p:nvPr/>
        </p:nvSpPr>
        <p:spPr bwMode="auto">
          <a:xfrm>
            <a:off x="1071563" y="1389534"/>
            <a:ext cx="169862" cy="168275"/>
          </a:xfrm>
          <a:prstGeom prst="ellipse">
            <a:avLst/>
          </a:prstGeom>
          <a:solidFill>
            <a:srgbClr val="FFE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61"/>
          <p:cNvSpPr>
            <a:spLocks noChangeArrowheads="1"/>
          </p:cNvSpPr>
          <p:nvPr/>
        </p:nvSpPr>
        <p:spPr bwMode="auto">
          <a:xfrm>
            <a:off x="1071563" y="1761009"/>
            <a:ext cx="169862" cy="169862"/>
          </a:xfrm>
          <a:prstGeom prst="ellipse">
            <a:avLst/>
          </a:prstGeom>
          <a:solidFill>
            <a:srgbClr val="FFE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58" name="组合 1057"/>
          <p:cNvGrpSpPr/>
          <p:nvPr/>
        </p:nvGrpSpPr>
        <p:grpSpPr>
          <a:xfrm>
            <a:off x="1924050" y="2357909"/>
            <a:ext cx="3198813" cy="3179761"/>
            <a:chOff x="1924050" y="2357909"/>
            <a:chExt cx="3198813" cy="3179761"/>
          </a:xfrm>
        </p:grpSpPr>
        <p:sp>
          <p:nvSpPr>
            <p:cNvPr id="11" name="Rectangle 62"/>
            <p:cNvSpPr>
              <a:spLocks noChangeArrowheads="1"/>
            </p:cNvSpPr>
            <p:nvPr/>
          </p:nvSpPr>
          <p:spPr bwMode="auto">
            <a:xfrm>
              <a:off x="2411413" y="3872383"/>
              <a:ext cx="1247775" cy="334962"/>
            </a:xfrm>
            <a:prstGeom prst="rect">
              <a:avLst/>
            </a:prstGeom>
            <a:solidFill>
              <a:srgbClr val="29B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63"/>
            <p:cNvSpPr>
              <a:spLocks noChangeArrowheads="1"/>
            </p:cNvSpPr>
            <p:nvPr/>
          </p:nvSpPr>
          <p:spPr bwMode="auto">
            <a:xfrm>
              <a:off x="2411413" y="3226271"/>
              <a:ext cx="1247775" cy="331787"/>
            </a:xfrm>
            <a:prstGeom prst="rect">
              <a:avLst/>
            </a:prstGeom>
            <a:solidFill>
              <a:srgbClr val="29B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64"/>
            <p:cNvSpPr>
              <a:spLocks noChangeArrowheads="1"/>
            </p:cNvSpPr>
            <p:nvPr/>
          </p:nvSpPr>
          <p:spPr bwMode="auto">
            <a:xfrm>
              <a:off x="2411413" y="2576984"/>
              <a:ext cx="1247775" cy="334962"/>
            </a:xfrm>
            <a:prstGeom prst="rect">
              <a:avLst/>
            </a:prstGeom>
            <a:solidFill>
              <a:srgbClr val="29B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65"/>
            <p:cNvSpPr>
              <a:spLocks noChangeArrowheads="1"/>
            </p:cNvSpPr>
            <p:nvPr/>
          </p:nvSpPr>
          <p:spPr bwMode="auto">
            <a:xfrm>
              <a:off x="3876675" y="3872383"/>
              <a:ext cx="1246187" cy="334962"/>
            </a:xfrm>
            <a:prstGeom prst="rect">
              <a:avLst/>
            </a:prstGeom>
            <a:solidFill>
              <a:srgbClr val="29B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66"/>
            <p:cNvSpPr>
              <a:spLocks noChangeArrowheads="1"/>
            </p:cNvSpPr>
            <p:nvPr/>
          </p:nvSpPr>
          <p:spPr bwMode="auto">
            <a:xfrm>
              <a:off x="2411413" y="4561358"/>
              <a:ext cx="2711450" cy="333375"/>
            </a:xfrm>
            <a:prstGeom prst="rect">
              <a:avLst/>
            </a:prstGeom>
            <a:solidFill>
              <a:srgbClr val="29B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67"/>
            <p:cNvSpPr>
              <a:spLocks noChangeArrowheads="1"/>
            </p:cNvSpPr>
            <p:nvPr/>
          </p:nvSpPr>
          <p:spPr bwMode="auto">
            <a:xfrm>
              <a:off x="2411413" y="5158258"/>
              <a:ext cx="2711450" cy="334962"/>
            </a:xfrm>
            <a:prstGeom prst="rect">
              <a:avLst/>
            </a:prstGeom>
            <a:solidFill>
              <a:srgbClr val="29B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68"/>
            <p:cNvSpPr>
              <a:spLocks noChangeArrowheads="1"/>
            </p:cNvSpPr>
            <p:nvPr/>
          </p:nvSpPr>
          <p:spPr bwMode="auto">
            <a:xfrm>
              <a:off x="3876675" y="3226271"/>
              <a:ext cx="1246187" cy="331787"/>
            </a:xfrm>
            <a:prstGeom prst="rect">
              <a:avLst/>
            </a:prstGeom>
            <a:solidFill>
              <a:srgbClr val="29B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69"/>
            <p:cNvSpPr>
              <a:spLocks noChangeArrowheads="1"/>
            </p:cNvSpPr>
            <p:nvPr/>
          </p:nvSpPr>
          <p:spPr bwMode="auto">
            <a:xfrm>
              <a:off x="3876675" y="2576984"/>
              <a:ext cx="1246187" cy="334962"/>
            </a:xfrm>
            <a:prstGeom prst="rect">
              <a:avLst/>
            </a:prstGeom>
            <a:solidFill>
              <a:srgbClr val="29B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70"/>
            <p:cNvSpPr>
              <a:spLocks noChangeArrowheads="1"/>
            </p:cNvSpPr>
            <p:nvPr/>
          </p:nvSpPr>
          <p:spPr bwMode="auto">
            <a:xfrm>
              <a:off x="2449513" y="3313584"/>
              <a:ext cx="116698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经验丰富的经理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71"/>
            <p:cNvSpPr>
              <a:spLocks noChangeArrowheads="1"/>
            </p:cNvSpPr>
            <p:nvPr/>
          </p:nvSpPr>
          <p:spPr bwMode="auto">
            <a:xfrm>
              <a:off x="4332288" y="3313584"/>
              <a:ext cx="33342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专家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72"/>
            <p:cNvSpPr>
              <a:spLocks noChangeArrowheads="1"/>
            </p:cNvSpPr>
            <p:nvPr/>
          </p:nvSpPr>
          <p:spPr bwMode="auto">
            <a:xfrm>
              <a:off x="4165600" y="2654771"/>
              <a:ext cx="66684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资深专家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73"/>
            <p:cNvSpPr>
              <a:spLocks noChangeArrowheads="1"/>
            </p:cNvSpPr>
            <p:nvPr/>
          </p:nvSpPr>
          <p:spPr bwMode="auto">
            <a:xfrm>
              <a:off x="2700338" y="2654771"/>
              <a:ext cx="66684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资深经理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74"/>
            <p:cNvSpPr>
              <a:spLocks noChangeArrowheads="1"/>
            </p:cNvSpPr>
            <p:nvPr/>
          </p:nvSpPr>
          <p:spPr bwMode="auto">
            <a:xfrm>
              <a:off x="2700338" y="3958108"/>
              <a:ext cx="66684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初级经理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75"/>
            <p:cNvSpPr>
              <a:spLocks noChangeArrowheads="1"/>
            </p:cNvSpPr>
            <p:nvPr/>
          </p:nvSpPr>
          <p:spPr bwMode="auto">
            <a:xfrm>
              <a:off x="4248150" y="3958108"/>
              <a:ext cx="50013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资深者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76"/>
            <p:cNvSpPr>
              <a:spLocks noChangeArrowheads="1"/>
            </p:cNvSpPr>
            <p:nvPr/>
          </p:nvSpPr>
          <p:spPr bwMode="auto">
            <a:xfrm>
              <a:off x="3432175" y="4639146"/>
              <a:ext cx="66684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有经验者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77"/>
            <p:cNvSpPr>
              <a:spLocks noChangeArrowheads="1"/>
            </p:cNvSpPr>
            <p:nvPr/>
          </p:nvSpPr>
          <p:spPr bwMode="auto">
            <a:xfrm>
              <a:off x="3516313" y="5247158"/>
              <a:ext cx="500137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3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初做者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8"/>
            <p:cNvSpPr>
              <a:spLocks/>
            </p:cNvSpPr>
            <p:nvPr/>
          </p:nvSpPr>
          <p:spPr bwMode="auto">
            <a:xfrm>
              <a:off x="1924050" y="5113808"/>
              <a:ext cx="428625" cy="423862"/>
            </a:xfrm>
            <a:custGeom>
              <a:avLst/>
              <a:gdLst>
                <a:gd name="T0" fmla="*/ 110 w 114"/>
                <a:gd name="T1" fmla="*/ 57 h 113"/>
                <a:gd name="T2" fmla="*/ 106 w 114"/>
                <a:gd name="T3" fmla="*/ 57 h 113"/>
                <a:gd name="T4" fmla="*/ 92 w 114"/>
                <a:gd name="T5" fmla="*/ 91 h 113"/>
                <a:gd name="T6" fmla="*/ 57 w 114"/>
                <a:gd name="T7" fmla="*/ 105 h 113"/>
                <a:gd name="T8" fmla="*/ 23 w 114"/>
                <a:gd name="T9" fmla="*/ 91 h 113"/>
                <a:gd name="T10" fmla="*/ 8 w 114"/>
                <a:gd name="T11" fmla="*/ 57 h 113"/>
                <a:gd name="T12" fmla="*/ 23 w 114"/>
                <a:gd name="T13" fmla="*/ 22 h 113"/>
                <a:gd name="T14" fmla="*/ 57 w 114"/>
                <a:gd name="T15" fmla="*/ 8 h 113"/>
                <a:gd name="T16" fmla="*/ 92 w 114"/>
                <a:gd name="T17" fmla="*/ 22 h 113"/>
                <a:gd name="T18" fmla="*/ 106 w 114"/>
                <a:gd name="T19" fmla="*/ 57 h 113"/>
                <a:gd name="T20" fmla="*/ 110 w 114"/>
                <a:gd name="T21" fmla="*/ 57 h 113"/>
                <a:gd name="T22" fmla="*/ 114 w 114"/>
                <a:gd name="T23" fmla="*/ 57 h 113"/>
                <a:gd name="T24" fmla="*/ 57 w 114"/>
                <a:gd name="T25" fmla="*/ 0 h 113"/>
                <a:gd name="T26" fmla="*/ 0 w 114"/>
                <a:gd name="T27" fmla="*/ 57 h 113"/>
                <a:gd name="T28" fmla="*/ 57 w 114"/>
                <a:gd name="T29" fmla="*/ 113 h 113"/>
                <a:gd name="T30" fmla="*/ 114 w 114"/>
                <a:gd name="T31" fmla="*/ 57 h 113"/>
                <a:gd name="T32" fmla="*/ 110 w 114"/>
                <a:gd name="T33" fmla="*/ 5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57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106" y="70"/>
                    <a:pt x="100" y="82"/>
                    <a:pt x="92" y="91"/>
                  </a:cubicBezTo>
                  <a:cubicBezTo>
                    <a:pt x="83" y="100"/>
                    <a:pt x="71" y="105"/>
                    <a:pt x="57" y="105"/>
                  </a:cubicBezTo>
                  <a:cubicBezTo>
                    <a:pt x="44" y="105"/>
                    <a:pt x="31" y="100"/>
                    <a:pt x="23" y="91"/>
                  </a:cubicBezTo>
                  <a:cubicBezTo>
                    <a:pt x="14" y="82"/>
                    <a:pt x="8" y="70"/>
                    <a:pt x="8" y="57"/>
                  </a:cubicBezTo>
                  <a:cubicBezTo>
                    <a:pt x="8" y="43"/>
                    <a:pt x="14" y="31"/>
                    <a:pt x="23" y="22"/>
                  </a:cubicBezTo>
                  <a:cubicBezTo>
                    <a:pt x="31" y="13"/>
                    <a:pt x="44" y="8"/>
                    <a:pt x="57" y="8"/>
                  </a:cubicBezTo>
                  <a:cubicBezTo>
                    <a:pt x="71" y="8"/>
                    <a:pt x="83" y="13"/>
                    <a:pt x="92" y="22"/>
                  </a:cubicBezTo>
                  <a:cubicBezTo>
                    <a:pt x="100" y="31"/>
                    <a:pt x="106" y="43"/>
                    <a:pt x="106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4" y="25"/>
                    <a:pt x="88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88"/>
                    <a:pt x="26" y="113"/>
                    <a:pt x="57" y="113"/>
                  </a:cubicBezTo>
                  <a:cubicBezTo>
                    <a:pt x="88" y="113"/>
                    <a:pt x="114" y="88"/>
                    <a:pt x="114" y="57"/>
                  </a:cubicBezTo>
                  <a:lnTo>
                    <a:pt x="1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LV.1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82"/>
            <p:cNvSpPr>
              <a:spLocks/>
            </p:cNvSpPr>
            <p:nvPr/>
          </p:nvSpPr>
          <p:spPr bwMode="auto">
            <a:xfrm>
              <a:off x="1924050" y="3819996"/>
              <a:ext cx="428625" cy="428625"/>
            </a:xfrm>
            <a:custGeom>
              <a:avLst/>
              <a:gdLst>
                <a:gd name="T0" fmla="*/ 110 w 114"/>
                <a:gd name="T1" fmla="*/ 57 h 114"/>
                <a:gd name="T2" fmla="*/ 106 w 114"/>
                <a:gd name="T3" fmla="*/ 57 h 114"/>
                <a:gd name="T4" fmla="*/ 92 w 114"/>
                <a:gd name="T5" fmla="*/ 91 h 114"/>
                <a:gd name="T6" fmla="*/ 57 w 114"/>
                <a:gd name="T7" fmla="*/ 106 h 114"/>
                <a:gd name="T8" fmla="*/ 23 w 114"/>
                <a:gd name="T9" fmla="*/ 91 h 114"/>
                <a:gd name="T10" fmla="*/ 8 w 114"/>
                <a:gd name="T11" fmla="*/ 57 h 114"/>
                <a:gd name="T12" fmla="*/ 23 w 114"/>
                <a:gd name="T13" fmla="*/ 23 h 114"/>
                <a:gd name="T14" fmla="*/ 57 w 114"/>
                <a:gd name="T15" fmla="*/ 8 h 114"/>
                <a:gd name="T16" fmla="*/ 92 w 114"/>
                <a:gd name="T17" fmla="*/ 23 h 114"/>
                <a:gd name="T18" fmla="*/ 106 w 114"/>
                <a:gd name="T19" fmla="*/ 57 h 114"/>
                <a:gd name="T20" fmla="*/ 110 w 114"/>
                <a:gd name="T21" fmla="*/ 57 h 114"/>
                <a:gd name="T22" fmla="*/ 114 w 114"/>
                <a:gd name="T23" fmla="*/ 57 h 114"/>
                <a:gd name="T24" fmla="*/ 57 w 114"/>
                <a:gd name="T25" fmla="*/ 0 h 114"/>
                <a:gd name="T26" fmla="*/ 0 w 114"/>
                <a:gd name="T27" fmla="*/ 57 h 114"/>
                <a:gd name="T28" fmla="*/ 57 w 114"/>
                <a:gd name="T29" fmla="*/ 114 h 114"/>
                <a:gd name="T30" fmla="*/ 114 w 114"/>
                <a:gd name="T31" fmla="*/ 57 h 114"/>
                <a:gd name="T32" fmla="*/ 110 w 114"/>
                <a:gd name="T33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4">
                  <a:moveTo>
                    <a:pt x="110" y="57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106" y="71"/>
                    <a:pt x="100" y="83"/>
                    <a:pt x="92" y="91"/>
                  </a:cubicBezTo>
                  <a:cubicBezTo>
                    <a:pt x="83" y="100"/>
                    <a:pt x="71" y="106"/>
                    <a:pt x="57" y="106"/>
                  </a:cubicBezTo>
                  <a:cubicBezTo>
                    <a:pt x="44" y="106"/>
                    <a:pt x="31" y="100"/>
                    <a:pt x="23" y="91"/>
                  </a:cubicBezTo>
                  <a:cubicBezTo>
                    <a:pt x="14" y="83"/>
                    <a:pt x="8" y="71"/>
                    <a:pt x="8" y="57"/>
                  </a:cubicBezTo>
                  <a:cubicBezTo>
                    <a:pt x="8" y="44"/>
                    <a:pt x="14" y="31"/>
                    <a:pt x="23" y="23"/>
                  </a:cubicBezTo>
                  <a:cubicBezTo>
                    <a:pt x="31" y="14"/>
                    <a:pt x="44" y="8"/>
                    <a:pt x="57" y="8"/>
                  </a:cubicBezTo>
                  <a:cubicBezTo>
                    <a:pt x="71" y="8"/>
                    <a:pt x="83" y="14"/>
                    <a:pt x="92" y="23"/>
                  </a:cubicBezTo>
                  <a:cubicBezTo>
                    <a:pt x="100" y="31"/>
                    <a:pt x="106" y="44"/>
                    <a:pt x="106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4" y="26"/>
                    <a:pt x="88" y="0"/>
                    <a:pt x="57" y="0"/>
                  </a:cubicBezTo>
                  <a:cubicBezTo>
                    <a:pt x="26" y="0"/>
                    <a:pt x="0" y="26"/>
                    <a:pt x="0" y="57"/>
                  </a:cubicBezTo>
                  <a:cubicBezTo>
                    <a:pt x="0" y="88"/>
                    <a:pt x="26" y="114"/>
                    <a:pt x="57" y="114"/>
                  </a:cubicBezTo>
                  <a:cubicBezTo>
                    <a:pt x="88" y="114"/>
                    <a:pt x="114" y="88"/>
                    <a:pt x="114" y="57"/>
                  </a:cubicBezTo>
                  <a:lnTo>
                    <a:pt x="1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LV.4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86"/>
            <p:cNvSpPr>
              <a:spLocks/>
            </p:cNvSpPr>
            <p:nvPr/>
          </p:nvSpPr>
          <p:spPr bwMode="auto">
            <a:xfrm>
              <a:off x="1924050" y="3178646"/>
              <a:ext cx="428625" cy="423862"/>
            </a:xfrm>
            <a:custGeom>
              <a:avLst/>
              <a:gdLst>
                <a:gd name="T0" fmla="*/ 110 w 114"/>
                <a:gd name="T1" fmla="*/ 56 h 113"/>
                <a:gd name="T2" fmla="*/ 106 w 114"/>
                <a:gd name="T3" fmla="*/ 56 h 113"/>
                <a:gd name="T4" fmla="*/ 92 w 114"/>
                <a:gd name="T5" fmla="*/ 91 h 113"/>
                <a:gd name="T6" fmla="*/ 57 w 114"/>
                <a:gd name="T7" fmla="*/ 105 h 113"/>
                <a:gd name="T8" fmla="*/ 23 w 114"/>
                <a:gd name="T9" fmla="*/ 91 h 113"/>
                <a:gd name="T10" fmla="*/ 8 w 114"/>
                <a:gd name="T11" fmla="*/ 56 h 113"/>
                <a:gd name="T12" fmla="*/ 23 w 114"/>
                <a:gd name="T13" fmla="*/ 22 h 113"/>
                <a:gd name="T14" fmla="*/ 57 w 114"/>
                <a:gd name="T15" fmla="*/ 8 h 113"/>
                <a:gd name="T16" fmla="*/ 92 w 114"/>
                <a:gd name="T17" fmla="*/ 22 h 113"/>
                <a:gd name="T18" fmla="*/ 106 w 114"/>
                <a:gd name="T19" fmla="*/ 56 h 113"/>
                <a:gd name="T20" fmla="*/ 110 w 114"/>
                <a:gd name="T21" fmla="*/ 56 h 113"/>
                <a:gd name="T22" fmla="*/ 114 w 114"/>
                <a:gd name="T23" fmla="*/ 56 h 113"/>
                <a:gd name="T24" fmla="*/ 57 w 114"/>
                <a:gd name="T25" fmla="*/ 0 h 113"/>
                <a:gd name="T26" fmla="*/ 0 w 114"/>
                <a:gd name="T27" fmla="*/ 56 h 113"/>
                <a:gd name="T28" fmla="*/ 57 w 114"/>
                <a:gd name="T29" fmla="*/ 113 h 113"/>
                <a:gd name="T30" fmla="*/ 114 w 114"/>
                <a:gd name="T31" fmla="*/ 56 h 113"/>
                <a:gd name="T32" fmla="*/ 110 w 114"/>
                <a:gd name="T33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56"/>
                  </a:moveTo>
                  <a:cubicBezTo>
                    <a:pt x="106" y="56"/>
                    <a:pt x="106" y="56"/>
                    <a:pt x="106" y="56"/>
                  </a:cubicBezTo>
                  <a:cubicBezTo>
                    <a:pt x="106" y="70"/>
                    <a:pt x="100" y="82"/>
                    <a:pt x="92" y="91"/>
                  </a:cubicBezTo>
                  <a:cubicBezTo>
                    <a:pt x="83" y="100"/>
                    <a:pt x="71" y="105"/>
                    <a:pt x="57" y="105"/>
                  </a:cubicBezTo>
                  <a:cubicBezTo>
                    <a:pt x="44" y="105"/>
                    <a:pt x="31" y="100"/>
                    <a:pt x="23" y="91"/>
                  </a:cubicBezTo>
                  <a:cubicBezTo>
                    <a:pt x="14" y="82"/>
                    <a:pt x="8" y="70"/>
                    <a:pt x="8" y="56"/>
                  </a:cubicBezTo>
                  <a:cubicBezTo>
                    <a:pt x="8" y="43"/>
                    <a:pt x="14" y="31"/>
                    <a:pt x="23" y="22"/>
                  </a:cubicBezTo>
                  <a:cubicBezTo>
                    <a:pt x="31" y="13"/>
                    <a:pt x="44" y="8"/>
                    <a:pt x="57" y="8"/>
                  </a:cubicBezTo>
                  <a:cubicBezTo>
                    <a:pt x="71" y="8"/>
                    <a:pt x="83" y="13"/>
                    <a:pt x="92" y="22"/>
                  </a:cubicBezTo>
                  <a:cubicBezTo>
                    <a:pt x="100" y="31"/>
                    <a:pt x="106" y="43"/>
                    <a:pt x="106" y="56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4" y="25"/>
                    <a:pt x="88" y="0"/>
                    <a:pt x="57" y="0"/>
                  </a:cubicBezTo>
                  <a:cubicBezTo>
                    <a:pt x="26" y="0"/>
                    <a:pt x="0" y="25"/>
                    <a:pt x="0" y="56"/>
                  </a:cubicBezTo>
                  <a:cubicBezTo>
                    <a:pt x="0" y="88"/>
                    <a:pt x="26" y="113"/>
                    <a:pt x="57" y="113"/>
                  </a:cubicBezTo>
                  <a:cubicBezTo>
                    <a:pt x="88" y="113"/>
                    <a:pt x="114" y="88"/>
                    <a:pt x="114" y="56"/>
                  </a:cubicBezTo>
                  <a:lnTo>
                    <a:pt x="11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LV.5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90"/>
            <p:cNvSpPr>
              <a:spLocks/>
            </p:cNvSpPr>
            <p:nvPr/>
          </p:nvSpPr>
          <p:spPr bwMode="auto">
            <a:xfrm>
              <a:off x="1924050" y="2530946"/>
              <a:ext cx="428625" cy="425450"/>
            </a:xfrm>
            <a:custGeom>
              <a:avLst/>
              <a:gdLst>
                <a:gd name="T0" fmla="*/ 110 w 114"/>
                <a:gd name="T1" fmla="*/ 57 h 113"/>
                <a:gd name="T2" fmla="*/ 106 w 114"/>
                <a:gd name="T3" fmla="*/ 57 h 113"/>
                <a:gd name="T4" fmla="*/ 92 w 114"/>
                <a:gd name="T5" fmla="*/ 91 h 113"/>
                <a:gd name="T6" fmla="*/ 57 w 114"/>
                <a:gd name="T7" fmla="*/ 105 h 113"/>
                <a:gd name="T8" fmla="*/ 23 w 114"/>
                <a:gd name="T9" fmla="*/ 91 h 113"/>
                <a:gd name="T10" fmla="*/ 8 w 114"/>
                <a:gd name="T11" fmla="*/ 57 h 113"/>
                <a:gd name="T12" fmla="*/ 23 w 114"/>
                <a:gd name="T13" fmla="*/ 22 h 113"/>
                <a:gd name="T14" fmla="*/ 57 w 114"/>
                <a:gd name="T15" fmla="*/ 8 h 113"/>
                <a:gd name="T16" fmla="*/ 92 w 114"/>
                <a:gd name="T17" fmla="*/ 22 h 113"/>
                <a:gd name="T18" fmla="*/ 106 w 114"/>
                <a:gd name="T19" fmla="*/ 57 h 113"/>
                <a:gd name="T20" fmla="*/ 110 w 114"/>
                <a:gd name="T21" fmla="*/ 57 h 113"/>
                <a:gd name="T22" fmla="*/ 114 w 114"/>
                <a:gd name="T23" fmla="*/ 57 h 113"/>
                <a:gd name="T24" fmla="*/ 57 w 114"/>
                <a:gd name="T25" fmla="*/ 0 h 113"/>
                <a:gd name="T26" fmla="*/ 0 w 114"/>
                <a:gd name="T27" fmla="*/ 57 h 113"/>
                <a:gd name="T28" fmla="*/ 57 w 114"/>
                <a:gd name="T29" fmla="*/ 113 h 113"/>
                <a:gd name="T30" fmla="*/ 114 w 114"/>
                <a:gd name="T31" fmla="*/ 57 h 113"/>
                <a:gd name="T32" fmla="*/ 110 w 114"/>
                <a:gd name="T33" fmla="*/ 5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57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106" y="70"/>
                    <a:pt x="100" y="82"/>
                    <a:pt x="92" y="91"/>
                  </a:cubicBezTo>
                  <a:cubicBezTo>
                    <a:pt x="83" y="100"/>
                    <a:pt x="71" y="105"/>
                    <a:pt x="57" y="105"/>
                  </a:cubicBezTo>
                  <a:cubicBezTo>
                    <a:pt x="44" y="105"/>
                    <a:pt x="31" y="100"/>
                    <a:pt x="23" y="91"/>
                  </a:cubicBezTo>
                  <a:cubicBezTo>
                    <a:pt x="14" y="82"/>
                    <a:pt x="8" y="70"/>
                    <a:pt x="8" y="57"/>
                  </a:cubicBezTo>
                  <a:cubicBezTo>
                    <a:pt x="8" y="43"/>
                    <a:pt x="14" y="31"/>
                    <a:pt x="23" y="22"/>
                  </a:cubicBezTo>
                  <a:cubicBezTo>
                    <a:pt x="31" y="13"/>
                    <a:pt x="44" y="8"/>
                    <a:pt x="57" y="8"/>
                  </a:cubicBezTo>
                  <a:cubicBezTo>
                    <a:pt x="71" y="8"/>
                    <a:pt x="83" y="13"/>
                    <a:pt x="92" y="22"/>
                  </a:cubicBezTo>
                  <a:cubicBezTo>
                    <a:pt x="100" y="31"/>
                    <a:pt x="106" y="43"/>
                    <a:pt x="106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4" y="25"/>
                    <a:pt x="88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88"/>
                    <a:pt x="26" y="113"/>
                    <a:pt x="57" y="113"/>
                  </a:cubicBezTo>
                  <a:cubicBezTo>
                    <a:pt x="88" y="113"/>
                    <a:pt x="114" y="88"/>
                    <a:pt x="114" y="57"/>
                  </a:cubicBezTo>
                  <a:lnTo>
                    <a:pt x="1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LV.6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94"/>
            <p:cNvSpPr>
              <a:spLocks/>
            </p:cNvSpPr>
            <p:nvPr/>
          </p:nvSpPr>
          <p:spPr bwMode="auto">
            <a:xfrm>
              <a:off x="1924050" y="4466108"/>
              <a:ext cx="428625" cy="425450"/>
            </a:xfrm>
            <a:custGeom>
              <a:avLst/>
              <a:gdLst>
                <a:gd name="T0" fmla="*/ 110 w 114"/>
                <a:gd name="T1" fmla="*/ 57 h 113"/>
                <a:gd name="T2" fmla="*/ 106 w 114"/>
                <a:gd name="T3" fmla="*/ 57 h 113"/>
                <a:gd name="T4" fmla="*/ 92 w 114"/>
                <a:gd name="T5" fmla="*/ 91 h 113"/>
                <a:gd name="T6" fmla="*/ 57 w 114"/>
                <a:gd name="T7" fmla="*/ 105 h 113"/>
                <a:gd name="T8" fmla="*/ 23 w 114"/>
                <a:gd name="T9" fmla="*/ 91 h 113"/>
                <a:gd name="T10" fmla="*/ 8 w 114"/>
                <a:gd name="T11" fmla="*/ 57 h 113"/>
                <a:gd name="T12" fmla="*/ 23 w 114"/>
                <a:gd name="T13" fmla="*/ 22 h 113"/>
                <a:gd name="T14" fmla="*/ 57 w 114"/>
                <a:gd name="T15" fmla="*/ 8 h 113"/>
                <a:gd name="T16" fmla="*/ 92 w 114"/>
                <a:gd name="T17" fmla="*/ 22 h 113"/>
                <a:gd name="T18" fmla="*/ 106 w 114"/>
                <a:gd name="T19" fmla="*/ 57 h 113"/>
                <a:gd name="T20" fmla="*/ 110 w 114"/>
                <a:gd name="T21" fmla="*/ 57 h 113"/>
                <a:gd name="T22" fmla="*/ 114 w 114"/>
                <a:gd name="T23" fmla="*/ 57 h 113"/>
                <a:gd name="T24" fmla="*/ 57 w 114"/>
                <a:gd name="T25" fmla="*/ 0 h 113"/>
                <a:gd name="T26" fmla="*/ 0 w 114"/>
                <a:gd name="T27" fmla="*/ 57 h 113"/>
                <a:gd name="T28" fmla="*/ 57 w 114"/>
                <a:gd name="T29" fmla="*/ 113 h 113"/>
                <a:gd name="T30" fmla="*/ 114 w 114"/>
                <a:gd name="T31" fmla="*/ 57 h 113"/>
                <a:gd name="T32" fmla="*/ 110 w 114"/>
                <a:gd name="T33" fmla="*/ 5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57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106" y="70"/>
                    <a:pt x="100" y="82"/>
                    <a:pt x="92" y="91"/>
                  </a:cubicBezTo>
                  <a:cubicBezTo>
                    <a:pt x="83" y="100"/>
                    <a:pt x="71" y="105"/>
                    <a:pt x="57" y="105"/>
                  </a:cubicBezTo>
                  <a:cubicBezTo>
                    <a:pt x="44" y="105"/>
                    <a:pt x="31" y="100"/>
                    <a:pt x="23" y="91"/>
                  </a:cubicBezTo>
                  <a:cubicBezTo>
                    <a:pt x="14" y="82"/>
                    <a:pt x="8" y="70"/>
                    <a:pt x="8" y="57"/>
                  </a:cubicBezTo>
                  <a:cubicBezTo>
                    <a:pt x="8" y="43"/>
                    <a:pt x="14" y="31"/>
                    <a:pt x="23" y="22"/>
                  </a:cubicBezTo>
                  <a:cubicBezTo>
                    <a:pt x="31" y="14"/>
                    <a:pt x="44" y="8"/>
                    <a:pt x="57" y="8"/>
                  </a:cubicBezTo>
                  <a:cubicBezTo>
                    <a:pt x="71" y="8"/>
                    <a:pt x="83" y="14"/>
                    <a:pt x="92" y="22"/>
                  </a:cubicBezTo>
                  <a:cubicBezTo>
                    <a:pt x="100" y="31"/>
                    <a:pt x="106" y="43"/>
                    <a:pt x="106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4" y="25"/>
                    <a:pt x="88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88"/>
                    <a:pt x="26" y="113"/>
                    <a:pt x="57" y="113"/>
                  </a:cubicBezTo>
                  <a:cubicBezTo>
                    <a:pt x="88" y="113"/>
                    <a:pt x="114" y="88"/>
                    <a:pt x="114" y="57"/>
                  </a:cubicBezTo>
                  <a:lnTo>
                    <a:pt x="1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45720" rIns="0" bIns="4572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LV.3</a:t>
              </a:r>
            </a:p>
            <a:p>
              <a:r>
                <a:rPr lang="en-US" altLang="zh-CN" sz="11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LV.2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101"/>
            <p:cNvSpPr>
              <a:spLocks noChangeArrowheads="1"/>
            </p:cNvSpPr>
            <p:nvPr/>
          </p:nvSpPr>
          <p:spPr bwMode="auto">
            <a:xfrm>
              <a:off x="3744913" y="4147021"/>
              <a:ext cx="44450" cy="60325"/>
            </a:xfrm>
            <a:prstGeom prst="rect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02"/>
            <p:cNvSpPr>
              <a:spLocks/>
            </p:cNvSpPr>
            <p:nvPr/>
          </p:nvSpPr>
          <p:spPr bwMode="auto">
            <a:xfrm>
              <a:off x="3744913" y="4147021"/>
              <a:ext cx="44450" cy="60325"/>
            </a:xfrm>
            <a:custGeom>
              <a:avLst/>
              <a:gdLst>
                <a:gd name="T0" fmla="*/ 28 w 28"/>
                <a:gd name="T1" fmla="*/ 38 h 38"/>
                <a:gd name="T2" fmla="*/ 28 w 28"/>
                <a:gd name="T3" fmla="*/ 0 h 38"/>
                <a:gd name="T4" fmla="*/ 0 w 28"/>
                <a:gd name="T5" fmla="*/ 0 h 38"/>
                <a:gd name="T6" fmla="*/ 0 w 28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8">
                  <a:moveTo>
                    <a:pt x="28" y="38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103"/>
            <p:cNvSpPr>
              <a:spLocks noEditPoints="1"/>
            </p:cNvSpPr>
            <p:nvPr/>
          </p:nvSpPr>
          <p:spPr bwMode="auto">
            <a:xfrm>
              <a:off x="3744913" y="2554759"/>
              <a:ext cx="44450" cy="1476375"/>
            </a:xfrm>
            <a:custGeom>
              <a:avLst/>
              <a:gdLst>
                <a:gd name="T0" fmla="*/ 28 w 28"/>
                <a:gd name="T1" fmla="*/ 71 h 930"/>
                <a:gd name="T2" fmla="*/ 28 w 28"/>
                <a:gd name="T3" fmla="*/ 0 h 930"/>
                <a:gd name="T4" fmla="*/ 0 w 28"/>
                <a:gd name="T5" fmla="*/ 0 h 930"/>
                <a:gd name="T6" fmla="*/ 0 w 28"/>
                <a:gd name="T7" fmla="*/ 71 h 930"/>
                <a:gd name="T8" fmla="*/ 28 w 28"/>
                <a:gd name="T9" fmla="*/ 71 h 930"/>
                <a:gd name="T10" fmla="*/ 28 w 28"/>
                <a:gd name="T11" fmla="*/ 215 h 930"/>
                <a:gd name="T12" fmla="*/ 28 w 28"/>
                <a:gd name="T13" fmla="*/ 144 h 930"/>
                <a:gd name="T14" fmla="*/ 0 w 28"/>
                <a:gd name="T15" fmla="*/ 144 h 930"/>
                <a:gd name="T16" fmla="*/ 0 w 28"/>
                <a:gd name="T17" fmla="*/ 215 h 930"/>
                <a:gd name="T18" fmla="*/ 28 w 28"/>
                <a:gd name="T19" fmla="*/ 215 h 930"/>
                <a:gd name="T20" fmla="*/ 28 w 28"/>
                <a:gd name="T21" fmla="*/ 357 h 930"/>
                <a:gd name="T22" fmla="*/ 28 w 28"/>
                <a:gd name="T23" fmla="*/ 286 h 930"/>
                <a:gd name="T24" fmla="*/ 0 w 28"/>
                <a:gd name="T25" fmla="*/ 286 h 930"/>
                <a:gd name="T26" fmla="*/ 0 w 28"/>
                <a:gd name="T27" fmla="*/ 357 h 930"/>
                <a:gd name="T28" fmla="*/ 28 w 28"/>
                <a:gd name="T29" fmla="*/ 357 h 930"/>
                <a:gd name="T30" fmla="*/ 28 w 28"/>
                <a:gd name="T31" fmla="*/ 501 h 930"/>
                <a:gd name="T32" fmla="*/ 28 w 28"/>
                <a:gd name="T33" fmla="*/ 430 h 930"/>
                <a:gd name="T34" fmla="*/ 0 w 28"/>
                <a:gd name="T35" fmla="*/ 430 h 930"/>
                <a:gd name="T36" fmla="*/ 0 w 28"/>
                <a:gd name="T37" fmla="*/ 501 h 930"/>
                <a:gd name="T38" fmla="*/ 28 w 28"/>
                <a:gd name="T39" fmla="*/ 501 h 930"/>
                <a:gd name="T40" fmla="*/ 28 w 28"/>
                <a:gd name="T41" fmla="*/ 644 h 930"/>
                <a:gd name="T42" fmla="*/ 28 w 28"/>
                <a:gd name="T43" fmla="*/ 572 h 930"/>
                <a:gd name="T44" fmla="*/ 0 w 28"/>
                <a:gd name="T45" fmla="*/ 572 h 930"/>
                <a:gd name="T46" fmla="*/ 0 w 28"/>
                <a:gd name="T47" fmla="*/ 644 h 930"/>
                <a:gd name="T48" fmla="*/ 28 w 28"/>
                <a:gd name="T49" fmla="*/ 644 h 930"/>
                <a:gd name="T50" fmla="*/ 28 w 28"/>
                <a:gd name="T51" fmla="*/ 788 h 930"/>
                <a:gd name="T52" fmla="*/ 28 w 28"/>
                <a:gd name="T53" fmla="*/ 717 h 930"/>
                <a:gd name="T54" fmla="*/ 0 w 28"/>
                <a:gd name="T55" fmla="*/ 717 h 930"/>
                <a:gd name="T56" fmla="*/ 0 w 28"/>
                <a:gd name="T57" fmla="*/ 788 h 930"/>
                <a:gd name="T58" fmla="*/ 28 w 28"/>
                <a:gd name="T59" fmla="*/ 788 h 930"/>
                <a:gd name="T60" fmla="*/ 28 w 28"/>
                <a:gd name="T61" fmla="*/ 930 h 930"/>
                <a:gd name="T62" fmla="*/ 28 w 28"/>
                <a:gd name="T63" fmla="*/ 859 h 930"/>
                <a:gd name="T64" fmla="*/ 0 w 28"/>
                <a:gd name="T65" fmla="*/ 859 h 930"/>
                <a:gd name="T66" fmla="*/ 0 w 28"/>
                <a:gd name="T67" fmla="*/ 930 h 930"/>
                <a:gd name="T68" fmla="*/ 28 w 28"/>
                <a:gd name="T69" fmla="*/ 93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930">
                  <a:moveTo>
                    <a:pt x="28" y="7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28" y="71"/>
                  </a:lnTo>
                  <a:close/>
                  <a:moveTo>
                    <a:pt x="28" y="215"/>
                  </a:moveTo>
                  <a:lnTo>
                    <a:pt x="28" y="144"/>
                  </a:lnTo>
                  <a:lnTo>
                    <a:pt x="0" y="144"/>
                  </a:lnTo>
                  <a:lnTo>
                    <a:pt x="0" y="215"/>
                  </a:lnTo>
                  <a:lnTo>
                    <a:pt x="28" y="215"/>
                  </a:lnTo>
                  <a:close/>
                  <a:moveTo>
                    <a:pt x="28" y="357"/>
                  </a:moveTo>
                  <a:lnTo>
                    <a:pt x="28" y="286"/>
                  </a:lnTo>
                  <a:lnTo>
                    <a:pt x="0" y="286"/>
                  </a:lnTo>
                  <a:lnTo>
                    <a:pt x="0" y="357"/>
                  </a:lnTo>
                  <a:lnTo>
                    <a:pt x="28" y="357"/>
                  </a:lnTo>
                  <a:close/>
                  <a:moveTo>
                    <a:pt x="28" y="501"/>
                  </a:moveTo>
                  <a:lnTo>
                    <a:pt x="28" y="430"/>
                  </a:lnTo>
                  <a:lnTo>
                    <a:pt x="0" y="430"/>
                  </a:lnTo>
                  <a:lnTo>
                    <a:pt x="0" y="501"/>
                  </a:lnTo>
                  <a:lnTo>
                    <a:pt x="28" y="501"/>
                  </a:lnTo>
                  <a:close/>
                  <a:moveTo>
                    <a:pt x="28" y="644"/>
                  </a:moveTo>
                  <a:lnTo>
                    <a:pt x="28" y="572"/>
                  </a:lnTo>
                  <a:lnTo>
                    <a:pt x="0" y="572"/>
                  </a:lnTo>
                  <a:lnTo>
                    <a:pt x="0" y="644"/>
                  </a:lnTo>
                  <a:lnTo>
                    <a:pt x="28" y="644"/>
                  </a:lnTo>
                  <a:close/>
                  <a:moveTo>
                    <a:pt x="28" y="788"/>
                  </a:moveTo>
                  <a:lnTo>
                    <a:pt x="28" y="717"/>
                  </a:lnTo>
                  <a:lnTo>
                    <a:pt x="0" y="717"/>
                  </a:lnTo>
                  <a:lnTo>
                    <a:pt x="0" y="788"/>
                  </a:lnTo>
                  <a:lnTo>
                    <a:pt x="28" y="788"/>
                  </a:lnTo>
                  <a:close/>
                  <a:moveTo>
                    <a:pt x="28" y="930"/>
                  </a:moveTo>
                  <a:lnTo>
                    <a:pt x="28" y="859"/>
                  </a:lnTo>
                  <a:lnTo>
                    <a:pt x="0" y="859"/>
                  </a:lnTo>
                  <a:lnTo>
                    <a:pt x="0" y="930"/>
                  </a:lnTo>
                  <a:lnTo>
                    <a:pt x="28" y="93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104"/>
            <p:cNvSpPr>
              <a:spLocks noChangeArrowheads="1"/>
            </p:cNvSpPr>
            <p:nvPr/>
          </p:nvSpPr>
          <p:spPr bwMode="auto">
            <a:xfrm>
              <a:off x="3744913" y="2381721"/>
              <a:ext cx="44450" cy="60325"/>
            </a:xfrm>
            <a:prstGeom prst="rect">
              <a:avLst/>
            </a:pr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05"/>
            <p:cNvSpPr>
              <a:spLocks/>
            </p:cNvSpPr>
            <p:nvPr/>
          </p:nvSpPr>
          <p:spPr bwMode="auto">
            <a:xfrm>
              <a:off x="3744913" y="2381721"/>
              <a:ext cx="44450" cy="60325"/>
            </a:xfrm>
            <a:custGeom>
              <a:avLst/>
              <a:gdLst>
                <a:gd name="T0" fmla="*/ 28 w 28"/>
                <a:gd name="T1" fmla="*/ 38 h 38"/>
                <a:gd name="T2" fmla="*/ 28 w 28"/>
                <a:gd name="T3" fmla="*/ 0 h 38"/>
                <a:gd name="T4" fmla="*/ 0 w 28"/>
                <a:gd name="T5" fmla="*/ 0 h 38"/>
                <a:gd name="T6" fmla="*/ 0 w 28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8">
                  <a:moveTo>
                    <a:pt x="28" y="38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106"/>
            <p:cNvSpPr>
              <a:spLocks noChangeArrowheads="1"/>
            </p:cNvSpPr>
            <p:nvPr/>
          </p:nvSpPr>
          <p:spPr bwMode="auto">
            <a:xfrm>
              <a:off x="2449513" y="2357909"/>
              <a:ext cx="116698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300" b="0" i="0" u="none" strike="noStrike" cap="none" normalizeH="0" baseline="0" smtClean="0">
                  <a:ln>
                    <a:noFill/>
                  </a:ln>
                  <a:solidFill>
                    <a:srgbClr val="FFF1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专业技术管理线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107"/>
            <p:cNvSpPr>
              <a:spLocks noChangeArrowheads="1"/>
            </p:cNvSpPr>
            <p:nvPr/>
          </p:nvSpPr>
          <p:spPr bwMode="auto">
            <a:xfrm>
              <a:off x="4081463" y="2357909"/>
              <a:ext cx="83356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300" b="0" i="0" u="none" strike="noStrike" cap="none" normalizeH="0" baseline="0" smtClean="0">
                  <a:ln>
                    <a:noFill/>
                  </a:ln>
                  <a:solidFill>
                    <a:srgbClr val="FFF1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专业技术线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8"/>
            <p:cNvSpPr>
              <a:spLocks/>
            </p:cNvSpPr>
            <p:nvPr/>
          </p:nvSpPr>
          <p:spPr bwMode="auto">
            <a:xfrm>
              <a:off x="3703638" y="4959821"/>
              <a:ext cx="127000" cy="112712"/>
            </a:xfrm>
            <a:custGeom>
              <a:avLst/>
              <a:gdLst>
                <a:gd name="T0" fmla="*/ 0 w 80"/>
                <a:gd name="T1" fmla="*/ 71 h 71"/>
                <a:gd name="T2" fmla="*/ 40 w 80"/>
                <a:gd name="T3" fmla="*/ 0 h 71"/>
                <a:gd name="T4" fmla="*/ 80 w 80"/>
                <a:gd name="T5" fmla="*/ 71 h 71"/>
                <a:gd name="T6" fmla="*/ 0 w 80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1">
                  <a:moveTo>
                    <a:pt x="0" y="71"/>
                  </a:moveTo>
                  <a:lnTo>
                    <a:pt x="40" y="0"/>
                  </a:lnTo>
                  <a:lnTo>
                    <a:pt x="8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109"/>
            <p:cNvSpPr>
              <a:spLocks/>
            </p:cNvSpPr>
            <p:nvPr/>
          </p:nvSpPr>
          <p:spPr bwMode="auto">
            <a:xfrm>
              <a:off x="2971800" y="3662833"/>
              <a:ext cx="127000" cy="112712"/>
            </a:xfrm>
            <a:custGeom>
              <a:avLst/>
              <a:gdLst>
                <a:gd name="T0" fmla="*/ 0 w 80"/>
                <a:gd name="T1" fmla="*/ 71 h 71"/>
                <a:gd name="T2" fmla="*/ 40 w 80"/>
                <a:gd name="T3" fmla="*/ 0 h 71"/>
                <a:gd name="T4" fmla="*/ 80 w 80"/>
                <a:gd name="T5" fmla="*/ 71 h 71"/>
                <a:gd name="T6" fmla="*/ 0 w 80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1">
                  <a:moveTo>
                    <a:pt x="0" y="71"/>
                  </a:moveTo>
                  <a:lnTo>
                    <a:pt x="40" y="0"/>
                  </a:lnTo>
                  <a:lnTo>
                    <a:pt x="8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110"/>
            <p:cNvSpPr>
              <a:spLocks/>
            </p:cNvSpPr>
            <p:nvPr/>
          </p:nvSpPr>
          <p:spPr bwMode="auto">
            <a:xfrm>
              <a:off x="2971800" y="3016721"/>
              <a:ext cx="127000" cy="107950"/>
            </a:xfrm>
            <a:custGeom>
              <a:avLst/>
              <a:gdLst>
                <a:gd name="T0" fmla="*/ 0 w 80"/>
                <a:gd name="T1" fmla="*/ 68 h 68"/>
                <a:gd name="T2" fmla="*/ 40 w 80"/>
                <a:gd name="T3" fmla="*/ 0 h 68"/>
                <a:gd name="T4" fmla="*/ 80 w 80"/>
                <a:gd name="T5" fmla="*/ 68 h 68"/>
                <a:gd name="T6" fmla="*/ 0 w 80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68">
                  <a:moveTo>
                    <a:pt x="0" y="68"/>
                  </a:moveTo>
                  <a:lnTo>
                    <a:pt x="40" y="0"/>
                  </a:lnTo>
                  <a:lnTo>
                    <a:pt x="8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11"/>
            <p:cNvSpPr>
              <a:spLocks/>
            </p:cNvSpPr>
            <p:nvPr/>
          </p:nvSpPr>
          <p:spPr bwMode="auto">
            <a:xfrm>
              <a:off x="2066925" y="4940771"/>
              <a:ext cx="142875" cy="123825"/>
            </a:xfrm>
            <a:custGeom>
              <a:avLst/>
              <a:gdLst>
                <a:gd name="T0" fmla="*/ 5 w 90"/>
                <a:gd name="T1" fmla="*/ 75 h 78"/>
                <a:gd name="T2" fmla="*/ 7 w 90"/>
                <a:gd name="T3" fmla="*/ 78 h 78"/>
                <a:gd name="T4" fmla="*/ 45 w 90"/>
                <a:gd name="T5" fmla="*/ 9 h 78"/>
                <a:gd name="T6" fmla="*/ 83 w 90"/>
                <a:gd name="T7" fmla="*/ 73 h 78"/>
                <a:gd name="T8" fmla="*/ 5 w 90"/>
                <a:gd name="T9" fmla="*/ 73 h 78"/>
                <a:gd name="T10" fmla="*/ 5 w 90"/>
                <a:gd name="T11" fmla="*/ 75 h 78"/>
                <a:gd name="T12" fmla="*/ 7 w 90"/>
                <a:gd name="T13" fmla="*/ 78 h 78"/>
                <a:gd name="T14" fmla="*/ 5 w 90"/>
                <a:gd name="T15" fmla="*/ 75 h 78"/>
                <a:gd name="T16" fmla="*/ 5 w 90"/>
                <a:gd name="T17" fmla="*/ 78 h 78"/>
                <a:gd name="T18" fmla="*/ 90 w 90"/>
                <a:gd name="T19" fmla="*/ 78 h 78"/>
                <a:gd name="T20" fmla="*/ 45 w 90"/>
                <a:gd name="T21" fmla="*/ 0 h 78"/>
                <a:gd name="T22" fmla="*/ 0 w 90"/>
                <a:gd name="T23" fmla="*/ 78 h 78"/>
                <a:gd name="T24" fmla="*/ 5 w 90"/>
                <a:gd name="T25" fmla="*/ 78 h 78"/>
                <a:gd name="T26" fmla="*/ 5 w 90"/>
                <a:gd name="T27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8">
                  <a:moveTo>
                    <a:pt x="5" y="75"/>
                  </a:moveTo>
                  <a:lnTo>
                    <a:pt x="7" y="78"/>
                  </a:lnTo>
                  <a:lnTo>
                    <a:pt x="45" y="9"/>
                  </a:lnTo>
                  <a:lnTo>
                    <a:pt x="83" y="73"/>
                  </a:lnTo>
                  <a:lnTo>
                    <a:pt x="5" y="73"/>
                  </a:lnTo>
                  <a:lnTo>
                    <a:pt x="5" y="75"/>
                  </a:lnTo>
                  <a:lnTo>
                    <a:pt x="7" y="78"/>
                  </a:lnTo>
                  <a:lnTo>
                    <a:pt x="5" y="75"/>
                  </a:lnTo>
                  <a:lnTo>
                    <a:pt x="5" y="78"/>
                  </a:lnTo>
                  <a:lnTo>
                    <a:pt x="90" y="78"/>
                  </a:lnTo>
                  <a:lnTo>
                    <a:pt x="45" y="0"/>
                  </a:lnTo>
                  <a:lnTo>
                    <a:pt x="0" y="78"/>
                  </a:lnTo>
                  <a:lnTo>
                    <a:pt x="5" y="78"/>
                  </a:lnTo>
                  <a:lnTo>
                    <a:pt x="5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112"/>
            <p:cNvSpPr>
              <a:spLocks/>
            </p:cNvSpPr>
            <p:nvPr/>
          </p:nvSpPr>
          <p:spPr bwMode="auto">
            <a:xfrm>
              <a:off x="2066925" y="4297833"/>
              <a:ext cx="142875" cy="123825"/>
            </a:xfrm>
            <a:custGeom>
              <a:avLst/>
              <a:gdLst>
                <a:gd name="T0" fmla="*/ 5 w 90"/>
                <a:gd name="T1" fmla="*/ 76 h 78"/>
                <a:gd name="T2" fmla="*/ 7 w 90"/>
                <a:gd name="T3" fmla="*/ 76 h 78"/>
                <a:gd name="T4" fmla="*/ 45 w 90"/>
                <a:gd name="T5" fmla="*/ 9 h 78"/>
                <a:gd name="T6" fmla="*/ 83 w 90"/>
                <a:gd name="T7" fmla="*/ 73 h 78"/>
                <a:gd name="T8" fmla="*/ 5 w 90"/>
                <a:gd name="T9" fmla="*/ 73 h 78"/>
                <a:gd name="T10" fmla="*/ 5 w 90"/>
                <a:gd name="T11" fmla="*/ 76 h 78"/>
                <a:gd name="T12" fmla="*/ 7 w 90"/>
                <a:gd name="T13" fmla="*/ 76 h 78"/>
                <a:gd name="T14" fmla="*/ 5 w 90"/>
                <a:gd name="T15" fmla="*/ 76 h 78"/>
                <a:gd name="T16" fmla="*/ 5 w 90"/>
                <a:gd name="T17" fmla="*/ 78 h 78"/>
                <a:gd name="T18" fmla="*/ 90 w 90"/>
                <a:gd name="T19" fmla="*/ 78 h 78"/>
                <a:gd name="T20" fmla="*/ 45 w 90"/>
                <a:gd name="T21" fmla="*/ 0 h 78"/>
                <a:gd name="T22" fmla="*/ 0 w 90"/>
                <a:gd name="T23" fmla="*/ 78 h 78"/>
                <a:gd name="T24" fmla="*/ 5 w 90"/>
                <a:gd name="T25" fmla="*/ 78 h 78"/>
                <a:gd name="T26" fmla="*/ 5 w 90"/>
                <a:gd name="T27" fmla="*/ 7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8">
                  <a:moveTo>
                    <a:pt x="5" y="76"/>
                  </a:moveTo>
                  <a:lnTo>
                    <a:pt x="7" y="76"/>
                  </a:lnTo>
                  <a:lnTo>
                    <a:pt x="45" y="9"/>
                  </a:lnTo>
                  <a:lnTo>
                    <a:pt x="83" y="73"/>
                  </a:lnTo>
                  <a:lnTo>
                    <a:pt x="5" y="73"/>
                  </a:lnTo>
                  <a:lnTo>
                    <a:pt x="5" y="76"/>
                  </a:lnTo>
                  <a:lnTo>
                    <a:pt x="7" y="76"/>
                  </a:lnTo>
                  <a:lnTo>
                    <a:pt x="5" y="76"/>
                  </a:lnTo>
                  <a:lnTo>
                    <a:pt x="5" y="78"/>
                  </a:lnTo>
                  <a:lnTo>
                    <a:pt x="90" y="78"/>
                  </a:lnTo>
                  <a:lnTo>
                    <a:pt x="45" y="0"/>
                  </a:lnTo>
                  <a:lnTo>
                    <a:pt x="0" y="78"/>
                  </a:lnTo>
                  <a:lnTo>
                    <a:pt x="5" y="78"/>
                  </a:lnTo>
                  <a:lnTo>
                    <a:pt x="5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113"/>
            <p:cNvSpPr>
              <a:spLocks/>
            </p:cNvSpPr>
            <p:nvPr/>
          </p:nvSpPr>
          <p:spPr bwMode="auto">
            <a:xfrm>
              <a:off x="2066925" y="3651721"/>
              <a:ext cx="142875" cy="123825"/>
            </a:xfrm>
            <a:custGeom>
              <a:avLst/>
              <a:gdLst>
                <a:gd name="T0" fmla="*/ 5 w 90"/>
                <a:gd name="T1" fmla="*/ 76 h 78"/>
                <a:gd name="T2" fmla="*/ 7 w 90"/>
                <a:gd name="T3" fmla="*/ 78 h 78"/>
                <a:gd name="T4" fmla="*/ 45 w 90"/>
                <a:gd name="T5" fmla="*/ 9 h 78"/>
                <a:gd name="T6" fmla="*/ 83 w 90"/>
                <a:gd name="T7" fmla="*/ 73 h 78"/>
                <a:gd name="T8" fmla="*/ 5 w 90"/>
                <a:gd name="T9" fmla="*/ 73 h 78"/>
                <a:gd name="T10" fmla="*/ 5 w 90"/>
                <a:gd name="T11" fmla="*/ 76 h 78"/>
                <a:gd name="T12" fmla="*/ 7 w 90"/>
                <a:gd name="T13" fmla="*/ 78 h 78"/>
                <a:gd name="T14" fmla="*/ 5 w 90"/>
                <a:gd name="T15" fmla="*/ 76 h 78"/>
                <a:gd name="T16" fmla="*/ 5 w 90"/>
                <a:gd name="T17" fmla="*/ 78 h 78"/>
                <a:gd name="T18" fmla="*/ 90 w 90"/>
                <a:gd name="T19" fmla="*/ 78 h 78"/>
                <a:gd name="T20" fmla="*/ 45 w 90"/>
                <a:gd name="T21" fmla="*/ 0 h 78"/>
                <a:gd name="T22" fmla="*/ 0 w 90"/>
                <a:gd name="T23" fmla="*/ 78 h 78"/>
                <a:gd name="T24" fmla="*/ 5 w 90"/>
                <a:gd name="T25" fmla="*/ 78 h 78"/>
                <a:gd name="T26" fmla="*/ 5 w 90"/>
                <a:gd name="T27" fmla="*/ 7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8">
                  <a:moveTo>
                    <a:pt x="5" y="76"/>
                  </a:moveTo>
                  <a:lnTo>
                    <a:pt x="7" y="78"/>
                  </a:lnTo>
                  <a:lnTo>
                    <a:pt x="45" y="9"/>
                  </a:lnTo>
                  <a:lnTo>
                    <a:pt x="83" y="73"/>
                  </a:lnTo>
                  <a:lnTo>
                    <a:pt x="5" y="73"/>
                  </a:lnTo>
                  <a:lnTo>
                    <a:pt x="5" y="76"/>
                  </a:lnTo>
                  <a:lnTo>
                    <a:pt x="7" y="78"/>
                  </a:lnTo>
                  <a:lnTo>
                    <a:pt x="5" y="76"/>
                  </a:lnTo>
                  <a:lnTo>
                    <a:pt x="5" y="78"/>
                  </a:lnTo>
                  <a:lnTo>
                    <a:pt x="90" y="78"/>
                  </a:lnTo>
                  <a:lnTo>
                    <a:pt x="45" y="0"/>
                  </a:lnTo>
                  <a:lnTo>
                    <a:pt x="0" y="78"/>
                  </a:lnTo>
                  <a:lnTo>
                    <a:pt x="5" y="78"/>
                  </a:lnTo>
                  <a:lnTo>
                    <a:pt x="5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114"/>
            <p:cNvSpPr>
              <a:spLocks/>
            </p:cNvSpPr>
            <p:nvPr/>
          </p:nvSpPr>
          <p:spPr bwMode="auto">
            <a:xfrm>
              <a:off x="2066925" y="3008784"/>
              <a:ext cx="142875" cy="120650"/>
            </a:xfrm>
            <a:custGeom>
              <a:avLst/>
              <a:gdLst>
                <a:gd name="T0" fmla="*/ 5 w 90"/>
                <a:gd name="T1" fmla="*/ 73 h 76"/>
                <a:gd name="T2" fmla="*/ 7 w 90"/>
                <a:gd name="T3" fmla="*/ 76 h 76"/>
                <a:gd name="T4" fmla="*/ 45 w 90"/>
                <a:gd name="T5" fmla="*/ 10 h 76"/>
                <a:gd name="T6" fmla="*/ 83 w 90"/>
                <a:gd name="T7" fmla="*/ 71 h 76"/>
                <a:gd name="T8" fmla="*/ 5 w 90"/>
                <a:gd name="T9" fmla="*/ 71 h 76"/>
                <a:gd name="T10" fmla="*/ 5 w 90"/>
                <a:gd name="T11" fmla="*/ 73 h 76"/>
                <a:gd name="T12" fmla="*/ 7 w 90"/>
                <a:gd name="T13" fmla="*/ 76 h 76"/>
                <a:gd name="T14" fmla="*/ 5 w 90"/>
                <a:gd name="T15" fmla="*/ 73 h 76"/>
                <a:gd name="T16" fmla="*/ 5 w 90"/>
                <a:gd name="T17" fmla="*/ 76 h 76"/>
                <a:gd name="T18" fmla="*/ 90 w 90"/>
                <a:gd name="T19" fmla="*/ 76 h 76"/>
                <a:gd name="T20" fmla="*/ 45 w 90"/>
                <a:gd name="T21" fmla="*/ 0 h 76"/>
                <a:gd name="T22" fmla="*/ 0 w 90"/>
                <a:gd name="T23" fmla="*/ 76 h 76"/>
                <a:gd name="T24" fmla="*/ 5 w 90"/>
                <a:gd name="T25" fmla="*/ 76 h 76"/>
                <a:gd name="T26" fmla="*/ 5 w 90"/>
                <a:gd name="T27" fmla="*/ 7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6">
                  <a:moveTo>
                    <a:pt x="5" y="73"/>
                  </a:moveTo>
                  <a:lnTo>
                    <a:pt x="7" y="76"/>
                  </a:lnTo>
                  <a:lnTo>
                    <a:pt x="45" y="10"/>
                  </a:lnTo>
                  <a:lnTo>
                    <a:pt x="83" y="71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7" y="76"/>
                  </a:lnTo>
                  <a:lnTo>
                    <a:pt x="5" y="73"/>
                  </a:lnTo>
                  <a:lnTo>
                    <a:pt x="5" y="76"/>
                  </a:lnTo>
                  <a:lnTo>
                    <a:pt x="90" y="76"/>
                  </a:lnTo>
                  <a:lnTo>
                    <a:pt x="45" y="0"/>
                  </a:lnTo>
                  <a:lnTo>
                    <a:pt x="0" y="76"/>
                  </a:lnTo>
                  <a:lnTo>
                    <a:pt x="5" y="76"/>
                  </a:lnTo>
                  <a:lnTo>
                    <a:pt x="5" y="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4" name="Freeform 115"/>
            <p:cNvSpPr>
              <a:spLocks/>
            </p:cNvSpPr>
            <p:nvPr/>
          </p:nvSpPr>
          <p:spPr bwMode="auto">
            <a:xfrm>
              <a:off x="4435475" y="3662833"/>
              <a:ext cx="128587" cy="112712"/>
            </a:xfrm>
            <a:custGeom>
              <a:avLst/>
              <a:gdLst>
                <a:gd name="T0" fmla="*/ 0 w 81"/>
                <a:gd name="T1" fmla="*/ 71 h 71"/>
                <a:gd name="T2" fmla="*/ 40 w 81"/>
                <a:gd name="T3" fmla="*/ 0 h 71"/>
                <a:gd name="T4" fmla="*/ 81 w 81"/>
                <a:gd name="T5" fmla="*/ 71 h 71"/>
                <a:gd name="T6" fmla="*/ 0 w 81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71">
                  <a:moveTo>
                    <a:pt x="0" y="71"/>
                  </a:moveTo>
                  <a:lnTo>
                    <a:pt x="40" y="0"/>
                  </a:lnTo>
                  <a:lnTo>
                    <a:pt x="8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" name="Freeform 116"/>
            <p:cNvSpPr>
              <a:spLocks/>
            </p:cNvSpPr>
            <p:nvPr/>
          </p:nvSpPr>
          <p:spPr bwMode="auto">
            <a:xfrm>
              <a:off x="4435475" y="3016721"/>
              <a:ext cx="128587" cy="107950"/>
            </a:xfrm>
            <a:custGeom>
              <a:avLst/>
              <a:gdLst>
                <a:gd name="T0" fmla="*/ 0 w 81"/>
                <a:gd name="T1" fmla="*/ 68 h 68"/>
                <a:gd name="T2" fmla="*/ 40 w 81"/>
                <a:gd name="T3" fmla="*/ 0 h 68"/>
                <a:gd name="T4" fmla="*/ 81 w 81"/>
                <a:gd name="T5" fmla="*/ 68 h 68"/>
                <a:gd name="T6" fmla="*/ 0 w 81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68">
                  <a:moveTo>
                    <a:pt x="0" y="68"/>
                  </a:moveTo>
                  <a:lnTo>
                    <a:pt x="40" y="0"/>
                  </a:lnTo>
                  <a:lnTo>
                    <a:pt x="81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6" name="Freeform 117"/>
            <p:cNvSpPr>
              <a:spLocks/>
            </p:cNvSpPr>
            <p:nvPr/>
          </p:nvSpPr>
          <p:spPr bwMode="auto">
            <a:xfrm>
              <a:off x="3535363" y="4256558"/>
              <a:ext cx="465137" cy="266700"/>
            </a:xfrm>
            <a:custGeom>
              <a:avLst/>
              <a:gdLst>
                <a:gd name="T0" fmla="*/ 264 w 293"/>
                <a:gd name="T1" fmla="*/ 73 h 168"/>
                <a:gd name="T2" fmla="*/ 260 w 293"/>
                <a:gd name="T3" fmla="*/ 88 h 168"/>
                <a:gd name="T4" fmla="*/ 255 w 293"/>
                <a:gd name="T5" fmla="*/ 102 h 168"/>
                <a:gd name="T6" fmla="*/ 246 w 293"/>
                <a:gd name="T7" fmla="*/ 116 h 168"/>
                <a:gd name="T8" fmla="*/ 236 w 293"/>
                <a:gd name="T9" fmla="*/ 128 h 168"/>
                <a:gd name="T10" fmla="*/ 224 w 293"/>
                <a:gd name="T11" fmla="*/ 140 h 168"/>
                <a:gd name="T12" fmla="*/ 210 w 293"/>
                <a:gd name="T13" fmla="*/ 149 h 168"/>
                <a:gd name="T14" fmla="*/ 196 w 293"/>
                <a:gd name="T15" fmla="*/ 156 h 168"/>
                <a:gd name="T16" fmla="*/ 179 w 293"/>
                <a:gd name="T17" fmla="*/ 163 h 168"/>
                <a:gd name="T18" fmla="*/ 163 w 293"/>
                <a:gd name="T19" fmla="*/ 166 h 168"/>
                <a:gd name="T20" fmla="*/ 146 w 293"/>
                <a:gd name="T21" fmla="*/ 168 h 168"/>
                <a:gd name="T22" fmla="*/ 130 w 293"/>
                <a:gd name="T23" fmla="*/ 166 h 168"/>
                <a:gd name="T24" fmla="*/ 113 w 293"/>
                <a:gd name="T25" fmla="*/ 163 h 168"/>
                <a:gd name="T26" fmla="*/ 97 w 293"/>
                <a:gd name="T27" fmla="*/ 156 h 168"/>
                <a:gd name="T28" fmla="*/ 82 w 293"/>
                <a:gd name="T29" fmla="*/ 149 h 168"/>
                <a:gd name="T30" fmla="*/ 68 w 293"/>
                <a:gd name="T31" fmla="*/ 140 h 168"/>
                <a:gd name="T32" fmla="*/ 56 w 293"/>
                <a:gd name="T33" fmla="*/ 128 h 168"/>
                <a:gd name="T34" fmla="*/ 47 w 293"/>
                <a:gd name="T35" fmla="*/ 116 h 168"/>
                <a:gd name="T36" fmla="*/ 37 w 293"/>
                <a:gd name="T37" fmla="*/ 102 h 168"/>
                <a:gd name="T38" fmla="*/ 33 w 293"/>
                <a:gd name="T39" fmla="*/ 88 h 168"/>
                <a:gd name="T40" fmla="*/ 28 w 293"/>
                <a:gd name="T41" fmla="*/ 73 h 168"/>
                <a:gd name="T42" fmla="*/ 0 w 293"/>
                <a:gd name="T43" fmla="*/ 61 h 168"/>
                <a:gd name="T44" fmla="*/ 61 w 293"/>
                <a:gd name="T45" fmla="*/ 61 h 168"/>
                <a:gd name="T46" fmla="*/ 63 w 293"/>
                <a:gd name="T47" fmla="*/ 73 h 168"/>
                <a:gd name="T48" fmla="*/ 66 w 293"/>
                <a:gd name="T49" fmla="*/ 83 h 168"/>
                <a:gd name="T50" fmla="*/ 73 w 293"/>
                <a:gd name="T51" fmla="*/ 92 h 168"/>
                <a:gd name="T52" fmla="*/ 78 w 293"/>
                <a:gd name="T53" fmla="*/ 102 h 168"/>
                <a:gd name="T54" fmla="*/ 87 w 293"/>
                <a:gd name="T55" fmla="*/ 111 h 168"/>
                <a:gd name="T56" fmla="*/ 94 w 293"/>
                <a:gd name="T57" fmla="*/ 118 h 168"/>
                <a:gd name="T58" fmla="*/ 104 w 293"/>
                <a:gd name="T59" fmla="*/ 123 h 168"/>
                <a:gd name="T60" fmla="*/ 115 w 293"/>
                <a:gd name="T61" fmla="*/ 128 h 168"/>
                <a:gd name="T62" fmla="*/ 127 w 293"/>
                <a:gd name="T63" fmla="*/ 132 h 168"/>
                <a:gd name="T64" fmla="*/ 139 w 293"/>
                <a:gd name="T65" fmla="*/ 135 h 168"/>
                <a:gd name="T66" fmla="*/ 151 w 293"/>
                <a:gd name="T67" fmla="*/ 135 h 168"/>
                <a:gd name="T68" fmla="*/ 163 w 293"/>
                <a:gd name="T69" fmla="*/ 132 h 168"/>
                <a:gd name="T70" fmla="*/ 175 w 293"/>
                <a:gd name="T71" fmla="*/ 130 h 168"/>
                <a:gd name="T72" fmla="*/ 184 w 293"/>
                <a:gd name="T73" fmla="*/ 125 h 168"/>
                <a:gd name="T74" fmla="*/ 193 w 293"/>
                <a:gd name="T75" fmla="*/ 121 h 168"/>
                <a:gd name="T76" fmla="*/ 203 w 293"/>
                <a:gd name="T77" fmla="*/ 114 h 168"/>
                <a:gd name="T78" fmla="*/ 212 w 293"/>
                <a:gd name="T79" fmla="*/ 104 h 168"/>
                <a:gd name="T80" fmla="*/ 220 w 293"/>
                <a:gd name="T81" fmla="*/ 97 h 168"/>
                <a:gd name="T82" fmla="*/ 224 w 293"/>
                <a:gd name="T83" fmla="*/ 88 h 168"/>
                <a:gd name="T84" fmla="*/ 229 w 293"/>
                <a:gd name="T85" fmla="*/ 76 h 168"/>
                <a:gd name="T86" fmla="*/ 231 w 293"/>
                <a:gd name="T87" fmla="*/ 66 h 168"/>
                <a:gd name="T88" fmla="*/ 248 w 293"/>
                <a:gd name="T8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168">
                  <a:moveTo>
                    <a:pt x="267" y="61"/>
                  </a:moveTo>
                  <a:lnTo>
                    <a:pt x="264" y="66"/>
                  </a:lnTo>
                  <a:lnTo>
                    <a:pt x="264" y="73"/>
                  </a:lnTo>
                  <a:lnTo>
                    <a:pt x="264" y="78"/>
                  </a:lnTo>
                  <a:lnTo>
                    <a:pt x="262" y="83"/>
                  </a:lnTo>
                  <a:lnTo>
                    <a:pt x="260" y="88"/>
                  </a:lnTo>
                  <a:lnTo>
                    <a:pt x="260" y="92"/>
                  </a:lnTo>
                  <a:lnTo>
                    <a:pt x="257" y="97"/>
                  </a:lnTo>
                  <a:lnTo>
                    <a:pt x="255" y="102"/>
                  </a:lnTo>
                  <a:lnTo>
                    <a:pt x="253" y="106"/>
                  </a:lnTo>
                  <a:lnTo>
                    <a:pt x="248" y="111"/>
                  </a:lnTo>
                  <a:lnTo>
                    <a:pt x="246" y="116"/>
                  </a:lnTo>
                  <a:lnTo>
                    <a:pt x="243" y="121"/>
                  </a:lnTo>
                  <a:lnTo>
                    <a:pt x="238" y="125"/>
                  </a:lnTo>
                  <a:lnTo>
                    <a:pt x="236" y="128"/>
                  </a:lnTo>
                  <a:lnTo>
                    <a:pt x="231" y="132"/>
                  </a:lnTo>
                  <a:lnTo>
                    <a:pt x="229" y="137"/>
                  </a:lnTo>
                  <a:lnTo>
                    <a:pt x="224" y="140"/>
                  </a:lnTo>
                  <a:lnTo>
                    <a:pt x="220" y="144"/>
                  </a:lnTo>
                  <a:lnTo>
                    <a:pt x="215" y="147"/>
                  </a:lnTo>
                  <a:lnTo>
                    <a:pt x="210" y="149"/>
                  </a:lnTo>
                  <a:lnTo>
                    <a:pt x="205" y="151"/>
                  </a:lnTo>
                  <a:lnTo>
                    <a:pt x="201" y="154"/>
                  </a:lnTo>
                  <a:lnTo>
                    <a:pt x="196" y="156"/>
                  </a:lnTo>
                  <a:lnTo>
                    <a:pt x="191" y="159"/>
                  </a:lnTo>
                  <a:lnTo>
                    <a:pt x="186" y="161"/>
                  </a:lnTo>
                  <a:lnTo>
                    <a:pt x="179" y="163"/>
                  </a:lnTo>
                  <a:lnTo>
                    <a:pt x="175" y="163"/>
                  </a:lnTo>
                  <a:lnTo>
                    <a:pt x="170" y="166"/>
                  </a:lnTo>
                  <a:lnTo>
                    <a:pt x="163" y="166"/>
                  </a:lnTo>
                  <a:lnTo>
                    <a:pt x="158" y="166"/>
                  </a:lnTo>
                  <a:lnTo>
                    <a:pt x="153" y="168"/>
                  </a:lnTo>
                  <a:lnTo>
                    <a:pt x="146" y="168"/>
                  </a:lnTo>
                  <a:lnTo>
                    <a:pt x="141" y="168"/>
                  </a:lnTo>
                  <a:lnTo>
                    <a:pt x="134" y="166"/>
                  </a:lnTo>
                  <a:lnTo>
                    <a:pt x="130" y="166"/>
                  </a:lnTo>
                  <a:lnTo>
                    <a:pt x="123" y="166"/>
                  </a:lnTo>
                  <a:lnTo>
                    <a:pt x="118" y="163"/>
                  </a:lnTo>
                  <a:lnTo>
                    <a:pt x="113" y="163"/>
                  </a:lnTo>
                  <a:lnTo>
                    <a:pt x="106" y="161"/>
                  </a:lnTo>
                  <a:lnTo>
                    <a:pt x="101" y="159"/>
                  </a:lnTo>
                  <a:lnTo>
                    <a:pt x="97" y="156"/>
                  </a:lnTo>
                  <a:lnTo>
                    <a:pt x="92" y="154"/>
                  </a:lnTo>
                  <a:lnTo>
                    <a:pt x="87" y="151"/>
                  </a:lnTo>
                  <a:lnTo>
                    <a:pt x="82" y="149"/>
                  </a:lnTo>
                  <a:lnTo>
                    <a:pt x="78" y="147"/>
                  </a:lnTo>
                  <a:lnTo>
                    <a:pt x="73" y="144"/>
                  </a:lnTo>
                  <a:lnTo>
                    <a:pt x="68" y="140"/>
                  </a:lnTo>
                  <a:lnTo>
                    <a:pt x="63" y="137"/>
                  </a:lnTo>
                  <a:lnTo>
                    <a:pt x="61" y="132"/>
                  </a:lnTo>
                  <a:lnTo>
                    <a:pt x="56" y="128"/>
                  </a:lnTo>
                  <a:lnTo>
                    <a:pt x="54" y="125"/>
                  </a:lnTo>
                  <a:lnTo>
                    <a:pt x="49" y="121"/>
                  </a:lnTo>
                  <a:lnTo>
                    <a:pt x="47" y="116"/>
                  </a:lnTo>
                  <a:lnTo>
                    <a:pt x="45" y="111"/>
                  </a:lnTo>
                  <a:lnTo>
                    <a:pt x="40" y="106"/>
                  </a:lnTo>
                  <a:lnTo>
                    <a:pt x="37" y="102"/>
                  </a:lnTo>
                  <a:lnTo>
                    <a:pt x="35" y="97"/>
                  </a:lnTo>
                  <a:lnTo>
                    <a:pt x="33" y="92"/>
                  </a:lnTo>
                  <a:lnTo>
                    <a:pt x="33" y="88"/>
                  </a:lnTo>
                  <a:lnTo>
                    <a:pt x="30" y="83"/>
                  </a:lnTo>
                  <a:lnTo>
                    <a:pt x="28" y="78"/>
                  </a:lnTo>
                  <a:lnTo>
                    <a:pt x="28" y="73"/>
                  </a:lnTo>
                  <a:lnTo>
                    <a:pt x="28" y="66"/>
                  </a:lnTo>
                  <a:lnTo>
                    <a:pt x="26" y="61"/>
                  </a:lnTo>
                  <a:lnTo>
                    <a:pt x="0" y="61"/>
                  </a:lnTo>
                  <a:lnTo>
                    <a:pt x="42" y="0"/>
                  </a:lnTo>
                  <a:lnTo>
                    <a:pt x="87" y="61"/>
                  </a:lnTo>
                  <a:lnTo>
                    <a:pt x="61" y="61"/>
                  </a:lnTo>
                  <a:lnTo>
                    <a:pt x="61" y="66"/>
                  </a:lnTo>
                  <a:lnTo>
                    <a:pt x="63" y="69"/>
                  </a:lnTo>
                  <a:lnTo>
                    <a:pt x="63" y="73"/>
                  </a:lnTo>
                  <a:lnTo>
                    <a:pt x="63" y="76"/>
                  </a:lnTo>
                  <a:lnTo>
                    <a:pt x="66" y="80"/>
                  </a:lnTo>
                  <a:lnTo>
                    <a:pt x="66" y="83"/>
                  </a:lnTo>
                  <a:lnTo>
                    <a:pt x="68" y="88"/>
                  </a:lnTo>
                  <a:lnTo>
                    <a:pt x="71" y="90"/>
                  </a:lnTo>
                  <a:lnTo>
                    <a:pt x="73" y="92"/>
                  </a:lnTo>
                  <a:lnTo>
                    <a:pt x="73" y="97"/>
                  </a:lnTo>
                  <a:lnTo>
                    <a:pt x="75" y="99"/>
                  </a:lnTo>
                  <a:lnTo>
                    <a:pt x="78" y="102"/>
                  </a:lnTo>
                  <a:lnTo>
                    <a:pt x="80" y="104"/>
                  </a:lnTo>
                  <a:lnTo>
                    <a:pt x="82" y="109"/>
                  </a:lnTo>
                  <a:lnTo>
                    <a:pt x="87" y="111"/>
                  </a:lnTo>
                  <a:lnTo>
                    <a:pt x="89" y="114"/>
                  </a:lnTo>
                  <a:lnTo>
                    <a:pt x="92" y="116"/>
                  </a:lnTo>
                  <a:lnTo>
                    <a:pt x="94" y="118"/>
                  </a:lnTo>
                  <a:lnTo>
                    <a:pt x="99" y="121"/>
                  </a:lnTo>
                  <a:lnTo>
                    <a:pt x="101" y="121"/>
                  </a:lnTo>
                  <a:lnTo>
                    <a:pt x="104" y="123"/>
                  </a:lnTo>
                  <a:lnTo>
                    <a:pt x="108" y="125"/>
                  </a:lnTo>
                  <a:lnTo>
                    <a:pt x="111" y="128"/>
                  </a:lnTo>
                  <a:lnTo>
                    <a:pt x="115" y="128"/>
                  </a:lnTo>
                  <a:lnTo>
                    <a:pt x="118" y="130"/>
                  </a:lnTo>
                  <a:lnTo>
                    <a:pt x="123" y="130"/>
                  </a:lnTo>
                  <a:lnTo>
                    <a:pt x="127" y="132"/>
                  </a:lnTo>
                  <a:lnTo>
                    <a:pt x="130" y="132"/>
                  </a:lnTo>
                  <a:lnTo>
                    <a:pt x="134" y="132"/>
                  </a:lnTo>
                  <a:lnTo>
                    <a:pt x="139" y="135"/>
                  </a:lnTo>
                  <a:lnTo>
                    <a:pt x="141" y="135"/>
                  </a:lnTo>
                  <a:lnTo>
                    <a:pt x="146" y="135"/>
                  </a:lnTo>
                  <a:lnTo>
                    <a:pt x="151" y="135"/>
                  </a:lnTo>
                  <a:lnTo>
                    <a:pt x="153" y="135"/>
                  </a:lnTo>
                  <a:lnTo>
                    <a:pt x="158" y="132"/>
                  </a:lnTo>
                  <a:lnTo>
                    <a:pt x="163" y="132"/>
                  </a:lnTo>
                  <a:lnTo>
                    <a:pt x="165" y="132"/>
                  </a:lnTo>
                  <a:lnTo>
                    <a:pt x="170" y="130"/>
                  </a:lnTo>
                  <a:lnTo>
                    <a:pt x="175" y="130"/>
                  </a:lnTo>
                  <a:lnTo>
                    <a:pt x="177" y="128"/>
                  </a:lnTo>
                  <a:lnTo>
                    <a:pt x="182" y="128"/>
                  </a:lnTo>
                  <a:lnTo>
                    <a:pt x="184" y="125"/>
                  </a:lnTo>
                  <a:lnTo>
                    <a:pt x="189" y="123"/>
                  </a:lnTo>
                  <a:lnTo>
                    <a:pt x="191" y="121"/>
                  </a:lnTo>
                  <a:lnTo>
                    <a:pt x="193" y="121"/>
                  </a:lnTo>
                  <a:lnTo>
                    <a:pt x="198" y="118"/>
                  </a:lnTo>
                  <a:lnTo>
                    <a:pt x="201" y="116"/>
                  </a:lnTo>
                  <a:lnTo>
                    <a:pt x="203" y="114"/>
                  </a:lnTo>
                  <a:lnTo>
                    <a:pt x="205" y="111"/>
                  </a:lnTo>
                  <a:lnTo>
                    <a:pt x="210" y="109"/>
                  </a:lnTo>
                  <a:lnTo>
                    <a:pt x="212" y="104"/>
                  </a:lnTo>
                  <a:lnTo>
                    <a:pt x="215" y="102"/>
                  </a:lnTo>
                  <a:lnTo>
                    <a:pt x="217" y="99"/>
                  </a:lnTo>
                  <a:lnTo>
                    <a:pt x="220" y="97"/>
                  </a:lnTo>
                  <a:lnTo>
                    <a:pt x="220" y="92"/>
                  </a:lnTo>
                  <a:lnTo>
                    <a:pt x="222" y="90"/>
                  </a:lnTo>
                  <a:lnTo>
                    <a:pt x="224" y="88"/>
                  </a:lnTo>
                  <a:lnTo>
                    <a:pt x="227" y="83"/>
                  </a:lnTo>
                  <a:lnTo>
                    <a:pt x="227" y="80"/>
                  </a:lnTo>
                  <a:lnTo>
                    <a:pt x="229" y="76"/>
                  </a:lnTo>
                  <a:lnTo>
                    <a:pt x="229" y="73"/>
                  </a:lnTo>
                  <a:lnTo>
                    <a:pt x="229" y="69"/>
                  </a:lnTo>
                  <a:lnTo>
                    <a:pt x="231" y="66"/>
                  </a:lnTo>
                  <a:lnTo>
                    <a:pt x="231" y="61"/>
                  </a:lnTo>
                  <a:lnTo>
                    <a:pt x="205" y="61"/>
                  </a:lnTo>
                  <a:lnTo>
                    <a:pt x="248" y="0"/>
                  </a:lnTo>
                  <a:lnTo>
                    <a:pt x="293" y="61"/>
                  </a:lnTo>
                  <a:lnTo>
                    <a:pt x="267" y="61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1" name="组合 1060"/>
          <p:cNvGrpSpPr/>
          <p:nvPr/>
        </p:nvGrpSpPr>
        <p:grpSpPr>
          <a:xfrm>
            <a:off x="5686425" y="3951730"/>
            <a:ext cx="5120236" cy="2778153"/>
            <a:chOff x="5686425" y="3951730"/>
            <a:chExt cx="5120236" cy="2778153"/>
          </a:xfrm>
        </p:grpSpPr>
        <p:sp>
          <p:nvSpPr>
            <p:cNvPr id="1027" name="Freeform 118"/>
            <p:cNvSpPr>
              <a:spLocks/>
            </p:cNvSpPr>
            <p:nvPr/>
          </p:nvSpPr>
          <p:spPr bwMode="auto">
            <a:xfrm>
              <a:off x="5745489" y="4267671"/>
              <a:ext cx="5037137" cy="2462212"/>
            </a:xfrm>
            <a:custGeom>
              <a:avLst/>
              <a:gdLst>
                <a:gd name="T0" fmla="*/ 2 w 3173"/>
                <a:gd name="T1" fmla="*/ 0 h 1551"/>
                <a:gd name="T2" fmla="*/ 0 w 3173"/>
                <a:gd name="T3" fmla="*/ 481 h 1551"/>
                <a:gd name="T4" fmla="*/ 116 w 3173"/>
                <a:gd name="T5" fmla="*/ 486 h 1551"/>
                <a:gd name="T6" fmla="*/ 125 w 3173"/>
                <a:gd name="T7" fmla="*/ 251 h 1551"/>
                <a:gd name="T8" fmla="*/ 537 w 3173"/>
                <a:gd name="T9" fmla="*/ 637 h 1551"/>
                <a:gd name="T10" fmla="*/ 1135 w 3173"/>
                <a:gd name="T11" fmla="*/ 606 h 1551"/>
                <a:gd name="T12" fmla="*/ 1646 w 3173"/>
                <a:gd name="T13" fmla="*/ 976 h 1551"/>
                <a:gd name="T14" fmla="*/ 2436 w 3173"/>
                <a:gd name="T15" fmla="*/ 923 h 1551"/>
                <a:gd name="T16" fmla="*/ 3024 w 3173"/>
                <a:gd name="T17" fmla="*/ 1551 h 1551"/>
                <a:gd name="T18" fmla="*/ 3173 w 3173"/>
                <a:gd name="T19" fmla="*/ 1532 h 1551"/>
                <a:gd name="T20" fmla="*/ 2497 w 3173"/>
                <a:gd name="T21" fmla="*/ 824 h 1551"/>
                <a:gd name="T22" fmla="*/ 1667 w 3173"/>
                <a:gd name="T23" fmla="*/ 800 h 1551"/>
                <a:gd name="T24" fmla="*/ 1185 w 3173"/>
                <a:gd name="T25" fmla="*/ 486 h 1551"/>
                <a:gd name="T26" fmla="*/ 534 w 3173"/>
                <a:gd name="T27" fmla="*/ 471 h 1551"/>
                <a:gd name="T28" fmla="*/ 222 w 3173"/>
                <a:gd name="T29" fmla="*/ 183 h 1551"/>
                <a:gd name="T30" fmla="*/ 470 w 3173"/>
                <a:gd name="T31" fmla="*/ 225 h 1551"/>
                <a:gd name="T32" fmla="*/ 489 w 3173"/>
                <a:gd name="T33" fmla="*/ 112 h 1551"/>
                <a:gd name="T34" fmla="*/ 2 w 3173"/>
                <a:gd name="T35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73" h="1551">
                  <a:moveTo>
                    <a:pt x="2" y="0"/>
                  </a:moveTo>
                  <a:lnTo>
                    <a:pt x="0" y="481"/>
                  </a:lnTo>
                  <a:lnTo>
                    <a:pt x="116" y="486"/>
                  </a:lnTo>
                  <a:lnTo>
                    <a:pt x="125" y="251"/>
                  </a:lnTo>
                  <a:lnTo>
                    <a:pt x="537" y="637"/>
                  </a:lnTo>
                  <a:lnTo>
                    <a:pt x="1135" y="606"/>
                  </a:lnTo>
                  <a:lnTo>
                    <a:pt x="1646" y="976"/>
                  </a:lnTo>
                  <a:lnTo>
                    <a:pt x="2436" y="923"/>
                  </a:lnTo>
                  <a:lnTo>
                    <a:pt x="3024" y="1551"/>
                  </a:lnTo>
                  <a:lnTo>
                    <a:pt x="3173" y="1532"/>
                  </a:lnTo>
                  <a:lnTo>
                    <a:pt x="2497" y="824"/>
                  </a:lnTo>
                  <a:lnTo>
                    <a:pt x="1667" y="800"/>
                  </a:lnTo>
                  <a:lnTo>
                    <a:pt x="1185" y="486"/>
                  </a:lnTo>
                  <a:lnTo>
                    <a:pt x="534" y="471"/>
                  </a:lnTo>
                  <a:lnTo>
                    <a:pt x="222" y="183"/>
                  </a:lnTo>
                  <a:lnTo>
                    <a:pt x="470" y="225"/>
                  </a:lnTo>
                  <a:lnTo>
                    <a:pt x="489" y="1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1">
                <a:alpha val="30196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8" name="Freeform 119"/>
            <p:cNvSpPr>
              <a:spLocks/>
            </p:cNvSpPr>
            <p:nvPr/>
          </p:nvSpPr>
          <p:spPr bwMode="auto">
            <a:xfrm>
              <a:off x="5686425" y="4004146"/>
              <a:ext cx="5037137" cy="2462212"/>
            </a:xfrm>
            <a:custGeom>
              <a:avLst/>
              <a:gdLst>
                <a:gd name="T0" fmla="*/ 2 w 3173"/>
                <a:gd name="T1" fmla="*/ 0 h 1551"/>
                <a:gd name="T2" fmla="*/ 0 w 3173"/>
                <a:gd name="T3" fmla="*/ 481 h 1551"/>
                <a:gd name="T4" fmla="*/ 116 w 3173"/>
                <a:gd name="T5" fmla="*/ 486 h 1551"/>
                <a:gd name="T6" fmla="*/ 125 w 3173"/>
                <a:gd name="T7" fmla="*/ 251 h 1551"/>
                <a:gd name="T8" fmla="*/ 537 w 3173"/>
                <a:gd name="T9" fmla="*/ 637 h 1551"/>
                <a:gd name="T10" fmla="*/ 1135 w 3173"/>
                <a:gd name="T11" fmla="*/ 606 h 1551"/>
                <a:gd name="T12" fmla="*/ 1646 w 3173"/>
                <a:gd name="T13" fmla="*/ 976 h 1551"/>
                <a:gd name="T14" fmla="*/ 2436 w 3173"/>
                <a:gd name="T15" fmla="*/ 923 h 1551"/>
                <a:gd name="T16" fmla="*/ 3024 w 3173"/>
                <a:gd name="T17" fmla="*/ 1551 h 1551"/>
                <a:gd name="T18" fmla="*/ 3173 w 3173"/>
                <a:gd name="T19" fmla="*/ 1532 h 1551"/>
                <a:gd name="T20" fmla="*/ 2497 w 3173"/>
                <a:gd name="T21" fmla="*/ 824 h 1551"/>
                <a:gd name="T22" fmla="*/ 1667 w 3173"/>
                <a:gd name="T23" fmla="*/ 800 h 1551"/>
                <a:gd name="T24" fmla="*/ 1185 w 3173"/>
                <a:gd name="T25" fmla="*/ 486 h 1551"/>
                <a:gd name="T26" fmla="*/ 534 w 3173"/>
                <a:gd name="T27" fmla="*/ 471 h 1551"/>
                <a:gd name="T28" fmla="*/ 222 w 3173"/>
                <a:gd name="T29" fmla="*/ 183 h 1551"/>
                <a:gd name="T30" fmla="*/ 470 w 3173"/>
                <a:gd name="T31" fmla="*/ 225 h 1551"/>
                <a:gd name="T32" fmla="*/ 489 w 3173"/>
                <a:gd name="T33" fmla="*/ 112 h 1551"/>
                <a:gd name="T34" fmla="*/ 2 w 3173"/>
                <a:gd name="T35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73" h="1551">
                  <a:moveTo>
                    <a:pt x="2" y="0"/>
                  </a:moveTo>
                  <a:lnTo>
                    <a:pt x="0" y="481"/>
                  </a:lnTo>
                  <a:lnTo>
                    <a:pt x="116" y="486"/>
                  </a:lnTo>
                  <a:lnTo>
                    <a:pt x="125" y="251"/>
                  </a:lnTo>
                  <a:lnTo>
                    <a:pt x="537" y="637"/>
                  </a:lnTo>
                  <a:lnTo>
                    <a:pt x="1135" y="606"/>
                  </a:lnTo>
                  <a:lnTo>
                    <a:pt x="1646" y="976"/>
                  </a:lnTo>
                  <a:lnTo>
                    <a:pt x="2436" y="923"/>
                  </a:lnTo>
                  <a:lnTo>
                    <a:pt x="3024" y="1551"/>
                  </a:lnTo>
                  <a:lnTo>
                    <a:pt x="3173" y="1532"/>
                  </a:lnTo>
                  <a:lnTo>
                    <a:pt x="2497" y="824"/>
                  </a:lnTo>
                  <a:lnTo>
                    <a:pt x="1667" y="800"/>
                  </a:lnTo>
                  <a:lnTo>
                    <a:pt x="1185" y="486"/>
                  </a:lnTo>
                  <a:lnTo>
                    <a:pt x="534" y="471"/>
                  </a:lnTo>
                  <a:lnTo>
                    <a:pt x="222" y="183"/>
                  </a:lnTo>
                  <a:lnTo>
                    <a:pt x="470" y="225"/>
                  </a:lnTo>
                  <a:lnTo>
                    <a:pt x="489" y="11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9" name="Freeform 139"/>
            <p:cNvSpPr>
              <a:spLocks/>
            </p:cNvSpPr>
            <p:nvPr/>
          </p:nvSpPr>
          <p:spPr bwMode="auto">
            <a:xfrm>
              <a:off x="5844136" y="3951730"/>
              <a:ext cx="4962525" cy="2592387"/>
            </a:xfrm>
            <a:custGeom>
              <a:avLst/>
              <a:gdLst>
                <a:gd name="T0" fmla="*/ 2 w 3126"/>
                <a:gd name="T1" fmla="*/ 0 h 1633"/>
                <a:gd name="T2" fmla="*/ 491 w 3126"/>
                <a:gd name="T3" fmla="*/ 111 h 1633"/>
                <a:gd name="T4" fmla="*/ 473 w 3126"/>
                <a:gd name="T5" fmla="*/ 225 h 1633"/>
                <a:gd name="T6" fmla="*/ 222 w 3126"/>
                <a:gd name="T7" fmla="*/ 185 h 1633"/>
                <a:gd name="T8" fmla="*/ 534 w 3126"/>
                <a:gd name="T9" fmla="*/ 537 h 1633"/>
                <a:gd name="T10" fmla="*/ 1137 w 3126"/>
                <a:gd name="T11" fmla="*/ 571 h 1633"/>
                <a:gd name="T12" fmla="*/ 1620 w 3126"/>
                <a:gd name="T13" fmla="*/ 883 h 1633"/>
                <a:gd name="T14" fmla="*/ 2450 w 3126"/>
                <a:gd name="T15" fmla="*/ 907 h 1633"/>
                <a:gd name="T16" fmla="*/ 3126 w 3126"/>
                <a:gd name="T17" fmla="*/ 1617 h 1633"/>
                <a:gd name="T18" fmla="*/ 2977 w 3126"/>
                <a:gd name="T19" fmla="*/ 1633 h 1633"/>
                <a:gd name="T20" fmla="*/ 2414 w 3126"/>
                <a:gd name="T21" fmla="*/ 1072 h 1633"/>
                <a:gd name="T22" fmla="*/ 1598 w 3126"/>
                <a:gd name="T23" fmla="*/ 1061 h 1633"/>
                <a:gd name="T24" fmla="*/ 1111 w 3126"/>
                <a:gd name="T25" fmla="*/ 762 h 1633"/>
                <a:gd name="T26" fmla="*/ 489 w 3126"/>
                <a:gd name="T27" fmla="*/ 722 h 1633"/>
                <a:gd name="T28" fmla="*/ 127 w 3126"/>
                <a:gd name="T29" fmla="*/ 251 h 1633"/>
                <a:gd name="T30" fmla="*/ 115 w 3126"/>
                <a:gd name="T31" fmla="*/ 485 h 1633"/>
                <a:gd name="T32" fmla="*/ 0 w 3126"/>
                <a:gd name="T33" fmla="*/ 481 h 1633"/>
                <a:gd name="T34" fmla="*/ 2 w 3126"/>
                <a:gd name="T35" fmla="*/ 0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26" h="1633">
                  <a:moveTo>
                    <a:pt x="2" y="0"/>
                  </a:moveTo>
                  <a:lnTo>
                    <a:pt x="491" y="111"/>
                  </a:lnTo>
                  <a:lnTo>
                    <a:pt x="473" y="225"/>
                  </a:lnTo>
                  <a:lnTo>
                    <a:pt x="222" y="185"/>
                  </a:lnTo>
                  <a:lnTo>
                    <a:pt x="534" y="537"/>
                  </a:lnTo>
                  <a:lnTo>
                    <a:pt x="1137" y="571"/>
                  </a:lnTo>
                  <a:lnTo>
                    <a:pt x="1620" y="883"/>
                  </a:lnTo>
                  <a:lnTo>
                    <a:pt x="2450" y="907"/>
                  </a:lnTo>
                  <a:lnTo>
                    <a:pt x="3126" y="1617"/>
                  </a:lnTo>
                  <a:lnTo>
                    <a:pt x="2977" y="1633"/>
                  </a:lnTo>
                  <a:lnTo>
                    <a:pt x="2414" y="1072"/>
                  </a:lnTo>
                  <a:lnTo>
                    <a:pt x="1598" y="1061"/>
                  </a:lnTo>
                  <a:lnTo>
                    <a:pt x="1111" y="762"/>
                  </a:lnTo>
                  <a:lnTo>
                    <a:pt x="489" y="722"/>
                  </a:lnTo>
                  <a:lnTo>
                    <a:pt x="127" y="251"/>
                  </a:lnTo>
                  <a:lnTo>
                    <a:pt x="115" y="485"/>
                  </a:lnTo>
                  <a:lnTo>
                    <a:pt x="0" y="48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9B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0" name="组合 1059"/>
          <p:cNvGrpSpPr/>
          <p:nvPr/>
        </p:nvGrpSpPr>
        <p:grpSpPr>
          <a:xfrm>
            <a:off x="7064375" y="2580159"/>
            <a:ext cx="3554412" cy="2701924"/>
            <a:chOff x="7064375" y="2580159"/>
            <a:chExt cx="3554412" cy="2701924"/>
          </a:xfrm>
        </p:grpSpPr>
        <p:sp>
          <p:nvSpPr>
            <p:cNvPr id="1029" name="Freeform 120"/>
            <p:cNvSpPr>
              <a:spLocks noEditPoints="1"/>
            </p:cNvSpPr>
            <p:nvPr/>
          </p:nvSpPr>
          <p:spPr bwMode="auto">
            <a:xfrm>
              <a:off x="8943975" y="3775546"/>
              <a:ext cx="615950" cy="736600"/>
            </a:xfrm>
            <a:custGeom>
              <a:avLst/>
              <a:gdLst>
                <a:gd name="T0" fmla="*/ 8 w 388"/>
                <a:gd name="T1" fmla="*/ 400 h 464"/>
                <a:gd name="T2" fmla="*/ 275 w 388"/>
                <a:gd name="T3" fmla="*/ 464 h 464"/>
                <a:gd name="T4" fmla="*/ 388 w 388"/>
                <a:gd name="T5" fmla="*/ 85 h 464"/>
                <a:gd name="T6" fmla="*/ 128 w 388"/>
                <a:gd name="T7" fmla="*/ 0 h 464"/>
                <a:gd name="T8" fmla="*/ 88 w 388"/>
                <a:gd name="T9" fmla="*/ 133 h 464"/>
                <a:gd name="T10" fmla="*/ 48 w 388"/>
                <a:gd name="T11" fmla="*/ 114 h 464"/>
                <a:gd name="T12" fmla="*/ 0 w 388"/>
                <a:gd name="T13" fmla="*/ 248 h 464"/>
                <a:gd name="T14" fmla="*/ 48 w 388"/>
                <a:gd name="T15" fmla="*/ 263 h 464"/>
                <a:gd name="T16" fmla="*/ 8 w 388"/>
                <a:gd name="T17" fmla="*/ 400 h 464"/>
                <a:gd name="T18" fmla="*/ 83 w 388"/>
                <a:gd name="T19" fmla="*/ 149 h 464"/>
                <a:gd name="T20" fmla="*/ 55 w 388"/>
                <a:gd name="T21" fmla="*/ 246 h 464"/>
                <a:gd name="T22" fmla="*/ 29 w 388"/>
                <a:gd name="T23" fmla="*/ 239 h 464"/>
                <a:gd name="T24" fmla="*/ 60 w 388"/>
                <a:gd name="T25" fmla="*/ 144 h 464"/>
                <a:gd name="T26" fmla="*/ 83 w 388"/>
                <a:gd name="T27" fmla="*/ 14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8" h="464">
                  <a:moveTo>
                    <a:pt x="8" y="400"/>
                  </a:moveTo>
                  <a:lnTo>
                    <a:pt x="275" y="464"/>
                  </a:lnTo>
                  <a:lnTo>
                    <a:pt x="388" y="85"/>
                  </a:lnTo>
                  <a:lnTo>
                    <a:pt x="128" y="0"/>
                  </a:lnTo>
                  <a:lnTo>
                    <a:pt x="88" y="133"/>
                  </a:lnTo>
                  <a:lnTo>
                    <a:pt x="48" y="114"/>
                  </a:lnTo>
                  <a:lnTo>
                    <a:pt x="0" y="248"/>
                  </a:lnTo>
                  <a:lnTo>
                    <a:pt x="48" y="263"/>
                  </a:lnTo>
                  <a:lnTo>
                    <a:pt x="8" y="400"/>
                  </a:lnTo>
                  <a:close/>
                  <a:moveTo>
                    <a:pt x="83" y="149"/>
                  </a:moveTo>
                  <a:lnTo>
                    <a:pt x="55" y="246"/>
                  </a:lnTo>
                  <a:lnTo>
                    <a:pt x="29" y="239"/>
                  </a:lnTo>
                  <a:lnTo>
                    <a:pt x="60" y="144"/>
                  </a:lnTo>
                  <a:lnTo>
                    <a:pt x="83" y="149"/>
                  </a:lnTo>
                  <a:close/>
                </a:path>
              </a:pathLst>
            </a:custGeom>
            <a:solidFill>
              <a:srgbClr val="40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0" name="Freeform 121"/>
            <p:cNvSpPr>
              <a:spLocks/>
            </p:cNvSpPr>
            <p:nvPr/>
          </p:nvSpPr>
          <p:spPr bwMode="auto">
            <a:xfrm>
              <a:off x="8382000" y="3846983"/>
              <a:ext cx="660400" cy="280987"/>
            </a:xfrm>
            <a:custGeom>
              <a:avLst/>
              <a:gdLst>
                <a:gd name="T0" fmla="*/ 176 w 176"/>
                <a:gd name="T1" fmla="*/ 51 h 75"/>
                <a:gd name="T2" fmla="*/ 170 w 176"/>
                <a:gd name="T3" fmla="*/ 53 h 75"/>
                <a:gd name="T4" fmla="*/ 174 w 176"/>
                <a:gd name="T5" fmla="*/ 57 h 75"/>
                <a:gd name="T6" fmla="*/ 168 w 176"/>
                <a:gd name="T7" fmla="*/ 61 h 75"/>
                <a:gd name="T8" fmla="*/ 168 w 176"/>
                <a:gd name="T9" fmla="*/ 61 h 75"/>
                <a:gd name="T10" fmla="*/ 172 w 176"/>
                <a:gd name="T11" fmla="*/ 65 h 75"/>
                <a:gd name="T12" fmla="*/ 166 w 176"/>
                <a:gd name="T13" fmla="*/ 68 h 75"/>
                <a:gd name="T14" fmla="*/ 171 w 176"/>
                <a:gd name="T15" fmla="*/ 73 h 75"/>
                <a:gd name="T16" fmla="*/ 165 w 176"/>
                <a:gd name="T17" fmla="*/ 74 h 75"/>
                <a:gd name="T18" fmla="*/ 0 w 176"/>
                <a:gd name="T19" fmla="*/ 25 h 75"/>
                <a:gd name="T20" fmla="*/ 12 w 176"/>
                <a:gd name="T21" fmla="*/ 0 h 75"/>
                <a:gd name="T22" fmla="*/ 170 w 176"/>
                <a:gd name="T23" fmla="*/ 47 h 75"/>
                <a:gd name="T24" fmla="*/ 176 w 176"/>
                <a:gd name="T25" fmla="*/ 5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75">
                  <a:moveTo>
                    <a:pt x="176" y="51"/>
                  </a:moveTo>
                  <a:cubicBezTo>
                    <a:pt x="175" y="53"/>
                    <a:pt x="172" y="54"/>
                    <a:pt x="170" y="53"/>
                  </a:cubicBezTo>
                  <a:cubicBezTo>
                    <a:pt x="172" y="53"/>
                    <a:pt x="175" y="54"/>
                    <a:pt x="174" y="57"/>
                  </a:cubicBezTo>
                  <a:cubicBezTo>
                    <a:pt x="174" y="61"/>
                    <a:pt x="169" y="61"/>
                    <a:pt x="168" y="61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9" y="61"/>
                    <a:pt x="173" y="62"/>
                    <a:pt x="172" y="65"/>
                  </a:cubicBezTo>
                  <a:cubicBezTo>
                    <a:pt x="172" y="68"/>
                    <a:pt x="168" y="68"/>
                    <a:pt x="166" y="68"/>
                  </a:cubicBezTo>
                  <a:cubicBezTo>
                    <a:pt x="168" y="68"/>
                    <a:pt x="172" y="69"/>
                    <a:pt x="171" y="73"/>
                  </a:cubicBezTo>
                  <a:cubicBezTo>
                    <a:pt x="171" y="75"/>
                    <a:pt x="165" y="74"/>
                    <a:pt x="165" y="74"/>
                  </a:cubicBezTo>
                  <a:cubicBezTo>
                    <a:pt x="57" y="31"/>
                    <a:pt x="0" y="25"/>
                    <a:pt x="0" y="2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7" y="27"/>
                    <a:pt x="159" y="44"/>
                    <a:pt x="170" y="47"/>
                  </a:cubicBezTo>
                  <a:cubicBezTo>
                    <a:pt x="170" y="47"/>
                    <a:pt x="176" y="49"/>
                    <a:pt x="176" y="51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1" name="Freeform 122"/>
            <p:cNvSpPr>
              <a:spLocks/>
            </p:cNvSpPr>
            <p:nvPr/>
          </p:nvSpPr>
          <p:spPr bwMode="auto">
            <a:xfrm>
              <a:off x="7064375" y="3219921"/>
              <a:ext cx="465137" cy="476250"/>
            </a:xfrm>
            <a:custGeom>
              <a:avLst/>
              <a:gdLst>
                <a:gd name="T0" fmla="*/ 73 w 124"/>
                <a:gd name="T1" fmla="*/ 1 h 127"/>
                <a:gd name="T2" fmla="*/ 75 w 124"/>
                <a:gd name="T3" fmla="*/ 7 h 127"/>
                <a:gd name="T4" fmla="*/ 80 w 124"/>
                <a:gd name="T5" fmla="*/ 3 h 127"/>
                <a:gd name="T6" fmla="*/ 82 w 124"/>
                <a:gd name="T7" fmla="*/ 11 h 127"/>
                <a:gd name="T8" fmla="*/ 82 w 124"/>
                <a:gd name="T9" fmla="*/ 11 h 127"/>
                <a:gd name="T10" fmla="*/ 87 w 124"/>
                <a:gd name="T11" fmla="*/ 6 h 127"/>
                <a:gd name="T12" fmla="*/ 88 w 124"/>
                <a:gd name="T13" fmla="*/ 13 h 127"/>
                <a:gd name="T14" fmla="*/ 94 w 124"/>
                <a:gd name="T15" fmla="*/ 9 h 127"/>
                <a:gd name="T16" fmla="*/ 94 w 124"/>
                <a:gd name="T17" fmla="*/ 15 h 127"/>
                <a:gd name="T18" fmla="*/ 124 w 124"/>
                <a:gd name="T19" fmla="*/ 101 h 127"/>
                <a:gd name="T20" fmla="*/ 118 w 124"/>
                <a:gd name="T21" fmla="*/ 127 h 127"/>
                <a:gd name="T22" fmla="*/ 68 w 124"/>
                <a:gd name="T23" fmla="*/ 6 h 127"/>
                <a:gd name="T24" fmla="*/ 73 w 124"/>
                <a:gd name="T25" fmla="*/ 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7">
                  <a:moveTo>
                    <a:pt x="73" y="1"/>
                  </a:moveTo>
                  <a:cubicBezTo>
                    <a:pt x="75" y="2"/>
                    <a:pt x="75" y="5"/>
                    <a:pt x="75" y="7"/>
                  </a:cubicBezTo>
                  <a:cubicBezTo>
                    <a:pt x="75" y="5"/>
                    <a:pt x="77" y="2"/>
                    <a:pt x="80" y="3"/>
                  </a:cubicBezTo>
                  <a:cubicBezTo>
                    <a:pt x="83" y="4"/>
                    <a:pt x="82" y="9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9"/>
                    <a:pt x="84" y="5"/>
                    <a:pt x="87" y="6"/>
                  </a:cubicBezTo>
                  <a:cubicBezTo>
                    <a:pt x="90" y="7"/>
                    <a:pt x="89" y="11"/>
                    <a:pt x="88" y="13"/>
                  </a:cubicBezTo>
                  <a:cubicBezTo>
                    <a:pt x="89" y="11"/>
                    <a:pt x="91" y="7"/>
                    <a:pt x="94" y="9"/>
                  </a:cubicBezTo>
                  <a:cubicBezTo>
                    <a:pt x="97" y="10"/>
                    <a:pt x="94" y="15"/>
                    <a:pt x="94" y="15"/>
                  </a:cubicBezTo>
                  <a:cubicBezTo>
                    <a:pt x="36" y="116"/>
                    <a:pt x="124" y="101"/>
                    <a:pt x="124" y="101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0" y="124"/>
                    <a:pt x="64" y="16"/>
                    <a:pt x="68" y="6"/>
                  </a:cubicBezTo>
                  <a:cubicBezTo>
                    <a:pt x="68" y="6"/>
                    <a:pt x="70" y="0"/>
                    <a:pt x="73" y="1"/>
                  </a:cubicBezTo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2" name="Freeform 123"/>
            <p:cNvSpPr>
              <a:spLocks/>
            </p:cNvSpPr>
            <p:nvPr/>
          </p:nvSpPr>
          <p:spPr bwMode="auto">
            <a:xfrm>
              <a:off x="7458075" y="3599333"/>
              <a:ext cx="71437" cy="96837"/>
            </a:xfrm>
            <a:custGeom>
              <a:avLst/>
              <a:gdLst>
                <a:gd name="T0" fmla="*/ 19 w 19"/>
                <a:gd name="T1" fmla="*/ 0 h 26"/>
                <a:gd name="T2" fmla="*/ 13 w 19"/>
                <a:gd name="T3" fmla="*/ 26 h 26"/>
                <a:gd name="T4" fmla="*/ 0 w 19"/>
                <a:gd name="T5" fmla="*/ 25 h 26"/>
                <a:gd name="T6" fmla="*/ 3 w 19"/>
                <a:gd name="T7" fmla="*/ 0 h 26"/>
                <a:gd name="T8" fmla="*/ 19 w 1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6">
                  <a:moveTo>
                    <a:pt x="19" y="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8" y="26"/>
                    <a:pt x="4" y="26"/>
                    <a:pt x="0" y="2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2" y="1"/>
                    <a:pt x="19" y="0"/>
                    <a:pt x="19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3" name="Freeform 124"/>
            <p:cNvSpPr>
              <a:spLocks/>
            </p:cNvSpPr>
            <p:nvPr/>
          </p:nvSpPr>
          <p:spPr bwMode="auto">
            <a:xfrm>
              <a:off x="7097713" y="4064471"/>
              <a:ext cx="1212850" cy="601662"/>
            </a:xfrm>
            <a:custGeom>
              <a:avLst/>
              <a:gdLst>
                <a:gd name="T0" fmla="*/ 9 w 323"/>
                <a:gd name="T1" fmla="*/ 36 h 160"/>
                <a:gd name="T2" fmla="*/ 41 w 323"/>
                <a:gd name="T3" fmla="*/ 53 h 160"/>
                <a:gd name="T4" fmla="*/ 46 w 323"/>
                <a:gd name="T5" fmla="*/ 10 h 160"/>
                <a:gd name="T6" fmla="*/ 79 w 323"/>
                <a:gd name="T7" fmla="*/ 20 h 160"/>
                <a:gd name="T8" fmla="*/ 294 w 323"/>
                <a:gd name="T9" fmla="*/ 84 h 160"/>
                <a:gd name="T10" fmla="*/ 283 w 323"/>
                <a:gd name="T11" fmla="*/ 118 h 160"/>
                <a:gd name="T12" fmla="*/ 308 w 323"/>
                <a:gd name="T13" fmla="*/ 117 h 160"/>
                <a:gd name="T14" fmla="*/ 304 w 323"/>
                <a:gd name="T15" fmla="*/ 159 h 160"/>
                <a:gd name="T16" fmla="*/ 299 w 323"/>
                <a:gd name="T17" fmla="*/ 132 h 160"/>
                <a:gd name="T18" fmla="*/ 267 w 323"/>
                <a:gd name="T19" fmla="*/ 136 h 160"/>
                <a:gd name="T20" fmla="*/ 269 w 323"/>
                <a:gd name="T21" fmla="*/ 93 h 160"/>
                <a:gd name="T22" fmla="*/ 60 w 323"/>
                <a:gd name="T23" fmla="*/ 28 h 160"/>
                <a:gd name="T24" fmla="*/ 49 w 323"/>
                <a:gd name="T25" fmla="*/ 81 h 160"/>
                <a:gd name="T26" fmla="*/ 9 w 323"/>
                <a:gd name="T27" fmla="*/ 3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160">
                  <a:moveTo>
                    <a:pt x="9" y="36"/>
                  </a:moveTo>
                  <a:cubicBezTo>
                    <a:pt x="19" y="12"/>
                    <a:pt x="41" y="53"/>
                    <a:pt x="41" y="53"/>
                  </a:cubicBezTo>
                  <a:cubicBezTo>
                    <a:pt x="41" y="53"/>
                    <a:pt x="37" y="20"/>
                    <a:pt x="46" y="10"/>
                  </a:cubicBezTo>
                  <a:cubicBezTo>
                    <a:pt x="55" y="0"/>
                    <a:pt x="74" y="16"/>
                    <a:pt x="79" y="20"/>
                  </a:cubicBezTo>
                  <a:cubicBezTo>
                    <a:pt x="294" y="84"/>
                    <a:pt x="294" y="84"/>
                    <a:pt x="294" y="84"/>
                  </a:cubicBezTo>
                  <a:cubicBezTo>
                    <a:pt x="283" y="118"/>
                    <a:pt x="283" y="118"/>
                    <a:pt x="283" y="118"/>
                  </a:cubicBezTo>
                  <a:cubicBezTo>
                    <a:pt x="308" y="117"/>
                    <a:pt x="308" y="117"/>
                    <a:pt x="308" y="117"/>
                  </a:cubicBezTo>
                  <a:cubicBezTo>
                    <a:pt x="308" y="117"/>
                    <a:pt x="323" y="158"/>
                    <a:pt x="304" y="159"/>
                  </a:cubicBezTo>
                  <a:cubicBezTo>
                    <a:pt x="284" y="160"/>
                    <a:pt x="299" y="132"/>
                    <a:pt x="299" y="132"/>
                  </a:cubicBezTo>
                  <a:cubicBezTo>
                    <a:pt x="299" y="132"/>
                    <a:pt x="280" y="141"/>
                    <a:pt x="267" y="136"/>
                  </a:cubicBezTo>
                  <a:cubicBezTo>
                    <a:pt x="256" y="132"/>
                    <a:pt x="267" y="103"/>
                    <a:pt x="269" y="93"/>
                  </a:cubicBezTo>
                  <a:cubicBezTo>
                    <a:pt x="126" y="74"/>
                    <a:pt x="62" y="30"/>
                    <a:pt x="60" y="28"/>
                  </a:cubicBezTo>
                  <a:cubicBezTo>
                    <a:pt x="60" y="28"/>
                    <a:pt x="54" y="63"/>
                    <a:pt x="49" y="81"/>
                  </a:cubicBezTo>
                  <a:cubicBezTo>
                    <a:pt x="49" y="81"/>
                    <a:pt x="0" y="60"/>
                    <a:pt x="9" y="36"/>
                  </a:cubicBezTo>
                  <a:close/>
                </a:path>
              </a:pathLst>
            </a:custGeom>
            <a:solidFill>
              <a:srgbClr val="40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4" name="Freeform 125"/>
            <p:cNvSpPr>
              <a:spLocks/>
            </p:cNvSpPr>
            <p:nvPr/>
          </p:nvSpPr>
          <p:spPr bwMode="auto">
            <a:xfrm>
              <a:off x="7526338" y="359933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6" name="Freeform 126"/>
            <p:cNvSpPr>
              <a:spLocks/>
            </p:cNvSpPr>
            <p:nvPr/>
          </p:nvSpPr>
          <p:spPr bwMode="auto">
            <a:xfrm>
              <a:off x="7507288" y="3696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3D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7" name="Freeform 127"/>
            <p:cNvSpPr>
              <a:spLocks/>
            </p:cNvSpPr>
            <p:nvPr/>
          </p:nvSpPr>
          <p:spPr bwMode="auto">
            <a:xfrm>
              <a:off x="7507288" y="3696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8" name="Oval 128"/>
            <p:cNvSpPr>
              <a:spLocks noChangeArrowheads="1"/>
            </p:cNvSpPr>
            <p:nvPr/>
          </p:nvSpPr>
          <p:spPr bwMode="auto">
            <a:xfrm>
              <a:off x="7507288" y="3696171"/>
              <a:ext cx="1587" cy="1587"/>
            </a:xfrm>
            <a:prstGeom prst="ellipse">
              <a:avLst/>
            </a:prstGeom>
            <a:solidFill>
              <a:srgbClr val="F3D3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9" name="Freeform 129"/>
            <p:cNvSpPr>
              <a:spLocks/>
            </p:cNvSpPr>
            <p:nvPr/>
          </p:nvSpPr>
          <p:spPr bwMode="auto">
            <a:xfrm>
              <a:off x="7480300" y="3599333"/>
              <a:ext cx="49212" cy="96837"/>
            </a:xfrm>
            <a:custGeom>
              <a:avLst/>
              <a:gdLst>
                <a:gd name="T0" fmla="*/ 13 w 13"/>
                <a:gd name="T1" fmla="*/ 0 h 26"/>
                <a:gd name="T2" fmla="*/ 12 w 13"/>
                <a:gd name="T3" fmla="*/ 0 h 26"/>
                <a:gd name="T4" fmla="*/ 0 w 13"/>
                <a:gd name="T5" fmla="*/ 26 h 26"/>
                <a:gd name="T6" fmla="*/ 7 w 13"/>
                <a:gd name="T7" fmla="*/ 26 h 26"/>
                <a:gd name="T8" fmla="*/ 7 w 13"/>
                <a:gd name="T9" fmla="*/ 26 h 26"/>
                <a:gd name="T10" fmla="*/ 7 w 13"/>
                <a:gd name="T11" fmla="*/ 26 h 26"/>
                <a:gd name="T12" fmla="*/ 7 w 13"/>
                <a:gd name="T13" fmla="*/ 26 h 26"/>
                <a:gd name="T14" fmla="*/ 7 w 13"/>
                <a:gd name="T15" fmla="*/ 26 h 26"/>
                <a:gd name="T16" fmla="*/ 13 w 13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6"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6"/>
                    <a:pt x="4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0" name="Freeform 130"/>
            <p:cNvSpPr>
              <a:spLocks/>
            </p:cNvSpPr>
            <p:nvPr/>
          </p:nvSpPr>
          <p:spPr bwMode="auto">
            <a:xfrm>
              <a:off x="7529513" y="2602384"/>
              <a:ext cx="1020762" cy="1244600"/>
            </a:xfrm>
            <a:custGeom>
              <a:avLst/>
              <a:gdLst>
                <a:gd name="T0" fmla="*/ 0 w 272"/>
                <a:gd name="T1" fmla="*/ 263 h 331"/>
                <a:gd name="T2" fmla="*/ 220 w 272"/>
                <a:gd name="T3" fmla="*/ 137 h 331"/>
                <a:gd name="T4" fmla="*/ 239 w 272"/>
                <a:gd name="T5" fmla="*/ 331 h 331"/>
                <a:gd name="T6" fmla="*/ 0 w 272"/>
                <a:gd name="T7" fmla="*/ 263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31">
                  <a:moveTo>
                    <a:pt x="0" y="263"/>
                  </a:moveTo>
                  <a:cubicBezTo>
                    <a:pt x="0" y="263"/>
                    <a:pt x="41" y="0"/>
                    <a:pt x="220" y="137"/>
                  </a:cubicBezTo>
                  <a:cubicBezTo>
                    <a:pt x="220" y="137"/>
                    <a:pt x="272" y="200"/>
                    <a:pt x="239" y="331"/>
                  </a:cubicBezTo>
                  <a:cubicBezTo>
                    <a:pt x="33" y="319"/>
                    <a:pt x="0" y="263"/>
                    <a:pt x="0" y="263"/>
                  </a:cubicBez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1" name="Freeform 131"/>
            <p:cNvSpPr>
              <a:spLocks/>
            </p:cNvSpPr>
            <p:nvPr/>
          </p:nvSpPr>
          <p:spPr bwMode="auto">
            <a:xfrm>
              <a:off x="7364413" y="2580159"/>
              <a:ext cx="1584325" cy="1266825"/>
            </a:xfrm>
            <a:custGeom>
              <a:avLst/>
              <a:gdLst>
                <a:gd name="T0" fmla="*/ 102 w 422"/>
                <a:gd name="T1" fmla="*/ 0 h 337"/>
                <a:gd name="T2" fmla="*/ 244 w 422"/>
                <a:gd name="T3" fmla="*/ 172 h 337"/>
                <a:gd name="T4" fmla="*/ 247 w 422"/>
                <a:gd name="T5" fmla="*/ 229 h 337"/>
                <a:gd name="T6" fmla="*/ 274 w 422"/>
                <a:gd name="T7" fmla="*/ 237 h 337"/>
                <a:gd name="T8" fmla="*/ 248 w 422"/>
                <a:gd name="T9" fmla="*/ 247 h 337"/>
                <a:gd name="T10" fmla="*/ 283 w 422"/>
                <a:gd name="T11" fmla="*/ 337 h 337"/>
                <a:gd name="T12" fmla="*/ 299 w 422"/>
                <a:gd name="T13" fmla="*/ 108 h 337"/>
                <a:gd name="T14" fmla="*/ 241 w 422"/>
                <a:gd name="T15" fmla="*/ 44 h 337"/>
                <a:gd name="T16" fmla="*/ 102 w 422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337">
                  <a:moveTo>
                    <a:pt x="102" y="0"/>
                  </a:moveTo>
                  <a:cubicBezTo>
                    <a:pt x="102" y="0"/>
                    <a:pt x="0" y="141"/>
                    <a:pt x="244" y="172"/>
                  </a:cubicBezTo>
                  <a:cubicBezTo>
                    <a:pt x="247" y="229"/>
                    <a:pt x="247" y="229"/>
                    <a:pt x="247" y="229"/>
                  </a:cubicBezTo>
                  <a:cubicBezTo>
                    <a:pt x="247" y="229"/>
                    <a:pt x="274" y="213"/>
                    <a:pt x="274" y="237"/>
                  </a:cubicBezTo>
                  <a:cubicBezTo>
                    <a:pt x="275" y="262"/>
                    <a:pt x="248" y="247"/>
                    <a:pt x="248" y="247"/>
                  </a:cubicBezTo>
                  <a:cubicBezTo>
                    <a:pt x="248" y="247"/>
                    <a:pt x="258" y="314"/>
                    <a:pt x="283" y="337"/>
                  </a:cubicBezTo>
                  <a:cubicBezTo>
                    <a:pt x="283" y="337"/>
                    <a:pt x="422" y="114"/>
                    <a:pt x="299" y="108"/>
                  </a:cubicBezTo>
                  <a:cubicBezTo>
                    <a:pt x="299" y="108"/>
                    <a:pt x="306" y="63"/>
                    <a:pt x="241" y="44"/>
                  </a:cubicBezTo>
                  <a:cubicBezTo>
                    <a:pt x="174" y="24"/>
                    <a:pt x="110" y="94"/>
                    <a:pt x="102" y="0"/>
                  </a:cubicBezTo>
                  <a:close/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2" name="Freeform 132"/>
            <p:cNvSpPr>
              <a:spLocks/>
            </p:cNvSpPr>
            <p:nvPr/>
          </p:nvSpPr>
          <p:spPr bwMode="auto">
            <a:xfrm>
              <a:off x="7697788" y="3253259"/>
              <a:ext cx="60325" cy="93662"/>
            </a:xfrm>
            <a:custGeom>
              <a:avLst/>
              <a:gdLst>
                <a:gd name="T0" fmla="*/ 15 w 16"/>
                <a:gd name="T1" fmla="*/ 14 h 25"/>
                <a:gd name="T2" fmla="*/ 5 w 16"/>
                <a:gd name="T3" fmla="*/ 24 h 25"/>
                <a:gd name="T4" fmla="*/ 1 w 16"/>
                <a:gd name="T5" fmla="*/ 11 h 25"/>
                <a:gd name="T6" fmla="*/ 11 w 16"/>
                <a:gd name="T7" fmla="*/ 1 h 25"/>
                <a:gd name="T8" fmla="*/ 15 w 16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15" y="14"/>
                  </a:moveTo>
                  <a:cubicBezTo>
                    <a:pt x="13" y="21"/>
                    <a:pt x="9" y="25"/>
                    <a:pt x="5" y="24"/>
                  </a:cubicBezTo>
                  <a:cubicBezTo>
                    <a:pt x="1" y="23"/>
                    <a:pt x="0" y="17"/>
                    <a:pt x="1" y="11"/>
                  </a:cubicBezTo>
                  <a:cubicBezTo>
                    <a:pt x="3" y="5"/>
                    <a:pt x="7" y="0"/>
                    <a:pt x="11" y="1"/>
                  </a:cubicBezTo>
                  <a:cubicBezTo>
                    <a:pt x="15" y="2"/>
                    <a:pt x="16" y="8"/>
                    <a:pt x="15" y="14"/>
                  </a:cubicBezTo>
                  <a:close/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3" name="Freeform 133"/>
            <p:cNvSpPr>
              <a:spLocks/>
            </p:cNvSpPr>
            <p:nvPr/>
          </p:nvSpPr>
          <p:spPr bwMode="auto">
            <a:xfrm>
              <a:off x="8085138" y="3392959"/>
              <a:ext cx="63500" cy="93662"/>
            </a:xfrm>
            <a:custGeom>
              <a:avLst/>
              <a:gdLst>
                <a:gd name="T0" fmla="*/ 15 w 17"/>
                <a:gd name="T1" fmla="*/ 14 h 25"/>
                <a:gd name="T2" fmla="*/ 6 w 17"/>
                <a:gd name="T3" fmla="*/ 24 h 25"/>
                <a:gd name="T4" fmla="*/ 2 w 17"/>
                <a:gd name="T5" fmla="*/ 11 h 25"/>
                <a:gd name="T6" fmla="*/ 12 w 17"/>
                <a:gd name="T7" fmla="*/ 1 h 25"/>
                <a:gd name="T8" fmla="*/ 15 w 17"/>
                <a:gd name="T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15" y="14"/>
                  </a:moveTo>
                  <a:cubicBezTo>
                    <a:pt x="14" y="20"/>
                    <a:pt x="9" y="25"/>
                    <a:pt x="6" y="24"/>
                  </a:cubicBezTo>
                  <a:cubicBezTo>
                    <a:pt x="2" y="23"/>
                    <a:pt x="0" y="17"/>
                    <a:pt x="2" y="11"/>
                  </a:cubicBezTo>
                  <a:cubicBezTo>
                    <a:pt x="4" y="4"/>
                    <a:pt x="8" y="0"/>
                    <a:pt x="12" y="1"/>
                  </a:cubicBezTo>
                  <a:cubicBezTo>
                    <a:pt x="15" y="2"/>
                    <a:pt x="17" y="8"/>
                    <a:pt x="15" y="14"/>
                  </a:cubicBezTo>
                  <a:close/>
                </a:path>
              </a:pathLst>
            </a:custGeom>
            <a:solidFill>
              <a:srgbClr val="231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4" name="Freeform 134"/>
            <p:cNvSpPr>
              <a:spLocks/>
            </p:cNvSpPr>
            <p:nvPr/>
          </p:nvSpPr>
          <p:spPr bwMode="auto">
            <a:xfrm>
              <a:off x="7394575" y="3591396"/>
              <a:ext cx="1031875" cy="788987"/>
            </a:xfrm>
            <a:custGeom>
              <a:avLst/>
              <a:gdLst>
                <a:gd name="T0" fmla="*/ 36 w 275"/>
                <a:gd name="T1" fmla="*/ 0 h 210"/>
                <a:gd name="T2" fmla="*/ 0 w 275"/>
                <a:gd name="T3" fmla="*/ 146 h 210"/>
                <a:gd name="T4" fmla="*/ 215 w 275"/>
                <a:gd name="T5" fmla="*/ 210 h 210"/>
                <a:gd name="T6" fmla="*/ 275 w 275"/>
                <a:gd name="T7" fmla="*/ 68 h 210"/>
                <a:gd name="T8" fmla="*/ 36 w 275"/>
                <a:gd name="T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10">
                  <a:moveTo>
                    <a:pt x="36" y="0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84" y="189"/>
                    <a:pt x="215" y="210"/>
                  </a:cubicBezTo>
                  <a:cubicBezTo>
                    <a:pt x="275" y="68"/>
                    <a:pt x="275" y="68"/>
                    <a:pt x="275" y="68"/>
                  </a:cubicBezTo>
                  <a:cubicBezTo>
                    <a:pt x="275" y="68"/>
                    <a:pt x="109" y="48"/>
                    <a:pt x="36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5" name="Freeform 135"/>
            <p:cNvSpPr>
              <a:spLocks/>
            </p:cNvSpPr>
            <p:nvPr/>
          </p:nvSpPr>
          <p:spPr bwMode="auto">
            <a:xfrm>
              <a:off x="7608888" y="3715221"/>
              <a:ext cx="176212" cy="492125"/>
            </a:xfrm>
            <a:custGeom>
              <a:avLst/>
              <a:gdLst>
                <a:gd name="T0" fmla="*/ 61 w 111"/>
                <a:gd name="T1" fmla="*/ 0 h 310"/>
                <a:gd name="T2" fmla="*/ 42 w 111"/>
                <a:gd name="T3" fmla="*/ 19 h 310"/>
                <a:gd name="T4" fmla="*/ 52 w 111"/>
                <a:gd name="T5" fmla="*/ 50 h 310"/>
                <a:gd name="T6" fmla="*/ 0 w 111"/>
                <a:gd name="T7" fmla="*/ 253 h 310"/>
                <a:gd name="T8" fmla="*/ 52 w 111"/>
                <a:gd name="T9" fmla="*/ 310 h 310"/>
                <a:gd name="T10" fmla="*/ 101 w 111"/>
                <a:gd name="T11" fmla="*/ 256 h 310"/>
                <a:gd name="T12" fmla="*/ 85 w 111"/>
                <a:gd name="T13" fmla="*/ 62 h 310"/>
                <a:gd name="T14" fmla="*/ 111 w 111"/>
                <a:gd name="T15" fmla="*/ 40 h 310"/>
                <a:gd name="T16" fmla="*/ 106 w 111"/>
                <a:gd name="T17" fmla="*/ 19 h 310"/>
                <a:gd name="T18" fmla="*/ 61 w 111"/>
                <a:gd name="T1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310">
                  <a:moveTo>
                    <a:pt x="61" y="0"/>
                  </a:moveTo>
                  <a:lnTo>
                    <a:pt x="42" y="19"/>
                  </a:lnTo>
                  <a:lnTo>
                    <a:pt x="52" y="50"/>
                  </a:lnTo>
                  <a:lnTo>
                    <a:pt x="0" y="253"/>
                  </a:lnTo>
                  <a:lnTo>
                    <a:pt x="52" y="310"/>
                  </a:lnTo>
                  <a:lnTo>
                    <a:pt x="101" y="256"/>
                  </a:lnTo>
                  <a:lnTo>
                    <a:pt x="85" y="62"/>
                  </a:lnTo>
                  <a:lnTo>
                    <a:pt x="111" y="40"/>
                  </a:lnTo>
                  <a:lnTo>
                    <a:pt x="106" y="19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29B8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6" name="Freeform 136"/>
            <p:cNvSpPr>
              <a:spLocks/>
            </p:cNvSpPr>
            <p:nvPr/>
          </p:nvSpPr>
          <p:spPr bwMode="auto">
            <a:xfrm>
              <a:off x="7645400" y="3456458"/>
              <a:ext cx="338137" cy="236537"/>
            </a:xfrm>
            <a:custGeom>
              <a:avLst/>
              <a:gdLst>
                <a:gd name="T0" fmla="*/ 20 w 90"/>
                <a:gd name="T1" fmla="*/ 0 h 63"/>
                <a:gd name="T2" fmla="*/ 90 w 90"/>
                <a:gd name="T3" fmla="*/ 26 h 63"/>
                <a:gd name="T4" fmla="*/ 41 w 90"/>
                <a:gd name="T5" fmla="*/ 49 h 63"/>
                <a:gd name="T6" fmla="*/ 20 w 90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63">
                  <a:moveTo>
                    <a:pt x="20" y="0"/>
                  </a:moveTo>
                  <a:cubicBezTo>
                    <a:pt x="20" y="0"/>
                    <a:pt x="65" y="10"/>
                    <a:pt x="90" y="26"/>
                  </a:cubicBezTo>
                  <a:cubicBezTo>
                    <a:pt x="90" y="26"/>
                    <a:pt x="82" y="63"/>
                    <a:pt x="41" y="49"/>
                  </a:cubicBezTo>
                  <a:cubicBezTo>
                    <a:pt x="0" y="35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83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7" name="Freeform 137"/>
            <p:cNvSpPr>
              <a:spLocks/>
            </p:cNvSpPr>
            <p:nvPr/>
          </p:nvSpPr>
          <p:spPr bwMode="auto">
            <a:xfrm>
              <a:off x="9020175" y="4045421"/>
              <a:ext cx="3175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DD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8" name="Freeform 138"/>
            <p:cNvSpPr>
              <a:spLocks/>
            </p:cNvSpPr>
            <p:nvPr/>
          </p:nvSpPr>
          <p:spPr bwMode="auto">
            <a:xfrm>
              <a:off x="8382000" y="3846983"/>
              <a:ext cx="107950" cy="104775"/>
            </a:xfrm>
            <a:custGeom>
              <a:avLst/>
              <a:gdLst>
                <a:gd name="T0" fmla="*/ 12 w 29"/>
                <a:gd name="T1" fmla="*/ 0 h 28"/>
                <a:gd name="T2" fmla="*/ 29 w 29"/>
                <a:gd name="T3" fmla="*/ 4 h 28"/>
                <a:gd name="T4" fmla="*/ 20 w 29"/>
                <a:gd name="T5" fmla="*/ 28 h 28"/>
                <a:gd name="T6" fmla="*/ 0 w 29"/>
                <a:gd name="T7" fmla="*/ 25 h 28"/>
                <a:gd name="T8" fmla="*/ 12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2" y="0"/>
                  </a:moveTo>
                  <a:cubicBezTo>
                    <a:pt x="18" y="1"/>
                    <a:pt x="23" y="3"/>
                    <a:pt x="29" y="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7" y="26"/>
                    <a:pt x="0" y="25"/>
                    <a:pt x="0" y="25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0" name="Freeform 140"/>
            <p:cNvSpPr>
              <a:spLocks/>
            </p:cNvSpPr>
            <p:nvPr/>
          </p:nvSpPr>
          <p:spPr bwMode="auto">
            <a:xfrm>
              <a:off x="10588625" y="5215408"/>
              <a:ext cx="30162" cy="66675"/>
            </a:xfrm>
            <a:custGeom>
              <a:avLst/>
              <a:gdLst>
                <a:gd name="T0" fmla="*/ 5 w 8"/>
                <a:gd name="T1" fmla="*/ 17 h 18"/>
                <a:gd name="T2" fmla="*/ 7 w 8"/>
                <a:gd name="T3" fmla="*/ 14 h 18"/>
                <a:gd name="T4" fmla="*/ 6 w 8"/>
                <a:gd name="T5" fmla="*/ 3 h 18"/>
                <a:gd name="T6" fmla="*/ 2 w 8"/>
                <a:gd name="T7" fmla="*/ 1 h 18"/>
                <a:gd name="T8" fmla="*/ 0 w 8"/>
                <a:gd name="T9" fmla="*/ 4 h 18"/>
                <a:gd name="T10" fmla="*/ 2 w 8"/>
                <a:gd name="T11" fmla="*/ 15 h 18"/>
                <a:gd name="T12" fmla="*/ 5 w 8"/>
                <a:gd name="T1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8">
                  <a:moveTo>
                    <a:pt x="5" y="17"/>
                  </a:moveTo>
                  <a:cubicBezTo>
                    <a:pt x="7" y="17"/>
                    <a:pt x="8" y="16"/>
                    <a:pt x="7" y="14"/>
                  </a:cubicBezTo>
                  <a:cubicBezTo>
                    <a:pt x="7" y="14"/>
                    <a:pt x="7" y="10"/>
                    <a:pt x="6" y="3"/>
                  </a:cubicBezTo>
                  <a:cubicBezTo>
                    <a:pt x="5" y="1"/>
                    <a:pt x="4" y="0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1" y="11"/>
                    <a:pt x="2" y="15"/>
                    <a:pt x="2" y="15"/>
                  </a:cubicBezTo>
                  <a:cubicBezTo>
                    <a:pt x="2" y="16"/>
                    <a:pt x="3" y="18"/>
                    <a:pt x="5" y="1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1" name="Freeform 141"/>
            <p:cNvSpPr>
              <a:spLocks noEditPoints="1"/>
            </p:cNvSpPr>
            <p:nvPr/>
          </p:nvSpPr>
          <p:spPr bwMode="auto">
            <a:xfrm>
              <a:off x="9139238" y="4459758"/>
              <a:ext cx="1446212" cy="668337"/>
            </a:xfrm>
            <a:custGeom>
              <a:avLst/>
              <a:gdLst>
                <a:gd name="T0" fmla="*/ 372 w 385"/>
                <a:gd name="T1" fmla="*/ 154 h 178"/>
                <a:gd name="T2" fmla="*/ 378 w 385"/>
                <a:gd name="T3" fmla="*/ 152 h 178"/>
                <a:gd name="T4" fmla="*/ 383 w 385"/>
                <a:gd name="T5" fmla="*/ 178 h 178"/>
                <a:gd name="T6" fmla="*/ 380 w 385"/>
                <a:gd name="T7" fmla="*/ 176 h 178"/>
                <a:gd name="T8" fmla="*/ 350 w 385"/>
                <a:gd name="T9" fmla="*/ 106 h 178"/>
                <a:gd name="T10" fmla="*/ 355 w 385"/>
                <a:gd name="T11" fmla="*/ 103 h 178"/>
                <a:gd name="T12" fmla="*/ 365 w 385"/>
                <a:gd name="T13" fmla="*/ 128 h 178"/>
                <a:gd name="T14" fmla="*/ 361 w 385"/>
                <a:gd name="T15" fmla="*/ 127 h 178"/>
                <a:gd name="T16" fmla="*/ 319 w 385"/>
                <a:gd name="T17" fmla="*/ 64 h 178"/>
                <a:gd name="T18" fmla="*/ 323 w 385"/>
                <a:gd name="T19" fmla="*/ 60 h 178"/>
                <a:gd name="T20" fmla="*/ 338 w 385"/>
                <a:gd name="T21" fmla="*/ 82 h 178"/>
                <a:gd name="T22" fmla="*/ 334 w 385"/>
                <a:gd name="T23" fmla="*/ 81 h 178"/>
                <a:gd name="T24" fmla="*/ 1 w 385"/>
                <a:gd name="T25" fmla="*/ 106 h 178"/>
                <a:gd name="T26" fmla="*/ 17 w 385"/>
                <a:gd name="T27" fmla="*/ 85 h 178"/>
                <a:gd name="T28" fmla="*/ 6 w 385"/>
                <a:gd name="T29" fmla="*/ 109 h 178"/>
                <a:gd name="T30" fmla="*/ 2 w 385"/>
                <a:gd name="T31" fmla="*/ 110 h 178"/>
                <a:gd name="T32" fmla="*/ 278 w 385"/>
                <a:gd name="T33" fmla="*/ 31 h 178"/>
                <a:gd name="T34" fmla="*/ 281 w 385"/>
                <a:gd name="T35" fmla="*/ 26 h 178"/>
                <a:gd name="T36" fmla="*/ 301 w 385"/>
                <a:gd name="T37" fmla="*/ 43 h 178"/>
                <a:gd name="T38" fmla="*/ 297 w 385"/>
                <a:gd name="T39" fmla="*/ 44 h 178"/>
                <a:gd name="T40" fmla="*/ 32 w 385"/>
                <a:gd name="T41" fmla="*/ 62 h 178"/>
                <a:gd name="T42" fmla="*/ 53 w 385"/>
                <a:gd name="T43" fmla="*/ 46 h 178"/>
                <a:gd name="T44" fmla="*/ 36 w 385"/>
                <a:gd name="T45" fmla="*/ 66 h 178"/>
                <a:gd name="T46" fmla="*/ 32 w 385"/>
                <a:gd name="T47" fmla="*/ 66 h 178"/>
                <a:gd name="T48" fmla="*/ 229 w 385"/>
                <a:gd name="T49" fmla="*/ 12 h 178"/>
                <a:gd name="T50" fmla="*/ 231 w 385"/>
                <a:gd name="T51" fmla="*/ 6 h 178"/>
                <a:gd name="T52" fmla="*/ 255 w 385"/>
                <a:gd name="T53" fmla="*/ 17 h 178"/>
                <a:gd name="T54" fmla="*/ 251 w 385"/>
                <a:gd name="T55" fmla="*/ 19 h 178"/>
                <a:gd name="T56" fmla="*/ 74 w 385"/>
                <a:gd name="T57" fmla="*/ 28 h 178"/>
                <a:gd name="T58" fmla="*/ 99 w 385"/>
                <a:gd name="T59" fmla="*/ 18 h 178"/>
                <a:gd name="T60" fmla="*/ 77 w 385"/>
                <a:gd name="T61" fmla="*/ 33 h 178"/>
                <a:gd name="T62" fmla="*/ 73 w 385"/>
                <a:gd name="T63" fmla="*/ 32 h 178"/>
                <a:gd name="T64" fmla="*/ 179 w 385"/>
                <a:gd name="T65" fmla="*/ 6 h 178"/>
                <a:gd name="T66" fmla="*/ 174 w 385"/>
                <a:gd name="T67" fmla="*/ 3 h 178"/>
                <a:gd name="T68" fmla="*/ 179 w 385"/>
                <a:gd name="T69" fmla="*/ 0 h 178"/>
                <a:gd name="T70" fmla="*/ 203 w 385"/>
                <a:gd name="T71" fmla="*/ 4 h 178"/>
                <a:gd name="T72" fmla="*/ 200 w 385"/>
                <a:gd name="T73" fmla="*/ 7 h 178"/>
                <a:gd name="T74" fmla="*/ 123 w 385"/>
                <a:gd name="T75" fmla="*/ 7 h 178"/>
                <a:gd name="T76" fmla="*/ 150 w 385"/>
                <a:gd name="T77" fmla="*/ 5 h 178"/>
                <a:gd name="T78" fmla="*/ 125 w 385"/>
                <a:gd name="T79" fmla="*/ 12 h 178"/>
                <a:gd name="T80" fmla="*/ 121 w 385"/>
                <a:gd name="T81" fmla="*/ 1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5" h="178">
                  <a:moveTo>
                    <a:pt x="380" y="176"/>
                  </a:moveTo>
                  <a:cubicBezTo>
                    <a:pt x="377" y="169"/>
                    <a:pt x="375" y="161"/>
                    <a:pt x="372" y="154"/>
                  </a:cubicBezTo>
                  <a:cubicBezTo>
                    <a:pt x="372" y="152"/>
                    <a:pt x="373" y="151"/>
                    <a:pt x="374" y="150"/>
                  </a:cubicBezTo>
                  <a:cubicBezTo>
                    <a:pt x="376" y="150"/>
                    <a:pt x="377" y="150"/>
                    <a:pt x="378" y="152"/>
                  </a:cubicBezTo>
                  <a:cubicBezTo>
                    <a:pt x="380" y="159"/>
                    <a:pt x="383" y="167"/>
                    <a:pt x="385" y="175"/>
                  </a:cubicBezTo>
                  <a:cubicBezTo>
                    <a:pt x="385" y="176"/>
                    <a:pt x="385" y="178"/>
                    <a:pt x="383" y="178"/>
                  </a:cubicBezTo>
                  <a:cubicBezTo>
                    <a:pt x="383" y="178"/>
                    <a:pt x="383" y="178"/>
                    <a:pt x="383" y="178"/>
                  </a:cubicBezTo>
                  <a:cubicBezTo>
                    <a:pt x="381" y="178"/>
                    <a:pt x="380" y="178"/>
                    <a:pt x="380" y="176"/>
                  </a:cubicBezTo>
                  <a:close/>
                  <a:moveTo>
                    <a:pt x="361" y="127"/>
                  </a:moveTo>
                  <a:cubicBezTo>
                    <a:pt x="358" y="119"/>
                    <a:pt x="354" y="112"/>
                    <a:pt x="350" y="106"/>
                  </a:cubicBezTo>
                  <a:cubicBezTo>
                    <a:pt x="350" y="104"/>
                    <a:pt x="350" y="103"/>
                    <a:pt x="351" y="102"/>
                  </a:cubicBezTo>
                  <a:cubicBezTo>
                    <a:pt x="353" y="101"/>
                    <a:pt x="354" y="102"/>
                    <a:pt x="355" y="103"/>
                  </a:cubicBezTo>
                  <a:cubicBezTo>
                    <a:pt x="359" y="110"/>
                    <a:pt x="363" y="117"/>
                    <a:pt x="366" y="124"/>
                  </a:cubicBezTo>
                  <a:cubicBezTo>
                    <a:pt x="367" y="126"/>
                    <a:pt x="366" y="127"/>
                    <a:pt x="365" y="128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3" y="128"/>
                    <a:pt x="362" y="128"/>
                    <a:pt x="361" y="127"/>
                  </a:cubicBezTo>
                  <a:close/>
                  <a:moveTo>
                    <a:pt x="334" y="81"/>
                  </a:moveTo>
                  <a:cubicBezTo>
                    <a:pt x="329" y="75"/>
                    <a:pt x="324" y="69"/>
                    <a:pt x="319" y="64"/>
                  </a:cubicBezTo>
                  <a:cubicBezTo>
                    <a:pt x="318" y="62"/>
                    <a:pt x="318" y="61"/>
                    <a:pt x="319" y="60"/>
                  </a:cubicBezTo>
                  <a:cubicBezTo>
                    <a:pt x="320" y="58"/>
                    <a:pt x="322" y="58"/>
                    <a:pt x="323" y="60"/>
                  </a:cubicBezTo>
                  <a:cubicBezTo>
                    <a:pt x="328" y="65"/>
                    <a:pt x="334" y="71"/>
                    <a:pt x="339" y="78"/>
                  </a:cubicBezTo>
                  <a:cubicBezTo>
                    <a:pt x="340" y="79"/>
                    <a:pt x="339" y="81"/>
                    <a:pt x="338" y="82"/>
                  </a:cubicBezTo>
                  <a:cubicBezTo>
                    <a:pt x="338" y="82"/>
                    <a:pt x="337" y="82"/>
                    <a:pt x="337" y="82"/>
                  </a:cubicBezTo>
                  <a:cubicBezTo>
                    <a:pt x="336" y="83"/>
                    <a:pt x="335" y="82"/>
                    <a:pt x="334" y="81"/>
                  </a:cubicBezTo>
                  <a:close/>
                  <a:moveTo>
                    <a:pt x="2" y="110"/>
                  </a:moveTo>
                  <a:cubicBezTo>
                    <a:pt x="0" y="109"/>
                    <a:pt x="0" y="108"/>
                    <a:pt x="1" y="106"/>
                  </a:cubicBezTo>
                  <a:cubicBezTo>
                    <a:pt x="4" y="99"/>
                    <a:pt x="9" y="92"/>
                    <a:pt x="13" y="86"/>
                  </a:cubicBezTo>
                  <a:cubicBezTo>
                    <a:pt x="14" y="85"/>
                    <a:pt x="16" y="84"/>
                    <a:pt x="17" y="85"/>
                  </a:cubicBezTo>
                  <a:cubicBezTo>
                    <a:pt x="18" y="86"/>
                    <a:pt x="19" y="88"/>
                    <a:pt x="18" y="89"/>
                  </a:cubicBezTo>
                  <a:cubicBezTo>
                    <a:pt x="14" y="95"/>
                    <a:pt x="9" y="102"/>
                    <a:pt x="6" y="109"/>
                  </a:cubicBezTo>
                  <a:cubicBezTo>
                    <a:pt x="5" y="110"/>
                    <a:pt x="4" y="110"/>
                    <a:pt x="3" y="111"/>
                  </a:cubicBezTo>
                  <a:cubicBezTo>
                    <a:pt x="3" y="111"/>
                    <a:pt x="2" y="110"/>
                    <a:pt x="2" y="110"/>
                  </a:cubicBezTo>
                  <a:close/>
                  <a:moveTo>
                    <a:pt x="297" y="44"/>
                  </a:moveTo>
                  <a:cubicBezTo>
                    <a:pt x="291" y="39"/>
                    <a:pt x="285" y="35"/>
                    <a:pt x="278" y="31"/>
                  </a:cubicBezTo>
                  <a:cubicBezTo>
                    <a:pt x="276" y="30"/>
                    <a:pt x="276" y="29"/>
                    <a:pt x="277" y="27"/>
                  </a:cubicBezTo>
                  <a:cubicBezTo>
                    <a:pt x="278" y="26"/>
                    <a:pt x="279" y="25"/>
                    <a:pt x="281" y="26"/>
                  </a:cubicBezTo>
                  <a:cubicBezTo>
                    <a:pt x="288" y="30"/>
                    <a:pt x="294" y="35"/>
                    <a:pt x="301" y="39"/>
                  </a:cubicBezTo>
                  <a:cubicBezTo>
                    <a:pt x="302" y="40"/>
                    <a:pt x="302" y="42"/>
                    <a:pt x="301" y="43"/>
                  </a:cubicBezTo>
                  <a:cubicBezTo>
                    <a:pt x="301" y="44"/>
                    <a:pt x="300" y="44"/>
                    <a:pt x="299" y="45"/>
                  </a:cubicBezTo>
                  <a:cubicBezTo>
                    <a:pt x="299" y="45"/>
                    <a:pt x="298" y="44"/>
                    <a:pt x="297" y="44"/>
                  </a:cubicBezTo>
                  <a:close/>
                  <a:moveTo>
                    <a:pt x="32" y="66"/>
                  </a:moveTo>
                  <a:cubicBezTo>
                    <a:pt x="31" y="65"/>
                    <a:pt x="31" y="64"/>
                    <a:pt x="32" y="62"/>
                  </a:cubicBezTo>
                  <a:cubicBezTo>
                    <a:pt x="37" y="56"/>
                    <a:pt x="43" y="51"/>
                    <a:pt x="49" y="46"/>
                  </a:cubicBezTo>
                  <a:cubicBezTo>
                    <a:pt x="51" y="45"/>
                    <a:pt x="52" y="45"/>
                    <a:pt x="53" y="46"/>
                  </a:cubicBezTo>
                  <a:cubicBezTo>
                    <a:pt x="54" y="47"/>
                    <a:pt x="54" y="49"/>
                    <a:pt x="53" y="50"/>
                  </a:cubicBezTo>
                  <a:cubicBezTo>
                    <a:pt x="47" y="55"/>
                    <a:pt x="42" y="60"/>
                    <a:pt x="36" y="66"/>
                  </a:cubicBezTo>
                  <a:cubicBezTo>
                    <a:pt x="36" y="67"/>
                    <a:pt x="35" y="67"/>
                    <a:pt x="34" y="67"/>
                  </a:cubicBezTo>
                  <a:cubicBezTo>
                    <a:pt x="34" y="67"/>
                    <a:pt x="33" y="67"/>
                    <a:pt x="32" y="66"/>
                  </a:cubicBezTo>
                  <a:close/>
                  <a:moveTo>
                    <a:pt x="251" y="19"/>
                  </a:moveTo>
                  <a:cubicBezTo>
                    <a:pt x="244" y="16"/>
                    <a:pt x="237" y="14"/>
                    <a:pt x="229" y="12"/>
                  </a:cubicBezTo>
                  <a:cubicBezTo>
                    <a:pt x="228" y="11"/>
                    <a:pt x="227" y="10"/>
                    <a:pt x="227" y="8"/>
                  </a:cubicBezTo>
                  <a:cubicBezTo>
                    <a:pt x="227" y="7"/>
                    <a:pt x="229" y="6"/>
                    <a:pt x="231" y="6"/>
                  </a:cubicBezTo>
                  <a:cubicBezTo>
                    <a:pt x="238" y="8"/>
                    <a:pt x="246" y="10"/>
                    <a:pt x="254" y="13"/>
                  </a:cubicBezTo>
                  <a:cubicBezTo>
                    <a:pt x="255" y="14"/>
                    <a:pt x="256" y="15"/>
                    <a:pt x="255" y="17"/>
                  </a:cubicBezTo>
                  <a:cubicBezTo>
                    <a:pt x="255" y="18"/>
                    <a:pt x="254" y="19"/>
                    <a:pt x="253" y="19"/>
                  </a:cubicBezTo>
                  <a:cubicBezTo>
                    <a:pt x="252" y="19"/>
                    <a:pt x="252" y="19"/>
                    <a:pt x="251" y="19"/>
                  </a:cubicBezTo>
                  <a:close/>
                  <a:moveTo>
                    <a:pt x="73" y="32"/>
                  </a:moveTo>
                  <a:cubicBezTo>
                    <a:pt x="72" y="31"/>
                    <a:pt x="72" y="29"/>
                    <a:pt x="74" y="28"/>
                  </a:cubicBezTo>
                  <a:cubicBezTo>
                    <a:pt x="81" y="24"/>
                    <a:pt x="88" y="20"/>
                    <a:pt x="95" y="17"/>
                  </a:cubicBezTo>
                  <a:cubicBezTo>
                    <a:pt x="96" y="16"/>
                    <a:pt x="98" y="17"/>
                    <a:pt x="99" y="18"/>
                  </a:cubicBezTo>
                  <a:cubicBezTo>
                    <a:pt x="99" y="20"/>
                    <a:pt x="99" y="21"/>
                    <a:pt x="97" y="22"/>
                  </a:cubicBezTo>
                  <a:cubicBezTo>
                    <a:pt x="90" y="25"/>
                    <a:pt x="83" y="29"/>
                    <a:pt x="77" y="33"/>
                  </a:cubicBezTo>
                  <a:cubicBezTo>
                    <a:pt x="76" y="33"/>
                    <a:pt x="76" y="33"/>
                    <a:pt x="75" y="33"/>
                  </a:cubicBezTo>
                  <a:cubicBezTo>
                    <a:pt x="74" y="33"/>
                    <a:pt x="73" y="33"/>
                    <a:pt x="73" y="32"/>
                  </a:cubicBezTo>
                  <a:close/>
                  <a:moveTo>
                    <a:pt x="200" y="7"/>
                  </a:moveTo>
                  <a:cubicBezTo>
                    <a:pt x="194" y="6"/>
                    <a:pt x="186" y="6"/>
                    <a:pt x="179" y="6"/>
                  </a:cubicBezTo>
                  <a:cubicBezTo>
                    <a:pt x="177" y="6"/>
                    <a:pt x="177" y="6"/>
                    <a:pt x="177" y="6"/>
                  </a:cubicBezTo>
                  <a:cubicBezTo>
                    <a:pt x="175" y="6"/>
                    <a:pt x="174" y="5"/>
                    <a:pt x="174" y="3"/>
                  </a:cubicBezTo>
                  <a:cubicBezTo>
                    <a:pt x="174" y="2"/>
                    <a:pt x="175" y="0"/>
                    <a:pt x="177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87" y="0"/>
                    <a:pt x="194" y="1"/>
                    <a:pt x="201" y="1"/>
                  </a:cubicBezTo>
                  <a:cubicBezTo>
                    <a:pt x="202" y="1"/>
                    <a:pt x="204" y="3"/>
                    <a:pt x="203" y="4"/>
                  </a:cubicBezTo>
                  <a:cubicBezTo>
                    <a:pt x="203" y="6"/>
                    <a:pt x="202" y="7"/>
                    <a:pt x="201" y="7"/>
                  </a:cubicBezTo>
                  <a:lnTo>
                    <a:pt x="200" y="7"/>
                  </a:lnTo>
                  <a:close/>
                  <a:moveTo>
                    <a:pt x="121" y="10"/>
                  </a:moveTo>
                  <a:cubicBezTo>
                    <a:pt x="121" y="9"/>
                    <a:pt x="122" y="7"/>
                    <a:pt x="123" y="7"/>
                  </a:cubicBezTo>
                  <a:cubicBezTo>
                    <a:pt x="131" y="5"/>
                    <a:pt x="139" y="3"/>
                    <a:pt x="147" y="2"/>
                  </a:cubicBezTo>
                  <a:cubicBezTo>
                    <a:pt x="149" y="2"/>
                    <a:pt x="150" y="3"/>
                    <a:pt x="150" y="5"/>
                  </a:cubicBezTo>
                  <a:cubicBezTo>
                    <a:pt x="150" y="6"/>
                    <a:pt x="149" y="8"/>
                    <a:pt x="148" y="8"/>
                  </a:cubicBezTo>
                  <a:cubicBezTo>
                    <a:pt x="140" y="9"/>
                    <a:pt x="132" y="11"/>
                    <a:pt x="125" y="12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3" y="13"/>
                    <a:pt x="122" y="12"/>
                    <a:pt x="121" y="1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2" name="Freeform 142"/>
            <p:cNvSpPr>
              <a:spLocks/>
            </p:cNvSpPr>
            <p:nvPr/>
          </p:nvSpPr>
          <p:spPr bwMode="auto">
            <a:xfrm>
              <a:off x="9080500" y="4951883"/>
              <a:ext cx="36512" cy="63500"/>
            </a:xfrm>
            <a:custGeom>
              <a:avLst/>
              <a:gdLst>
                <a:gd name="T0" fmla="*/ 3 w 10"/>
                <a:gd name="T1" fmla="*/ 17 h 17"/>
                <a:gd name="T2" fmla="*/ 5 w 10"/>
                <a:gd name="T3" fmla="*/ 15 h 17"/>
                <a:gd name="T4" fmla="*/ 9 w 10"/>
                <a:gd name="T5" fmla="*/ 5 h 17"/>
                <a:gd name="T6" fmla="*/ 7 w 10"/>
                <a:gd name="T7" fmla="*/ 1 h 17"/>
                <a:gd name="T8" fmla="*/ 5 w 10"/>
                <a:gd name="T9" fmla="*/ 1 h 17"/>
                <a:gd name="T10" fmla="*/ 2 w 10"/>
                <a:gd name="T11" fmla="*/ 0 h 17"/>
                <a:gd name="T12" fmla="*/ 0 w 10"/>
                <a:gd name="T13" fmla="*/ 3 h 17"/>
                <a:gd name="T14" fmla="*/ 0 w 10"/>
                <a:gd name="T15" fmla="*/ 14 h 17"/>
                <a:gd name="T16" fmla="*/ 2 w 10"/>
                <a:gd name="T17" fmla="*/ 17 h 17"/>
                <a:gd name="T18" fmla="*/ 3 w 10"/>
                <a:gd name="T1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7">
                  <a:moveTo>
                    <a:pt x="3" y="17"/>
                  </a:moveTo>
                  <a:cubicBezTo>
                    <a:pt x="4" y="17"/>
                    <a:pt x="5" y="16"/>
                    <a:pt x="5" y="15"/>
                  </a:cubicBezTo>
                  <a:cubicBezTo>
                    <a:pt x="5" y="15"/>
                    <a:pt x="7" y="11"/>
                    <a:pt x="9" y="5"/>
                  </a:cubicBezTo>
                  <a:cubicBezTo>
                    <a:pt x="10" y="3"/>
                    <a:pt x="9" y="2"/>
                    <a:pt x="7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0"/>
                    <a:pt x="0" y="14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lnTo>
                    <a:pt x="3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3" name="Freeform 143"/>
            <p:cNvSpPr>
              <a:spLocks noEditPoints="1"/>
            </p:cNvSpPr>
            <p:nvPr/>
          </p:nvSpPr>
          <p:spPr bwMode="auto">
            <a:xfrm>
              <a:off x="8685213" y="4369271"/>
              <a:ext cx="401637" cy="503237"/>
            </a:xfrm>
            <a:custGeom>
              <a:avLst/>
              <a:gdLst>
                <a:gd name="T0" fmla="*/ 102 w 107"/>
                <a:gd name="T1" fmla="*/ 131 h 134"/>
                <a:gd name="T2" fmla="*/ 96 w 107"/>
                <a:gd name="T3" fmla="*/ 110 h 134"/>
                <a:gd name="T4" fmla="*/ 98 w 107"/>
                <a:gd name="T5" fmla="*/ 106 h 134"/>
                <a:gd name="T6" fmla="*/ 102 w 107"/>
                <a:gd name="T7" fmla="*/ 108 h 134"/>
                <a:gd name="T8" fmla="*/ 107 w 107"/>
                <a:gd name="T9" fmla="*/ 130 h 134"/>
                <a:gd name="T10" fmla="*/ 105 w 107"/>
                <a:gd name="T11" fmla="*/ 133 h 134"/>
                <a:gd name="T12" fmla="*/ 105 w 107"/>
                <a:gd name="T13" fmla="*/ 134 h 134"/>
                <a:gd name="T14" fmla="*/ 102 w 107"/>
                <a:gd name="T15" fmla="*/ 131 h 134"/>
                <a:gd name="T16" fmla="*/ 87 w 107"/>
                <a:gd name="T17" fmla="*/ 85 h 134"/>
                <a:gd name="T18" fmla="*/ 77 w 107"/>
                <a:gd name="T19" fmla="*/ 66 h 134"/>
                <a:gd name="T20" fmla="*/ 78 w 107"/>
                <a:gd name="T21" fmla="*/ 62 h 134"/>
                <a:gd name="T22" fmla="*/ 81 w 107"/>
                <a:gd name="T23" fmla="*/ 63 h 134"/>
                <a:gd name="T24" fmla="*/ 92 w 107"/>
                <a:gd name="T25" fmla="*/ 82 h 134"/>
                <a:gd name="T26" fmla="*/ 91 w 107"/>
                <a:gd name="T27" fmla="*/ 86 h 134"/>
                <a:gd name="T28" fmla="*/ 90 w 107"/>
                <a:gd name="T29" fmla="*/ 86 h 134"/>
                <a:gd name="T30" fmla="*/ 87 w 107"/>
                <a:gd name="T31" fmla="*/ 85 h 134"/>
                <a:gd name="T32" fmla="*/ 60 w 107"/>
                <a:gd name="T33" fmla="*/ 44 h 134"/>
                <a:gd name="T34" fmla="*/ 44 w 107"/>
                <a:gd name="T35" fmla="*/ 29 h 134"/>
                <a:gd name="T36" fmla="*/ 44 w 107"/>
                <a:gd name="T37" fmla="*/ 25 h 134"/>
                <a:gd name="T38" fmla="*/ 48 w 107"/>
                <a:gd name="T39" fmla="*/ 25 h 134"/>
                <a:gd name="T40" fmla="*/ 64 w 107"/>
                <a:gd name="T41" fmla="*/ 40 h 134"/>
                <a:gd name="T42" fmla="*/ 64 w 107"/>
                <a:gd name="T43" fmla="*/ 44 h 134"/>
                <a:gd name="T44" fmla="*/ 63 w 107"/>
                <a:gd name="T45" fmla="*/ 45 h 134"/>
                <a:gd name="T46" fmla="*/ 60 w 107"/>
                <a:gd name="T47" fmla="*/ 44 h 134"/>
                <a:gd name="T48" fmla="*/ 22 w 107"/>
                <a:gd name="T49" fmla="*/ 14 h 134"/>
                <a:gd name="T50" fmla="*/ 2 w 107"/>
                <a:gd name="T51" fmla="*/ 6 h 134"/>
                <a:gd name="T52" fmla="*/ 1 w 107"/>
                <a:gd name="T53" fmla="*/ 2 h 134"/>
                <a:gd name="T54" fmla="*/ 4 w 107"/>
                <a:gd name="T55" fmla="*/ 0 h 134"/>
                <a:gd name="T56" fmla="*/ 25 w 107"/>
                <a:gd name="T57" fmla="*/ 9 h 134"/>
                <a:gd name="T58" fmla="*/ 26 w 107"/>
                <a:gd name="T59" fmla="*/ 13 h 134"/>
                <a:gd name="T60" fmla="*/ 24 w 107"/>
                <a:gd name="T61" fmla="*/ 15 h 134"/>
                <a:gd name="T62" fmla="*/ 22 w 107"/>
                <a:gd name="T63" fmla="*/ 1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" h="134">
                  <a:moveTo>
                    <a:pt x="102" y="131"/>
                  </a:moveTo>
                  <a:cubicBezTo>
                    <a:pt x="100" y="124"/>
                    <a:pt x="99" y="117"/>
                    <a:pt x="96" y="110"/>
                  </a:cubicBezTo>
                  <a:cubicBezTo>
                    <a:pt x="96" y="109"/>
                    <a:pt x="97" y="107"/>
                    <a:pt x="98" y="106"/>
                  </a:cubicBezTo>
                  <a:cubicBezTo>
                    <a:pt x="100" y="106"/>
                    <a:pt x="102" y="107"/>
                    <a:pt x="102" y="108"/>
                  </a:cubicBezTo>
                  <a:cubicBezTo>
                    <a:pt x="104" y="115"/>
                    <a:pt x="106" y="123"/>
                    <a:pt x="107" y="130"/>
                  </a:cubicBezTo>
                  <a:cubicBezTo>
                    <a:pt x="107" y="132"/>
                    <a:pt x="106" y="133"/>
                    <a:pt x="105" y="133"/>
                  </a:cubicBezTo>
                  <a:cubicBezTo>
                    <a:pt x="105" y="134"/>
                    <a:pt x="105" y="134"/>
                    <a:pt x="105" y="134"/>
                  </a:cubicBezTo>
                  <a:cubicBezTo>
                    <a:pt x="103" y="134"/>
                    <a:pt x="102" y="133"/>
                    <a:pt x="102" y="131"/>
                  </a:cubicBezTo>
                  <a:close/>
                  <a:moveTo>
                    <a:pt x="87" y="85"/>
                  </a:moveTo>
                  <a:cubicBezTo>
                    <a:pt x="84" y="78"/>
                    <a:pt x="80" y="72"/>
                    <a:pt x="77" y="66"/>
                  </a:cubicBezTo>
                  <a:cubicBezTo>
                    <a:pt x="76" y="64"/>
                    <a:pt x="76" y="62"/>
                    <a:pt x="78" y="62"/>
                  </a:cubicBezTo>
                  <a:cubicBezTo>
                    <a:pt x="79" y="61"/>
                    <a:pt x="81" y="61"/>
                    <a:pt x="81" y="63"/>
                  </a:cubicBezTo>
                  <a:cubicBezTo>
                    <a:pt x="85" y="69"/>
                    <a:pt x="89" y="75"/>
                    <a:pt x="92" y="82"/>
                  </a:cubicBezTo>
                  <a:cubicBezTo>
                    <a:pt x="93" y="84"/>
                    <a:pt x="92" y="85"/>
                    <a:pt x="91" y="86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89" y="86"/>
                    <a:pt x="88" y="86"/>
                    <a:pt x="87" y="85"/>
                  </a:cubicBezTo>
                  <a:close/>
                  <a:moveTo>
                    <a:pt x="60" y="44"/>
                  </a:moveTo>
                  <a:cubicBezTo>
                    <a:pt x="55" y="39"/>
                    <a:pt x="50" y="34"/>
                    <a:pt x="44" y="29"/>
                  </a:cubicBezTo>
                  <a:cubicBezTo>
                    <a:pt x="43" y="28"/>
                    <a:pt x="43" y="27"/>
                    <a:pt x="44" y="25"/>
                  </a:cubicBezTo>
                  <a:cubicBezTo>
                    <a:pt x="45" y="24"/>
                    <a:pt x="47" y="24"/>
                    <a:pt x="48" y="25"/>
                  </a:cubicBezTo>
                  <a:cubicBezTo>
                    <a:pt x="54" y="30"/>
                    <a:pt x="59" y="35"/>
                    <a:pt x="64" y="40"/>
                  </a:cubicBezTo>
                  <a:cubicBezTo>
                    <a:pt x="65" y="41"/>
                    <a:pt x="65" y="43"/>
                    <a:pt x="64" y="44"/>
                  </a:cubicBezTo>
                  <a:cubicBezTo>
                    <a:pt x="64" y="45"/>
                    <a:pt x="63" y="45"/>
                    <a:pt x="63" y="45"/>
                  </a:cubicBezTo>
                  <a:cubicBezTo>
                    <a:pt x="62" y="45"/>
                    <a:pt x="61" y="45"/>
                    <a:pt x="60" y="44"/>
                  </a:cubicBezTo>
                  <a:close/>
                  <a:moveTo>
                    <a:pt x="22" y="14"/>
                  </a:moveTo>
                  <a:cubicBezTo>
                    <a:pt x="16" y="11"/>
                    <a:pt x="9" y="8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11" y="3"/>
                    <a:pt x="18" y="6"/>
                    <a:pt x="25" y="9"/>
                  </a:cubicBezTo>
                  <a:cubicBezTo>
                    <a:pt x="26" y="10"/>
                    <a:pt x="27" y="12"/>
                    <a:pt x="26" y="13"/>
                  </a:cubicBezTo>
                  <a:cubicBezTo>
                    <a:pt x="25" y="14"/>
                    <a:pt x="24" y="15"/>
                    <a:pt x="24" y="15"/>
                  </a:cubicBezTo>
                  <a:cubicBezTo>
                    <a:pt x="23" y="15"/>
                    <a:pt x="22" y="15"/>
                    <a:pt x="22" y="14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4" name="Freeform 144"/>
            <p:cNvSpPr>
              <a:spLocks/>
            </p:cNvSpPr>
            <p:nvPr/>
          </p:nvSpPr>
          <p:spPr bwMode="auto">
            <a:xfrm>
              <a:off x="8542338" y="4331171"/>
              <a:ext cx="68262" cy="30162"/>
            </a:xfrm>
            <a:custGeom>
              <a:avLst/>
              <a:gdLst>
                <a:gd name="T0" fmla="*/ 15 w 18"/>
                <a:gd name="T1" fmla="*/ 8 h 8"/>
                <a:gd name="T2" fmla="*/ 18 w 18"/>
                <a:gd name="T3" fmla="*/ 6 h 8"/>
                <a:gd name="T4" fmla="*/ 15 w 18"/>
                <a:gd name="T5" fmla="*/ 2 h 8"/>
                <a:gd name="T6" fmla="*/ 4 w 18"/>
                <a:gd name="T7" fmla="*/ 0 h 8"/>
                <a:gd name="T8" fmla="*/ 1 w 18"/>
                <a:gd name="T9" fmla="*/ 2 h 8"/>
                <a:gd name="T10" fmla="*/ 3 w 18"/>
                <a:gd name="T11" fmla="*/ 6 h 8"/>
                <a:gd name="T12" fmla="*/ 14 w 18"/>
                <a:gd name="T13" fmla="*/ 8 h 8"/>
                <a:gd name="T14" fmla="*/ 15 w 18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8">
                  <a:moveTo>
                    <a:pt x="15" y="8"/>
                  </a:moveTo>
                  <a:cubicBezTo>
                    <a:pt x="16" y="8"/>
                    <a:pt x="17" y="7"/>
                    <a:pt x="18" y="6"/>
                  </a:cubicBezTo>
                  <a:cubicBezTo>
                    <a:pt x="18" y="4"/>
                    <a:pt x="17" y="3"/>
                    <a:pt x="15" y="2"/>
                  </a:cubicBezTo>
                  <a:cubicBezTo>
                    <a:pt x="12" y="1"/>
                    <a:pt x="8" y="1"/>
                    <a:pt x="4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4"/>
                    <a:pt x="2" y="5"/>
                    <a:pt x="3" y="6"/>
                  </a:cubicBezTo>
                  <a:cubicBezTo>
                    <a:pt x="7" y="6"/>
                    <a:pt x="11" y="7"/>
                    <a:pt x="14" y="8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0504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2513" y="458788"/>
            <a:ext cx="256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5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福利待遇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79500" y="1366838"/>
            <a:ext cx="911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作为一家全球化的公司，</a:t>
            </a:r>
            <a:r>
              <a:rPr kumimoji="0" lang="zh-CN" altLang="zh-CN" sz="2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H3C</a:t>
            </a:r>
            <a:r>
              <a:rPr kumimoji="0" lang="zh-CN" sz="2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员工的薪酬组合正在与国际接轨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216150" y="2444751"/>
            <a:ext cx="1889125" cy="981075"/>
          </a:xfrm>
          <a:custGeom>
            <a:avLst/>
            <a:gdLst>
              <a:gd name="T0" fmla="*/ 1157 w 1190"/>
              <a:gd name="T1" fmla="*/ 0 h 618"/>
              <a:gd name="T2" fmla="*/ 0 w 1190"/>
              <a:gd name="T3" fmla="*/ 585 h 618"/>
              <a:gd name="T4" fmla="*/ 17 w 1190"/>
              <a:gd name="T5" fmla="*/ 618 h 618"/>
              <a:gd name="T6" fmla="*/ 26 w 1190"/>
              <a:gd name="T7" fmla="*/ 583 h 618"/>
              <a:gd name="T8" fmla="*/ 121 w 1190"/>
              <a:gd name="T9" fmla="*/ 609 h 618"/>
              <a:gd name="T10" fmla="*/ 1190 w 1190"/>
              <a:gd name="T11" fmla="*/ 69 h 618"/>
              <a:gd name="T12" fmla="*/ 1157 w 1190"/>
              <a:gd name="T13" fmla="*/ 0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" h="618">
                <a:moveTo>
                  <a:pt x="1157" y="0"/>
                </a:moveTo>
                <a:lnTo>
                  <a:pt x="0" y="585"/>
                </a:lnTo>
                <a:lnTo>
                  <a:pt x="17" y="618"/>
                </a:lnTo>
                <a:lnTo>
                  <a:pt x="26" y="583"/>
                </a:lnTo>
                <a:lnTo>
                  <a:pt x="121" y="609"/>
                </a:lnTo>
                <a:lnTo>
                  <a:pt x="1190" y="69"/>
                </a:lnTo>
                <a:lnTo>
                  <a:pt x="1157" y="0"/>
                </a:lnTo>
                <a:close/>
              </a:path>
            </a:pathLst>
          </a:custGeom>
          <a:solidFill>
            <a:srgbClr val="FFF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216150" y="2444751"/>
            <a:ext cx="1889125" cy="981075"/>
          </a:xfrm>
          <a:custGeom>
            <a:avLst/>
            <a:gdLst>
              <a:gd name="T0" fmla="*/ 1157 w 1190"/>
              <a:gd name="T1" fmla="*/ 0 h 618"/>
              <a:gd name="T2" fmla="*/ 0 w 1190"/>
              <a:gd name="T3" fmla="*/ 585 h 618"/>
              <a:gd name="T4" fmla="*/ 17 w 1190"/>
              <a:gd name="T5" fmla="*/ 618 h 618"/>
              <a:gd name="T6" fmla="*/ 26 w 1190"/>
              <a:gd name="T7" fmla="*/ 583 h 618"/>
              <a:gd name="T8" fmla="*/ 121 w 1190"/>
              <a:gd name="T9" fmla="*/ 609 h 618"/>
              <a:gd name="T10" fmla="*/ 1190 w 1190"/>
              <a:gd name="T11" fmla="*/ 69 h 618"/>
              <a:gd name="T12" fmla="*/ 1157 w 1190"/>
              <a:gd name="T13" fmla="*/ 0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" h="618">
                <a:moveTo>
                  <a:pt x="1157" y="0"/>
                </a:moveTo>
                <a:lnTo>
                  <a:pt x="0" y="585"/>
                </a:lnTo>
                <a:lnTo>
                  <a:pt x="17" y="618"/>
                </a:lnTo>
                <a:lnTo>
                  <a:pt x="26" y="583"/>
                </a:lnTo>
                <a:lnTo>
                  <a:pt x="121" y="609"/>
                </a:lnTo>
                <a:lnTo>
                  <a:pt x="1190" y="69"/>
                </a:lnTo>
                <a:lnTo>
                  <a:pt x="11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616325" y="2043113"/>
            <a:ext cx="908050" cy="909638"/>
            <a:chOff x="3616325" y="2043113"/>
            <a:chExt cx="908050" cy="909638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616325" y="2043113"/>
              <a:ext cx="908050" cy="90963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763963" y="2284413"/>
              <a:ext cx="6159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</a:t>
              </a: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52950" y="2368551"/>
            <a:ext cx="29241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基于岗位、任职能力、绩效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317750" y="3411538"/>
            <a:ext cx="2098675" cy="665163"/>
          </a:xfrm>
          <a:custGeom>
            <a:avLst/>
            <a:gdLst>
              <a:gd name="T0" fmla="*/ 57 w 1322"/>
              <a:gd name="T1" fmla="*/ 0 h 419"/>
              <a:gd name="T2" fmla="*/ 0 w 1322"/>
              <a:gd name="T3" fmla="*/ 28 h 419"/>
              <a:gd name="T4" fmla="*/ 12 w 1322"/>
              <a:gd name="T5" fmla="*/ 66 h 419"/>
              <a:gd name="T6" fmla="*/ 1301 w 1322"/>
              <a:gd name="T7" fmla="*/ 419 h 419"/>
              <a:gd name="T8" fmla="*/ 1322 w 1322"/>
              <a:gd name="T9" fmla="*/ 345 h 419"/>
              <a:gd name="T10" fmla="*/ 57 w 1322"/>
              <a:gd name="T11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2" h="419">
                <a:moveTo>
                  <a:pt x="57" y="0"/>
                </a:moveTo>
                <a:lnTo>
                  <a:pt x="0" y="28"/>
                </a:lnTo>
                <a:lnTo>
                  <a:pt x="12" y="66"/>
                </a:lnTo>
                <a:lnTo>
                  <a:pt x="1301" y="419"/>
                </a:lnTo>
                <a:lnTo>
                  <a:pt x="1322" y="345"/>
                </a:lnTo>
                <a:lnTo>
                  <a:pt x="57" y="0"/>
                </a:lnTo>
                <a:close/>
              </a:path>
            </a:pathLst>
          </a:custGeom>
          <a:solidFill>
            <a:srgbClr val="FFF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317750" y="3411538"/>
            <a:ext cx="2098675" cy="665163"/>
          </a:xfrm>
          <a:custGeom>
            <a:avLst/>
            <a:gdLst>
              <a:gd name="T0" fmla="*/ 57 w 1322"/>
              <a:gd name="T1" fmla="*/ 0 h 419"/>
              <a:gd name="T2" fmla="*/ 0 w 1322"/>
              <a:gd name="T3" fmla="*/ 28 h 419"/>
              <a:gd name="T4" fmla="*/ 12 w 1322"/>
              <a:gd name="T5" fmla="*/ 66 h 419"/>
              <a:gd name="T6" fmla="*/ 1301 w 1322"/>
              <a:gd name="T7" fmla="*/ 419 h 419"/>
              <a:gd name="T8" fmla="*/ 1322 w 1322"/>
              <a:gd name="T9" fmla="*/ 345 h 419"/>
              <a:gd name="T10" fmla="*/ 57 w 1322"/>
              <a:gd name="T11" fmla="*/ 0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22" h="419">
                <a:moveTo>
                  <a:pt x="57" y="0"/>
                </a:moveTo>
                <a:lnTo>
                  <a:pt x="0" y="28"/>
                </a:lnTo>
                <a:lnTo>
                  <a:pt x="12" y="66"/>
                </a:lnTo>
                <a:lnTo>
                  <a:pt x="1301" y="419"/>
                </a:lnTo>
                <a:lnTo>
                  <a:pt x="1322" y="345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2185988" y="3425826"/>
            <a:ext cx="695325" cy="1781175"/>
          </a:xfrm>
          <a:custGeom>
            <a:avLst/>
            <a:gdLst>
              <a:gd name="T0" fmla="*/ 36 w 438"/>
              <a:gd name="T1" fmla="*/ 0 h 1122"/>
              <a:gd name="T2" fmla="*/ 0 w 438"/>
              <a:gd name="T3" fmla="*/ 12 h 1122"/>
              <a:gd name="T4" fmla="*/ 367 w 438"/>
              <a:gd name="T5" fmla="*/ 1122 h 1122"/>
              <a:gd name="T6" fmla="*/ 438 w 438"/>
              <a:gd name="T7" fmla="*/ 1099 h 1122"/>
              <a:gd name="T8" fmla="*/ 95 w 438"/>
              <a:gd name="T9" fmla="*/ 57 h 1122"/>
              <a:gd name="T10" fmla="*/ 26 w 438"/>
              <a:gd name="T11" fmla="*/ 38 h 1122"/>
              <a:gd name="T12" fmla="*/ 36 w 438"/>
              <a:gd name="T13" fmla="*/ 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" h="1122">
                <a:moveTo>
                  <a:pt x="36" y="0"/>
                </a:moveTo>
                <a:lnTo>
                  <a:pt x="0" y="12"/>
                </a:lnTo>
                <a:lnTo>
                  <a:pt x="367" y="1122"/>
                </a:lnTo>
                <a:lnTo>
                  <a:pt x="438" y="1099"/>
                </a:lnTo>
                <a:lnTo>
                  <a:pt x="95" y="57"/>
                </a:lnTo>
                <a:lnTo>
                  <a:pt x="26" y="38"/>
                </a:lnTo>
                <a:lnTo>
                  <a:pt x="36" y="0"/>
                </a:lnTo>
                <a:close/>
              </a:path>
            </a:pathLst>
          </a:custGeom>
          <a:solidFill>
            <a:srgbClr val="FFFFB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2185988" y="3425826"/>
            <a:ext cx="695325" cy="1781175"/>
          </a:xfrm>
          <a:custGeom>
            <a:avLst/>
            <a:gdLst>
              <a:gd name="T0" fmla="*/ 36 w 438"/>
              <a:gd name="T1" fmla="*/ 0 h 1122"/>
              <a:gd name="T2" fmla="*/ 0 w 438"/>
              <a:gd name="T3" fmla="*/ 12 h 1122"/>
              <a:gd name="T4" fmla="*/ 367 w 438"/>
              <a:gd name="T5" fmla="*/ 1122 h 1122"/>
              <a:gd name="T6" fmla="*/ 438 w 438"/>
              <a:gd name="T7" fmla="*/ 1099 h 1122"/>
              <a:gd name="T8" fmla="*/ 95 w 438"/>
              <a:gd name="T9" fmla="*/ 57 h 1122"/>
              <a:gd name="T10" fmla="*/ 26 w 438"/>
              <a:gd name="T11" fmla="*/ 38 h 1122"/>
              <a:gd name="T12" fmla="*/ 36 w 438"/>
              <a:gd name="T13" fmla="*/ 0 h 1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" h="1122">
                <a:moveTo>
                  <a:pt x="36" y="0"/>
                </a:moveTo>
                <a:lnTo>
                  <a:pt x="0" y="12"/>
                </a:lnTo>
                <a:lnTo>
                  <a:pt x="367" y="1122"/>
                </a:lnTo>
                <a:lnTo>
                  <a:pt x="438" y="1099"/>
                </a:lnTo>
                <a:lnTo>
                  <a:pt x="95" y="57"/>
                </a:lnTo>
                <a:lnTo>
                  <a:pt x="26" y="38"/>
                </a:lnTo>
                <a:lnTo>
                  <a:pt x="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255713" y="2438401"/>
            <a:ext cx="1978025" cy="1979613"/>
            <a:chOff x="1255713" y="2438401"/>
            <a:chExt cx="1978025" cy="1979613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243138" y="3370263"/>
              <a:ext cx="165100" cy="85725"/>
            </a:xfrm>
            <a:custGeom>
              <a:avLst/>
              <a:gdLst>
                <a:gd name="T0" fmla="*/ 9 w 104"/>
                <a:gd name="T1" fmla="*/ 0 h 54"/>
                <a:gd name="T2" fmla="*/ 0 w 104"/>
                <a:gd name="T3" fmla="*/ 35 h 54"/>
                <a:gd name="T4" fmla="*/ 35 w 104"/>
                <a:gd name="T5" fmla="*/ 23 h 54"/>
                <a:gd name="T6" fmla="*/ 47 w 104"/>
                <a:gd name="T7" fmla="*/ 54 h 54"/>
                <a:gd name="T8" fmla="*/ 104 w 104"/>
                <a:gd name="T9" fmla="*/ 26 h 54"/>
                <a:gd name="T10" fmla="*/ 9 w 104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54">
                  <a:moveTo>
                    <a:pt x="9" y="0"/>
                  </a:moveTo>
                  <a:lnTo>
                    <a:pt x="0" y="35"/>
                  </a:lnTo>
                  <a:lnTo>
                    <a:pt x="35" y="23"/>
                  </a:lnTo>
                  <a:lnTo>
                    <a:pt x="47" y="54"/>
                  </a:lnTo>
                  <a:lnTo>
                    <a:pt x="104" y="2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243138" y="3370263"/>
              <a:ext cx="165100" cy="85725"/>
            </a:xfrm>
            <a:custGeom>
              <a:avLst/>
              <a:gdLst>
                <a:gd name="T0" fmla="*/ 9 w 104"/>
                <a:gd name="T1" fmla="*/ 0 h 54"/>
                <a:gd name="T2" fmla="*/ 0 w 104"/>
                <a:gd name="T3" fmla="*/ 35 h 54"/>
                <a:gd name="T4" fmla="*/ 35 w 104"/>
                <a:gd name="T5" fmla="*/ 23 h 54"/>
                <a:gd name="T6" fmla="*/ 47 w 104"/>
                <a:gd name="T7" fmla="*/ 54 h 54"/>
                <a:gd name="T8" fmla="*/ 104 w 104"/>
                <a:gd name="T9" fmla="*/ 26 h 54"/>
                <a:gd name="T10" fmla="*/ 9 w 104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54">
                  <a:moveTo>
                    <a:pt x="9" y="0"/>
                  </a:moveTo>
                  <a:lnTo>
                    <a:pt x="0" y="35"/>
                  </a:lnTo>
                  <a:lnTo>
                    <a:pt x="35" y="23"/>
                  </a:lnTo>
                  <a:lnTo>
                    <a:pt x="47" y="54"/>
                  </a:lnTo>
                  <a:lnTo>
                    <a:pt x="104" y="26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227263" y="3425826"/>
              <a:ext cx="109537" cy="90488"/>
            </a:xfrm>
            <a:custGeom>
              <a:avLst/>
              <a:gdLst>
                <a:gd name="T0" fmla="*/ 10 w 69"/>
                <a:gd name="T1" fmla="*/ 0 h 57"/>
                <a:gd name="T2" fmla="*/ 0 w 69"/>
                <a:gd name="T3" fmla="*/ 38 h 57"/>
                <a:gd name="T4" fmla="*/ 69 w 69"/>
                <a:gd name="T5" fmla="*/ 57 h 57"/>
                <a:gd name="T6" fmla="*/ 57 w 69"/>
                <a:gd name="T7" fmla="*/ 19 h 57"/>
                <a:gd name="T8" fmla="*/ 26 w 69"/>
                <a:gd name="T9" fmla="*/ 33 h 57"/>
                <a:gd name="T10" fmla="*/ 10 w 6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7">
                  <a:moveTo>
                    <a:pt x="10" y="0"/>
                  </a:moveTo>
                  <a:lnTo>
                    <a:pt x="0" y="38"/>
                  </a:lnTo>
                  <a:lnTo>
                    <a:pt x="69" y="57"/>
                  </a:lnTo>
                  <a:lnTo>
                    <a:pt x="57" y="19"/>
                  </a:lnTo>
                  <a:lnTo>
                    <a:pt x="26" y="3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227263" y="3425826"/>
              <a:ext cx="109537" cy="90488"/>
            </a:xfrm>
            <a:custGeom>
              <a:avLst/>
              <a:gdLst>
                <a:gd name="T0" fmla="*/ 10 w 69"/>
                <a:gd name="T1" fmla="*/ 0 h 57"/>
                <a:gd name="T2" fmla="*/ 0 w 69"/>
                <a:gd name="T3" fmla="*/ 38 h 57"/>
                <a:gd name="T4" fmla="*/ 69 w 69"/>
                <a:gd name="T5" fmla="*/ 57 h 57"/>
                <a:gd name="T6" fmla="*/ 57 w 69"/>
                <a:gd name="T7" fmla="*/ 19 h 57"/>
                <a:gd name="T8" fmla="*/ 26 w 69"/>
                <a:gd name="T9" fmla="*/ 33 h 57"/>
                <a:gd name="T10" fmla="*/ 10 w 69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7">
                  <a:moveTo>
                    <a:pt x="10" y="0"/>
                  </a:moveTo>
                  <a:lnTo>
                    <a:pt x="0" y="38"/>
                  </a:lnTo>
                  <a:lnTo>
                    <a:pt x="69" y="57"/>
                  </a:lnTo>
                  <a:lnTo>
                    <a:pt x="57" y="19"/>
                  </a:lnTo>
                  <a:lnTo>
                    <a:pt x="26" y="33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243138" y="3406776"/>
              <a:ext cx="74612" cy="71438"/>
            </a:xfrm>
            <a:custGeom>
              <a:avLst/>
              <a:gdLst>
                <a:gd name="T0" fmla="*/ 35 w 47"/>
                <a:gd name="T1" fmla="*/ 0 h 45"/>
                <a:gd name="T2" fmla="*/ 0 w 47"/>
                <a:gd name="T3" fmla="*/ 12 h 45"/>
                <a:gd name="T4" fmla="*/ 16 w 47"/>
                <a:gd name="T5" fmla="*/ 45 h 45"/>
                <a:gd name="T6" fmla="*/ 47 w 47"/>
                <a:gd name="T7" fmla="*/ 31 h 45"/>
                <a:gd name="T8" fmla="*/ 35 w 47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5">
                  <a:moveTo>
                    <a:pt x="35" y="0"/>
                  </a:moveTo>
                  <a:lnTo>
                    <a:pt x="0" y="12"/>
                  </a:lnTo>
                  <a:lnTo>
                    <a:pt x="16" y="45"/>
                  </a:lnTo>
                  <a:lnTo>
                    <a:pt x="47" y="3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243138" y="3406776"/>
              <a:ext cx="74612" cy="71438"/>
            </a:xfrm>
            <a:custGeom>
              <a:avLst/>
              <a:gdLst>
                <a:gd name="T0" fmla="*/ 35 w 47"/>
                <a:gd name="T1" fmla="*/ 0 h 45"/>
                <a:gd name="T2" fmla="*/ 0 w 47"/>
                <a:gd name="T3" fmla="*/ 12 h 45"/>
                <a:gd name="T4" fmla="*/ 16 w 47"/>
                <a:gd name="T5" fmla="*/ 45 h 45"/>
                <a:gd name="T6" fmla="*/ 47 w 47"/>
                <a:gd name="T7" fmla="*/ 31 h 45"/>
                <a:gd name="T8" fmla="*/ 35 w 47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5">
                  <a:moveTo>
                    <a:pt x="35" y="0"/>
                  </a:moveTo>
                  <a:lnTo>
                    <a:pt x="0" y="12"/>
                  </a:lnTo>
                  <a:lnTo>
                    <a:pt x="16" y="45"/>
                  </a:lnTo>
                  <a:lnTo>
                    <a:pt x="47" y="31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255713" y="2438401"/>
              <a:ext cx="1978025" cy="1979613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1428750" y="2611438"/>
              <a:ext cx="1631950" cy="1633538"/>
            </a:xfrm>
            <a:custGeom>
              <a:avLst/>
              <a:gdLst>
                <a:gd name="T0" fmla="*/ 217 w 435"/>
                <a:gd name="T1" fmla="*/ 13 h 435"/>
                <a:gd name="T2" fmla="*/ 73 w 435"/>
                <a:gd name="T3" fmla="*/ 73 h 435"/>
                <a:gd name="T4" fmla="*/ 13 w 435"/>
                <a:gd name="T5" fmla="*/ 217 h 435"/>
                <a:gd name="T6" fmla="*/ 73 w 435"/>
                <a:gd name="T7" fmla="*/ 362 h 435"/>
                <a:gd name="T8" fmla="*/ 217 w 435"/>
                <a:gd name="T9" fmla="*/ 421 h 435"/>
                <a:gd name="T10" fmla="*/ 362 w 435"/>
                <a:gd name="T11" fmla="*/ 362 h 435"/>
                <a:gd name="T12" fmla="*/ 421 w 435"/>
                <a:gd name="T13" fmla="*/ 217 h 435"/>
                <a:gd name="T14" fmla="*/ 362 w 435"/>
                <a:gd name="T15" fmla="*/ 73 h 435"/>
                <a:gd name="T16" fmla="*/ 217 w 435"/>
                <a:gd name="T17" fmla="*/ 13 h 435"/>
                <a:gd name="T18" fmla="*/ 63 w 435"/>
                <a:gd name="T19" fmla="*/ 63 h 435"/>
                <a:gd name="T20" fmla="*/ 217 w 435"/>
                <a:gd name="T21" fmla="*/ 0 h 435"/>
                <a:gd name="T22" fmla="*/ 371 w 435"/>
                <a:gd name="T23" fmla="*/ 63 h 435"/>
                <a:gd name="T24" fmla="*/ 435 w 435"/>
                <a:gd name="T25" fmla="*/ 217 h 435"/>
                <a:gd name="T26" fmla="*/ 371 w 435"/>
                <a:gd name="T27" fmla="*/ 371 h 435"/>
                <a:gd name="T28" fmla="*/ 217 w 435"/>
                <a:gd name="T29" fmla="*/ 435 h 435"/>
                <a:gd name="T30" fmla="*/ 63 w 435"/>
                <a:gd name="T31" fmla="*/ 371 h 435"/>
                <a:gd name="T32" fmla="*/ 0 w 435"/>
                <a:gd name="T33" fmla="*/ 217 h 435"/>
                <a:gd name="T34" fmla="*/ 63 w 435"/>
                <a:gd name="T35" fmla="*/ 6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5" h="435">
                  <a:moveTo>
                    <a:pt x="217" y="13"/>
                  </a:moveTo>
                  <a:cubicBezTo>
                    <a:pt x="161" y="13"/>
                    <a:pt x="110" y="36"/>
                    <a:pt x="73" y="73"/>
                  </a:cubicBezTo>
                  <a:cubicBezTo>
                    <a:pt x="36" y="110"/>
                    <a:pt x="13" y="161"/>
                    <a:pt x="13" y="217"/>
                  </a:cubicBezTo>
                  <a:cubicBezTo>
                    <a:pt x="13" y="274"/>
                    <a:pt x="36" y="325"/>
                    <a:pt x="73" y="362"/>
                  </a:cubicBezTo>
                  <a:cubicBezTo>
                    <a:pt x="110" y="399"/>
                    <a:pt x="161" y="421"/>
                    <a:pt x="217" y="421"/>
                  </a:cubicBezTo>
                  <a:cubicBezTo>
                    <a:pt x="274" y="421"/>
                    <a:pt x="325" y="399"/>
                    <a:pt x="362" y="362"/>
                  </a:cubicBezTo>
                  <a:cubicBezTo>
                    <a:pt x="399" y="325"/>
                    <a:pt x="421" y="274"/>
                    <a:pt x="421" y="217"/>
                  </a:cubicBezTo>
                  <a:cubicBezTo>
                    <a:pt x="421" y="161"/>
                    <a:pt x="399" y="110"/>
                    <a:pt x="362" y="73"/>
                  </a:cubicBezTo>
                  <a:cubicBezTo>
                    <a:pt x="325" y="36"/>
                    <a:pt x="274" y="13"/>
                    <a:pt x="217" y="13"/>
                  </a:cubicBezTo>
                  <a:close/>
                  <a:moveTo>
                    <a:pt x="63" y="63"/>
                  </a:moveTo>
                  <a:cubicBezTo>
                    <a:pt x="103" y="24"/>
                    <a:pt x="157" y="0"/>
                    <a:pt x="217" y="0"/>
                  </a:cubicBezTo>
                  <a:cubicBezTo>
                    <a:pt x="277" y="0"/>
                    <a:pt x="332" y="24"/>
                    <a:pt x="371" y="63"/>
                  </a:cubicBezTo>
                  <a:cubicBezTo>
                    <a:pt x="410" y="103"/>
                    <a:pt x="435" y="157"/>
                    <a:pt x="435" y="217"/>
                  </a:cubicBezTo>
                  <a:cubicBezTo>
                    <a:pt x="435" y="277"/>
                    <a:pt x="410" y="332"/>
                    <a:pt x="371" y="371"/>
                  </a:cubicBezTo>
                  <a:cubicBezTo>
                    <a:pt x="332" y="410"/>
                    <a:pt x="277" y="435"/>
                    <a:pt x="217" y="435"/>
                  </a:cubicBezTo>
                  <a:cubicBezTo>
                    <a:pt x="157" y="435"/>
                    <a:pt x="103" y="410"/>
                    <a:pt x="63" y="371"/>
                  </a:cubicBezTo>
                  <a:cubicBezTo>
                    <a:pt x="24" y="332"/>
                    <a:pt x="0" y="277"/>
                    <a:pt x="0" y="217"/>
                  </a:cubicBezTo>
                  <a:cubicBezTo>
                    <a:pt x="0" y="157"/>
                    <a:pt x="24" y="103"/>
                    <a:pt x="63" y="63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76375" y="2659063"/>
              <a:ext cx="1531937" cy="1533525"/>
            </a:xfrm>
            <a:custGeom>
              <a:avLst/>
              <a:gdLst>
                <a:gd name="T0" fmla="*/ 204 w 408"/>
                <a:gd name="T1" fmla="*/ 0 h 408"/>
                <a:gd name="T2" fmla="*/ 60 w 408"/>
                <a:gd name="T3" fmla="*/ 60 h 408"/>
                <a:gd name="T4" fmla="*/ 0 w 408"/>
                <a:gd name="T5" fmla="*/ 204 h 408"/>
                <a:gd name="T6" fmla="*/ 60 w 408"/>
                <a:gd name="T7" fmla="*/ 349 h 408"/>
                <a:gd name="T8" fmla="*/ 204 w 408"/>
                <a:gd name="T9" fmla="*/ 408 h 408"/>
                <a:gd name="T10" fmla="*/ 349 w 408"/>
                <a:gd name="T11" fmla="*/ 349 h 408"/>
                <a:gd name="T12" fmla="*/ 408 w 408"/>
                <a:gd name="T13" fmla="*/ 204 h 408"/>
                <a:gd name="T14" fmla="*/ 349 w 408"/>
                <a:gd name="T15" fmla="*/ 60 h 408"/>
                <a:gd name="T16" fmla="*/ 204 w 408"/>
                <a:gd name="T1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" h="408">
                  <a:moveTo>
                    <a:pt x="204" y="0"/>
                  </a:moveTo>
                  <a:cubicBezTo>
                    <a:pt x="148" y="0"/>
                    <a:pt x="97" y="23"/>
                    <a:pt x="60" y="60"/>
                  </a:cubicBezTo>
                  <a:cubicBezTo>
                    <a:pt x="23" y="97"/>
                    <a:pt x="0" y="148"/>
                    <a:pt x="0" y="204"/>
                  </a:cubicBezTo>
                  <a:cubicBezTo>
                    <a:pt x="0" y="261"/>
                    <a:pt x="23" y="312"/>
                    <a:pt x="60" y="349"/>
                  </a:cubicBezTo>
                  <a:cubicBezTo>
                    <a:pt x="97" y="386"/>
                    <a:pt x="148" y="408"/>
                    <a:pt x="204" y="408"/>
                  </a:cubicBezTo>
                  <a:cubicBezTo>
                    <a:pt x="261" y="408"/>
                    <a:pt x="312" y="386"/>
                    <a:pt x="349" y="349"/>
                  </a:cubicBezTo>
                  <a:cubicBezTo>
                    <a:pt x="386" y="312"/>
                    <a:pt x="408" y="261"/>
                    <a:pt x="408" y="204"/>
                  </a:cubicBezTo>
                  <a:cubicBezTo>
                    <a:pt x="408" y="148"/>
                    <a:pt x="386" y="97"/>
                    <a:pt x="349" y="60"/>
                  </a:cubicBezTo>
                  <a:cubicBezTo>
                    <a:pt x="312" y="23"/>
                    <a:pt x="261" y="0"/>
                    <a:pt x="204" y="0"/>
                  </a:cubicBezTo>
                  <a:close/>
                </a:path>
              </a:pathLst>
            </a:custGeom>
            <a:solidFill>
              <a:srgbClr val="EDA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630363" y="2982913"/>
              <a:ext cx="1230312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</a:t>
              </a:r>
              <a:endPara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薪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酬</a:t>
              </a:r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福利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616075" y="3392488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943350" y="3565526"/>
            <a:ext cx="908050" cy="909638"/>
            <a:chOff x="3943350" y="3565526"/>
            <a:chExt cx="908050" cy="909638"/>
          </a:xfrm>
        </p:grpSpPr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3943350" y="3565526"/>
              <a:ext cx="908050" cy="90963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4090988" y="3824288"/>
              <a:ext cx="6159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奖金</a:t>
              </a:r>
            </a:p>
          </p:txBody>
        </p:sp>
      </p:grp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883150" y="3898901"/>
            <a:ext cx="36544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以当年绩效考核结果为主进行评价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325688" y="4733926"/>
            <a:ext cx="908050" cy="909638"/>
            <a:chOff x="2325688" y="4733926"/>
            <a:chExt cx="908050" cy="909638"/>
          </a:xfrm>
        </p:grpSpPr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2325688" y="4733926"/>
              <a:ext cx="908050" cy="909638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476500" y="4818063"/>
              <a:ext cx="61595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zh-CN" sz="2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保险</a:t>
              </a:r>
              <a:endPara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福利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14600" y="5178426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340100" y="4765676"/>
            <a:ext cx="6823075" cy="908050"/>
            <a:chOff x="3340100" y="4765676"/>
            <a:chExt cx="6823075" cy="908050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340100" y="4765676"/>
              <a:ext cx="2436812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社会保险和住房公积金</a:t>
              </a:r>
              <a:endParaRPr kumimoji="0" 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3340100" y="5073651"/>
              <a:ext cx="6335712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商业保险：</a:t>
              </a:r>
              <a:r>
                <a:rPr kumimoji="0" lang="zh-CN" sz="1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为全员购买意外伤害险、重大疾病与疾病身故险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340100" y="5381626"/>
              <a:ext cx="682307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9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其他福利：</a:t>
              </a:r>
              <a:r>
                <a:rPr kumimoji="0" lang="zh-CN" sz="1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年度健康体检和健康医疗补贴，部门生协活动经费等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9425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 animBg="1"/>
      <p:bldP spid="17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0" t="-1318" r="8795" b="23380"/>
          <a:stretch/>
        </p:blipFill>
        <p:spPr bwMode="auto">
          <a:xfrm flipV="1">
            <a:off x="2125936" y="3725090"/>
            <a:ext cx="2016225" cy="720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4472226" y="3719686"/>
            <a:ext cx="2016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75" r="18498"/>
          <a:stretch/>
        </p:blipFill>
        <p:spPr bwMode="auto">
          <a:xfrm flipV="1">
            <a:off x="2125936" y="4895303"/>
            <a:ext cx="1080120" cy="108108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53" r="18766"/>
          <a:stretch/>
        </p:blipFill>
        <p:spPr bwMode="auto">
          <a:xfrm flipV="1">
            <a:off x="3675977" y="4895303"/>
            <a:ext cx="1080120" cy="1081088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60" r="19871"/>
          <a:stretch/>
        </p:blipFill>
        <p:spPr bwMode="auto">
          <a:xfrm flipV="1">
            <a:off x="5226018" y="4896391"/>
            <a:ext cx="1080121" cy="10800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23" r="11304"/>
          <a:stretch/>
        </p:blipFill>
        <p:spPr bwMode="auto">
          <a:xfrm flipV="1">
            <a:off x="6776060" y="4896391"/>
            <a:ext cx="1080120" cy="10800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48" r="15106"/>
          <a:stretch/>
        </p:blipFill>
        <p:spPr bwMode="auto">
          <a:xfrm flipV="1">
            <a:off x="8326100" y="4896391"/>
            <a:ext cx="1080120" cy="10800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33" r="15733"/>
          <a:stretch/>
        </p:blipFill>
        <p:spPr bwMode="auto">
          <a:xfrm flipV="1">
            <a:off x="6776060" y="3516313"/>
            <a:ext cx="1080120" cy="10800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28" r="19863"/>
          <a:stretch/>
        </p:blipFill>
        <p:spPr bwMode="auto">
          <a:xfrm flipV="1">
            <a:off x="8326100" y="3546475"/>
            <a:ext cx="1080120" cy="108000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563688" y="447130"/>
            <a:ext cx="256480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5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员工生活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194096" y="597668"/>
            <a:ext cx="461664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认真工作，快乐生活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030414" y="1591605"/>
            <a:ext cx="51937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F5F5F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公司生协委员会 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rgbClr val="F5F5F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F5F5F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各体系生协小组 </a:t>
            </a:r>
            <a:r>
              <a:rPr kumimoji="0" lang="zh-CN" altLang="zh-CN" sz="2000" b="0" i="0" u="none" strike="noStrike" cap="none" normalizeH="0" baseline="0" dirty="0" smtClean="0">
                <a:ln>
                  <a:noFill/>
                </a:ln>
                <a:solidFill>
                  <a:srgbClr val="F5F5F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F5F5F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各类协会</a:t>
            </a:r>
            <a:endParaRPr kumimoji="0" 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2030414" y="2217080"/>
            <a:ext cx="730595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10000"/>
              </a:lnSpc>
            </a:pPr>
            <a:r>
              <a:rPr kumimoji="0" lang="zh-CN" sz="2000" b="0" i="0" u="none" strike="noStrike" cap="none" spc="50" normalizeH="0" baseline="0" dirty="0" smtClean="0">
                <a:ln>
                  <a:noFill/>
                </a:ln>
                <a:solidFill>
                  <a:srgbClr val="F5F5F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各类协会：以员工自发为主体的协会，</a:t>
            </a:r>
            <a:r>
              <a:rPr lang="zh-CN" altLang="en-US" sz="2000" spc="50" dirty="0" smtClean="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</a:t>
            </a:r>
            <a:r>
              <a:rPr lang="en-US" altLang="zh-CN" sz="2000" spc="50" dirty="0" smtClean="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spc="50" dirty="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多个，如球类、摄影、户外、单车、棋类、爱乐、劲舞团等，组织各类活动和比赛，员工参与度高</a:t>
            </a:r>
            <a:r>
              <a:rPr lang="zh-CN" altLang="en-US" sz="2000" spc="50" dirty="0" smtClean="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673226" y="1601788"/>
            <a:ext cx="261938" cy="4027487"/>
            <a:chOff x="1673226" y="1601788"/>
            <a:chExt cx="261938" cy="4027487"/>
          </a:xfrm>
        </p:grpSpPr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1673226" y="1601788"/>
              <a:ext cx="261938" cy="258763"/>
            </a:xfrm>
            <a:custGeom>
              <a:avLst/>
              <a:gdLst>
                <a:gd name="T0" fmla="*/ 68 w 70"/>
                <a:gd name="T1" fmla="*/ 35 h 69"/>
                <a:gd name="T2" fmla="*/ 66 w 70"/>
                <a:gd name="T3" fmla="*/ 35 h 69"/>
                <a:gd name="T4" fmla="*/ 57 w 70"/>
                <a:gd name="T5" fmla="*/ 56 h 69"/>
                <a:gd name="T6" fmla="*/ 35 w 70"/>
                <a:gd name="T7" fmla="*/ 65 h 69"/>
                <a:gd name="T8" fmla="*/ 13 w 70"/>
                <a:gd name="T9" fmla="*/ 56 h 69"/>
                <a:gd name="T10" fmla="*/ 4 w 70"/>
                <a:gd name="T11" fmla="*/ 35 h 69"/>
                <a:gd name="T12" fmla="*/ 13 w 70"/>
                <a:gd name="T13" fmla="*/ 13 h 69"/>
                <a:gd name="T14" fmla="*/ 35 w 70"/>
                <a:gd name="T15" fmla="*/ 4 h 69"/>
                <a:gd name="T16" fmla="*/ 57 w 70"/>
                <a:gd name="T17" fmla="*/ 13 h 69"/>
                <a:gd name="T18" fmla="*/ 66 w 70"/>
                <a:gd name="T19" fmla="*/ 35 h 69"/>
                <a:gd name="T20" fmla="*/ 68 w 70"/>
                <a:gd name="T21" fmla="*/ 35 h 69"/>
                <a:gd name="T22" fmla="*/ 70 w 70"/>
                <a:gd name="T23" fmla="*/ 35 h 69"/>
                <a:gd name="T24" fmla="*/ 35 w 70"/>
                <a:gd name="T25" fmla="*/ 0 h 69"/>
                <a:gd name="T26" fmla="*/ 0 w 70"/>
                <a:gd name="T27" fmla="*/ 35 h 69"/>
                <a:gd name="T28" fmla="*/ 35 w 70"/>
                <a:gd name="T29" fmla="*/ 69 h 69"/>
                <a:gd name="T30" fmla="*/ 70 w 70"/>
                <a:gd name="T31" fmla="*/ 35 h 69"/>
                <a:gd name="T32" fmla="*/ 68 w 70"/>
                <a:gd name="T33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69">
                  <a:moveTo>
                    <a:pt x="68" y="35"/>
                  </a:moveTo>
                  <a:cubicBezTo>
                    <a:pt x="66" y="35"/>
                    <a:pt x="66" y="35"/>
                    <a:pt x="66" y="35"/>
                  </a:cubicBezTo>
                  <a:cubicBezTo>
                    <a:pt x="66" y="43"/>
                    <a:pt x="62" y="51"/>
                    <a:pt x="57" y="56"/>
                  </a:cubicBezTo>
                  <a:cubicBezTo>
                    <a:pt x="51" y="62"/>
                    <a:pt x="44" y="65"/>
                    <a:pt x="35" y="65"/>
                  </a:cubicBezTo>
                  <a:cubicBezTo>
                    <a:pt x="27" y="65"/>
                    <a:pt x="19" y="62"/>
                    <a:pt x="13" y="56"/>
                  </a:cubicBezTo>
                  <a:cubicBezTo>
                    <a:pt x="8" y="51"/>
                    <a:pt x="4" y="43"/>
                    <a:pt x="4" y="35"/>
                  </a:cubicBezTo>
                  <a:cubicBezTo>
                    <a:pt x="4" y="26"/>
                    <a:pt x="8" y="19"/>
                    <a:pt x="13" y="13"/>
                  </a:cubicBezTo>
                  <a:cubicBezTo>
                    <a:pt x="19" y="7"/>
                    <a:pt x="27" y="4"/>
                    <a:pt x="35" y="4"/>
                  </a:cubicBezTo>
                  <a:cubicBezTo>
                    <a:pt x="44" y="4"/>
                    <a:pt x="51" y="7"/>
                    <a:pt x="57" y="13"/>
                  </a:cubicBezTo>
                  <a:cubicBezTo>
                    <a:pt x="62" y="19"/>
                    <a:pt x="66" y="26"/>
                    <a:pt x="66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70" y="54"/>
                    <a:pt x="70" y="35"/>
                  </a:cubicBezTo>
                  <a:lnTo>
                    <a:pt x="68" y="3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1687513" y="2239963"/>
              <a:ext cx="233363" cy="236538"/>
            </a:xfrm>
            <a:custGeom>
              <a:avLst/>
              <a:gdLst>
                <a:gd name="T0" fmla="*/ 60 w 62"/>
                <a:gd name="T1" fmla="*/ 31 h 63"/>
                <a:gd name="T2" fmla="*/ 58 w 62"/>
                <a:gd name="T3" fmla="*/ 31 h 63"/>
                <a:gd name="T4" fmla="*/ 50 w 62"/>
                <a:gd name="T5" fmla="*/ 51 h 63"/>
                <a:gd name="T6" fmla="*/ 31 w 62"/>
                <a:gd name="T7" fmla="*/ 59 h 63"/>
                <a:gd name="T8" fmla="*/ 12 w 62"/>
                <a:gd name="T9" fmla="*/ 51 h 63"/>
                <a:gd name="T10" fmla="*/ 4 w 62"/>
                <a:gd name="T11" fmla="*/ 31 h 63"/>
                <a:gd name="T12" fmla="*/ 12 w 62"/>
                <a:gd name="T13" fmla="*/ 12 h 63"/>
                <a:gd name="T14" fmla="*/ 31 w 62"/>
                <a:gd name="T15" fmla="*/ 4 h 63"/>
                <a:gd name="T16" fmla="*/ 50 w 62"/>
                <a:gd name="T17" fmla="*/ 12 h 63"/>
                <a:gd name="T18" fmla="*/ 58 w 62"/>
                <a:gd name="T19" fmla="*/ 31 h 63"/>
                <a:gd name="T20" fmla="*/ 60 w 62"/>
                <a:gd name="T21" fmla="*/ 31 h 63"/>
                <a:gd name="T22" fmla="*/ 62 w 62"/>
                <a:gd name="T23" fmla="*/ 31 h 63"/>
                <a:gd name="T24" fmla="*/ 31 w 62"/>
                <a:gd name="T25" fmla="*/ 0 h 63"/>
                <a:gd name="T26" fmla="*/ 0 w 62"/>
                <a:gd name="T27" fmla="*/ 31 h 63"/>
                <a:gd name="T28" fmla="*/ 31 w 62"/>
                <a:gd name="T29" fmla="*/ 63 h 63"/>
                <a:gd name="T30" fmla="*/ 62 w 62"/>
                <a:gd name="T31" fmla="*/ 31 h 63"/>
                <a:gd name="T32" fmla="*/ 60 w 62"/>
                <a:gd name="T33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63">
                  <a:moveTo>
                    <a:pt x="60" y="31"/>
                  </a:moveTo>
                  <a:cubicBezTo>
                    <a:pt x="58" y="31"/>
                    <a:pt x="58" y="31"/>
                    <a:pt x="58" y="31"/>
                  </a:cubicBezTo>
                  <a:cubicBezTo>
                    <a:pt x="58" y="39"/>
                    <a:pt x="55" y="46"/>
                    <a:pt x="50" y="51"/>
                  </a:cubicBezTo>
                  <a:cubicBezTo>
                    <a:pt x="46" y="56"/>
                    <a:pt x="39" y="59"/>
                    <a:pt x="31" y="59"/>
                  </a:cubicBezTo>
                  <a:cubicBezTo>
                    <a:pt x="24" y="59"/>
                    <a:pt x="17" y="56"/>
                    <a:pt x="12" y="51"/>
                  </a:cubicBezTo>
                  <a:cubicBezTo>
                    <a:pt x="7" y="46"/>
                    <a:pt x="4" y="39"/>
                    <a:pt x="4" y="31"/>
                  </a:cubicBezTo>
                  <a:cubicBezTo>
                    <a:pt x="4" y="24"/>
                    <a:pt x="7" y="17"/>
                    <a:pt x="12" y="12"/>
                  </a:cubicBezTo>
                  <a:cubicBezTo>
                    <a:pt x="17" y="7"/>
                    <a:pt x="24" y="4"/>
                    <a:pt x="31" y="4"/>
                  </a:cubicBezTo>
                  <a:cubicBezTo>
                    <a:pt x="39" y="4"/>
                    <a:pt x="46" y="7"/>
                    <a:pt x="50" y="12"/>
                  </a:cubicBezTo>
                  <a:cubicBezTo>
                    <a:pt x="55" y="17"/>
                    <a:pt x="58" y="24"/>
                    <a:pt x="58" y="3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1" y="63"/>
                  </a:cubicBezTo>
                  <a:cubicBezTo>
                    <a:pt x="48" y="63"/>
                    <a:pt x="62" y="49"/>
                    <a:pt x="62" y="31"/>
                  </a:cubicBezTo>
                  <a:lnTo>
                    <a:pt x="60" y="3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1797051" y="1854200"/>
              <a:ext cx="14288" cy="222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auto">
            <a:xfrm>
              <a:off x="1797051" y="1854200"/>
              <a:ext cx="14288" cy="22225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14 h 14"/>
                <a:gd name="T4" fmla="*/ 9 w 9"/>
                <a:gd name="T5" fmla="*/ 14 h 14"/>
                <a:gd name="T6" fmla="*/ 9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0" y="14"/>
                  </a:lnTo>
                  <a:lnTo>
                    <a:pt x="9" y="14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1797051" y="1928813"/>
              <a:ext cx="14288" cy="247650"/>
            </a:xfrm>
            <a:custGeom>
              <a:avLst/>
              <a:gdLst>
                <a:gd name="T0" fmla="*/ 0 w 9"/>
                <a:gd name="T1" fmla="*/ 125 h 156"/>
                <a:gd name="T2" fmla="*/ 0 w 9"/>
                <a:gd name="T3" fmla="*/ 156 h 156"/>
                <a:gd name="T4" fmla="*/ 9 w 9"/>
                <a:gd name="T5" fmla="*/ 156 h 156"/>
                <a:gd name="T6" fmla="*/ 9 w 9"/>
                <a:gd name="T7" fmla="*/ 125 h 156"/>
                <a:gd name="T8" fmla="*/ 0 w 9"/>
                <a:gd name="T9" fmla="*/ 125 h 156"/>
                <a:gd name="T10" fmla="*/ 0 w 9"/>
                <a:gd name="T11" fmla="*/ 61 h 156"/>
                <a:gd name="T12" fmla="*/ 0 w 9"/>
                <a:gd name="T13" fmla="*/ 92 h 156"/>
                <a:gd name="T14" fmla="*/ 9 w 9"/>
                <a:gd name="T15" fmla="*/ 92 h 156"/>
                <a:gd name="T16" fmla="*/ 9 w 9"/>
                <a:gd name="T17" fmla="*/ 61 h 156"/>
                <a:gd name="T18" fmla="*/ 0 w 9"/>
                <a:gd name="T19" fmla="*/ 61 h 156"/>
                <a:gd name="T20" fmla="*/ 0 w 9"/>
                <a:gd name="T21" fmla="*/ 0 h 156"/>
                <a:gd name="T22" fmla="*/ 0 w 9"/>
                <a:gd name="T23" fmla="*/ 31 h 156"/>
                <a:gd name="T24" fmla="*/ 9 w 9"/>
                <a:gd name="T25" fmla="*/ 31 h 156"/>
                <a:gd name="T26" fmla="*/ 9 w 9"/>
                <a:gd name="T27" fmla="*/ 0 h 156"/>
                <a:gd name="T28" fmla="*/ 0 w 9"/>
                <a:gd name="T2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6">
                  <a:moveTo>
                    <a:pt x="0" y="125"/>
                  </a:moveTo>
                  <a:lnTo>
                    <a:pt x="0" y="156"/>
                  </a:lnTo>
                  <a:lnTo>
                    <a:pt x="9" y="156"/>
                  </a:lnTo>
                  <a:lnTo>
                    <a:pt x="9" y="125"/>
                  </a:lnTo>
                  <a:lnTo>
                    <a:pt x="0" y="125"/>
                  </a:lnTo>
                  <a:close/>
                  <a:moveTo>
                    <a:pt x="0" y="61"/>
                  </a:moveTo>
                  <a:lnTo>
                    <a:pt x="0" y="92"/>
                  </a:lnTo>
                  <a:lnTo>
                    <a:pt x="9" y="92"/>
                  </a:lnTo>
                  <a:lnTo>
                    <a:pt x="9" y="61"/>
                  </a:lnTo>
                  <a:lnTo>
                    <a:pt x="0" y="61"/>
                  </a:lnTo>
                  <a:close/>
                  <a:moveTo>
                    <a:pt x="0" y="0"/>
                  </a:moveTo>
                  <a:lnTo>
                    <a:pt x="0" y="31"/>
                  </a:lnTo>
                  <a:lnTo>
                    <a:pt x="9" y="31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1797051" y="2225675"/>
              <a:ext cx="14288" cy="222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1797051" y="2225675"/>
              <a:ext cx="14288" cy="22225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14 h 14"/>
                <a:gd name="T4" fmla="*/ 9 w 9"/>
                <a:gd name="T5" fmla="*/ 14 h 14"/>
                <a:gd name="T6" fmla="*/ 9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0" y="14"/>
                  </a:lnTo>
                  <a:lnTo>
                    <a:pt x="9" y="14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1797051" y="2470150"/>
              <a:ext cx="14288" cy="222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1797051" y="2470150"/>
              <a:ext cx="14288" cy="22225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14 h 14"/>
                <a:gd name="T4" fmla="*/ 9 w 9"/>
                <a:gd name="T5" fmla="*/ 14 h 14"/>
                <a:gd name="T6" fmla="*/ 9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0" y="14"/>
                  </a:lnTo>
                  <a:lnTo>
                    <a:pt x="9" y="14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9"/>
            <p:cNvSpPr>
              <a:spLocks noEditPoints="1"/>
            </p:cNvSpPr>
            <p:nvPr/>
          </p:nvSpPr>
          <p:spPr bwMode="auto">
            <a:xfrm>
              <a:off x="1797051" y="2536825"/>
              <a:ext cx="14288" cy="3025775"/>
            </a:xfrm>
            <a:custGeom>
              <a:avLst/>
              <a:gdLst>
                <a:gd name="T0" fmla="*/ 9 w 9"/>
                <a:gd name="T1" fmla="*/ 1906 h 1906"/>
                <a:gd name="T2" fmla="*/ 0 w 9"/>
                <a:gd name="T3" fmla="*/ 1821 h 1906"/>
                <a:gd name="T4" fmla="*/ 9 w 9"/>
                <a:gd name="T5" fmla="*/ 1821 h 1906"/>
                <a:gd name="T6" fmla="*/ 0 w 9"/>
                <a:gd name="T7" fmla="*/ 1792 h 1906"/>
                <a:gd name="T8" fmla="*/ 0 w 9"/>
                <a:gd name="T9" fmla="*/ 1764 h 1906"/>
                <a:gd name="T10" fmla="*/ 9 w 9"/>
                <a:gd name="T11" fmla="*/ 1735 h 1906"/>
                <a:gd name="T12" fmla="*/ 0 w 9"/>
                <a:gd name="T13" fmla="*/ 1650 h 1906"/>
                <a:gd name="T14" fmla="*/ 9 w 9"/>
                <a:gd name="T15" fmla="*/ 1650 h 1906"/>
                <a:gd name="T16" fmla="*/ 0 w 9"/>
                <a:gd name="T17" fmla="*/ 1622 h 1906"/>
                <a:gd name="T18" fmla="*/ 0 w 9"/>
                <a:gd name="T19" fmla="*/ 1593 h 1906"/>
                <a:gd name="T20" fmla="*/ 9 w 9"/>
                <a:gd name="T21" fmla="*/ 1565 h 1906"/>
                <a:gd name="T22" fmla="*/ 0 w 9"/>
                <a:gd name="T23" fmla="*/ 1480 h 1906"/>
                <a:gd name="T24" fmla="*/ 9 w 9"/>
                <a:gd name="T25" fmla="*/ 1480 h 1906"/>
                <a:gd name="T26" fmla="*/ 0 w 9"/>
                <a:gd name="T27" fmla="*/ 1451 h 1906"/>
                <a:gd name="T28" fmla="*/ 0 w 9"/>
                <a:gd name="T29" fmla="*/ 1423 h 1906"/>
                <a:gd name="T30" fmla="*/ 9 w 9"/>
                <a:gd name="T31" fmla="*/ 1395 h 1906"/>
                <a:gd name="T32" fmla="*/ 0 w 9"/>
                <a:gd name="T33" fmla="*/ 1309 h 1906"/>
                <a:gd name="T34" fmla="*/ 9 w 9"/>
                <a:gd name="T35" fmla="*/ 1309 h 1906"/>
                <a:gd name="T36" fmla="*/ 0 w 9"/>
                <a:gd name="T37" fmla="*/ 1281 h 1906"/>
                <a:gd name="T38" fmla="*/ 0 w 9"/>
                <a:gd name="T39" fmla="*/ 1253 h 1906"/>
                <a:gd name="T40" fmla="*/ 9 w 9"/>
                <a:gd name="T41" fmla="*/ 1224 h 1906"/>
                <a:gd name="T42" fmla="*/ 0 w 9"/>
                <a:gd name="T43" fmla="*/ 1137 h 1906"/>
                <a:gd name="T44" fmla="*/ 9 w 9"/>
                <a:gd name="T45" fmla="*/ 1137 h 1906"/>
                <a:gd name="T46" fmla="*/ 0 w 9"/>
                <a:gd name="T47" fmla="*/ 1108 h 1906"/>
                <a:gd name="T48" fmla="*/ 0 w 9"/>
                <a:gd name="T49" fmla="*/ 1080 h 1906"/>
                <a:gd name="T50" fmla="*/ 9 w 9"/>
                <a:gd name="T51" fmla="*/ 1051 h 1906"/>
                <a:gd name="T52" fmla="*/ 0 w 9"/>
                <a:gd name="T53" fmla="*/ 966 h 1906"/>
                <a:gd name="T54" fmla="*/ 9 w 9"/>
                <a:gd name="T55" fmla="*/ 966 h 1906"/>
                <a:gd name="T56" fmla="*/ 0 w 9"/>
                <a:gd name="T57" fmla="*/ 938 h 1906"/>
                <a:gd name="T58" fmla="*/ 0 w 9"/>
                <a:gd name="T59" fmla="*/ 909 h 1906"/>
                <a:gd name="T60" fmla="*/ 9 w 9"/>
                <a:gd name="T61" fmla="*/ 881 h 1906"/>
                <a:gd name="T62" fmla="*/ 0 w 9"/>
                <a:gd name="T63" fmla="*/ 796 h 1906"/>
                <a:gd name="T64" fmla="*/ 9 w 9"/>
                <a:gd name="T65" fmla="*/ 796 h 1906"/>
                <a:gd name="T66" fmla="*/ 0 w 9"/>
                <a:gd name="T67" fmla="*/ 767 h 1906"/>
                <a:gd name="T68" fmla="*/ 0 w 9"/>
                <a:gd name="T69" fmla="*/ 739 h 1906"/>
                <a:gd name="T70" fmla="*/ 9 w 9"/>
                <a:gd name="T71" fmla="*/ 710 h 1906"/>
                <a:gd name="T72" fmla="*/ 0 w 9"/>
                <a:gd name="T73" fmla="*/ 625 h 1906"/>
                <a:gd name="T74" fmla="*/ 9 w 9"/>
                <a:gd name="T75" fmla="*/ 625 h 1906"/>
                <a:gd name="T76" fmla="*/ 0 w 9"/>
                <a:gd name="T77" fmla="*/ 597 h 1906"/>
                <a:gd name="T78" fmla="*/ 0 w 9"/>
                <a:gd name="T79" fmla="*/ 568 h 1906"/>
                <a:gd name="T80" fmla="*/ 9 w 9"/>
                <a:gd name="T81" fmla="*/ 540 h 1906"/>
                <a:gd name="T82" fmla="*/ 0 w 9"/>
                <a:gd name="T83" fmla="*/ 455 h 1906"/>
                <a:gd name="T84" fmla="*/ 9 w 9"/>
                <a:gd name="T85" fmla="*/ 455 h 1906"/>
                <a:gd name="T86" fmla="*/ 0 w 9"/>
                <a:gd name="T87" fmla="*/ 426 h 1906"/>
                <a:gd name="T88" fmla="*/ 0 w 9"/>
                <a:gd name="T89" fmla="*/ 398 h 1906"/>
                <a:gd name="T90" fmla="*/ 9 w 9"/>
                <a:gd name="T91" fmla="*/ 370 h 1906"/>
                <a:gd name="T92" fmla="*/ 0 w 9"/>
                <a:gd name="T93" fmla="*/ 284 h 1906"/>
                <a:gd name="T94" fmla="*/ 9 w 9"/>
                <a:gd name="T95" fmla="*/ 284 h 1906"/>
                <a:gd name="T96" fmla="*/ 0 w 9"/>
                <a:gd name="T97" fmla="*/ 256 h 1906"/>
                <a:gd name="T98" fmla="*/ 0 w 9"/>
                <a:gd name="T99" fmla="*/ 228 h 1906"/>
                <a:gd name="T100" fmla="*/ 9 w 9"/>
                <a:gd name="T101" fmla="*/ 199 h 1906"/>
                <a:gd name="T102" fmla="*/ 0 w 9"/>
                <a:gd name="T103" fmla="*/ 114 h 1906"/>
                <a:gd name="T104" fmla="*/ 9 w 9"/>
                <a:gd name="T105" fmla="*/ 114 h 1906"/>
                <a:gd name="T106" fmla="*/ 0 w 9"/>
                <a:gd name="T107" fmla="*/ 86 h 1906"/>
                <a:gd name="T108" fmla="*/ 0 w 9"/>
                <a:gd name="T109" fmla="*/ 57 h 1906"/>
                <a:gd name="T110" fmla="*/ 9 w 9"/>
                <a:gd name="T111" fmla="*/ 29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" h="1906">
                  <a:moveTo>
                    <a:pt x="0" y="1877"/>
                  </a:moveTo>
                  <a:lnTo>
                    <a:pt x="0" y="1906"/>
                  </a:lnTo>
                  <a:lnTo>
                    <a:pt x="9" y="1906"/>
                  </a:lnTo>
                  <a:lnTo>
                    <a:pt x="9" y="1877"/>
                  </a:lnTo>
                  <a:lnTo>
                    <a:pt x="0" y="1877"/>
                  </a:lnTo>
                  <a:close/>
                  <a:moveTo>
                    <a:pt x="0" y="1821"/>
                  </a:moveTo>
                  <a:lnTo>
                    <a:pt x="0" y="1849"/>
                  </a:lnTo>
                  <a:lnTo>
                    <a:pt x="9" y="1849"/>
                  </a:lnTo>
                  <a:lnTo>
                    <a:pt x="9" y="1821"/>
                  </a:lnTo>
                  <a:lnTo>
                    <a:pt x="0" y="1821"/>
                  </a:lnTo>
                  <a:close/>
                  <a:moveTo>
                    <a:pt x="0" y="1764"/>
                  </a:moveTo>
                  <a:lnTo>
                    <a:pt x="0" y="1792"/>
                  </a:lnTo>
                  <a:lnTo>
                    <a:pt x="9" y="1792"/>
                  </a:lnTo>
                  <a:lnTo>
                    <a:pt x="9" y="1764"/>
                  </a:lnTo>
                  <a:lnTo>
                    <a:pt x="0" y="1764"/>
                  </a:lnTo>
                  <a:close/>
                  <a:moveTo>
                    <a:pt x="0" y="1707"/>
                  </a:moveTo>
                  <a:lnTo>
                    <a:pt x="0" y="1735"/>
                  </a:lnTo>
                  <a:lnTo>
                    <a:pt x="9" y="1735"/>
                  </a:lnTo>
                  <a:lnTo>
                    <a:pt x="9" y="1707"/>
                  </a:lnTo>
                  <a:lnTo>
                    <a:pt x="0" y="1707"/>
                  </a:lnTo>
                  <a:close/>
                  <a:moveTo>
                    <a:pt x="0" y="1650"/>
                  </a:moveTo>
                  <a:lnTo>
                    <a:pt x="0" y="1679"/>
                  </a:lnTo>
                  <a:lnTo>
                    <a:pt x="9" y="1679"/>
                  </a:lnTo>
                  <a:lnTo>
                    <a:pt x="9" y="1650"/>
                  </a:lnTo>
                  <a:lnTo>
                    <a:pt x="0" y="1650"/>
                  </a:lnTo>
                  <a:close/>
                  <a:moveTo>
                    <a:pt x="0" y="1593"/>
                  </a:moveTo>
                  <a:lnTo>
                    <a:pt x="0" y="1622"/>
                  </a:lnTo>
                  <a:lnTo>
                    <a:pt x="9" y="1622"/>
                  </a:lnTo>
                  <a:lnTo>
                    <a:pt x="9" y="1593"/>
                  </a:lnTo>
                  <a:lnTo>
                    <a:pt x="0" y="1593"/>
                  </a:lnTo>
                  <a:close/>
                  <a:moveTo>
                    <a:pt x="0" y="1537"/>
                  </a:moveTo>
                  <a:lnTo>
                    <a:pt x="0" y="1565"/>
                  </a:lnTo>
                  <a:lnTo>
                    <a:pt x="9" y="1565"/>
                  </a:lnTo>
                  <a:lnTo>
                    <a:pt x="9" y="1537"/>
                  </a:lnTo>
                  <a:lnTo>
                    <a:pt x="0" y="1537"/>
                  </a:lnTo>
                  <a:close/>
                  <a:moveTo>
                    <a:pt x="0" y="1480"/>
                  </a:moveTo>
                  <a:lnTo>
                    <a:pt x="0" y="1508"/>
                  </a:lnTo>
                  <a:lnTo>
                    <a:pt x="9" y="1508"/>
                  </a:lnTo>
                  <a:lnTo>
                    <a:pt x="9" y="1480"/>
                  </a:lnTo>
                  <a:lnTo>
                    <a:pt x="0" y="1480"/>
                  </a:lnTo>
                  <a:close/>
                  <a:moveTo>
                    <a:pt x="0" y="1423"/>
                  </a:moveTo>
                  <a:lnTo>
                    <a:pt x="0" y="1451"/>
                  </a:lnTo>
                  <a:lnTo>
                    <a:pt x="9" y="1451"/>
                  </a:lnTo>
                  <a:lnTo>
                    <a:pt x="9" y="1423"/>
                  </a:lnTo>
                  <a:lnTo>
                    <a:pt x="0" y="1423"/>
                  </a:lnTo>
                  <a:close/>
                  <a:moveTo>
                    <a:pt x="0" y="1366"/>
                  </a:moveTo>
                  <a:lnTo>
                    <a:pt x="0" y="1395"/>
                  </a:lnTo>
                  <a:lnTo>
                    <a:pt x="9" y="1395"/>
                  </a:lnTo>
                  <a:lnTo>
                    <a:pt x="9" y="1366"/>
                  </a:lnTo>
                  <a:lnTo>
                    <a:pt x="0" y="1366"/>
                  </a:lnTo>
                  <a:close/>
                  <a:moveTo>
                    <a:pt x="0" y="1309"/>
                  </a:moveTo>
                  <a:lnTo>
                    <a:pt x="0" y="1338"/>
                  </a:lnTo>
                  <a:lnTo>
                    <a:pt x="9" y="1338"/>
                  </a:lnTo>
                  <a:lnTo>
                    <a:pt x="9" y="1309"/>
                  </a:lnTo>
                  <a:lnTo>
                    <a:pt x="0" y="1309"/>
                  </a:lnTo>
                  <a:close/>
                  <a:moveTo>
                    <a:pt x="0" y="1253"/>
                  </a:moveTo>
                  <a:lnTo>
                    <a:pt x="0" y="1281"/>
                  </a:lnTo>
                  <a:lnTo>
                    <a:pt x="9" y="1281"/>
                  </a:lnTo>
                  <a:lnTo>
                    <a:pt x="9" y="1253"/>
                  </a:lnTo>
                  <a:lnTo>
                    <a:pt x="0" y="1253"/>
                  </a:lnTo>
                  <a:close/>
                  <a:moveTo>
                    <a:pt x="0" y="1193"/>
                  </a:moveTo>
                  <a:lnTo>
                    <a:pt x="0" y="1224"/>
                  </a:lnTo>
                  <a:lnTo>
                    <a:pt x="9" y="1224"/>
                  </a:lnTo>
                  <a:lnTo>
                    <a:pt x="9" y="1193"/>
                  </a:lnTo>
                  <a:lnTo>
                    <a:pt x="0" y="1193"/>
                  </a:lnTo>
                  <a:close/>
                  <a:moveTo>
                    <a:pt x="0" y="1137"/>
                  </a:moveTo>
                  <a:lnTo>
                    <a:pt x="0" y="1165"/>
                  </a:lnTo>
                  <a:lnTo>
                    <a:pt x="9" y="1165"/>
                  </a:lnTo>
                  <a:lnTo>
                    <a:pt x="9" y="1137"/>
                  </a:lnTo>
                  <a:lnTo>
                    <a:pt x="0" y="1137"/>
                  </a:lnTo>
                  <a:close/>
                  <a:moveTo>
                    <a:pt x="0" y="1080"/>
                  </a:moveTo>
                  <a:lnTo>
                    <a:pt x="0" y="1108"/>
                  </a:lnTo>
                  <a:lnTo>
                    <a:pt x="9" y="1108"/>
                  </a:lnTo>
                  <a:lnTo>
                    <a:pt x="9" y="1080"/>
                  </a:lnTo>
                  <a:lnTo>
                    <a:pt x="0" y="1080"/>
                  </a:lnTo>
                  <a:close/>
                  <a:moveTo>
                    <a:pt x="0" y="1023"/>
                  </a:moveTo>
                  <a:lnTo>
                    <a:pt x="0" y="1051"/>
                  </a:lnTo>
                  <a:lnTo>
                    <a:pt x="9" y="1051"/>
                  </a:lnTo>
                  <a:lnTo>
                    <a:pt x="9" y="1023"/>
                  </a:lnTo>
                  <a:lnTo>
                    <a:pt x="0" y="1023"/>
                  </a:lnTo>
                  <a:close/>
                  <a:moveTo>
                    <a:pt x="0" y="966"/>
                  </a:moveTo>
                  <a:lnTo>
                    <a:pt x="0" y="995"/>
                  </a:lnTo>
                  <a:lnTo>
                    <a:pt x="9" y="995"/>
                  </a:lnTo>
                  <a:lnTo>
                    <a:pt x="9" y="966"/>
                  </a:lnTo>
                  <a:lnTo>
                    <a:pt x="0" y="966"/>
                  </a:lnTo>
                  <a:close/>
                  <a:moveTo>
                    <a:pt x="0" y="909"/>
                  </a:moveTo>
                  <a:lnTo>
                    <a:pt x="0" y="938"/>
                  </a:lnTo>
                  <a:lnTo>
                    <a:pt x="9" y="938"/>
                  </a:lnTo>
                  <a:lnTo>
                    <a:pt x="9" y="909"/>
                  </a:lnTo>
                  <a:lnTo>
                    <a:pt x="0" y="909"/>
                  </a:lnTo>
                  <a:close/>
                  <a:moveTo>
                    <a:pt x="0" y="853"/>
                  </a:moveTo>
                  <a:lnTo>
                    <a:pt x="0" y="881"/>
                  </a:lnTo>
                  <a:lnTo>
                    <a:pt x="9" y="881"/>
                  </a:lnTo>
                  <a:lnTo>
                    <a:pt x="9" y="853"/>
                  </a:lnTo>
                  <a:lnTo>
                    <a:pt x="0" y="853"/>
                  </a:lnTo>
                  <a:close/>
                  <a:moveTo>
                    <a:pt x="0" y="796"/>
                  </a:moveTo>
                  <a:lnTo>
                    <a:pt x="0" y="824"/>
                  </a:lnTo>
                  <a:lnTo>
                    <a:pt x="9" y="824"/>
                  </a:lnTo>
                  <a:lnTo>
                    <a:pt x="9" y="796"/>
                  </a:lnTo>
                  <a:lnTo>
                    <a:pt x="0" y="796"/>
                  </a:lnTo>
                  <a:close/>
                  <a:moveTo>
                    <a:pt x="0" y="739"/>
                  </a:moveTo>
                  <a:lnTo>
                    <a:pt x="0" y="767"/>
                  </a:lnTo>
                  <a:lnTo>
                    <a:pt x="9" y="767"/>
                  </a:lnTo>
                  <a:lnTo>
                    <a:pt x="9" y="739"/>
                  </a:lnTo>
                  <a:lnTo>
                    <a:pt x="0" y="739"/>
                  </a:lnTo>
                  <a:close/>
                  <a:moveTo>
                    <a:pt x="0" y="682"/>
                  </a:moveTo>
                  <a:lnTo>
                    <a:pt x="0" y="710"/>
                  </a:lnTo>
                  <a:lnTo>
                    <a:pt x="9" y="710"/>
                  </a:lnTo>
                  <a:lnTo>
                    <a:pt x="9" y="682"/>
                  </a:lnTo>
                  <a:lnTo>
                    <a:pt x="0" y="682"/>
                  </a:lnTo>
                  <a:close/>
                  <a:moveTo>
                    <a:pt x="0" y="625"/>
                  </a:moveTo>
                  <a:lnTo>
                    <a:pt x="0" y="654"/>
                  </a:lnTo>
                  <a:lnTo>
                    <a:pt x="9" y="654"/>
                  </a:lnTo>
                  <a:lnTo>
                    <a:pt x="9" y="625"/>
                  </a:lnTo>
                  <a:lnTo>
                    <a:pt x="0" y="625"/>
                  </a:lnTo>
                  <a:close/>
                  <a:moveTo>
                    <a:pt x="0" y="568"/>
                  </a:moveTo>
                  <a:lnTo>
                    <a:pt x="0" y="597"/>
                  </a:lnTo>
                  <a:lnTo>
                    <a:pt x="9" y="597"/>
                  </a:lnTo>
                  <a:lnTo>
                    <a:pt x="9" y="568"/>
                  </a:lnTo>
                  <a:lnTo>
                    <a:pt x="0" y="568"/>
                  </a:lnTo>
                  <a:close/>
                  <a:moveTo>
                    <a:pt x="0" y="512"/>
                  </a:moveTo>
                  <a:lnTo>
                    <a:pt x="0" y="540"/>
                  </a:lnTo>
                  <a:lnTo>
                    <a:pt x="9" y="540"/>
                  </a:lnTo>
                  <a:lnTo>
                    <a:pt x="9" y="512"/>
                  </a:lnTo>
                  <a:lnTo>
                    <a:pt x="0" y="512"/>
                  </a:lnTo>
                  <a:close/>
                  <a:moveTo>
                    <a:pt x="0" y="455"/>
                  </a:moveTo>
                  <a:lnTo>
                    <a:pt x="0" y="483"/>
                  </a:lnTo>
                  <a:lnTo>
                    <a:pt x="9" y="483"/>
                  </a:lnTo>
                  <a:lnTo>
                    <a:pt x="9" y="455"/>
                  </a:lnTo>
                  <a:lnTo>
                    <a:pt x="0" y="455"/>
                  </a:lnTo>
                  <a:close/>
                  <a:moveTo>
                    <a:pt x="0" y="398"/>
                  </a:moveTo>
                  <a:lnTo>
                    <a:pt x="0" y="426"/>
                  </a:lnTo>
                  <a:lnTo>
                    <a:pt x="9" y="426"/>
                  </a:lnTo>
                  <a:lnTo>
                    <a:pt x="9" y="398"/>
                  </a:lnTo>
                  <a:lnTo>
                    <a:pt x="0" y="398"/>
                  </a:lnTo>
                  <a:close/>
                  <a:moveTo>
                    <a:pt x="0" y="341"/>
                  </a:moveTo>
                  <a:lnTo>
                    <a:pt x="0" y="370"/>
                  </a:lnTo>
                  <a:lnTo>
                    <a:pt x="9" y="370"/>
                  </a:lnTo>
                  <a:lnTo>
                    <a:pt x="9" y="341"/>
                  </a:lnTo>
                  <a:lnTo>
                    <a:pt x="0" y="341"/>
                  </a:lnTo>
                  <a:close/>
                  <a:moveTo>
                    <a:pt x="0" y="284"/>
                  </a:moveTo>
                  <a:lnTo>
                    <a:pt x="0" y="313"/>
                  </a:lnTo>
                  <a:lnTo>
                    <a:pt x="9" y="313"/>
                  </a:lnTo>
                  <a:lnTo>
                    <a:pt x="9" y="284"/>
                  </a:lnTo>
                  <a:lnTo>
                    <a:pt x="0" y="284"/>
                  </a:lnTo>
                  <a:close/>
                  <a:moveTo>
                    <a:pt x="0" y="228"/>
                  </a:moveTo>
                  <a:lnTo>
                    <a:pt x="0" y="256"/>
                  </a:lnTo>
                  <a:lnTo>
                    <a:pt x="9" y="256"/>
                  </a:lnTo>
                  <a:lnTo>
                    <a:pt x="9" y="228"/>
                  </a:lnTo>
                  <a:lnTo>
                    <a:pt x="0" y="228"/>
                  </a:lnTo>
                  <a:close/>
                  <a:moveTo>
                    <a:pt x="0" y="171"/>
                  </a:moveTo>
                  <a:lnTo>
                    <a:pt x="0" y="199"/>
                  </a:lnTo>
                  <a:lnTo>
                    <a:pt x="9" y="199"/>
                  </a:lnTo>
                  <a:lnTo>
                    <a:pt x="9" y="171"/>
                  </a:lnTo>
                  <a:lnTo>
                    <a:pt x="0" y="171"/>
                  </a:lnTo>
                  <a:close/>
                  <a:moveTo>
                    <a:pt x="0" y="114"/>
                  </a:moveTo>
                  <a:lnTo>
                    <a:pt x="0" y="142"/>
                  </a:lnTo>
                  <a:lnTo>
                    <a:pt x="9" y="142"/>
                  </a:lnTo>
                  <a:lnTo>
                    <a:pt x="9" y="114"/>
                  </a:lnTo>
                  <a:lnTo>
                    <a:pt x="0" y="114"/>
                  </a:lnTo>
                  <a:close/>
                  <a:moveTo>
                    <a:pt x="0" y="57"/>
                  </a:moveTo>
                  <a:lnTo>
                    <a:pt x="0" y="86"/>
                  </a:lnTo>
                  <a:lnTo>
                    <a:pt x="9" y="86"/>
                  </a:lnTo>
                  <a:lnTo>
                    <a:pt x="9" y="57"/>
                  </a:lnTo>
                  <a:lnTo>
                    <a:pt x="0" y="57"/>
                  </a:lnTo>
                  <a:close/>
                  <a:moveTo>
                    <a:pt x="0" y="0"/>
                  </a:moveTo>
                  <a:lnTo>
                    <a:pt x="0" y="29"/>
                  </a:lnTo>
                  <a:lnTo>
                    <a:pt x="9" y="29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1797051" y="5607050"/>
              <a:ext cx="14288" cy="2222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auto">
            <a:xfrm>
              <a:off x="1797051" y="5607050"/>
              <a:ext cx="14288" cy="22225"/>
            </a:xfrm>
            <a:custGeom>
              <a:avLst/>
              <a:gdLst>
                <a:gd name="T0" fmla="*/ 0 w 9"/>
                <a:gd name="T1" fmla="*/ 0 h 14"/>
                <a:gd name="T2" fmla="*/ 0 w 9"/>
                <a:gd name="T3" fmla="*/ 14 h 14"/>
                <a:gd name="T4" fmla="*/ 9 w 9"/>
                <a:gd name="T5" fmla="*/ 14 h 14"/>
                <a:gd name="T6" fmla="*/ 9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0" y="14"/>
                  </a:lnTo>
                  <a:lnTo>
                    <a:pt x="9" y="14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1060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363805" y="1210464"/>
            <a:ext cx="5581015" cy="1878965"/>
            <a:chOff x="2030" y="2449"/>
            <a:chExt cx="3196" cy="10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8"/>
            <p:cNvSpPr>
              <a:spLocks/>
            </p:cNvSpPr>
            <p:nvPr/>
          </p:nvSpPr>
          <p:spPr bwMode="auto">
            <a:xfrm>
              <a:off x="2654" y="2473"/>
              <a:ext cx="102" cy="375"/>
            </a:xfrm>
            <a:custGeom>
              <a:avLst/>
              <a:gdLst>
                <a:gd name="T0" fmla="*/ 102 w 102"/>
                <a:gd name="T1" fmla="*/ 0 h 375"/>
                <a:gd name="T2" fmla="*/ 0 w 102"/>
                <a:gd name="T3" fmla="*/ 0 h 375"/>
                <a:gd name="T4" fmla="*/ 0 w 102"/>
                <a:gd name="T5" fmla="*/ 43 h 375"/>
                <a:gd name="T6" fmla="*/ 59 w 102"/>
                <a:gd name="T7" fmla="*/ 43 h 375"/>
                <a:gd name="T8" fmla="*/ 59 w 102"/>
                <a:gd name="T9" fmla="*/ 375 h 375"/>
                <a:gd name="T10" fmla="*/ 102 w 102"/>
                <a:gd name="T11" fmla="*/ 375 h 375"/>
                <a:gd name="T12" fmla="*/ 102 w 102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375">
                  <a:moveTo>
                    <a:pt x="102" y="0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59" y="43"/>
                  </a:lnTo>
                  <a:lnTo>
                    <a:pt x="59" y="375"/>
                  </a:lnTo>
                  <a:lnTo>
                    <a:pt x="102" y="375"/>
                  </a:lnTo>
                  <a:lnTo>
                    <a:pt x="1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11"/>
            <p:cNvSpPr>
              <a:spLocks noEditPoints="1"/>
            </p:cNvSpPr>
            <p:nvPr/>
          </p:nvSpPr>
          <p:spPr bwMode="auto">
            <a:xfrm>
              <a:off x="3084" y="2475"/>
              <a:ext cx="370" cy="373"/>
            </a:xfrm>
            <a:custGeom>
              <a:avLst/>
              <a:gdLst>
                <a:gd name="T0" fmla="*/ 131 w 370"/>
                <a:gd name="T1" fmla="*/ 337 h 373"/>
                <a:gd name="T2" fmla="*/ 131 w 370"/>
                <a:gd name="T3" fmla="*/ 284 h 373"/>
                <a:gd name="T4" fmla="*/ 219 w 370"/>
                <a:gd name="T5" fmla="*/ 284 h 373"/>
                <a:gd name="T6" fmla="*/ 219 w 370"/>
                <a:gd name="T7" fmla="*/ 337 h 373"/>
                <a:gd name="T8" fmla="*/ 131 w 370"/>
                <a:gd name="T9" fmla="*/ 337 h 373"/>
                <a:gd name="T10" fmla="*/ 251 w 370"/>
                <a:gd name="T11" fmla="*/ 337 h 373"/>
                <a:gd name="T12" fmla="*/ 251 w 370"/>
                <a:gd name="T13" fmla="*/ 284 h 373"/>
                <a:gd name="T14" fmla="*/ 339 w 370"/>
                <a:gd name="T15" fmla="*/ 284 h 373"/>
                <a:gd name="T16" fmla="*/ 339 w 370"/>
                <a:gd name="T17" fmla="*/ 337 h 373"/>
                <a:gd name="T18" fmla="*/ 251 w 370"/>
                <a:gd name="T19" fmla="*/ 337 h 373"/>
                <a:gd name="T20" fmla="*/ 131 w 370"/>
                <a:gd name="T21" fmla="*/ 253 h 373"/>
                <a:gd name="T22" fmla="*/ 131 w 370"/>
                <a:gd name="T23" fmla="*/ 200 h 373"/>
                <a:gd name="T24" fmla="*/ 219 w 370"/>
                <a:gd name="T25" fmla="*/ 200 h 373"/>
                <a:gd name="T26" fmla="*/ 219 w 370"/>
                <a:gd name="T27" fmla="*/ 253 h 373"/>
                <a:gd name="T28" fmla="*/ 131 w 370"/>
                <a:gd name="T29" fmla="*/ 253 h 373"/>
                <a:gd name="T30" fmla="*/ 251 w 370"/>
                <a:gd name="T31" fmla="*/ 253 h 373"/>
                <a:gd name="T32" fmla="*/ 251 w 370"/>
                <a:gd name="T33" fmla="*/ 200 h 373"/>
                <a:gd name="T34" fmla="*/ 339 w 370"/>
                <a:gd name="T35" fmla="*/ 200 h 373"/>
                <a:gd name="T36" fmla="*/ 339 w 370"/>
                <a:gd name="T37" fmla="*/ 253 h 373"/>
                <a:gd name="T38" fmla="*/ 251 w 370"/>
                <a:gd name="T39" fmla="*/ 253 h 373"/>
                <a:gd name="T40" fmla="*/ 251 w 370"/>
                <a:gd name="T41" fmla="*/ 129 h 373"/>
                <a:gd name="T42" fmla="*/ 219 w 370"/>
                <a:gd name="T43" fmla="*/ 129 h 373"/>
                <a:gd name="T44" fmla="*/ 219 w 370"/>
                <a:gd name="T45" fmla="*/ 168 h 373"/>
                <a:gd name="T46" fmla="*/ 100 w 370"/>
                <a:gd name="T47" fmla="*/ 168 h 373"/>
                <a:gd name="T48" fmla="*/ 100 w 370"/>
                <a:gd name="T49" fmla="*/ 369 h 373"/>
                <a:gd name="T50" fmla="*/ 370 w 370"/>
                <a:gd name="T51" fmla="*/ 369 h 373"/>
                <a:gd name="T52" fmla="*/ 370 w 370"/>
                <a:gd name="T53" fmla="*/ 168 h 373"/>
                <a:gd name="T54" fmla="*/ 251 w 370"/>
                <a:gd name="T55" fmla="*/ 168 h 373"/>
                <a:gd name="T56" fmla="*/ 251 w 370"/>
                <a:gd name="T57" fmla="*/ 129 h 373"/>
                <a:gd name="T58" fmla="*/ 67 w 370"/>
                <a:gd name="T59" fmla="*/ 80 h 373"/>
                <a:gd name="T60" fmla="*/ 67 w 370"/>
                <a:gd name="T61" fmla="*/ 29 h 373"/>
                <a:gd name="T62" fmla="*/ 339 w 370"/>
                <a:gd name="T63" fmla="*/ 29 h 373"/>
                <a:gd name="T64" fmla="*/ 339 w 370"/>
                <a:gd name="T65" fmla="*/ 80 h 373"/>
                <a:gd name="T66" fmla="*/ 67 w 370"/>
                <a:gd name="T67" fmla="*/ 80 h 373"/>
                <a:gd name="T68" fmla="*/ 370 w 370"/>
                <a:gd name="T69" fmla="*/ 0 h 373"/>
                <a:gd name="T70" fmla="*/ 35 w 370"/>
                <a:gd name="T71" fmla="*/ 0 h 373"/>
                <a:gd name="T72" fmla="*/ 35 w 370"/>
                <a:gd name="T73" fmla="*/ 298 h 373"/>
                <a:gd name="T74" fmla="*/ 0 w 370"/>
                <a:gd name="T75" fmla="*/ 357 h 373"/>
                <a:gd name="T76" fmla="*/ 28 w 370"/>
                <a:gd name="T77" fmla="*/ 373 h 373"/>
                <a:gd name="T78" fmla="*/ 67 w 370"/>
                <a:gd name="T79" fmla="*/ 306 h 373"/>
                <a:gd name="T80" fmla="*/ 67 w 370"/>
                <a:gd name="T81" fmla="*/ 110 h 373"/>
                <a:gd name="T82" fmla="*/ 370 w 370"/>
                <a:gd name="T83" fmla="*/ 110 h 373"/>
                <a:gd name="T84" fmla="*/ 370 w 370"/>
                <a:gd name="T8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0" h="373">
                  <a:moveTo>
                    <a:pt x="131" y="337"/>
                  </a:moveTo>
                  <a:lnTo>
                    <a:pt x="131" y="284"/>
                  </a:lnTo>
                  <a:lnTo>
                    <a:pt x="219" y="284"/>
                  </a:lnTo>
                  <a:lnTo>
                    <a:pt x="219" y="337"/>
                  </a:lnTo>
                  <a:lnTo>
                    <a:pt x="131" y="337"/>
                  </a:lnTo>
                  <a:moveTo>
                    <a:pt x="251" y="337"/>
                  </a:moveTo>
                  <a:lnTo>
                    <a:pt x="251" y="284"/>
                  </a:lnTo>
                  <a:lnTo>
                    <a:pt x="339" y="284"/>
                  </a:lnTo>
                  <a:lnTo>
                    <a:pt x="339" y="337"/>
                  </a:lnTo>
                  <a:lnTo>
                    <a:pt x="251" y="337"/>
                  </a:lnTo>
                  <a:moveTo>
                    <a:pt x="131" y="253"/>
                  </a:moveTo>
                  <a:lnTo>
                    <a:pt x="131" y="200"/>
                  </a:lnTo>
                  <a:lnTo>
                    <a:pt x="219" y="200"/>
                  </a:lnTo>
                  <a:lnTo>
                    <a:pt x="219" y="253"/>
                  </a:lnTo>
                  <a:lnTo>
                    <a:pt x="131" y="253"/>
                  </a:lnTo>
                  <a:moveTo>
                    <a:pt x="251" y="253"/>
                  </a:moveTo>
                  <a:lnTo>
                    <a:pt x="251" y="200"/>
                  </a:lnTo>
                  <a:lnTo>
                    <a:pt x="339" y="200"/>
                  </a:lnTo>
                  <a:lnTo>
                    <a:pt x="339" y="253"/>
                  </a:lnTo>
                  <a:lnTo>
                    <a:pt x="251" y="253"/>
                  </a:lnTo>
                  <a:moveTo>
                    <a:pt x="251" y="129"/>
                  </a:moveTo>
                  <a:lnTo>
                    <a:pt x="219" y="129"/>
                  </a:lnTo>
                  <a:lnTo>
                    <a:pt x="219" y="168"/>
                  </a:lnTo>
                  <a:lnTo>
                    <a:pt x="100" y="168"/>
                  </a:lnTo>
                  <a:lnTo>
                    <a:pt x="100" y="369"/>
                  </a:lnTo>
                  <a:lnTo>
                    <a:pt x="370" y="369"/>
                  </a:lnTo>
                  <a:lnTo>
                    <a:pt x="370" y="168"/>
                  </a:lnTo>
                  <a:lnTo>
                    <a:pt x="251" y="168"/>
                  </a:lnTo>
                  <a:lnTo>
                    <a:pt x="251" y="129"/>
                  </a:lnTo>
                  <a:moveTo>
                    <a:pt x="67" y="80"/>
                  </a:moveTo>
                  <a:lnTo>
                    <a:pt x="67" y="29"/>
                  </a:lnTo>
                  <a:lnTo>
                    <a:pt x="339" y="29"/>
                  </a:lnTo>
                  <a:lnTo>
                    <a:pt x="339" y="80"/>
                  </a:lnTo>
                  <a:lnTo>
                    <a:pt x="67" y="80"/>
                  </a:lnTo>
                  <a:moveTo>
                    <a:pt x="370" y="0"/>
                  </a:moveTo>
                  <a:lnTo>
                    <a:pt x="35" y="0"/>
                  </a:lnTo>
                  <a:lnTo>
                    <a:pt x="35" y="298"/>
                  </a:lnTo>
                  <a:lnTo>
                    <a:pt x="0" y="357"/>
                  </a:lnTo>
                  <a:lnTo>
                    <a:pt x="28" y="373"/>
                  </a:lnTo>
                  <a:lnTo>
                    <a:pt x="67" y="306"/>
                  </a:lnTo>
                  <a:lnTo>
                    <a:pt x="67" y="110"/>
                  </a:lnTo>
                  <a:lnTo>
                    <a:pt x="370" y="110"/>
                  </a:lnTo>
                  <a:lnTo>
                    <a:pt x="3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13"/>
            <p:cNvSpPr>
              <a:spLocks noEditPoints="1"/>
            </p:cNvSpPr>
            <p:nvPr/>
          </p:nvSpPr>
          <p:spPr bwMode="auto">
            <a:xfrm>
              <a:off x="3546" y="2469"/>
              <a:ext cx="387" cy="385"/>
            </a:xfrm>
            <a:custGeom>
              <a:avLst/>
              <a:gdLst>
                <a:gd name="T0" fmla="*/ 209 w 387"/>
                <a:gd name="T1" fmla="*/ 210 h 385"/>
                <a:gd name="T2" fmla="*/ 178 w 387"/>
                <a:gd name="T3" fmla="*/ 210 h 385"/>
                <a:gd name="T4" fmla="*/ 178 w 387"/>
                <a:gd name="T5" fmla="*/ 255 h 385"/>
                <a:gd name="T6" fmla="*/ 0 w 387"/>
                <a:gd name="T7" fmla="*/ 255 h 385"/>
                <a:gd name="T8" fmla="*/ 0 w 387"/>
                <a:gd name="T9" fmla="*/ 286 h 385"/>
                <a:gd name="T10" fmla="*/ 178 w 387"/>
                <a:gd name="T11" fmla="*/ 286 h 385"/>
                <a:gd name="T12" fmla="*/ 178 w 387"/>
                <a:gd name="T13" fmla="*/ 385 h 385"/>
                <a:gd name="T14" fmla="*/ 209 w 387"/>
                <a:gd name="T15" fmla="*/ 385 h 385"/>
                <a:gd name="T16" fmla="*/ 209 w 387"/>
                <a:gd name="T17" fmla="*/ 286 h 385"/>
                <a:gd name="T18" fmla="*/ 387 w 387"/>
                <a:gd name="T19" fmla="*/ 286 h 385"/>
                <a:gd name="T20" fmla="*/ 387 w 387"/>
                <a:gd name="T21" fmla="*/ 255 h 385"/>
                <a:gd name="T22" fmla="*/ 209 w 387"/>
                <a:gd name="T23" fmla="*/ 255 h 385"/>
                <a:gd name="T24" fmla="*/ 209 w 387"/>
                <a:gd name="T25" fmla="*/ 210 h 385"/>
                <a:gd name="T26" fmla="*/ 121 w 387"/>
                <a:gd name="T27" fmla="*/ 8 h 385"/>
                <a:gd name="T28" fmla="*/ 4 w 387"/>
                <a:gd name="T29" fmla="*/ 76 h 385"/>
                <a:gd name="T30" fmla="*/ 19 w 387"/>
                <a:gd name="T31" fmla="*/ 102 h 385"/>
                <a:gd name="T32" fmla="*/ 70 w 387"/>
                <a:gd name="T33" fmla="*/ 72 h 385"/>
                <a:gd name="T34" fmla="*/ 70 w 387"/>
                <a:gd name="T35" fmla="*/ 218 h 385"/>
                <a:gd name="T36" fmla="*/ 102 w 387"/>
                <a:gd name="T37" fmla="*/ 218 h 385"/>
                <a:gd name="T38" fmla="*/ 102 w 387"/>
                <a:gd name="T39" fmla="*/ 55 h 385"/>
                <a:gd name="T40" fmla="*/ 137 w 387"/>
                <a:gd name="T41" fmla="*/ 33 h 385"/>
                <a:gd name="T42" fmla="*/ 121 w 387"/>
                <a:gd name="T43" fmla="*/ 8 h 385"/>
                <a:gd name="T44" fmla="*/ 262 w 387"/>
                <a:gd name="T45" fmla="*/ 0 h 385"/>
                <a:gd name="T46" fmla="*/ 233 w 387"/>
                <a:gd name="T47" fmla="*/ 0 h 385"/>
                <a:gd name="T48" fmla="*/ 233 w 387"/>
                <a:gd name="T49" fmla="*/ 86 h 385"/>
                <a:gd name="T50" fmla="*/ 133 w 387"/>
                <a:gd name="T51" fmla="*/ 137 h 385"/>
                <a:gd name="T52" fmla="*/ 147 w 387"/>
                <a:gd name="T53" fmla="*/ 165 h 385"/>
                <a:gd name="T54" fmla="*/ 233 w 387"/>
                <a:gd name="T55" fmla="*/ 121 h 385"/>
                <a:gd name="T56" fmla="*/ 233 w 387"/>
                <a:gd name="T57" fmla="*/ 208 h 385"/>
                <a:gd name="T58" fmla="*/ 336 w 387"/>
                <a:gd name="T59" fmla="*/ 208 h 385"/>
                <a:gd name="T60" fmla="*/ 375 w 387"/>
                <a:gd name="T61" fmla="*/ 161 h 385"/>
                <a:gd name="T62" fmla="*/ 352 w 387"/>
                <a:gd name="T63" fmla="*/ 141 h 385"/>
                <a:gd name="T64" fmla="*/ 323 w 387"/>
                <a:gd name="T65" fmla="*/ 178 h 385"/>
                <a:gd name="T66" fmla="*/ 262 w 387"/>
                <a:gd name="T67" fmla="*/ 178 h 385"/>
                <a:gd name="T68" fmla="*/ 262 w 387"/>
                <a:gd name="T69" fmla="*/ 104 h 385"/>
                <a:gd name="T70" fmla="*/ 358 w 387"/>
                <a:gd name="T71" fmla="*/ 55 h 385"/>
                <a:gd name="T72" fmla="*/ 344 w 387"/>
                <a:gd name="T73" fmla="*/ 27 h 385"/>
                <a:gd name="T74" fmla="*/ 262 w 387"/>
                <a:gd name="T75" fmla="*/ 70 h 385"/>
                <a:gd name="T76" fmla="*/ 262 w 387"/>
                <a:gd name="T7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7" h="385">
                  <a:moveTo>
                    <a:pt x="209" y="210"/>
                  </a:moveTo>
                  <a:lnTo>
                    <a:pt x="178" y="210"/>
                  </a:lnTo>
                  <a:lnTo>
                    <a:pt x="178" y="255"/>
                  </a:lnTo>
                  <a:lnTo>
                    <a:pt x="0" y="255"/>
                  </a:lnTo>
                  <a:lnTo>
                    <a:pt x="0" y="286"/>
                  </a:lnTo>
                  <a:lnTo>
                    <a:pt x="178" y="286"/>
                  </a:lnTo>
                  <a:lnTo>
                    <a:pt x="178" y="385"/>
                  </a:lnTo>
                  <a:lnTo>
                    <a:pt x="209" y="385"/>
                  </a:lnTo>
                  <a:lnTo>
                    <a:pt x="209" y="286"/>
                  </a:lnTo>
                  <a:lnTo>
                    <a:pt x="387" y="286"/>
                  </a:lnTo>
                  <a:lnTo>
                    <a:pt x="387" y="255"/>
                  </a:lnTo>
                  <a:lnTo>
                    <a:pt x="209" y="255"/>
                  </a:lnTo>
                  <a:lnTo>
                    <a:pt x="209" y="210"/>
                  </a:lnTo>
                  <a:moveTo>
                    <a:pt x="121" y="8"/>
                  </a:moveTo>
                  <a:lnTo>
                    <a:pt x="4" y="76"/>
                  </a:lnTo>
                  <a:lnTo>
                    <a:pt x="19" y="102"/>
                  </a:lnTo>
                  <a:lnTo>
                    <a:pt x="70" y="72"/>
                  </a:lnTo>
                  <a:lnTo>
                    <a:pt x="70" y="218"/>
                  </a:lnTo>
                  <a:lnTo>
                    <a:pt x="102" y="218"/>
                  </a:lnTo>
                  <a:lnTo>
                    <a:pt x="102" y="55"/>
                  </a:lnTo>
                  <a:lnTo>
                    <a:pt x="137" y="33"/>
                  </a:lnTo>
                  <a:lnTo>
                    <a:pt x="121" y="8"/>
                  </a:lnTo>
                  <a:moveTo>
                    <a:pt x="262" y="0"/>
                  </a:moveTo>
                  <a:lnTo>
                    <a:pt x="233" y="0"/>
                  </a:lnTo>
                  <a:lnTo>
                    <a:pt x="233" y="86"/>
                  </a:lnTo>
                  <a:lnTo>
                    <a:pt x="133" y="137"/>
                  </a:lnTo>
                  <a:lnTo>
                    <a:pt x="147" y="165"/>
                  </a:lnTo>
                  <a:lnTo>
                    <a:pt x="233" y="121"/>
                  </a:lnTo>
                  <a:lnTo>
                    <a:pt x="233" y="208"/>
                  </a:lnTo>
                  <a:lnTo>
                    <a:pt x="336" y="208"/>
                  </a:lnTo>
                  <a:lnTo>
                    <a:pt x="375" y="161"/>
                  </a:lnTo>
                  <a:lnTo>
                    <a:pt x="352" y="141"/>
                  </a:lnTo>
                  <a:lnTo>
                    <a:pt x="323" y="178"/>
                  </a:lnTo>
                  <a:lnTo>
                    <a:pt x="262" y="178"/>
                  </a:lnTo>
                  <a:lnTo>
                    <a:pt x="262" y="104"/>
                  </a:lnTo>
                  <a:lnTo>
                    <a:pt x="358" y="55"/>
                  </a:lnTo>
                  <a:lnTo>
                    <a:pt x="344" y="27"/>
                  </a:lnTo>
                  <a:lnTo>
                    <a:pt x="262" y="70"/>
                  </a:lnTo>
                  <a:lnTo>
                    <a:pt x="2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3978" y="2488"/>
              <a:ext cx="387" cy="360"/>
            </a:xfrm>
            <a:custGeom>
              <a:avLst/>
              <a:gdLst>
                <a:gd name="T0" fmla="*/ 387 w 387"/>
                <a:gd name="T1" fmla="*/ 328 h 360"/>
                <a:gd name="T2" fmla="*/ 0 w 387"/>
                <a:gd name="T3" fmla="*/ 328 h 360"/>
                <a:gd name="T4" fmla="*/ 0 w 387"/>
                <a:gd name="T5" fmla="*/ 360 h 360"/>
                <a:gd name="T6" fmla="*/ 387 w 387"/>
                <a:gd name="T7" fmla="*/ 360 h 360"/>
                <a:gd name="T8" fmla="*/ 387 w 387"/>
                <a:gd name="T9" fmla="*/ 328 h 360"/>
                <a:gd name="T10" fmla="*/ 368 w 387"/>
                <a:gd name="T11" fmla="*/ 169 h 360"/>
                <a:gd name="T12" fmla="*/ 20 w 387"/>
                <a:gd name="T13" fmla="*/ 169 h 360"/>
                <a:gd name="T14" fmla="*/ 20 w 387"/>
                <a:gd name="T15" fmla="*/ 201 h 360"/>
                <a:gd name="T16" fmla="*/ 368 w 387"/>
                <a:gd name="T17" fmla="*/ 201 h 360"/>
                <a:gd name="T18" fmla="*/ 368 w 387"/>
                <a:gd name="T19" fmla="*/ 169 h 360"/>
                <a:gd name="T20" fmla="*/ 380 w 387"/>
                <a:gd name="T21" fmla="*/ 0 h 360"/>
                <a:gd name="T22" fmla="*/ 6 w 387"/>
                <a:gd name="T23" fmla="*/ 0 h 360"/>
                <a:gd name="T24" fmla="*/ 6 w 387"/>
                <a:gd name="T25" fmla="*/ 32 h 360"/>
                <a:gd name="T26" fmla="*/ 380 w 387"/>
                <a:gd name="T27" fmla="*/ 32 h 360"/>
                <a:gd name="T28" fmla="*/ 380 w 387"/>
                <a:gd name="T2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360">
                  <a:moveTo>
                    <a:pt x="387" y="328"/>
                  </a:moveTo>
                  <a:lnTo>
                    <a:pt x="0" y="328"/>
                  </a:lnTo>
                  <a:lnTo>
                    <a:pt x="0" y="360"/>
                  </a:lnTo>
                  <a:lnTo>
                    <a:pt x="387" y="360"/>
                  </a:lnTo>
                  <a:lnTo>
                    <a:pt x="387" y="328"/>
                  </a:lnTo>
                  <a:moveTo>
                    <a:pt x="368" y="169"/>
                  </a:moveTo>
                  <a:lnTo>
                    <a:pt x="20" y="169"/>
                  </a:lnTo>
                  <a:lnTo>
                    <a:pt x="20" y="201"/>
                  </a:lnTo>
                  <a:lnTo>
                    <a:pt x="368" y="201"/>
                  </a:lnTo>
                  <a:lnTo>
                    <a:pt x="368" y="169"/>
                  </a:lnTo>
                  <a:moveTo>
                    <a:pt x="380" y="0"/>
                  </a:moveTo>
                  <a:lnTo>
                    <a:pt x="6" y="0"/>
                  </a:lnTo>
                  <a:lnTo>
                    <a:pt x="6" y="32"/>
                  </a:lnTo>
                  <a:lnTo>
                    <a:pt x="380" y="32"/>
                  </a:lnTo>
                  <a:lnTo>
                    <a:pt x="3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17"/>
            <p:cNvSpPr>
              <a:spLocks noEditPoints="1"/>
            </p:cNvSpPr>
            <p:nvPr/>
          </p:nvSpPr>
          <p:spPr bwMode="auto">
            <a:xfrm>
              <a:off x="4412" y="2479"/>
              <a:ext cx="382" cy="371"/>
            </a:xfrm>
            <a:custGeom>
              <a:avLst/>
              <a:gdLst>
                <a:gd name="T0" fmla="*/ 0 w 382"/>
                <a:gd name="T1" fmla="*/ 111 h 371"/>
                <a:gd name="T2" fmla="*/ 51 w 382"/>
                <a:gd name="T3" fmla="*/ 143 h 371"/>
                <a:gd name="T4" fmla="*/ 0 w 382"/>
                <a:gd name="T5" fmla="*/ 351 h 371"/>
                <a:gd name="T6" fmla="*/ 67 w 382"/>
                <a:gd name="T7" fmla="*/ 318 h 371"/>
                <a:gd name="T8" fmla="*/ 382 w 382"/>
                <a:gd name="T9" fmla="*/ 367 h 371"/>
                <a:gd name="T10" fmla="*/ 129 w 382"/>
                <a:gd name="T11" fmla="*/ 337 h 371"/>
                <a:gd name="T12" fmla="*/ 82 w 382"/>
                <a:gd name="T13" fmla="*/ 111 h 371"/>
                <a:gd name="T14" fmla="*/ 30 w 382"/>
                <a:gd name="T15" fmla="*/ 37 h 371"/>
                <a:gd name="T16" fmla="*/ 94 w 382"/>
                <a:gd name="T17" fmla="*/ 56 h 371"/>
                <a:gd name="T18" fmla="*/ 157 w 382"/>
                <a:gd name="T19" fmla="*/ 227 h 371"/>
                <a:gd name="T20" fmla="*/ 227 w 382"/>
                <a:gd name="T21" fmla="*/ 196 h 371"/>
                <a:gd name="T22" fmla="*/ 157 w 382"/>
                <a:gd name="T23" fmla="*/ 227 h 371"/>
                <a:gd name="T24" fmla="*/ 259 w 382"/>
                <a:gd name="T25" fmla="*/ 196 h 371"/>
                <a:gd name="T26" fmla="*/ 329 w 382"/>
                <a:gd name="T27" fmla="*/ 227 h 371"/>
                <a:gd name="T28" fmla="*/ 157 w 382"/>
                <a:gd name="T29" fmla="*/ 166 h 371"/>
                <a:gd name="T30" fmla="*/ 227 w 382"/>
                <a:gd name="T31" fmla="*/ 133 h 371"/>
                <a:gd name="T32" fmla="*/ 157 w 382"/>
                <a:gd name="T33" fmla="*/ 166 h 371"/>
                <a:gd name="T34" fmla="*/ 259 w 382"/>
                <a:gd name="T35" fmla="*/ 133 h 371"/>
                <a:gd name="T36" fmla="*/ 329 w 382"/>
                <a:gd name="T37" fmla="*/ 166 h 371"/>
                <a:gd name="T38" fmla="*/ 358 w 382"/>
                <a:gd name="T39" fmla="*/ 0 h 371"/>
                <a:gd name="T40" fmla="*/ 131 w 382"/>
                <a:gd name="T41" fmla="*/ 31 h 371"/>
                <a:gd name="T42" fmla="*/ 243 w 382"/>
                <a:gd name="T43" fmla="*/ 98 h 371"/>
                <a:gd name="T44" fmla="*/ 153 w 382"/>
                <a:gd name="T45" fmla="*/ 64 h 371"/>
                <a:gd name="T46" fmla="*/ 125 w 382"/>
                <a:gd name="T47" fmla="*/ 102 h 371"/>
                <a:gd name="T48" fmla="*/ 157 w 382"/>
                <a:gd name="T49" fmla="*/ 318 h 371"/>
                <a:gd name="T50" fmla="*/ 227 w 382"/>
                <a:gd name="T51" fmla="*/ 257 h 371"/>
                <a:gd name="T52" fmla="*/ 259 w 382"/>
                <a:gd name="T53" fmla="*/ 318 h 371"/>
                <a:gd name="T54" fmla="*/ 329 w 382"/>
                <a:gd name="T55" fmla="*/ 257 h 371"/>
                <a:gd name="T56" fmla="*/ 296 w 382"/>
                <a:gd name="T57" fmla="*/ 290 h 371"/>
                <a:gd name="T58" fmla="*/ 360 w 382"/>
                <a:gd name="T59" fmla="*/ 322 h 371"/>
                <a:gd name="T60" fmla="*/ 284 w 382"/>
                <a:gd name="T61" fmla="*/ 102 h 371"/>
                <a:gd name="T62" fmla="*/ 358 w 382"/>
                <a:gd name="T6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2" h="371">
                  <a:moveTo>
                    <a:pt x="82" y="111"/>
                  </a:moveTo>
                  <a:lnTo>
                    <a:pt x="0" y="111"/>
                  </a:lnTo>
                  <a:lnTo>
                    <a:pt x="0" y="143"/>
                  </a:lnTo>
                  <a:lnTo>
                    <a:pt x="51" y="143"/>
                  </a:lnTo>
                  <a:lnTo>
                    <a:pt x="51" y="290"/>
                  </a:lnTo>
                  <a:lnTo>
                    <a:pt x="0" y="351"/>
                  </a:lnTo>
                  <a:lnTo>
                    <a:pt x="26" y="371"/>
                  </a:lnTo>
                  <a:lnTo>
                    <a:pt x="67" y="318"/>
                  </a:lnTo>
                  <a:lnTo>
                    <a:pt x="116" y="367"/>
                  </a:lnTo>
                  <a:lnTo>
                    <a:pt x="382" y="367"/>
                  </a:lnTo>
                  <a:lnTo>
                    <a:pt x="382" y="337"/>
                  </a:lnTo>
                  <a:lnTo>
                    <a:pt x="129" y="337"/>
                  </a:lnTo>
                  <a:lnTo>
                    <a:pt x="82" y="288"/>
                  </a:lnTo>
                  <a:lnTo>
                    <a:pt x="82" y="111"/>
                  </a:lnTo>
                  <a:moveTo>
                    <a:pt x="53" y="15"/>
                  </a:moveTo>
                  <a:lnTo>
                    <a:pt x="30" y="37"/>
                  </a:lnTo>
                  <a:lnTo>
                    <a:pt x="73" y="78"/>
                  </a:lnTo>
                  <a:lnTo>
                    <a:pt x="94" y="56"/>
                  </a:lnTo>
                  <a:lnTo>
                    <a:pt x="53" y="15"/>
                  </a:lnTo>
                  <a:moveTo>
                    <a:pt x="157" y="227"/>
                  </a:moveTo>
                  <a:lnTo>
                    <a:pt x="157" y="196"/>
                  </a:lnTo>
                  <a:lnTo>
                    <a:pt x="227" y="196"/>
                  </a:lnTo>
                  <a:lnTo>
                    <a:pt x="227" y="227"/>
                  </a:lnTo>
                  <a:lnTo>
                    <a:pt x="157" y="227"/>
                  </a:lnTo>
                  <a:moveTo>
                    <a:pt x="259" y="227"/>
                  </a:moveTo>
                  <a:lnTo>
                    <a:pt x="259" y="196"/>
                  </a:lnTo>
                  <a:lnTo>
                    <a:pt x="329" y="196"/>
                  </a:lnTo>
                  <a:lnTo>
                    <a:pt x="329" y="227"/>
                  </a:lnTo>
                  <a:lnTo>
                    <a:pt x="259" y="227"/>
                  </a:lnTo>
                  <a:moveTo>
                    <a:pt x="157" y="166"/>
                  </a:moveTo>
                  <a:lnTo>
                    <a:pt x="157" y="133"/>
                  </a:lnTo>
                  <a:lnTo>
                    <a:pt x="227" y="133"/>
                  </a:lnTo>
                  <a:lnTo>
                    <a:pt x="227" y="166"/>
                  </a:lnTo>
                  <a:lnTo>
                    <a:pt x="157" y="166"/>
                  </a:lnTo>
                  <a:moveTo>
                    <a:pt x="259" y="166"/>
                  </a:moveTo>
                  <a:lnTo>
                    <a:pt x="259" y="133"/>
                  </a:lnTo>
                  <a:lnTo>
                    <a:pt x="329" y="133"/>
                  </a:lnTo>
                  <a:lnTo>
                    <a:pt x="329" y="166"/>
                  </a:lnTo>
                  <a:lnTo>
                    <a:pt x="259" y="166"/>
                  </a:lnTo>
                  <a:moveTo>
                    <a:pt x="358" y="0"/>
                  </a:moveTo>
                  <a:lnTo>
                    <a:pt x="131" y="0"/>
                  </a:lnTo>
                  <a:lnTo>
                    <a:pt x="131" y="31"/>
                  </a:lnTo>
                  <a:lnTo>
                    <a:pt x="319" y="31"/>
                  </a:lnTo>
                  <a:lnTo>
                    <a:pt x="243" y="98"/>
                  </a:lnTo>
                  <a:lnTo>
                    <a:pt x="172" y="41"/>
                  </a:lnTo>
                  <a:lnTo>
                    <a:pt x="153" y="64"/>
                  </a:lnTo>
                  <a:lnTo>
                    <a:pt x="200" y="102"/>
                  </a:lnTo>
                  <a:lnTo>
                    <a:pt x="125" y="102"/>
                  </a:lnTo>
                  <a:lnTo>
                    <a:pt x="125" y="318"/>
                  </a:lnTo>
                  <a:lnTo>
                    <a:pt x="157" y="318"/>
                  </a:lnTo>
                  <a:lnTo>
                    <a:pt x="157" y="257"/>
                  </a:lnTo>
                  <a:lnTo>
                    <a:pt x="227" y="257"/>
                  </a:lnTo>
                  <a:lnTo>
                    <a:pt x="227" y="318"/>
                  </a:lnTo>
                  <a:lnTo>
                    <a:pt x="259" y="318"/>
                  </a:lnTo>
                  <a:lnTo>
                    <a:pt x="259" y="257"/>
                  </a:lnTo>
                  <a:lnTo>
                    <a:pt x="329" y="257"/>
                  </a:lnTo>
                  <a:lnTo>
                    <a:pt x="329" y="290"/>
                  </a:lnTo>
                  <a:lnTo>
                    <a:pt x="296" y="290"/>
                  </a:lnTo>
                  <a:lnTo>
                    <a:pt x="296" y="322"/>
                  </a:lnTo>
                  <a:lnTo>
                    <a:pt x="360" y="322"/>
                  </a:lnTo>
                  <a:lnTo>
                    <a:pt x="360" y="102"/>
                  </a:lnTo>
                  <a:lnTo>
                    <a:pt x="284" y="102"/>
                  </a:lnTo>
                  <a:lnTo>
                    <a:pt x="358" y="37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9"/>
            <p:cNvSpPr>
              <a:spLocks noEditPoints="1"/>
            </p:cNvSpPr>
            <p:nvPr/>
          </p:nvSpPr>
          <p:spPr bwMode="auto">
            <a:xfrm>
              <a:off x="4845" y="2469"/>
              <a:ext cx="381" cy="385"/>
            </a:xfrm>
            <a:custGeom>
              <a:avLst/>
              <a:gdLst>
                <a:gd name="T0" fmla="*/ 170 w 381"/>
                <a:gd name="T1" fmla="*/ 345 h 385"/>
                <a:gd name="T2" fmla="*/ 170 w 381"/>
                <a:gd name="T3" fmla="*/ 277 h 385"/>
                <a:gd name="T4" fmla="*/ 338 w 381"/>
                <a:gd name="T5" fmla="*/ 277 h 385"/>
                <a:gd name="T6" fmla="*/ 338 w 381"/>
                <a:gd name="T7" fmla="*/ 345 h 385"/>
                <a:gd name="T8" fmla="*/ 170 w 381"/>
                <a:gd name="T9" fmla="*/ 345 h 385"/>
                <a:gd name="T10" fmla="*/ 369 w 381"/>
                <a:gd name="T11" fmla="*/ 245 h 385"/>
                <a:gd name="T12" fmla="*/ 138 w 381"/>
                <a:gd name="T13" fmla="*/ 245 h 385"/>
                <a:gd name="T14" fmla="*/ 138 w 381"/>
                <a:gd name="T15" fmla="*/ 377 h 385"/>
                <a:gd name="T16" fmla="*/ 369 w 381"/>
                <a:gd name="T17" fmla="*/ 377 h 385"/>
                <a:gd name="T18" fmla="*/ 369 w 381"/>
                <a:gd name="T19" fmla="*/ 245 h 385"/>
                <a:gd name="T20" fmla="*/ 375 w 381"/>
                <a:gd name="T21" fmla="*/ 178 h 385"/>
                <a:gd name="T22" fmla="*/ 133 w 381"/>
                <a:gd name="T23" fmla="*/ 178 h 385"/>
                <a:gd name="T24" fmla="*/ 133 w 381"/>
                <a:gd name="T25" fmla="*/ 210 h 385"/>
                <a:gd name="T26" fmla="*/ 375 w 381"/>
                <a:gd name="T27" fmla="*/ 210 h 385"/>
                <a:gd name="T28" fmla="*/ 375 w 381"/>
                <a:gd name="T29" fmla="*/ 178 h 385"/>
                <a:gd name="T30" fmla="*/ 375 w 381"/>
                <a:gd name="T31" fmla="*/ 112 h 385"/>
                <a:gd name="T32" fmla="*/ 133 w 381"/>
                <a:gd name="T33" fmla="*/ 112 h 385"/>
                <a:gd name="T34" fmla="*/ 133 w 381"/>
                <a:gd name="T35" fmla="*/ 143 h 385"/>
                <a:gd name="T36" fmla="*/ 375 w 381"/>
                <a:gd name="T37" fmla="*/ 143 h 385"/>
                <a:gd name="T38" fmla="*/ 375 w 381"/>
                <a:gd name="T39" fmla="*/ 112 h 385"/>
                <a:gd name="T40" fmla="*/ 88 w 381"/>
                <a:gd name="T41" fmla="*/ 8 h 385"/>
                <a:gd name="T42" fmla="*/ 0 w 381"/>
                <a:gd name="T43" fmla="*/ 135 h 385"/>
                <a:gd name="T44" fmla="*/ 25 w 381"/>
                <a:gd name="T45" fmla="*/ 153 h 385"/>
                <a:gd name="T46" fmla="*/ 52 w 381"/>
                <a:gd name="T47" fmla="*/ 114 h 385"/>
                <a:gd name="T48" fmla="*/ 52 w 381"/>
                <a:gd name="T49" fmla="*/ 385 h 385"/>
                <a:gd name="T50" fmla="*/ 84 w 381"/>
                <a:gd name="T51" fmla="*/ 385 h 385"/>
                <a:gd name="T52" fmla="*/ 84 w 381"/>
                <a:gd name="T53" fmla="*/ 68 h 385"/>
                <a:gd name="T54" fmla="*/ 113 w 381"/>
                <a:gd name="T55" fmla="*/ 25 h 385"/>
                <a:gd name="T56" fmla="*/ 88 w 381"/>
                <a:gd name="T57" fmla="*/ 8 h 385"/>
                <a:gd name="T58" fmla="*/ 270 w 381"/>
                <a:gd name="T59" fmla="*/ 0 h 385"/>
                <a:gd name="T60" fmla="*/ 238 w 381"/>
                <a:gd name="T61" fmla="*/ 0 h 385"/>
                <a:gd name="T62" fmla="*/ 238 w 381"/>
                <a:gd name="T63" fmla="*/ 43 h 385"/>
                <a:gd name="T64" fmla="*/ 127 w 381"/>
                <a:gd name="T65" fmla="*/ 43 h 385"/>
                <a:gd name="T66" fmla="*/ 127 w 381"/>
                <a:gd name="T67" fmla="*/ 74 h 385"/>
                <a:gd name="T68" fmla="*/ 381 w 381"/>
                <a:gd name="T69" fmla="*/ 74 h 385"/>
                <a:gd name="T70" fmla="*/ 381 w 381"/>
                <a:gd name="T71" fmla="*/ 43 h 385"/>
                <a:gd name="T72" fmla="*/ 270 w 381"/>
                <a:gd name="T73" fmla="*/ 43 h 385"/>
                <a:gd name="T74" fmla="*/ 270 w 381"/>
                <a:gd name="T7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1" h="385">
                  <a:moveTo>
                    <a:pt x="170" y="345"/>
                  </a:moveTo>
                  <a:lnTo>
                    <a:pt x="170" y="277"/>
                  </a:lnTo>
                  <a:lnTo>
                    <a:pt x="338" y="277"/>
                  </a:lnTo>
                  <a:lnTo>
                    <a:pt x="338" y="345"/>
                  </a:lnTo>
                  <a:lnTo>
                    <a:pt x="170" y="345"/>
                  </a:lnTo>
                  <a:moveTo>
                    <a:pt x="369" y="245"/>
                  </a:moveTo>
                  <a:lnTo>
                    <a:pt x="138" y="245"/>
                  </a:lnTo>
                  <a:lnTo>
                    <a:pt x="138" y="377"/>
                  </a:lnTo>
                  <a:lnTo>
                    <a:pt x="369" y="377"/>
                  </a:lnTo>
                  <a:lnTo>
                    <a:pt x="369" y="245"/>
                  </a:lnTo>
                  <a:moveTo>
                    <a:pt x="375" y="178"/>
                  </a:moveTo>
                  <a:lnTo>
                    <a:pt x="133" y="178"/>
                  </a:lnTo>
                  <a:lnTo>
                    <a:pt x="133" y="210"/>
                  </a:lnTo>
                  <a:lnTo>
                    <a:pt x="375" y="210"/>
                  </a:lnTo>
                  <a:lnTo>
                    <a:pt x="375" y="178"/>
                  </a:lnTo>
                  <a:moveTo>
                    <a:pt x="375" y="112"/>
                  </a:moveTo>
                  <a:lnTo>
                    <a:pt x="133" y="112"/>
                  </a:lnTo>
                  <a:lnTo>
                    <a:pt x="133" y="143"/>
                  </a:lnTo>
                  <a:lnTo>
                    <a:pt x="375" y="143"/>
                  </a:lnTo>
                  <a:lnTo>
                    <a:pt x="375" y="112"/>
                  </a:lnTo>
                  <a:moveTo>
                    <a:pt x="88" y="8"/>
                  </a:moveTo>
                  <a:lnTo>
                    <a:pt x="0" y="135"/>
                  </a:lnTo>
                  <a:lnTo>
                    <a:pt x="25" y="153"/>
                  </a:lnTo>
                  <a:lnTo>
                    <a:pt x="52" y="114"/>
                  </a:lnTo>
                  <a:lnTo>
                    <a:pt x="52" y="385"/>
                  </a:lnTo>
                  <a:lnTo>
                    <a:pt x="84" y="385"/>
                  </a:lnTo>
                  <a:lnTo>
                    <a:pt x="84" y="68"/>
                  </a:lnTo>
                  <a:lnTo>
                    <a:pt x="113" y="25"/>
                  </a:lnTo>
                  <a:lnTo>
                    <a:pt x="88" y="8"/>
                  </a:lnTo>
                  <a:moveTo>
                    <a:pt x="270" y="0"/>
                  </a:moveTo>
                  <a:lnTo>
                    <a:pt x="238" y="0"/>
                  </a:lnTo>
                  <a:lnTo>
                    <a:pt x="238" y="43"/>
                  </a:lnTo>
                  <a:lnTo>
                    <a:pt x="127" y="43"/>
                  </a:lnTo>
                  <a:lnTo>
                    <a:pt x="127" y="74"/>
                  </a:lnTo>
                  <a:lnTo>
                    <a:pt x="381" y="74"/>
                  </a:lnTo>
                  <a:lnTo>
                    <a:pt x="381" y="43"/>
                  </a:lnTo>
                  <a:lnTo>
                    <a:pt x="270" y="43"/>
                  </a:lnTo>
                  <a:lnTo>
                    <a:pt x="2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1"/>
            <p:cNvSpPr>
              <a:spLocks noEditPoints="1"/>
            </p:cNvSpPr>
            <p:nvPr/>
          </p:nvSpPr>
          <p:spPr bwMode="auto">
            <a:xfrm>
              <a:off x="2550" y="3015"/>
              <a:ext cx="507" cy="510"/>
            </a:xfrm>
            <a:custGeom>
              <a:avLst/>
              <a:gdLst>
                <a:gd name="T0" fmla="*/ 462 w 507"/>
                <a:gd name="T1" fmla="*/ 143 h 510"/>
                <a:gd name="T2" fmla="*/ 421 w 507"/>
                <a:gd name="T3" fmla="*/ 143 h 510"/>
                <a:gd name="T4" fmla="*/ 421 w 507"/>
                <a:gd name="T5" fmla="*/ 196 h 510"/>
                <a:gd name="T6" fmla="*/ 356 w 507"/>
                <a:gd name="T7" fmla="*/ 284 h 510"/>
                <a:gd name="T8" fmla="*/ 290 w 507"/>
                <a:gd name="T9" fmla="*/ 196 h 510"/>
                <a:gd name="T10" fmla="*/ 290 w 507"/>
                <a:gd name="T11" fmla="*/ 143 h 510"/>
                <a:gd name="T12" fmla="*/ 249 w 507"/>
                <a:gd name="T13" fmla="*/ 143 h 510"/>
                <a:gd name="T14" fmla="*/ 249 w 507"/>
                <a:gd name="T15" fmla="*/ 196 h 510"/>
                <a:gd name="T16" fmla="*/ 211 w 507"/>
                <a:gd name="T17" fmla="*/ 245 h 510"/>
                <a:gd name="T18" fmla="*/ 245 w 507"/>
                <a:gd name="T19" fmla="*/ 269 h 510"/>
                <a:gd name="T20" fmla="*/ 268 w 507"/>
                <a:gd name="T21" fmla="*/ 237 h 510"/>
                <a:gd name="T22" fmla="*/ 331 w 507"/>
                <a:gd name="T23" fmla="*/ 320 h 510"/>
                <a:gd name="T24" fmla="*/ 211 w 507"/>
                <a:gd name="T25" fmla="*/ 479 h 510"/>
                <a:gd name="T26" fmla="*/ 245 w 507"/>
                <a:gd name="T27" fmla="*/ 502 h 510"/>
                <a:gd name="T28" fmla="*/ 356 w 507"/>
                <a:gd name="T29" fmla="*/ 353 h 510"/>
                <a:gd name="T30" fmla="*/ 466 w 507"/>
                <a:gd name="T31" fmla="*/ 502 h 510"/>
                <a:gd name="T32" fmla="*/ 499 w 507"/>
                <a:gd name="T33" fmla="*/ 479 h 510"/>
                <a:gd name="T34" fmla="*/ 382 w 507"/>
                <a:gd name="T35" fmla="*/ 320 h 510"/>
                <a:gd name="T36" fmla="*/ 442 w 507"/>
                <a:gd name="T37" fmla="*/ 237 h 510"/>
                <a:gd name="T38" fmla="*/ 468 w 507"/>
                <a:gd name="T39" fmla="*/ 269 h 510"/>
                <a:gd name="T40" fmla="*/ 501 w 507"/>
                <a:gd name="T41" fmla="*/ 245 h 510"/>
                <a:gd name="T42" fmla="*/ 462 w 507"/>
                <a:gd name="T43" fmla="*/ 196 h 510"/>
                <a:gd name="T44" fmla="*/ 462 w 507"/>
                <a:gd name="T45" fmla="*/ 143 h 510"/>
                <a:gd name="T46" fmla="*/ 376 w 507"/>
                <a:gd name="T47" fmla="*/ 2 h 510"/>
                <a:gd name="T48" fmla="*/ 335 w 507"/>
                <a:gd name="T49" fmla="*/ 2 h 510"/>
                <a:gd name="T50" fmla="*/ 335 w 507"/>
                <a:gd name="T51" fmla="*/ 66 h 510"/>
                <a:gd name="T52" fmla="*/ 206 w 507"/>
                <a:gd name="T53" fmla="*/ 66 h 510"/>
                <a:gd name="T54" fmla="*/ 206 w 507"/>
                <a:gd name="T55" fmla="*/ 108 h 510"/>
                <a:gd name="T56" fmla="*/ 507 w 507"/>
                <a:gd name="T57" fmla="*/ 108 h 510"/>
                <a:gd name="T58" fmla="*/ 507 w 507"/>
                <a:gd name="T59" fmla="*/ 66 h 510"/>
                <a:gd name="T60" fmla="*/ 376 w 507"/>
                <a:gd name="T61" fmla="*/ 66 h 510"/>
                <a:gd name="T62" fmla="*/ 376 w 507"/>
                <a:gd name="T63" fmla="*/ 2 h 510"/>
                <a:gd name="T64" fmla="*/ 120 w 507"/>
                <a:gd name="T65" fmla="*/ 0 h 510"/>
                <a:gd name="T66" fmla="*/ 78 w 507"/>
                <a:gd name="T67" fmla="*/ 0 h 510"/>
                <a:gd name="T68" fmla="*/ 78 w 507"/>
                <a:gd name="T69" fmla="*/ 100 h 510"/>
                <a:gd name="T70" fmla="*/ 0 w 507"/>
                <a:gd name="T71" fmla="*/ 100 h 510"/>
                <a:gd name="T72" fmla="*/ 0 w 507"/>
                <a:gd name="T73" fmla="*/ 141 h 510"/>
                <a:gd name="T74" fmla="*/ 78 w 507"/>
                <a:gd name="T75" fmla="*/ 141 h 510"/>
                <a:gd name="T76" fmla="*/ 78 w 507"/>
                <a:gd name="T77" fmla="*/ 147 h 510"/>
                <a:gd name="T78" fmla="*/ 6 w 507"/>
                <a:gd name="T79" fmla="*/ 365 h 510"/>
                <a:gd name="T80" fmla="*/ 45 w 507"/>
                <a:gd name="T81" fmla="*/ 377 h 510"/>
                <a:gd name="T82" fmla="*/ 78 w 507"/>
                <a:gd name="T83" fmla="*/ 278 h 510"/>
                <a:gd name="T84" fmla="*/ 78 w 507"/>
                <a:gd name="T85" fmla="*/ 510 h 510"/>
                <a:gd name="T86" fmla="*/ 120 w 507"/>
                <a:gd name="T87" fmla="*/ 510 h 510"/>
                <a:gd name="T88" fmla="*/ 120 w 507"/>
                <a:gd name="T89" fmla="*/ 271 h 510"/>
                <a:gd name="T90" fmla="*/ 159 w 507"/>
                <a:gd name="T91" fmla="*/ 331 h 510"/>
                <a:gd name="T92" fmla="*/ 194 w 507"/>
                <a:gd name="T93" fmla="*/ 308 h 510"/>
                <a:gd name="T94" fmla="*/ 120 w 507"/>
                <a:gd name="T95" fmla="*/ 198 h 510"/>
                <a:gd name="T96" fmla="*/ 120 w 507"/>
                <a:gd name="T97" fmla="*/ 141 h 510"/>
                <a:gd name="T98" fmla="*/ 198 w 507"/>
                <a:gd name="T99" fmla="*/ 141 h 510"/>
                <a:gd name="T100" fmla="*/ 198 w 507"/>
                <a:gd name="T101" fmla="*/ 100 h 510"/>
                <a:gd name="T102" fmla="*/ 120 w 507"/>
                <a:gd name="T103" fmla="*/ 100 h 510"/>
                <a:gd name="T104" fmla="*/ 120 w 507"/>
                <a:gd name="T10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7" h="510">
                  <a:moveTo>
                    <a:pt x="462" y="143"/>
                  </a:moveTo>
                  <a:lnTo>
                    <a:pt x="421" y="143"/>
                  </a:lnTo>
                  <a:lnTo>
                    <a:pt x="421" y="196"/>
                  </a:lnTo>
                  <a:lnTo>
                    <a:pt x="356" y="284"/>
                  </a:lnTo>
                  <a:lnTo>
                    <a:pt x="290" y="196"/>
                  </a:lnTo>
                  <a:lnTo>
                    <a:pt x="290" y="143"/>
                  </a:lnTo>
                  <a:lnTo>
                    <a:pt x="249" y="143"/>
                  </a:lnTo>
                  <a:lnTo>
                    <a:pt x="249" y="196"/>
                  </a:lnTo>
                  <a:lnTo>
                    <a:pt x="211" y="245"/>
                  </a:lnTo>
                  <a:lnTo>
                    <a:pt x="245" y="269"/>
                  </a:lnTo>
                  <a:lnTo>
                    <a:pt x="268" y="237"/>
                  </a:lnTo>
                  <a:lnTo>
                    <a:pt x="331" y="320"/>
                  </a:lnTo>
                  <a:lnTo>
                    <a:pt x="211" y="479"/>
                  </a:lnTo>
                  <a:lnTo>
                    <a:pt x="245" y="502"/>
                  </a:lnTo>
                  <a:lnTo>
                    <a:pt x="356" y="353"/>
                  </a:lnTo>
                  <a:lnTo>
                    <a:pt x="466" y="502"/>
                  </a:lnTo>
                  <a:lnTo>
                    <a:pt x="499" y="479"/>
                  </a:lnTo>
                  <a:lnTo>
                    <a:pt x="382" y="320"/>
                  </a:lnTo>
                  <a:lnTo>
                    <a:pt x="442" y="237"/>
                  </a:lnTo>
                  <a:lnTo>
                    <a:pt x="468" y="269"/>
                  </a:lnTo>
                  <a:lnTo>
                    <a:pt x="501" y="245"/>
                  </a:lnTo>
                  <a:lnTo>
                    <a:pt x="462" y="196"/>
                  </a:lnTo>
                  <a:lnTo>
                    <a:pt x="462" y="143"/>
                  </a:lnTo>
                  <a:moveTo>
                    <a:pt x="376" y="2"/>
                  </a:moveTo>
                  <a:lnTo>
                    <a:pt x="335" y="2"/>
                  </a:lnTo>
                  <a:lnTo>
                    <a:pt x="335" y="66"/>
                  </a:lnTo>
                  <a:lnTo>
                    <a:pt x="206" y="66"/>
                  </a:lnTo>
                  <a:lnTo>
                    <a:pt x="206" y="108"/>
                  </a:lnTo>
                  <a:lnTo>
                    <a:pt x="507" y="108"/>
                  </a:lnTo>
                  <a:lnTo>
                    <a:pt x="507" y="66"/>
                  </a:lnTo>
                  <a:lnTo>
                    <a:pt x="376" y="66"/>
                  </a:lnTo>
                  <a:lnTo>
                    <a:pt x="376" y="2"/>
                  </a:lnTo>
                  <a:moveTo>
                    <a:pt x="120" y="0"/>
                  </a:moveTo>
                  <a:lnTo>
                    <a:pt x="78" y="0"/>
                  </a:lnTo>
                  <a:lnTo>
                    <a:pt x="78" y="100"/>
                  </a:lnTo>
                  <a:lnTo>
                    <a:pt x="0" y="100"/>
                  </a:lnTo>
                  <a:lnTo>
                    <a:pt x="0" y="141"/>
                  </a:lnTo>
                  <a:lnTo>
                    <a:pt x="78" y="141"/>
                  </a:lnTo>
                  <a:lnTo>
                    <a:pt x="78" y="147"/>
                  </a:lnTo>
                  <a:lnTo>
                    <a:pt x="6" y="365"/>
                  </a:lnTo>
                  <a:lnTo>
                    <a:pt x="45" y="377"/>
                  </a:lnTo>
                  <a:lnTo>
                    <a:pt x="78" y="278"/>
                  </a:lnTo>
                  <a:lnTo>
                    <a:pt x="78" y="510"/>
                  </a:lnTo>
                  <a:lnTo>
                    <a:pt x="120" y="510"/>
                  </a:lnTo>
                  <a:lnTo>
                    <a:pt x="120" y="271"/>
                  </a:lnTo>
                  <a:lnTo>
                    <a:pt x="159" y="331"/>
                  </a:lnTo>
                  <a:lnTo>
                    <a:pt x="194" y="308"/>
                  </a:lnTo>
                  <a:lnTo>
                    <a:pt x="120" y="198"/>
                  </a:lnTo>
                  <a:lnTo>
                    <a:pt x="120" y="141"/>
                  </a:lnTo>
                  <a:lnTo>
                    <a:pt x="198" y="141"/>
                  </a:lnTo>
                  <a:lnTo>
                    <a:pt x="198" y="100"/>
                  </a:lnTo>
                  <a:lnTo>
                    <a:pt x="120" y="100"/>
                  </a:lnTo>
                  <a:lnTo>
                    <a:pt x="1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3"/>
            <p:cNvSpPr>
              <a:spLocks noEditPoints="1"/>
            </p:cNvSpPr>
            <p:nvPr/>
          </p:nvSpPr>
          <p:spPr bwMode="auto">
            <a:xfrm>
              <a:off x="3139" y="3032"/>
              <a:ext cx="469" cy="481"/>
            </a:xfrm>
            <a:custGeom>
              <a:avLst/>
              <a:gdLst>
                <a:gd name="T0" fmla="*/ 391 w 469"/>
                <a:gd name="T1" fmla="*/ 189 h 481"/>
                <a:gd name="T2" fmla="*/ 78 w 469"/>
                <a:gd name="T3" fmla="*/ 189 h 481"/>
                <a:gd name="T4" fmla="*/ 78 w 469"/>
                <a:gd name="T5" fmla="*/ 230 h 481"/>
                <a:gd name="T6" fmla="*/ 154 w 469"/>
                <a:gd name="T7" fmla="*/ 230 h 481"/>
                <a:gd name="T8" fmla="*/ 154 w 469"/>
                <a:gd name="T9" fmla="*/ 318 h 481"/>
                <a:gd name="T10" fmla="*/ 84 w 469"/>
                <a:gd name="T11" fmla="*/ 381 h 481"/>
                <a:gd name="T12" fmla="*/ 111 w 469"/>
                <a:gd name="T13" fmla="*/ 411 h 481"/>
                <a:gd name="T14" fmla="*/ 196 w 469"/>
                <a:gd name="T15" fmla="*/ 336 h 481"/>
                <a:gd name="T16" fmla="*/ 196 w 469"/>
                <a:gd name="T17" fmla="*/ 230 h 481"/>
                <a:gd name="T18" fmla="*/ 270 w 469"/>
                <a:gd name="T19" fmla="*/ 230 h 481"/>
                <a:gd name="T20" fmla="*/ 270 w 469"/>
                <a:gd name="T21" fmla="*/ 401 h 481"/>
                <a:gd name="T22" fmla="*/ 360 w 469"/>
                <a:gd name="T23" fmla="*/ 401 h 481"/>
                <a:gd name="T24" fmla="*/ 399 w 469"/>
                <a:gd name="T25" fmla="*/ 346 h 481"/>
                <a:gd name="T26" fmla="*/ 366 w 469"/>
                <a:gd name="T27" fmla="*/ 322 h 481"/>
                <a:gd name="T28" fmla="*/ 338 w 469"/>
                <a:gd name="T29" fmla="*/ 360 h 481"/>
                <a:gd name="T30" fmla="*/ 311 w 469"/>
                <a:gd name="T31" fmla="*/ 360 h 481"/>
                <a:gd name="T32" fmla="*/ 311 w 469"/>
                <a:gd name="T33" fmla="*/ 230 h 481"/>
                <a:gd name="T34" fmla="*/ 391 w 469"/>
                <a:gd name="T35" fmla="*/ 230 h 481"/>
                <a:gd name="T36" fmla="*/ 391 w 469"/>
                <a:gd name="T37" fmla="*/ 189 h 481"/>
                <a:gd name="T38" fmla="*/ 379 w 469"/>
                <a:gd name="T39" fmla="*/ 89 h 481"/>
                <a:gd name="T40" fmla="*/ 90 w 469"/>
                <a:gd name="T41" fmla="*/ 89 h 481"/>
                <a:gd name="T42" fmla="*/ 90 w 469"/>
                <a:gd name="T43" fmla="*/ 130 h 481"/>
                <a:gd name="T44" fmla="*/ 379 w 469"/>
                <a:gd name="T45" fmla="*/ 130 h 481"/>
                <a:gd name="T46" fmla="*/ 379 w 469"/>
                <a:gd name="T47" fmla="*/ 89 h 481"/>
                <a:gd name="T48" fmla="*/ 41 w 469"/>
                <a:gd name="T49" fmla="*/ 442 h 481"/>
                <a:gd name="T50" fmla="*/ 41 w 469"/>
                <a:gd name="T51" fmla="*/ 41 h 481"/>
                <a:gd name="T52" fmla="*/ 428 w 469"/>
                <a:gd name="T53" fmla="*/ 41 h 481"/>
                <a:gd name="T54" fmla="*/ 428 w 469"/>
                <a:gd name="T55" fmla="*/ 442 h 481"/>
                <a:gd name="T56" fmla="*/ 41 w 469"/>
                <a:gd name="T57" fmla="*/ 442 h 481"/>
                <a:gd name="T58" fmla="*/ 469 w 469"/>
                <a:gd name="T59" fmla="*/ 0 h 481"/>
                <a:gd name="T60" fmla="*/ 0 w 469"/>
                <a:gd name="T61" fmla="*/ 0 h 481"/>
                <a:gd name="T62" fmla="*/ 0 w 469"/>
                <a:gd name="T63" fmla="*/ 481 h 481"/>
                <a:gd name="T64" fmla="*/ 469 w 469"/>
                <a:gd name="T65" fmla="*/ 481 h 481"/>
                <a:gd name="T66" fmla="*/ 469 w 469"/>
                <a:gd name="T6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69" h="481">
                  <a:moveTo>
                    <a:pt x="391" y="189"/>
                  </a:moveTo>
                  <a:lnTo>
                    <a:pt x="78" y="189"/>
                  </a:lnTo>
                  <a:lnTo>
                    <a:pt x="78" y="230"/>
                  </a:lnTo>
                  <a:lnTo>
                    <a:pt x="154" y="230"/>
                  </a:lnTo>
                  <a:lnTo>
                    <a:pt x="154" y="318"/>
                  </a:lnTo>
                  <a:lnTo>
                    <a:pt x="84" y="381"/>
                  </a:lnTo>
                  <a:lnTo>
                    <a:pt x="111" y="411"/>
                  </a:lnTo>
                  <a:lnTo>
                    <a:pt x="196" y="336"/>
                  </a:lnTo>
                  <a:lnTo>
                    <a:pt x="196" y="230"/>
                  </a:lnTo>
                  <a:lnTo>
                    <a:pt x="270" y="230"/>
                  </a:lnTo>
                  <a:lnTo>
                    <a:pt x="270" y="401"/>
                  </a:lnTo>
                  <a:lnTo>
                    <a:pt x="360" y="401"/>
                  </a:lnTo>
                  <a:lnTo>
                    <a:pt x="399" y="346"/>
                  </a:lnTo>
                  <a:lnTo>
                    <a:pt x="366" y="322"/>
                  </a:lnTo>
                  <a:lnTo>
                    <a:pt x="338" y="360"/>
                  </a:lnTo>
                  <a:lnTo>
                    <a:pt x="311" y="360"/>
                  </a:lnTo>
                  <a:lnTo>
                    <a:pt x="311" y="230"/>
                  </a:lnTo>
                  <a:lnTo>
                    <a:pt x="391" y="230"/>
                  </a:lnTo>
                  <a:lnTo>
                    <a:pt x="391" y="189"/>
                  </a:lnTo>
                  <a:moveTo>
                    <a:pt x="379" y="89"/>
                  </a:moveTo>
                  <a:lnTo>
                    <a:pt x="90" y="89"/>
                  </a:lnTo>
                  <a:lnTo>
                    <a:pt x="90" y="130"/>
                  </a:lnTo>
                  <a:lnTo>
                    <a:pt x="379" y="130"/>
                  </a:lnTo>
                  <a:lnTo>
                    <a:pt x="379" y="89"/>
                  </a:lnTo>
                  <a:moveTo>
                    <a:pt x="41" y="442"/>
                  </a:moveTo>
                  <a:lnTo>
                    <a:pt x="41" y="41"/>
                  </a:lnTo>
                  <a:lnTo>
                    <a:pt x="428" y="41"/>
                  </a:lnTo>
                  <a:lnTo>
                    <a:pt x="428" y="442"/>
                  </a:lnTo>
                  <a:lnTo>
                    <a:pt x="41" y="442"/>
                  </a:lnTo>
                  <a:moveTo>
                    <a:pt x="469" y="0"/>
                  </a:moveTo>
                  <a:lnTo>
                    <a:pt x="0" y="0"/>
                  </a:lnTo>
                  <a:lnTo>
                    <a:pt x="0" y="481"/>
                  </a:lnTo>
                  <a:lnTo>
                    <a:pt x="469" y="481"/>
                  </a:lnTo>
                  <a:lnTo>
                    <a:pt x="4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5"/>
            <p:cNvSpPr>
              <a:spLocks noEditPoints="1"/>
            </p:cNvSpPr>
            <p:nvPr/>
          </p:nvSpPr>
          <p:spPr bwMode="auto">
            <a:xfrm>
              <a:off x="3698" y="3015"/>
              <a:ext cx="491" cy="498"/>
            </a:xfrm>
            <a:custGeom>
              <a:avLst/>
              <a:gdLst>
                <a:gd name="T0" fmla="*/ 255 w 491"/>
                <a:gd name="T1" fmla="*/ 457 h 498"/>
                <a:gd name="T2" fmla="*/ 255 w 491"/>
                <a:gd name="T3" fmla="*/ 322 h 498"/>
                <a:gd name="T4" fmla="*/ 450 w 491"/>
                <a:gd name="T5" fmla="*/ 322 h 498"/>
                <a:gd name="T6" fmla="*/ 450 w 491"/>
                <a:gd name="T7" fmla="*/ 457 h 498"/>
                <a:gd name="T8" fmla="*/ 255 w 491"/>
                <a:gd name="T9" fmla="*/ 457 h 498"/>
                <a:gd name="T10" fmla="*/ 491 w 491"/>
                <a:gd name="T11" fmla="*/ 282 h 498"/>
                <a:gd name="T12" fmla="*/ 214 w 491"/>
                <a:gd name="T13" fmla="*/ 282 h 498"/>
                <a:gd name="T14" fmla="*/ 214 w 491"/>
                <a:gd name="T15" fmla="*/ 498 h 498"/>
                <a:gd name="T16" fmla="*/ 491 w 491"/>
                <a:gd name="T17" fmla="*/ 498 h 498"/>
                <a:gd name="T18" fmla="*/ 491 w 491"/>
                <a:gd name="T19" fmla="*/ 282 h 498"/>
                <a:gd name="T20" fmla="*/ 491 w 491"/>
                <a:gd name="T21" fmla="*/ 17 h 498"/>
                <a:gd name="T22" fmla="*/ 198 w 491"/>
                <a:gd name="T23" fmla="*/ 17 h 498"/>
                <a:gd name="T24" fmla="*/ 198 w 491"/>
                <a:gd name="T25" fmla="*/ 58 h 498"/>
                <a:gd name="T26" fmla="*/ 253 w 491"/>
                <a:gd name="T27" fmla="*/ 58 h 498"/>
                <a:gd name="T28" fmla="*/ 253 w 491"/>
                <a:gd name="T29" fmla="*/ 163 h 498"/>
                <a:gd name="T30" fmla="*/ 196 w 491"/>
                <a:gd name="T31" fmla="*/ 218 h 498"/>
                <a:gd name="T32" fmla="*/ 223 w 491"/>
                <a:gd name="T33" fmla="*/ 247 h 498"/>
                <a:gd name="T34" fmla="*/ 294 w 491"/>
                <a:gd name="T35" fmla="*/ 180 h 498"/>
                <a:gd name="T36" fmla="*/ 294 w 491"/>
                <a:gd name="T37" fmla="*/ 58 h 498"/>
                <a:gd name="T38" fmla="*/ 450 w 491"/>
                <a:gd name="T39" fmla="*/ 58 h 498"/>
                <a:gd name="T40" fmla="*/ 450 w 491"/>
                <a:gd name="T41" fmla="*/ 200 h 498"/>
                <a:gd name="T42" fmla="*/ 382 w 491"/>
                <a:gd name="T43" fmla="*/ 200 h 498"/>
                <a:gd name="T44" fmla="*/ 382 w 491"/>
                <a:gd name="T45" fmla="*/ 241 h 498"/>
                <a:gd name="T46" fmla="*/ 491 w 491"/>
                <a:gd name="T47" fmla="*/ 241 h 498"/>
                <a:gd name="T48" fmla="*/ 491 w 491"/>
                <a:gd name="T49" fmla="*/ 17 h 498"/>
                <a:gd name="T50" fmla="*/ 116 w 491"/>
                <a:gd name="T51" fmla="*/ 0 h 498"/>
                <a:gd name="T52" fmla="*/ 75 w 491"/>
                <a:gd name="T53" fmla="*/ 0 h 498"/>
                <a:gd name="T54" fmla="*/ 75 w 491"/>
                <a:gd name="T55" fmla="*/ 100 h 498"/>
                <a:gd name="T56" fmla="*/ 0 w 491"/>
                <a:gd name="T57" fmla="*/ 100 h 498"/>
                <a:gd name="T58" fmla="*/ 0 w 491"/>
                <a:gd name="T59" fmla="*/ 139 h 498"/>
                <a:gd name="T60" fmla="*/ 75 w 491"/>
                <a:gd name="T61" fmla="*/ 139 h 498"/>
                <a:gd name="T62" fmla="*/ 75 w 491"/>
                <a:gd name="T63" fmla="*/ 280 h 498"/>
                <a:gd name="T64" fmla="*/ 8 w 491"/>
                <a:gd name="T65" fmla="*/ 280 h 498"/>
                <a:gd name="T66" fmla="*/ 8 w 491"/>
                <a:gd name="T67" fmla="*/ 322 h 498"/>
                <a:gd name="T68" fmla="*/ 75 w 491"/>
                <a:gd name="T69" fmla="*/ 322 h 498"/>
                <a:gd name="T70" fmla="*/ 75 w 491"/>
                <a:gd name="T71" fmla="*/ 457 h 498"/>
                <a:gd name="T72" fmla="*/ 28 w 491"/>
                <a:gd name="T73" fmla="*/ 457 h 498"/>
                <a:gd name="T74" fmla="*/ 28 w 491"/>
                <a:gd name="T75" fmla="*/ 498 h 498"/>
                <a:gd name="T76" fmla="*/ 116 w 491"/>
                <a:gd name="T77" fmla="*/ 498 h 498"/>
                <a:gd name="T78" fmla="*/ 116 w 491"/>
                <a:gd name="T79" fmla="*/ 316 h 498"/>
                <a:gd name="T80" fmla="*/ 182 w 491"/>
                <a:gd name="T81" fmla="*/ 267 h 498"/>
                <a:gd name="T82" fmla="*/ 157 w 491"/>
                <a:gd name="T83" fmla="*/ 235 h 498"/>
                <a:gd name="T84" fmla="*/ 116 w 491"/>
                <a:gd name="T85" fmla="*/ 267 h 498"/>
                <a:gd name="T86" fmla="*/ 116 w 491"/>
                <a:gd name="T87" fmla="*/ 139 h 498"/>
                <a:gd name="T88" fmla="*/ 176 w 491"/>
                <a:gd name="T89" fmla="*/ 139 h 498"/>
                <a:gd name="T90" fmla="*/ 176 w 491"/>
                <a:gd name="T91" fmla="*/ 100 h 498"/>
                <a:gd name="T92" fmla="*/ 116 w 491"/>
                <a:gd name="T93" fmla="*/ 100 h 498"/>
                <a:gd name="T94" fmla="*/ 116 w 491"/>
                <a:gd name="T95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1" h="498">
                  <a:moveTo>
                    <a:pt x="255" y="457"/>
                  </a:moveTo>
                  <a:lnTo>
                    <a:pt x="255" y="322"/>
                  </a:lnTo>
                  <a:lnTo>
                    <a:pt x="450" y="322"/>
                  </a:lnTo>
                  <a:lnTo>
                    <a:pt x="450" y="457"/>
                  </a:lnTo>
                  <a:lnTo>
                    <a:pt x="255" y="457"/>
                  </a:lnTo>
                  <a:moveTo>
                    <a:pt x="491" y="282"/>
                  </a:moveTo>
                  <a:lnTo>
                    <a:pt x="214" y="282"/>
                  </a:lnTo>
                  <a:lnTo>
                    <a:pt x="214" y="498"/>
                  </a:lnTo>
                  <a:lnTo>
                    <a:pt x="491" y="498"/>
                  </a:lnTo>
                  <a:lnTo>
                    <a:pt x="491" y="282"/>
                  </a:lnTo>
                  <a:moveTo>
                    <a:pt x="491" y="17"/>
                  </a:moveTo>
                  <a:lnTo>
                    <a:pt x="198" y="17"/>
                  </a:lnTo>
                  <a:lnTo>
                    <a:pt x="198" y="58"/>
                  </a:lnTo>
                  <a:lnTo>
                    <a:pt x="253" y="58"/>
                  </a:lnTo>
                  <a:lnTo>
                    <a:pt x="253" y="163"/>
                  </a:lnTo>
                  <a:lnTo>
                    <a:pt x="196" y="218"/>
                  </a:lnTo>
                  <a:lnTo>
                    <a:pt x="223" y="247"/>
                  </a:lnTo>
                  <a:lnTo>
                    <a:pt x="294" y="180"/>
                  </a:lnTo>
                  <a:lnTo>
                    <a:pt x="294" y="58"/>
                  </a:lnTo>
                  <a:lnTo>
                    <a:pt x="450" y="58"/>
                  </a:lnTo>
                  <a:lnTo>
                    <a:pt x="450" y="200"/>
                  </a:lnTo>
                  <a:lnTo>
                    <a:pt x="382" y="200"/>
                  </a:lnTo>
                  <a:lnTo>
                    <a:pt x="382" y="241"/>
                  </a:lnTo>
                  <a:lnTo>
                    <a:pt x="491" y="241"/>
                  </a:lnTo>
                  <a:lnTo>
                    <a:pt x="491" y="17"/>
                  </a:lnTo>
                  <a:moveTo>
                    <a:pt x="116" y="0"/>
                  </a:moveTo>
                  <a:lnTo>
                    <a:pt x="75" y="0"/>
                  </a:lnTo>
                  <a:lnTo>
                    <a:pt x="75" y="10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75" y="139"/>
                  </a:lnTo>
                  <a:lnTo>
                    <a:pt x="75" y="280"/>
                  </a:lnTo>
                  <a:lnTo>
                    <a:pt x="8" y="280"/>
                  </a:lnTo>
                  <a:lnTo>
                    <a:pt x="8" y="322"/>
                  </a:lnTo>
                  <a:lnTo>
                    <a:pt x="75" y="322"/>
                  </a:lnTo>
                  <a:lnTo>
                    <a:pt x="75" y="457"/>
                  </a:lnTo>
                  <a:lnTo>
                    <a:pt x="28" y="457"/>
                  </a:lnTo>
                  <a:lnTo>
                    <a:pt x="28" y="498"/>
                  </a:lnTo>
                  <a:lnTo>
                    <a:pt x="116" y="498"/>
                  </a:lnTo>
                  <a:lnTo>
                    <a:pt x="116" y="316"/>
                  </a:lnTo>
                  <a:lnTo>
                    <a:pt x="182" y="267"/>
                  </a:lnTo>
                  <a:lnTo>
                    <a:pt x="157" y="235"/>
                  </a:lnTo>
                  <a:lnTo>
                    <a:pt x="116" y="267"/>
                  </a:lnTo>
                  <a:lnTo>
                    <a:pt x="116" y="139"/>
                  </a:lnTo>
                  <a:lnTo>
                    <a:pt x="176" y="139"/>
                  </a:lnTo>
                  <a:lnTo>
                    <a:pt x="176" y="100"/>
                  </a:lnTo>
                  <a:lnTo>
                    <a:pt x="116" y="100"/>
                  </a:lnTo>
                  <a:lnTo>
                    <a:pt x="1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4264" y="3015"/>
              <a:ext cx="498" cy="498"/>
            </a:xfrm>
            <a:custGeom>
              <a:avLst/>
              <a:gdLst>
                <a:gd name="T0" fmla="*/ 213 w 498"/>
                <a:gd name="T1" fmla="*/ 269 h 498"/>
                <a:gd name="T2" fmla="*/ 252 w 498"/>
                <a:gd name="T3" fmla="*/ 310 h 498"/>
                <a:gd name="T4" fmla="*/ 436 w 498"/>
                <a:gd name="T5" fmla="*/ 400 h 498"/>
                <a:gd name="T6" fmla="*/ 272 w 498"/>
                <a:gd name="T7" fmla="*/ 459 h 498"/>
                <a:gd name="T8" fmla="*/ 477 w 498"/>
                <a:gd name="T9" fmla="*/ 498 h 498"/>
                <a:gd name="T10" fmla="*/ 293 w 498"/>
                <a:gd name="T11" fmla="*/ 359 h 498"/>
                <a:gd name="T12" fmla="*/ 498 w 498"/>
                <a:gd name="T13" fmla="*/ 310 h 498"/>
                <a:gd name="T14" fmla="*/ 70 w 498"/>
                <a:gd name="T15" fmla="*/ 377 h 498"/>
                <a:gd name="T16" fmla="*/ 117 w 498"/>
                <a:gd name="T17" fmla="*/ 326 h 498"/>
                <a:gd name="T18" fmla="*/ 140 w 498"/>
                <a:gd name="T19" fmla="*/ 377 h 498"/>
                <a:gd name="T20" fmla="*/ 70 w 498"/>
                <a:gd name="T21" fmla="*/ 265 h 498"/>
                <a:gd name="T22" fmla="*/ 117 w 498"/>
                <a:gd name="T23" fmla="*/ 200 h 498"/>
                <a:gd name="T24" fmla="*/ 140 w 498"/>
                <a:gd name="T25" fmla="*/ 290 h 498"/>
                <a:gd name="T26" fmla="*/ 70 w 498"/>
                <a:gd name="T27" fmla="*/ 265 h 498"/>
                <a:gd name="T28" fmla="*/ 70 w 498"/>
                <a:gd name="T29" fmla="*/ 57 h 498"/>
                <a:gd name="T30" fmla="*/ 140 w 498"/>
                <a:gd name="T31" fmla="*/ 165 h 498"/>
                <a:gd name="T32" fmla="*/ 70 w 498"/>
                <a:gd name="T33" fmla="*/ 139 h 498"/>
                <a:gd name="T34" fmla="*/ 0 w 498"/>
                <a:gd name="T35" fmla="*/ 15 h 498"/>
                <a:gd name="T36" fmla="*/ 29 w 498"/>
                <a:gd name="T37" fmla="*/ 57 h 498"/>
                <a:gd name="T38" fmla="*/ 0 w 498"/>
                <a:gd name="T39" fmla="*/ 377 h 498"/>
                <a:gd name="T40" fmla="*/ 140 w 498"/>
                <a:gd name="T41" fmla="*/ 418 h 498"/>
                <a:gd name="T42" fmla="*/ 182 w 498"/>
                <a:gd name="T43" fmla="*/ 496 h 498"/>
                <a:gd name="T44" fmla="*/ 211 w 498"/>
                <a:gd name="T45" fmla="*/ 418 h 498"/>
                <a:gd name="T46" fmla="*/ 182 w 498"/>
                <a:gd name="T47" fmla="*/ 377 h 498"/>
                <a:gd name="T48" fmla="*/ 211 w 498"/>
                <a:gd name="T49" fmla="*/ 57 h 498"/>
                <a:gd name="T50" fmla="*/ 279 w 498"/>
                <a:gd name="T51" fmla="*/ 194 h 498"/>
                <a:gd name="T52" fmla="*/ 336 w 498"/>
                <a:gd name="T53" fmla="*/ 157 h 498"/>
                <a:gd name="T54" fmla="*/ 279 w 498"/>
                <a:gd name="T55" fmla="*/ 194 h 498"/>
                <a:gd name="T56" fmla="*/ 377 w 498"/>
                <a:gd name="T57" fmla="*/ 157 h 498"/>
                <a:gd name="T58" fmla="*/ 432 w 498"/>
                <a:gd name="T59" fmla="*/ 194 h 498"/>
                <a:gd name="T60" fmla="*/ 279 w 498"/>
                <a:gd name="T61" fmla="*/ 115 h 498"/>
                <a:gd name="T62" fmla="*/ 336 w 498"/>
                <a:gd name="T63" fmla="*/ 76 h 498"/>
                <a:gd name="T64" fmla="*/ 279 w 498"/>
                <a:gd name="T65" fmla="*/ 115 h 498"/>
                <a:gd name="T66" fmla="*/ 377 w 498"/>
                <a:gd name="T67" fmla="*/ 76 h 498"/>
                <a:gd name="T68" fmla="*/ 432 w 498"/>
                <a:gd name="T69" fmla="*/ 115 h 498"/>
                <a:gd name="T70" fmla="*/ 377 w 498"/>
                <a:gd name="T71" fmla="*/ 0 h 498"/>
                <a:gd name="T72" fmla="*/ 336 w 498"/>
                <a:gd name="T73" fmla="*/ 37 h 498"/>
                <a:gd name="T74" fmla="*/ 238 w 498"/>
                <a:gd name="T75" fmla="*/ 235 h 498"/>
                <a:gd name="T76" fmla="*/ 473 w 498"/>
                <a:gd name="T77" fmla="*/ 37 h 498"/>
                <a:gd name="T78" fmla="*/ 377 w 498"/>
                <a:gd name="T7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8" h="498">
                  <a:moveTo>
                    <a:pt x="498" y="269"/>
                  </a:moveTo>
                  <a:lnTo>
                    <a:pt x="213" y="269"/>
                  </a:lnTo>
                  <a:lnTo>
                    <a:pt x="213" y="310"/>
                  </a:lnTo>
                  <a:lnTo>
                    <a:pt x="252" y="310"/>
                  </a:lnTo>
                  <a:lnTo>
                    <a:pt x="252" y="400"/>
                  </a:lnTo>
                  <a:lnTo>
                    <a:pt x="436" y="400"/>
                  </a:lnTo>
                  <a:lnTo>
                    <a:pt x="436" y="459"/>
                  </a:lnTo>
                  <a:lnTo>
                    <a:pt x="272" y="459"/>
                  </a:lnTo>
                  <a:lnTo>
                    <a:pt x="272" y="498"/>
                  </a:lnTo>
                  <a:lnTo>
                    <a:pt x="477" y="498"/>
                  </a:lnTo>
                  <a:lnTo>
                    <a:pt x="477" y="359"/>
                  </a:lnTo>
                  <a:lnTo>
                    <a:pt x="293" y="359"/>
                  </a:lnTo>
                  <a:lnTo>
                    <a:pt x="293" y="310"/>
                  </a:lnTo>
                  <a:lnTo>
                    <a:pt x="498" y="310"/>
                  </a:lnTo>
                  <a:lnTo>
                    <a:pt x="498" y="269"/>
                  </a:lnTo>
                  <a:moveTo>
                    <a:pt x="70" y="377"/>
                  </a:moveTo>
                  <a:lnTo>
                    <a:pt x="70" y="276"/>
                  </a:lnTo>
                  <a:lnTo>
                    <a:pt x="117" y="326"/>
                  </a:lnTo>
                  <a:lnTo>
                    <a:pt x="140" y="304"/>
                  </a:lnTo>
                  <a:lnTo>
                    <a:pt x="140" y="377"/>
                  </a:lnTo>
                  <a:lnTo>
                    <a:pt x="70" y="377"/>
                  </a:lnTo>
                  <a:moveTo>
                    <a:pt x="70" y="265"/>
                  </a:moveTo>
                  <a:lnTo>
                    <a:pt x="70" y="151"/>
                  </a:lnTo>
                  <a:lnTo>
                    <a:pt x="117" y="200"/>
                  </a:lnTo>
                  <a:lnTo>
                    <a:pt x="140" y="178"/>
                  </a:lnTo>
                  <a:lnTo>
                    <a:pt x="140" y="290"/>
                  </a:lnTo>
                  <a:lnTo>
                    <a:pt x="94" y="243"/>
                  </a:lnTo>
                  <a:lnTo>
                    <a:pt x="70" y="265"/>
                  </a:lnTo>
                  <a:moveTo>
                    <a:pt x="70" y="139"/>
                  </a:moveTo>
                  <a:lnTo>
                    <a:pt x="70" y="57"/>
                  </a:lnTo>
                  <a:lnTo>
                    <a:pt x="140" y="57"/>
                  </a:lnTo>
                  <a:lnTo>
                    <a:pt x="140" y="165"/>
                  </a:lnTo>
                  <a:lnTo>
                    <a:pt x="94" y="117"/>
                  </a:lnTo>
                  <a:lnTo>
                    <a:pt x="70" y="139"/>
                  </a:lnTo>
                  <a:moveTo>
                    <a:pt x="211" y="15"/>
                  </a:moveTo>
                  <a:lnTo>
                    <a:pt x="0" y="15"/>
                  </a:lnTo>
                  <a:lnTo>
                    <a:pt x="0" y="57"/>
                  </a:lnTo>
                  <a:lnTo>
                    <a:pt x="29" y="57"/>
                  </a:lnTo>
                  <a:lnTo>
                    <a:pt x="29" y="377"/>
                  </a:lnTo>
                  <a:lnTo>
                    <a:pt x="0" y="377"/>
                  </a:lnTo>
                  <a:lnTo>
                    <a:pt x="0" y="418"/>
                  </a:lnTo>
                  <a:lnTo>
                    <a:pt x="140" y="418"/>
                  </a:lnTo>
                  <a:lnTo>
                    <a:pt x="140" y="496"/>
                  </a:lnTo>
                  <a:lnTo>
                    <a:pt x="182" y="496"/>
                  </a:lnTo>
                  <a:lnTo>
                    <a:pt x="182" y="418"/>
                  </a:lnTo>
                  <a:lnTo>
                    <a:pt x="211" y="418"/>
                  </a:lnTo>
                  <a:lnTo>
                    <a:pt x="211" y="377"/>
                  </a:lnTo>
                  <a:lnTo>
                    <a:pt x="182" y="377"/>
                  </a:lnTo>
                  <a:lnTo>
                    <a:pt x="182" y="57"/>
                  </a:lnTo>
                  <a:lnTo>
                    <a:pt x="211" y="57"/>
                  </a:lnTo>
                  <a:lnTo>
                    <a:pt x="211" y="15"/>
                  </a:lnTo>
                  <a:moveTo>
                    <a:pt x="279" y="194"/>
                  </a:moveTo>
                  <a:lnTo>
                    <a:pt x="279" y="157"/>
                  </a:lnTo>
                  <a:lnTo>
                    <a:pt x="336" y="157"/>
                  </a:lnTo>
                  <a:lnTo>
                    <a:pt x="336" y="194"/>
                  </a:lnTo>
                  <a:lnTo>
                    <a:pt x="279" y="194"/>
                  </a:lnTo>
                  <a:moveTo>
                    <a:pt x="377" y="194"/>
                  </a:moveTo>
                  <a:lnTo>
                    <a:pt x="377" y="157"/>
                  </a:lnTo>
                  <a:lnTo>
                    <a:pt x="432" y="157"/>
                  </a:lnTo>
                  <a:lnTo>
                    <a:pt x="432" y="194"/>
                  </a:lnTo>
                  <a:lnTo>
                    <a:pt x="377" y="194"/>
                  </a:lnTo>
                  <a:moveTo>
                    <a:pt x="279" y="115"/>
                  </a:moveTo>
                  <a:lnTo>
                    <a:pt x="279" y="76"/>
                  </a:lnTo>
                  <a:lnTo>
                    <a:pt x="336" y="76"/>
                  </a:lnTo>
                  <a:lnTo>
                    <a:pt x="336" y="115"/>
                  </a:lnTo>
                  <a:lnTo>
                    <a:pt x="279" y="115"/>
                  </a:lnTo>
                  <a:moveTo>
                    <a:pt x="377" y="115"/>
                  </a:moveTo>
                  <a:lnTo>
                    <a:pt x="377" y="76"/>
                  </a:lnTo>
                  <a:lnTo>
                    <a:pt x="432" y="76"/>
                  </a:lnTo>
                  <a:lnTo>
                    <a:pt x="432" y="115"/>
                  </a:lnTo>
                  <a:lnTo>
                    <a:pt x="377" y="115"/>
                  </a:lnTo>
                  <a:moveTo>
                    <a:pt x="377" y="0"/>
                  </a:moveTo>
                  <a:lnTo>
                    <a:pt x="336" y="0"/>
                  </a:lnTo>
                  <a:lnTo>
                    <a:pt x="336" y="37"/>
                  </a:lnTo>
                  <a:lnTo>
                    <a:pt x="238" y="37"/>
                  </a:lnTo>
                  <a:lnTo>
                    <a:pt x="238" y="235"/>
                  </a:lnTo>
                  <a:lnTo>
                    <a:pt x="473" y="235"/>
                  </a:lnTo>
                  <a:lnTo>
                    <a:pt x="473" y="37"/>
                  </a:lnTo>
                  <a:lnTo>
                    <a:pt x="377" y="37"/>
                  </a:lnTo>
                  <a:lnTo>
                    <a:pt x="3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2030" y="2455"/>
              <a:ext cx="229" cy="373"/>
            </a:xfrm>
            <a:custGeom>
              <a:avLst/>
              <a:gdLst>
                <a:gd name="T0" fmla="*/ 5 w 117"/>
                <a:gd name="T1" fmla="*/ 0 h 190"/>
                <a:gd name="T2" fmla="*/ 85 w 117"/>
                <a:gd name="T3" fmla="*/ 0 h 190"/>
                <a:gd name="T4" fmla="*/ 117 w 117"/>
                <a:gd name="T5" fmla="*/ 29 h 190"/>
                <a:gd name="T6" fmla="*/ 117 w 117"/>
                <a:gd name="T7" fmla="*/ 71 h 190"/>
                <a:gd name="T8" fmla="*/ 88 w 117"/>
                <a:gd name="T9" fmla="*/ 103 h 190"/>
                <a:gd name="T10" fmla="*/ 38 w 117"/>
                <a:gd name="T11" fmla="*/ 103 h 190"/>
                <a:gd name="T12" fmla="*/ 22 w 117"/>
                <a:gd name="T13" fmla="*/ 121 h 190"/>
                <a:gd name="T14" fmla="*/ 22 w 117"/>
                <a:gd name="T15" fmla="*/ 168 h 190"/>
                <a:gd name="T16" fmla="*/ 114 w 117"/>
                <a:gd name="T17" fmla="*/ 168 h 190"/>
                <a:gd name="T18" fmla="*/ 114 w 117"/>
                <a:gd name="T19" fmla="*/ 190 h 190"/>
                <a:gd name="T20" fmla="*/ 0 w 117"/>
                <a:gd name="T21" fmla="*/ 190 h 190"/>
                <a:gd name="T22" fmla="*/ 0 w 117"/>
                <a:gd name="T23" fmla="*/ 113 h 190"/>
                <a:gd name="T24" fmla="*/ 27 w 117"/>
                <a:gd name="T25" fmla="*/ 81 h 190"/>
                <a:gd name="T26" fmla="*/ 78 w 117"/>
                <a:gd name="T27" fmla="*/ 81 h 190"/>
                <a:gd name="T28" fmla="*/ 95 w 117"/>
                <a:gd name="T29" fmla="*/ 63 h 190"/>
                <a:gd name="T30" fmla="*/ 95 w 117"/>
                <a:gd name="T31" fmla="*/ 39 h 190"/>
                <a:gd name="T32" fmla="*/ 77 w 117"/>
                <a:gd name="T33" fmla="*/ 22 h 190"/>
                <a:gd name="T34" fmla="*/ 5 w 117"/>
                <a:gd name="T35" fmla="*/ 22 h 190"/>
                <a:gd name="T36" fmla="*/ 5 w 117"/>
                <a:gd name="T3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90">
                  <a:moveTo>
                    <a:pt x="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117" y="71"/>
                    <a:pt x="117" y="71"/>
                    <a:pt x="117" y="71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22" y="168"/>
                    <a:pt x="22" y="168"/>
                    <a:pt x="22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90"/>
                    <a:pt x="114" y="190"/>
                    <a:pt x="114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88" y="33"/>
                    <a:pt x="84" y="28"/>
                    <a:pt x="77" y="22"/>
                  </a:cubicBezTo>
                  <a:cubicBezTo>
                    <a:pt x="5" y="22"/>
                    <a:pt x="5" y="22"/>
                    <a:pt x="5" y="2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9"/>
            <p:cNvSpPr>
              <a:spLocks noEditPoints="1"/>
            </p:cNvSpPr>
            <p:nvPr/>
          </p:nvSpPr>
          <p:spPr bwMode="auto">
            <a:xfrm>
              <a:off x="2321" y="2453"/>
              <a:ext cx="251" cy="375"/>
            </a:xfrm>
            <a:custGeom>
              <a:avLst/>
              <a:gdLst>
                <a:gd name="T0" fmla="*/ 32 w 128"/>
                <a:gd name="T1" fmla="*/ 191 h 191"/>
                <a:gd name="T2" fmla="*/ 0 w 128"/>
                <a:gd name="T3" fmla="*/ 161 h 191"/>
                <a:gd name="T4" fmla="*/ 0 w 128"/>
                <a:gd name="T5" fmla="*/ 33 h 191"/>
                <a:gd name="T6" fmla="*/ 32 w 128"/>
                <a:gd name="T7" fmla="*/ 0 h 191"/>
                <a:gd name="T8" fmla="*/ 96 w 128"/>
                <a:gd name="T9" fmla="*/ 0 h 191"/>
                <a:gd name="T10" fmla="*/ 128 w 128"/>
                <a:gd name="T11" fmla="*/ 32 h 191"/>
                <a:gd name="T12" fmla="*/ 128 w 128"/>
                <a:gd name="T13" fmla="*/ 161 h 191"/>
                <a:gd name="T14" fmla="*/ 95 w 128"/>
                <a:gd name="T15" fmla="*/ 191 h 191"/>
                <a:gd name="T16" fmla="*/ 32 w 128"/>
                <a:gd name="T17" fmla="*/ 191 h 191"/>
                <a:gd name="T18" fmla="*/ 87 w 128"/>
                <a:gd name="T19" fmla="*/ 169 h 191"/>
                <a:gd name="T20" fmla="*/ 106 w 128"/>
                <a:gd name="T21" fmla="*/ 151 h 191"/>
                <a:gd name="T22" fmla="*/ 106 w 128"/>
                <a:gd name="T23" fmla="*/ 42 h 191"/>
                <a:gd name="T24" fmla="*/ 87 w 128"/>
                <a:gd name="T25" fmla="*/ 23 h 191"/>
                <a:gd name="T26" fmla="*/ 41 w 128"/>
                <a:gd name="T27" fmla="*/ 23 h 191"/>
                <a:gd name="T28" fmla="*/ 22 w 128"/>
                <a:gd name="T29" fmla="*/ 42 h 191"/>
                <a:gd name="T30" fmla="*/ 22 w 128"/>
                <a:gd name="T31" fmla="*/ 151 h 191"/>
                <a:gd name="T32" fmla="*/ 42 w 128"/>
                <a:gd name="T33" fmla="*/ 169 h 191"/>
                <a:gd name="T34" fmla="*/ 87 w 128"/>
                <a:gd name="T35" fmla="*/ 16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91">
                  <a:moveTo>
                    <a:pt x="32" y="191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161"/>
                    <a:pt x="128" y="161"/>
                    <a:pt x="128" y="161"/>
                  </a:cubicBezTo>
                  <a:cubicBezTo>
                    <a:pt x="95" y="191"/>
                    <a:pt x="95" y="191"/>
                    <a:pt x="95" y="191"/>
                  </a:cubicBezTo>
                  <a:lnTo>
                    <a:pt x="32" y="191"/>
                  </a:lnTo>
                  <a:close/>
                  <a:moveTo>
                    <a:pt x="87" y="169"/>
                  </a:moveTo>
                  <a:cubicBezTo>
                    <a:pt x="106" y="151"/>
                    <a:pt x="106" y="151"/>
                    <a:pt x="106" y="151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99" y="35"/>
                    <a:pt x="94" y="30"/>
                    <a:pt x="87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9" y="158"/>
                    <a:pt x="34" y="162"/>
                    <a:pt x="42" y="169"/>
                  </a:cubicBezTo>
                  <a:lnTo>
                    <a:pt x="87" y="169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2632" y="2455"/>
              <a:ext cx="102" cy="373"/>
            </a:xfrm>
            <a:custGeom>
              <a:avLst/>
              <a:gdLst>
                <a:gd name="T0" fmla="*/ 57 w 102"/>
                <a:gd name="T1" fmla="*/ 373 h 373"/>
                <a:gd name="T2" fmla="*/ 57 w 102"/>
                <a:gd name="T3" fmla="*/ 43 h 373"/>
                <a:gd name="T4" fmla="*/ 0 w 102"/>
                <a:gd name="T5" fmla="*/ 43 h 373"/>
                <a:gd name="T6" fmla="*/ 0 w 102"/>
                <a:gd name="T7" fmla="*/ 0 h 373"/>
                <a:gd name="T8" fmla="*/ 102 w 102"/>
                <a:gd name="T9" fmla="*/ 0 h 373"/>
                <a:gd name="T10" fmla="*/ 102 w 102"/>
                <a:gd name="T11" fmla="*/ 373 h 373"/>
                <a:gd name="T12" fmla="*/ 57 w 102"/>
                <a:gd name="T13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373">
                  <a:moveTo>
                    <a:pt x="57" y="373"/>
                  </a:moveTo>
                  <a:lnTo>
                    <a:pt x="57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373"/>
                  </a:lnTo>
                  <a:lnTo>
                    <a:pt x="57" y="373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2771" y="2455"/>
              <a:ext cx="223" cy="373"/>
            </a:xfrm>
            <a:custGeom>
              <a:avLst/>
              <a:gdLst>
                <a:gd name="T0" fmla="*/ 110 w 114"/>
                <a:gd name="T1" fmla="*/ 22 h 190"/>
                <a:gd name="T2" fmla="*/ 23 w 114"/>
                <a:gd name="T3" fmla="*/ 22 h 190"/>
                <a:gd name="T4" fmla="*/ 23 w 114"/>
                <a:gd name="T5" fmla="*/ 77 h 190"/>
                <a:gd name="T6" fmla="*/ 34 w 114"/>
                <a:gd name="T7" fmla="*/ 91 h 190"/>
                <a:gd name="T8" fmla="*/ 94 w 114"/>
                <a:gd name="T9" fmla="*/ 91 h 190"/>
                <a:gd name="T10" fmla="*/ 114 w 114"/>
                <a:gd name="T11" fmla="*/ 118 h 190"/>
                <a:gd name="T12" fmla="*/ 114 w 114"/>
                <a:gd name="T13" fmla="*/ 161 h 190"/>
                <a:gd name="T14" fmla="*/ 90 w 114"/>
                <a:gd name="T15" fmla="*/ 190 h 190"/>
                <a:gd name="T16" fmla="*/ 0 w 114"/>
                <a:gd name="T17" fmla="*/ 190 h 190"/>
                <a:gd name="T18" fmla="*/ 0 w 114"/>
                <a:gd name="T19" fmla="*/ 168 h 190"/>
                <a:gd name="T20" fmla="*/ 80 w 114"/>
                <a:gd name="T21" fmla="*/ 168 h 190"/>
                <a:gd name="T22" fmla="*/ 92 w 114"/>
                <a:gd name="T23" fmla="*/ 154 h 190"/>
                <a:gd name="T24" fmla="*/ 92 w 114"/>
                <a:gd name="T25" fmla="*/ 126 h 190"/>
                <a:gd name="T26" fmla="*/ 83 w 114"/>
                <a:gd name="T27" fmla="*/ 113 h 190"/>
                <a:gd name="T28" fmla="*/ 24 w 114"/>
                <a:gd name="T29" fmla="*/ 113 h 190"/>
                <a:gd name="T30" fmla="*/ 1 w 114"/>
                <a:gd name="T31" fmla="*/ 84 h 190"/>
                <a:gd name="T32" fmla="*/ 1 w 114"/>
                <a:gd name="T33" fmla="*/ 0 h 190"/>
                <a:gd name="T34" fmla="*/ 110 w 114"/>
                <a:gd name="T35" fmla="*/ 0 h 190"/>
                <a:gd name="T36" fmla="*/ 110 w 114"/>
                <a:gd name="T37" fmla="*/ 2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90">
                  <a:moveTo>
                    <a:pt x="110" y="22"/>
                  </a:moveTo>
                  <a:cubicBezTo>
                    <a:pt x="23" y="22"/>
                    <a:pt x="23" y="22"/>
                    <a:pt x="23" y="22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7" y="81"/>
                    <a:pt x="30" y="85"/>
                    <a:pt x="34" y="91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114" y="118"/>
                    <a:pt x="114" y="118"/>
                    <a:pt x="114" y="118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90" y="190"/>
                    <a:pt x="90" y="190"/>
                    <a:pt x="9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80" y="168"/>
                    <a:pt x="80" y="168"/>
                    <a:pt x="80" y="168"/>
                  </a:cubicBezTo>
                  <a:cubicBezTo>
                    <a:pt x="83" y="163"/>
                    <a:pt x="87" y="159"/>
                    <a:pt x="92" y="154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89" y="121"/>
                    <a:pt x="87" y="118"/>
                    <a:pt x="83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110" y="22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2"/>
            <p:cNvSpPr>
              <a:spLocks noEditPoints="1"/>
            </p:cNvSpPr>
            <p:nvPr/>
          </p:nvSpPr>
          <p:spPr bwMode="auto">
            <a:xfrm>
              <a:off x="3063" y="2455"/>
              <a:ext cx="369" cy="375"/>
            </a:xfrm>
            <a:custGeom>
              <a:avLst/>
              <a:gdLst>
                <a:gd name="T0" fmla="*/ 27 w 369"/>
                <a:gd name="T1" fmla="*/ 375 h 375"/>
                <a:gd name="T2" fmla="*/ 0 w 369"/>
                <a:gd name="T3" fmla="*/ 359 h 375"/>
                <a:gd name="T4" fmla="*/ 35 w 369"/>
                <a:gd name="T5" fmla="*/ 298 h 375"/>
                <a:gd name="T6" fmla="*/ 35 w 369"/>
                <a:gd name="T7" fmla="*/ 0 h 375"/>
                <a:gd name="T8" fmla="*/ 369 w 369"/>
                <a:gd name="T9" fmla="*/ 0 h 375"/>
                <a:gd name="T10" fmla="*/ 369 w 369"/>
                <a:gd name="T11" fmla="*/ 112 h 375"/>
                <a:gd name="T12" fmla="*/ 66 w 369"/>
                <a:gd name="T13" fmla="*/ 112 h 375"/>
                <a:gd name="T14" fmla="*/ 66 w 369"/>
                <a:gd name="T15" fmla="*/ 308 h 375"/>
                <a:gd name="T16" fmla="*/ 27 w 369"/>
                <a:gd name="T17" fmla="*/ 375 h 375"/>
                <a:gd name="T18" fmla="*/ 338 w 369"/>
                <a:gd name="T19" fmla="*/ 80 h 375"/>
                <a:gd name="T20" fmla="*/ 338 w 369"/>
                <a:gd name="T21" fmla="*/ 31 h 375"/>
                <a:gd name="T22" fmla="*/ 66 w 369"/>
                <a:gd name="T23" fmla="*/ 31 h 375"/>
                <a:gd name="T24" fmla="*/ 66 w 369"/>
                <a:gd name="T25" fmla="*/ 80 h 375"/>
                <a:gd name="T26" fmla="*/ 338 w 369"/>
                <a:gd name="T27" fmla="*/ 80 h 375"/>
                <a:gd name="T28" fmla="*/ 369 w 369"/>
                <a:gd name="T29" fmla="*/ 369 h 375"/>
                <a:gd name="T30" fmla="*/ 99 w 369"/>
                <a:gd name="T31" fmla="*/ 369 h 375"/>
                <a:gd name="T32" fmla="*/ 99 w 369"/>
                <a:gd name="T33" fmla="*/ 171 h 375"/>
                <a:gd name="T34" fmla="*/ 219 w 369"/>
                <a:gd name="T35" fmla="*/ 171 h 375"/>
                <a:gd name="T36" fmla="*/ 219 w 369"/>
                <a:gd name="T37" fmla="*/ 130 h 375"/>
                <a:gd name="T38" fmla="*/ 250 w 369"/>
                <a:gd name="T39" fmla="*/ 130 h 375"/>
                <a:gd name="T40" fmla="*/ 250 w 369"/>
                <a:gd name="T41" fmla="*/ 171 h 375"/>
                <a:gd name="T42" fmla="*/ 369 w 369"/>
                <a:gd name="T43" fmla="*/ 171 h 375"/>
                <a:gd name="T44" fmla="*/ 369 w 369"/>
                <a:gd name="T45" fmla="*/ 369 h 375"/>
                <a:gd name="T46" fmla="*/ 131 w 369"/>
                <a:gd name="T47" fmla="*/ 253 h 375"/>
                <a:gd name="T48" fmla="*/ 219 w 369"/>
                <a:gd name="T49" fmla="*/ 253 h 375"/>
                <a:gd name="T50" fmla="*/ 219 w 369"/>
                <a:gd name="T51" fmla="*/ 200 h 375"/>
                <a:gd name="T52" fmla="*/ 131 w 369"/>
                <a:gd name="T53" fmla="*/ 200 h 375"/>
                <a:gd name="T54" fmla="*/ 131 w 369"/>
                <a:gd name="T55" fmla="*/ 253 h 375"/>
                <a:gd name="T56" fmla="*/ 131 w 369"/>
                <a:gd name="T57" fmla="*/ 340 h 375"/>
                <a:gd name="T58" fmla="*/ 219 w 369"/>
                <a:gd name="T59" fmla="*/ 340 h 375"/>
                <a:gd name="T60" fmla="*/ 219 w 369"/>
                <a:gd name="T61" fmla="*/ 285 h 375"/>
                <a:gd name="T62" fmla="*/ 131 w 369"/>
                <a:gd name="T63" fmla="*/ 285 h 375"/>
                <a:gd name="T64" fmla="*/ 131 w 369"/>
                <a:gd name="T65" fmla="*/ 340 h 375"/>
                <a:gd name="T66" fmla="*/ 338 w 369"/>
                <a:gd name="T67" fmla="*/ 200 h 375"/>
                <a:gd name="T68" fmla="*/ 250 w 369"/>
                <a:gd name="T69" fmla="*/ 200 h 375"/>
                <a:gd name="T70" fmla="*/ 250 w 369"/>
                <a:gd name="T71" fmla="*/ 253 h 375"/>
                <a:gd name="T72" fmla="*/ 338 w 369"/>
                <a:gd name="T73" fmla="*/ 253 h 375"/>
                <a:gd name="T74" fmla="*/ 338 w 369"/>
                <a:gd name="T75" fmla="*/ 200 h 375"/>
                <a:gd name="T76" fmla="*/ 338 w 369"/>
                <a:gd name="T77" fmla="*/ 340 h 375"/>
                <a:gd name="T78" fmla="*/ 338 w 369"/>
                <a:gd name="T79" fmla="*/ 285 h 375"/>
                <a:gd name="T80" fmla="*/ 250 w 369"/>
                <a:gd name="T81" fmla="*/ 285 h 375"/>
                <a:gd name="T82" fmla="*/ 250 w 369"/>
                <a:gd name="T83" fmla="*/ 340 h 375"/>
                <a:gd name="T84" fmla="*/ 338 w 369"/>
                <a:gd name="T85" fmla="*/ 34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9" h="375">
                  <a:moveTo>
                    <a:pt x="27" y="375"/>
                  </a:moveTo>
                  <a:lnTo>
                    <a:pt x="0" y="359"/>
                  </a:lnTo>
                  <a:lnTo>
                    <a:pt x="35" y="298"/>
                  </a:lnTo>
                  <a:lnTo>
                    <a:pt x="35" y="0"/>
                  </a:lnTo>
                  <a:lnTo>
                    <a:pt x="369" y="0"/>
                  </a:lnTo>
                  <a:lnTo>
                    <a:pt x="369" y="112"/>
                  </a:lnTo>
                  <a:lnTo>
                    <a:pt x="66" y="112"/>
                  </a:lnTo>
                  <a:lnTo>
                    <a:pt x="66" y="308"/>
                  </a:lnTo>
                  <a:lnTo>
                    <a:pt x="27" y="375"/>
                  </a:lnTo>
                  <a:close/>
                  <a:moveTo>
                    <a:pt x="338" y="80"/>
                  </a:moveTo>
                  <a:lnTo>
                    <a:pt x="338" y="31"/>
                  </a:lnTo>
                  <a:lnTo>
                    <a:pt x="66" y="31"/>
                  </a:lnTo>
                  <a:lnTo>
                    <a:pt x="66" y="80"/>
                  </a:lnTo>
                  <a:lnTo>
                    <a:pt x="338" y="80"/>
                  </a:lnTo>
                  <a:close/>
                  <a:moveTo>
                    <a:pt x="369" y="369"/>
                  </a:moveTo>
                  <a:lnTo>
                    <a:pt x="99" y="369"/>
                  </a:lnTo>
                  <a:lnTo>
                    <a:pt x="99" y="171"/>
                  </a:lnTo>
                  <a:lnTo>
                    <a:pt x="219" y="171"/>
                  </a:lnTo>
                  <a:lnTo>
                    <a:pt x="219" y="130"/>
                  </a:lnTo>
                  <a:lnTo>
                    <a:pt x="250" y="130"/>
                  </a:lnTo>
                  <a:lnTo>
                    <a:pt x="250" y="171"/>
                  </a:lnTo>
                  <a:lnTo>
                    <a:pt x="369" y="171"/>
                  </a:lnTo>
                  <a:lnTo>
                    <a:pt x="369" y="369"/>
                  </a:lnTo>
                  <a:close/>
                  <a:moveTo>
                    <a:pt x="131" y="253"/>
                  </a:moveTo>
                  <a:lnTo>
                    <a:pt x="219" y="253"/>
                  </a:lnTo>
                  <a:lnTo>
                    <a:pt x="219" y="200"/>
                  </a:lnTo>
                  <a:lnTo>
                    <a:pt x="131" y="200"/>
                  </a:lnTo>
                  <a:lnTo>
                    <a:pt x="131" y="253"/>
                  </a:lnTo>
                  <a:close/>
                  <a:moveTo>
                    <a:pt x="131" y="340"/>
                  </a:moveTo>
                  <a:lnTo>
                    <a:pt x="219" y="340"/>
                  </a:lnTo>
                  <a:lnTo>
                    <a:pt x="219" y="285"/>
                  </a:lnTo>
                  <a:lnTo>
                    <a:pt x="131" y="285"/>
                  </a:lnTo>
                  <a:lnTo>
                    <a:pt x="131" y="340"/>
                  </a:lnTo>
                  <a:close/>
                  <a:moveTo>
                    <a:pt x="338" y="200"/>
                  </a:moveTo>
                  <a:lnTo>
                    <a:pt x="250" y="200"/>
                  </a:lnTo>
                  <a:lnTo>
                    <a:pt x="250" y="253"/>
                  </a:lnTo>
                  <a:lnTo>
                    <a:pt x="338" y="253"/>
                  </a:lnTo>
                  <a:lnTo>
                    <a:pt x="338" y="200"/>
                  </a:lnTo>
                  <a:close/>
                  <a:moveTo>
                    <a:pt x="338" y="340"/>
                  </a:moveTo>
                  <a:lnTo>
                    <a:pt x="338" y="285"/>
                  </a:lnTo>
                  <a:lnTo>
                    <a:pt x="250" y="285"/>
                  </a:lnTo>
                  <a:lnTo>
                    <a:pt x="250" y="340"/>
                  </a:lnTo>
                  <a:lnTo>
                    <a:pt x="338" y="340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3"/>
            <p:cNvSpPr>
              <a:spLocks noEditPoints="1"/>
            </p:cNvSpPr>
            <p:nvPr/>
          </p:nvSpPr>
          <p:spPr bwMode="auto">
            <a:xfrm>
              <a:off x="3522" y="2449"/>
              <a:ext cx="390" cy="387"/>
            </a:xfrm>
            <a:custGeom>
              <a:avLst/>
              <a:gdLst>
                <a:gd name="T0" fmla="*/ 390 w 390"/>
                <a:gd name="T1" fmla="*/ 289 h 387"/>
                <a:gd name="T2" fmla="*/ 210 w 390"/>
                <a:gd name="T3" fmla="*/ 289 h 387"/>
                <a:gd name="T4" fmla="*/ 210 w 390"/>
                <a:gd name="T5" fmla="*/ 387 h 387"/>
                <a:gd name="T6" fmla="*/ 178 w 390"/>
                <a:gd name="T7" fmla="*/ 387 h 387"/>
                <a:gd name="T8" fmla="*/ 178 w 390"/>
                <a:gd name="T9" fmla="*/ 289 h 387"/>
                <a:gd name="T10" fmla="*/ 0 w 390"/>
                <a:gd name="T11" fmla="*/ 289 h 387"/>
                <a:gd name="T12" fmla="*/ 0 w 390"/>
                <a:gd name="T13" fmla="*/ 257 h 387"/>
                <a:gd name="T14" fmla="*/ 178 w 390"/>
                <a:gd name="T15" fmla="*/ 257 h 387"/>
                <a:gd name="T16" fmla="*/ 178 w 390"/>
                <a:gd name="T17" fmla="*/ 210 h 387"/>
                <a:gd name="T18" fmla="*/ 210 w 390"/>
                <a:gd name="T19" fmla="*/ 210 h 387"/>
                <a:gd name="T20" fmla="*/ 210 w 390"/>
                <a:gd name="T21" fmla="*/ 257 h 387"/>
                <a:gd name="T22" fmla="*/ 390 w 390"/>
                <a:gd name="T23" fmla="*/ 257 h 387"/>
                <a:gd name="T24" fmla="*/ 390 w 390"/>
                <a:gd name="T25" fmla="*/ 289 h 387"/>
                <a:gd name="T26" fmla="*/ 139 w 390"/>
                <a:gd name="T27" fmla="*/ 35 h 387"/>
                <a:gd name="T28" fmla="*/ 104 w 390"/>
                <a:gd name="T29" fmla="*/ 55 h 387"/>
                <a:gd name="T30" fmla="*/ 104 w 390"/>
                <a:gd name="T31" fmla="*/ 218 h 387"/>
                <a:gd name="T32" fmla="*/ 73 w 390"/>
                <a:gd name="T33" fmla="*/ 218 h 387"/>
                <a:gd name="T34" fmla="*/ 73 w 390"/>
                <a:gd name="T35" fmla="*/ 75 h 387"/>
                <a:gd name="T36" fmla="*/ 22 w 390"/>
                <a:gd name="T37" fmla="*/ 104 h 387"/>
                <a:gd name="T38" fmla="*/ 6 w 390"/>
                <a:gd name="T39" fmla="*/ 77 h 387"/>
                <a:gd name="T40" fmla="*/ 124 w 390"/>
                <a:gd name="T41" fmla="*/ 8 h 387"/>
                <a:gd name="T42" fmla="*/ 139 w 390"/>
                <a:gd name="T43" fmla="*/ 35 h 387"/>
                <a:gd name="T44" fmla="*/ 378 w 390"/>
                <a:gd name="T45" fmla="*/ 161 h 387"/>
                <a:gd name="T46" fmla="*/ 339 w 390"/>
                <a:gd name="T47" fmla="*/ 210 h 387"/>
                <a:gd name="T48" fmla="*/ 233 w 390"/>
                <a:gd name="T49" fmla="*/ 210 h 387"/>
                <a:gd name="T50" fmla="*/ 233 w 390"/>
                <a:gd name="T51" fmla="*/ 122 h 387"/>
                <a:gd name="T52" fmla="*/ 147 w 390"/>
                <a:gd name="T53" fmla="*/ 167 h 387"/>
                <a:gd name="T54" fmla="*/ 133 w 390"/>
                <a:gd name="T55" fmla="*/ 138 h 387"/>
                <a:gd name="T56" fmla="*/ 233 w 390"/>
                <a:gd name="T57" fmla="*/ 86 h 387"/>
                <a:gd name="T58" fmla="*/ 233 w 390"/>
                <a:gd name="T59" fmla="*/ 0 h 387"/>
                <a:gd name="T60" fmla="*/ 264 w 390"/>
                <a:gd name="T61" fmla="*/ 0 h 387"/>
                <a:gd name="T62" fmla="*/ 264 w 390"/>
                <a:gd name="T63" fmla="*/ 71 h 387"/>
                <a:gd name="T64" fmla="*/ 347 w 390"/>
                <a:gd name="T65" fmla="*/ 30 h 387"/>
                <a:gd name="T66" fmla="*/ 360 w 390"/>
                <a:gd name="T67" fmla="*/ 57 h 387"/>
                <a:gd name="T68" fmla="*/ 264 w 390"/>
                <a:gd name="T69" fmla="*/ 106 h 387"/>
                <a:gd name="T70" fmla="*/ 264 w 390"/>
                <a:gd name="T71" fmla="*/ 179 h 387"/>
                <a:gd name="T72" fmla="*/ 323 w 390"/>
                <a:gd name="T73" fmla="*/ 179 h 387"/>
                <a:gd name="T74" fmla="*/ 352 w 390"/>
                <a:gd name="T75" fmla="*/ 141 h 387"/>
                <a:gd name="T76" fmla="*/ 378 w 390"/>
                <a:gd name="T77" fmla="*/ 161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0" h="387">
                  <a:moveTo>
                    <a:pt x="390" y="289"/>
                  </a:moveTo>
                  <a:lnTo>
                    <a:pt x="210" y="289"/>
                  </a:lnTo>
                  <a:lnTo>
                    <a:pt x="210" y="387"/>
                  </a:lnTo>
                  <a:lnTo>
                    <a:pt x="178" y="387"/>
                  </a:lnTo>
                  <a:lnTo>
                    <a:pt x="178" y="289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178" y="257"/>
                  </a:lnTo>
                  <a:lnTo>
                    <a:pt x="178" y="210"/>
                  </a:lnTo>
                  <a:lnTo>
                    <a:pt x="210" y="210"/>
                  </a:lnTo>
                  <a:lnTo>
                    <a:pt x="210" y="257"/>
                  </a:lnTo>
                  <a:lnTo>
                    <a:pt x="390" y="257"/>
                  </a:lnTo>
                  <a:lnTo>
                    <a:pt x="390" y="289"/>
                  </a:lnTo>
                  <a:close/>
                  <a:moveTo>
                    <a:pt x="139" y="35"/>
                  </a:moveTo>
                  <a:lnTo>
                    <a:pt x="104" y="55"/>
                  </a:lnTo>
                  <a:lnTo>
                    <a:pt x="104" y="218"/>
                  </a:lnTo>
                  <a:lnTo>
                    <a:pt x="73" y="218"/>
                  </a:lnTo>
                  <a:lnTo>
                    <a:pt x="73" y="75"/>
                  </a:lnTo>
                  <a:lnTo>
                    <a:pt x="22" y="104"/>
                  </a:lnTo>
                  <a:lnTo>
                    <a:pt x="6" y="77"/>
                  </a:lnTo>
                  <a:lnTo>
                    <a:pt x="124" y="8"/>
                  </a:lnTo>
                  <a:lnTo>
                    <a:pt x="139" y="35"/>
                  </a:lnTo>
                  <a:close/>
                  <a:moveTo>
                    <a:pt x="378" y="161"/>
                  </a:moveTo>
                  <a:lnTo>
                    <a:pt x="339" y="210"/>
                  </a:lnTo>
                  <a:lnTo>
                    <a:pt x="233" y="210"/>
                  </a:lnTo>
                  <a:lnTo>
                    <a:pt x="233" y="122"/>
                  </a:lnTo>
                  <a:lnTo>
                    <a:pt x="147" y="167"/>
                  </a:lnTo>
                  <a:lnTo>
                    <a:pt x="133" y="138"/>
                  </a:lnTo>
                  <a:lnTo>
                    <a:pt x="233" y="86"/>
                  </a:lnTo>
                  <a:lnTo>
                    <a:pt x="233" y="0"/>
                  </a:lnTo>
                  <a:lnTo>
                    <a:pt x="264" y="0"/>
                  </a:lnTo>
                  <a:lnTo>
                    <a:pt x="264" y="71"/>
                  </a:lnTo>
                  <a:lnTo>
                    <a:pt x="347" y="30"/>
                  </a:lnTo>
                  <a:lnTo>
                    <a:pt x="360" y="57"/>
                  </a:lnTo>
                  <a:lnTo>
                    <a:pt x="264" y="106"/>
                  </a:lnTo>
                  <a:lnTo>
                    <a:pt x="264" y="179"/>
                  </a:lnTo>
                  <a:lnTo>
                    <a:pt x="323" y="179"/>
                  </a:lnTo>
                  <a:lnTo>
                    <a:pt x="352" y="141"/>
                  </a:lnTo>
                  <a:lnTo>
                    <a:pt x="378" y="161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4"/>
            <p:cNvSpPr>
              <a:spLocks noEditPoints="1"/>
            </p:cNvSpPr>
            <p:nvPr/>
          </p:nvSpPr>
          <p:spPr bwMode="auto">
            <a:xfrm>
              <a:off x="3955" y="2469"/>
              <a:ext cx="389" cy="359"/>
            </a:xfrm>
            <a:custGeom>
              <a:avLst/>
              <a:gdLst>
                <a:gd name="T0" fmla="*/ 389 w 389"/>
                <a:gd name="T1" fmla="*/ 359 h 359"/>
                <a:gd name="T2" fmla="*/ 0 w 389"/>
                <a:gd name="T3" fmla="*/ 359 h 359"/>
                <a:gd name="T4" fmla="*/ 0 w 389"/>
                <a:gd name="T5" fmla="*/ 328 h 359"/>
                <a:gd name="T6" fmla="*/ 389 w 389"/>
                <a:gd name="T7" fmla="*/ 328 h 359"/>
                <a:gd name="T8" fmla="*/ 389 w 389"/>
                <a:gd name="T9" fmla="*/ 359 h 359"/>
                <a:gd name="T10" fmla="*/ 381 w 389"/>
                <a:gd name="T11" fmla="*/ 31 h 359"/>
                <a:gd name="T12" fmla="*/ 7 w 389"/>
                <a:gd name="T13" fmla="*/ 31 h 359"/>
                <a:gd name="T14" fmla="*/ 7 w 389"/>
                <a:gd name="T15" fmla="*/ 0 h 359"/>
                <a:gd name="T16" fmla="*/ 381 w 389"/>
                <a:gd name="T17" fmla="*/ 0 h 359"/>
                <a:gd name="T18" fmla="*/ 381 w 389"/>
                <a:gd name="T19" fmla="*/ 31 h 359"/>
                <a:gd name="T20" fmla="*/ 369 w 389"/>
                <a:gd name="T21" fmla="*/ 202 h 359"/>
                <a:gd name="T22" fmla="*/ 19 w 389"/>
                <a:gd name="T23" fmla="*/ 202 h 359"/>
                <a:gd name="T24" fmla="*/ 19 w 389"/>
                <a:gd name="T25" fmla="*/ 171 h 359"/>
                <a:gd name="T26" fmla="*/ 369 w 389"/>
                <a:gd name="T27" fmla="*/ 171 h 359"/>
                <a:gd name="T28" fmla="*/ 369 w 389"/>
                <a:gd name="T29" fmla="*/ 20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9" h="359">
                  <a:moveTo>
                    <a:pt x="389" y="359"/>
                  </a:moveTo>
                  <a:lnTo>
                    <a:pt x="0" y="359"/>
                  </a:lnTo>
                  <a:lnTo>
                    <a:pt x="0" y="328"/>
                  </a:lnTo>
                  <a:lnTo>
                    <a:pt x="389" y="328"/>
                  </a:lnTo>
                  <a:lnTo>
                    <a:pt x="389" y="359"/>
                  </a:lnTo>
                  <a:close/>
                  <a:moveTo>
                    <a:pt x="381" y="31"/>
                  </a:moveTo>
                  <a:lnTo>
                    <a:pt x="7" y="31"/>
                  </a:lnTo>
                  <a:lnTo>
                    <a:pt x="7" y="0"/>
                  </a:lnTo>
                  <a:lnTo>
                    <a:pt x="381" y="0"/>
                  </a:lnTo>
                  <a:lnTo>
                    <a:pt x="381" y="31"/>
                  </a:lnTo>
                  <a:close/>
                  <a:moveTo>
                    <a:pt x="369" y="202"/>
                  </a:moveTo>
                  <a:lnTo>
                    <a:pt x="19" y="202"/>
                  </a:lnTo>
                  <a:lnTo>
                    <a:pt x="19" y="171"/>
                  </a:lnTo>
                  <a:lnTo>
                    <a:pt x="369" y="171"/>
                  </a:lnTo>
                  <a:lnTo>
                    <a:pt x="369" y="202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5"/>
            <p:cNvSpPr>
              <a:spLocks noEditPoints="1"/>
            </p:cNvSpPr>
            <p:nvPr/>
          </p:nvSpPr>
          <p:spPr bwMode="auto">
            <a:xfrm>
              <a:off x="4391" y="2459"/>
              <a:ext cx="381" cy="371"/>
            </a:xfrm>
            <a:custGeom>
              <a:avLst/>
              <a:gdLst>
                <a:gd name="T0" fmla="*/ 49 w 381"/>
                <a:gd name="T1" fmla="*/ 292 h 371"/>
                <a:gd name="T2" fmla="*/ 0 w 381"/>
                <a:gd name="T3" fmla="*/ 143 h 371"/>
                <a:gd name="T4" fmla="*/ 80 w 381"/>
                <a:gd name="T5" fmla="*/ 114 h 371"/>
                <a:gd name="T6" fmla="*/ 129 w 381"/>
                <a:gd name="T7" fmla="*/ 338 h 371"/>
                <a:gd name="T8" fmla="*/ 381 w 381"/>
                <a:gd name="T9" fmla="*/ 369 h 371"/>
                <a:gd name="T10" fmla="*/ 66 w 381"/>
                <a:gd name="T11" fmla="*/ 320 h 371"/>
                <a:gd name="T12" fmla="*/ 0 w 381"/>
                <a:gd name="T13" fmla="*/ 351 h 371"/>
                <a:gd name="T14" fmla="*/ 29 w 381"/>
                <a:gd name="T15" fmla="*/ 37 h 371"/>
                <a:gd name="T16" fmla="*/ 92 w 381"/>
                <a:gd name="T17" fmla="*/ 57 h 371"/>
                <a:gd name="T18" fmla="*/ 295 w 381"/>
                <a:gd name="T19" fmla="*/ 292 h 371"/>
                <a:gd name="T20" fmla="*/ 328 w 381"/>
                <a:gd name="T21" fmla="*/ 259 h 371"/>
                <a:gd name="T22" fmla="*/ 258 w 381"/>
                <a:gd name="T23" fmla="*/ 320 h 371"/>
                <a:gd name="T24" fmla="*/ 227 w 381"/>
                <a:gd name="T25" fmla="*/ 259 h 371"/>
                <a:gd name="T26" fmla="*/ 156 w 381"/>
                <a:gd name="T27" fmla="*/ 320 h 371"/>
                <a:gd name="T28" fmla="*/ 125 w 381"/>
                <a:gd name="T29" fmla="*/ 104 h 371"/>
                <a:gd name="T30" fmla="*/ 152 w 381"/>
                <a:gd name="T31" fmla="*/ 67 h 371"/>
                <a:gd name="T32" fmla="*/ 242 w 381"/>
                <a:gd name="T33" fmla="*/ 100 h 371"/>
                <a:gd name="T34" fmla="*/ 131 w 381"/>
                <a:gd name="T35" fmla="*/ 31 h 371"/>
                <a:gd name="T36" fmla="*/ 358 w 381"/>
                <a:gd name="T37" fmla="*/ 0 h 371"/>
                <a:gd name="T38" fmla="*/ 283 w 381"/>
                <a:gd name="T39" fmla="*/ 104 h 371"/>
                <a:gd name="T40" fmla="*/ 360 w 381"/>
                <a:gd name="T41" fmla="*/ 324 h 371"/>
                <a:gd name="T42" fmla="*/ 295 w 381"/>
                <a:gd name="T43" fmla="*/ 292 h 371"/>
                <a:gd name="T44" fmla="*/ 227 w 381"/>
                <a:gd name="T45" fmla="*/ 167 h 371"/>
                <a:gd name="T46" fmla="*/ 156 w 381"/>
                <a:gd name="T47" fmla="*/ 133 h 371"/>
                <a:gd name="T48" fmla="*/ 156 w 381"/>
                <a:gd name="T49" fmla="*/ 228 h 371"/>
                <a:gd name="T50" fmla="*/ 227 w 381"/>
                <a:gd name="T51" fmla="*/ 198 h 371"/>
                <a:gd name="T52" fmla="*/ 156 w 381"/>
                <a:gd name="T53" fmla="*/ 228 h 371"/>
                <a:gd name="T54" fmla="*/ 258 w 381"/>
                <a:gd name="T55" fmla="*/ 133 h 371"/>
                <a:gd name="T56" fmla="*/ 328 w 381"/>
                <a:gd name="T57" fmla="*/ 167 h 371"/>
                <a:gd name="T58" fmla="*/ 258 w 381"/>
                <a:gd name="T59" fmla="*/ 228 h 371"/>
                <a:gd name="T60" fmla="*/ 328 w 381"/>
                <a:gd name="T61" fmla="*/ 198 h 371"/>
                <a:gd name="T62" fmla="*/ 258 w 381"/>
                <a:gd name="T63" fmla="*/ 22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1" h="371">
                  <a:moveTo>
                    <a:pt x="0" y="351"/>
                  </a:moveTo>
                  <a:lnTo>
                    <a:pt x="49" y="292"/>
                  </a:lnTo>
                  <a:lnTo>
                    <a:pt x="49" y="143"/>
                  </a:lnTo>
                  <a:lnTo>
                    <a:pt x="0" y="143"/>
                  </a:lnTo>
                  <a:lnTo>
                    <a:pt x="0" y="114"/>
                  </a:lnTo>
                  <a:lnTo>
                    <a:pt x="80" y="114"/>
                  </a:lnTo>
                  <a:lnTo>
                    <a:pt x="80" y="291"/>
                  </a:lnTo>
                  <a:lnTo>
                    <a:pt x="129" y="338"/>
                  </a:lnTo>
                  <a:lnTo>
                    <a:pt x="381" y="338"/>
                  </a:lnTo>
                  <a:lnTo>
                    <a:pt x="381" y="369"/>
                  </a:lnTo>
                  <a:lnTo>
                    <a:pt x="115" y="369"/>
                  </a:lnTo>
                  <a:lnTo>
                    <a:pt x="66" y="320"/>
                  </a:lnTo>
                  <a:lnTo>
                    <a:pt x="23" y="371"/>
                  </a:lnTo>
                  <a:lnTo>
                    <a:pt x="0" y="351"/>
                  </a:lnTo>
                  <a:close/>
                  <a:moveTo>
                    <a:pt x="70" y="78"/>
                  </a:moveTo>
                  <a:lnTo>
                    <a:pt x="29" y="37"/>
                  </a:lnTo>
                  <a:lnTo>
                    <a:pt x="51" y="16"/>
                  </a:lnTo>
                  <a:lnTo>
                    <a:pt x="92" y="57"/>
                  </a:lnTo>
                  <a:lnTo>
                    <a:pt x="70" y="78"/>
                  </a:lnTo>
                  <a:close/>
                  <a:moveTo>
                    <a:pt x="295" y="292"/>
                  </a:moveTo>
                  <a:lnTo>
                    <a:pt x="328" y="292"/>
                  </a:lnTo>
                  <a:lnTo>
                    <a:pt x="328" y="259"/>
                  </a:lnTo>
                  <a:lnTo>
                    <a:pt x="258" y="259"/>
                  </a:lnTo>
                  <a:lnTo>
                    <a:pt x="258" y="320"/>
                  </a:lnTo>
                  <a:lnTo>
                    <a:pt x="227" y="320"/>
                  </a:lnTo>
                  <a:lnTo>
                    <a:pt x="227" y="259"/>
                  </a:lnTo>
                  <a:lnTo>
                    <a:pt x="156" y="259"/>
                  </a:lnTo>
                  <a:lnTo>
                    <a:pt x="156" y="320"/>
                  </a:lnTo>
                  <a:lnTo>
                    <a:pt x="125" y="320"/>
                  </a:lnTo>
                  <a:lnTo>
                    <a:pt x="125" y="104"/>
                  </a:lnTo>
                  <a:lnTo>
                    <a:pt x="197" y="104"/>
                  </a:lnTo>
                  <a:lnTo>
                    <a:pt x="152" y="67"/>
                  </a:lnTo>
                  <a:lnTo>
                    <a:pt x="172" y="41"/>
                  </a:lnTo>
                  <a:lnTo>
                    <a:pt x="242" y="100"/>
                  </a:lnTo>
                  <a:lnTo>
                    <a:pt x="319" y="31"/>
                  </a:lnTo>
                  <a:lnTo>
                    <a:pt x="131" y="31"/>
                  </a:lnTo>
                  <a:lnTo>
                    <a:pt x="131" y="0"/>
                  </a:lnTo>
                  <a:lnTo>
                    <a:pt x="358" y="0"/>
                  </a:lnTo>
                  <a:lnTo>
                    <a:pt x="358" y="39"/>
                  </a:lnTo>
                  <a:lnTo>
                    <a:pt x="283" y="104"/>
                  </a:lnTo>
                  <a:lnTo>
                    <a:pt x="360" y="104"/>
                  </a:lnTo>
                  <a:lnTo>
                    <a:pt x="360" y="324"/>
                  </a:lnTo>
                  <a:lnTo>
                    <a:pt x="295" y="324"/>
                  </a:lnTo>
                  <a:lnTo>
                    <a:pt x="295" y="292"/>
                  </a:lnTo>
                  <a:close/>
                  <a:moveTo>
                    <a:pt x="156" y="167"/>
                  </a:moveTo>
                  <a:lnTo>
                    <a:pt x="227" y="167"/>
                  </a:lnTo>
                  <a:lnTo>
                    <a:pt x="227" y="133"/>
                  </a:lnTo>
                  <a:lnTo>
                    <a:pt x="156" y="133"/>
                  </a:lnTo>
                  <a:lnTo>
                    <a:pt x="156" y="167"/>
                  </a:lnTo>
                  <a:close/>
                  <a:moveTo>
                    <a:pt x="156" y="228"/>
                  </a:moveTo>
                  <a:lnTo>
                    <a:pt x="227" y="228"/>
                  </a:lnTo>
                  <a:lnTo>
                    <a:pt x="227" y="198"/>
                  </a:lnTo>
                  <a:lnTo>
                    <a:pt x="156" y="198"/>
                  </a:lnTo>
                  <a:lnTo>
                    <a:pt x="156" y="228"/>
                  </a:lnTo>
                  <a:close/>
                  <a:moveTo>
                    <a:pt x="328" y="133"/>
                  </a:moveTo>
                  <a:lnTo>
                    <a:pt x="258" y="133"/>
                  </a:lnTo>
                  <a:lnTo>
                    <a:pt x="258" y="167"/>
                  </a:lnTo>
                  <a:lnTo>
                    <a:pt x="328" y="167"/>
                  </a:lnTo>
                  <a:lnTo>
                    <a:pt x="328" y="133"/>
                  </a:lnTo>
                  <a:close/>
                  <a:moveTo>
                    <a:pt x="258" y="228"/>
                  </a:moveTo>
                  <a:lnTo>
                    <a:pt x="328" y="228"/>
                  </a:lnTo>
                  <a:lnTo>
                    <a:pt x="328" y="198"/>
                  </a:lnTo>
                  <a:lnTo>
                    <a:pt x="258" y="198"/>
                  </a:lnTo>
                  <a:lnTo>
                    <a:pt x="258" y="228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6"/>
            <p:cNvSpPr>
              <a:spLocks noEditPoints="1"/>
            </p:cNvSpPr>
            <p:nvPr/>
          </p:nvSpPr>
          <p:spPr bwMode="auto">
            <a:xfrm>
              <a:off x="4823" y="2449"/>
              <a:ext cx="381" cy="385"/>
            </a:xfrm>
            <a:custGeom>
              <a:avLst/>
              <a:gdLst>
                <a:gd name="T0" fmla="*/ 114 w 381"/>
                <a:gd name="T1" fmla="*/ 26 h 385"/>
                <a:gd name="T2" fmla="*/ 82 w 381"/>
                <a:gd name="T3" fmla="*/ 69 h 385"/>
                <a:gd name="T4" fmla="*/ 82 w 381"/>
                <a:gd name="T5" fmla="*/ 385 h 385"/>
                <a:gd name="T6" fmla="*/ 53 w 381"/>
                <a:gd name="T7" fmla="*/ 385 h 385"/>
                <a:gd name="T8" fmla="*/ 53 w 381"/>
                <a:gd name="T9" fmla="*/ 114 h 385"/>
                <a:gd name="T10" fmla="*/ 25 w 381"/>
                <a:gd name="T11" fmla="*/ 155 h 385"/>
                <a:gd name="T12" fmla="*/ 0 w 381"/>
                <a:gd name="T13" fmla="*/ 138 h 385"/>
                <a:gd name="T14" fmla="*/ 86 w 381"/>
                <a:gd name="T15" fmla="*/ 8 h 385"/>
                <a:gd name="T16" fmla="*/ 114 w 381"/>
                <a:gd name="T17" fmla="*/ 26 h 385"/>
                <a:gd name="T18" fmla="*/ 381 w 381"/>
                <a:gd name="T19" fmla="*/ 75 h 385"/>
                <a:gd name="T20" fmla="*/ 125 w 381"/>
                <a:gd name="T21" fmla="*/ 75 h 385"/>
                <a:gd name="T22" fmla="*/ 125 w 381"/>
                <a:gd name="T23" fmla="*/ 45 h 385"/>
                <a:gd name="T24" fmla="*/ 239 w 381"/>
                <a:gd name="T25" fmla="*/ 45 h 385"/>
                <a:gd name="T26" fmla="*/ 239 w 381"/>
                <a:gd name="T27" fmla="*/ 0 h 385"/>
                <a:gd name="T28" fmla="*/ 270 w 381"/>
                <a:gd name="T29" fmla="*/ 0 h 385"/>
                <a:gd name="T30" fmla="*/ 270 w 381"/>
                <a:gd name="T31" fmla="*/ 45 h 385"/>
                <a:gd name="T32" fmla="*/ 381 w 381"/>
                <a:gd name="T33" fmla="*/ 45 h 385"/>
                <a:gd name="T34" fmla="*/ 381 w 381"/>
                <a:gd name="T35" fmla="*/ 75 h 385"/>
                <a:gd name="T36" fmla="*/ 374 w 381"/>
                <a:gd name="T37" fmla="*/ 143 h 385"/>
                <a:gd name="T38" fmla="*/ 133 w 381"/>
                <a:gd name="T39" fmla="*/ 143 h 385"/>
                <a:gd name="T40" fmla="*/ 133 w 381"/>
                <a:gd name="T41" fmla="*/ 114 h 385"/>
                <a:gd name="T42" fmla="*/ 374 w 381"/>
                <a:gd name="T43" fmla="*/ 114 h 385"/>
                <a:gd name="T44" fmla="*/ 374 w 381"/>
                <a:gd name="T45" fmla="*/ 143 h 385"/>
                <a:gd name="T46" fmla="*/ 374 w 381"/>
                <a:gd name="T47" fmla="*/ 210 h 385"/>
                <a:gd name="T48" fmla="*/ 133 w 381"/>
                <a:gd name="T49" fmla="*/ 210 h 385"/>
                <a:gd name="T50" fmla="*/ 133 w 381"/>
                <a:gd name="T51" fmla="*/ 179 h 385"/>
                <a:gd name="T52" fmla="*/ 374 w 381"/>
                <a:gd name="T53" fmla="*/ 179 h 385"/>
                <a:gd name="T54" fmla="*/ 374 w 381"/>
                <a:gd name="T55" fmla="*/ 210 h 385"/>
                <a:gd name="T56" fmla="*/ 368 w 381"/>
                <a:gd name="T57" fmla="*/ 248 h 385"/>
                <a:gd name="T58" fmla="*/ 368 w 381"/>
                <a:gd name="T59" fmla="*/ 379 h 385"/>
                <a:gd name="T60" fmla="*/ 139 w 381"/>
                <a:gd name="T61" fmla="*/ 379 h 385"/>
                <a:gd name="T62" fmla="*/ 139 w 381"/>
                <a:gd name="T63" fmla="*/ 248 h 385"/>
                <a:gd name="T64" fmla="*/ 368 w 381"/>
                <a:gd name="T65" fmla="*/ 248 h 385"/>
                <a:gd name="T66" fmla="*/ 170 w 381"/>
                <a:gd name="T67" fmla="*/ 279 h 385"/>
                <a:gd name="T68" fmla="*/ 170 w 381"/>
                <a:gd name="T69" fmla="*/ 348 h 385"/>
                <a:gd name="T70" fmla="*/ 338 w 381"/>
                <a:gd name="T71" fmla="*/ 348 h 385"/>
                <a:gd name="T72" fmla="*/ 338 w 381"/>
                <a:gd name="T73" fmla="*/ 279 h 385"/>
                <a:gd name="T74" fmla="*/ 170 w 381"/>
                <a:gd name="T75" fmla="*/ 27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1" h="385">
                  <a:moveTo>
                    <a:pt x="114" y="26"/>
                  </a:moveTo>
                  <a:lnTo>
                    <a:pt x="82" y="69"/>
                  </a:lnTo>
                  <a:lnTo>
                    <a:pt x="82" y="385"/>
                  </a:lnTo>
                  <a:lnTo>
                    <a:pt x="53" y="385"/>
                  </a:lnTo>
                  <a:lnTo>
                    <a:pt x="53" y="114"/>
                  </a:lnTo>
                  <a:lnTo>
                    <a:pt x="25" y="155"/>
                  </a:lnTo>
                  <a:lnTo>
                    <a:pt x="0" y="138"/>
                  </a:lnTo>
                  <a:lnTo>
                    <a:pt x="86" y="8"/>
                  </a:lnTo>
                  <a:lnTo>
                    <a:pt x="114" y="26"/>
                  </a:lnTo>
                  <a:close/>
                  <a:moveTo>
                    <a:pt x="381" y="75"/>
                  </a:moveTo>
                  <a:lnTo>
                    <a:pt x="125" y="75"/>
                  </a:lnTo>
                  <a:lnTo>
                    <a:pt x="125" y="45"/>
                  </a:lnTo>
                  <a:lnTo>
                    <a:pt x="239" y="45"/>
                  </a:lnTo>
                  <a:lnTo>
                    <a:pt x="239" y="0"/>
                  </a:lnTo>
                  <a:lnTo>
                    <a:pt x="270" y="0"/>
                  </a:lnTo>
                  <a:lnTo>
                    <a:pt x="270" y="45"/>
                  </a:lnTo>
                  <a:lnTo>
                    <a:pt x="381" y="45"/>
                  </a:lnTo>
                  <a:lnTo>
                    <a:pt x="381" y="75"/>
                  </a:lnTo>
                  <a:close/>
                  <a:moveTo>
                    <a:pt x="374" y="143"/>
                  </a:moveTo>
                  <a:lnTo>
                    <a:pt x="133" y="143"/>
                  </a:lnTo>
                  <a:lnTo>
                    <a:pt x="133" y="114"/>
                  </a:lnTo>
                  <a:lnTo>
                    <a:pt x="374" y="114"/>
                  </a:lnTo>
                  <a:lnTo>
                    <a:pt x="374" y="143"/>
                  </a:lnTo>
                  <a:close/>
                  <a:moveTo>
                    <a:pt x="374" y="210"/>
                  </a:moveTo>
                  <a:lnTo>
                    <a:pt x="133" y="210"/>
                  </a:lnTo>
                  <a:lnTo>
                    <a:pt x="133" y="179"/>
                  </a:lnTo>
                  <a:lnTo>
                    <a:pt x="374" y="179"/>
                  </a:lnTo>
                  <a:lnTo>
                    <a:pt x="374" y="210"/>
                  </a:lnTo>
                  <a:close/>
                  <a:moveTo>
                    <a:pt x="368" y="248"/>
                  </a:moveTo>
                  <a:lnTo>
                    <a:pt x="368" y="379"/>
                  </a:lnTo>
                  <a:lnTo>
                    <a:pt x="139" y="379"/>
                  </a:lnTo>
                  <a:lnTo>
                    <a:pt x="139" y="248"/>
                  </a:lnTo>
                  <a:lnTo>
                    <a:pt x="368" y="248"/>
                  </a:lnTo>
                  <a:close/>
                  <a:moveTo>
                    <a:pt x="170" y="279"/>
                  </a:moveTo>
                  <a:lnTo>
                    <a:pt x="170" y="348"/>
                  </a:lnTo>
                  <a:lnTo>
                    <a:pt x="338" y="348"/>
                  </a:lnTo>
                  <a:lnTo>
                    <a:pt x="338" y="279"/>
                  </a:lnTo>
                  <a:lnTo>
                    <a:pt x="170" y="279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7"/>
            <p:cNvSpPr>
              <a:spLocks noEditPoints="1"/>
            </p:cNvSpPr>
            <p:nvPr/>
          </p:nvSpPr>
          <p:spPr bwMode="auto">
            <a:xfrm>
              <a:off x="2529" y="2997"/>
              <a:ext cx="504" cy="508"/>
            </a:xfrm>
            <a:custGeom>
              <a:avLst/>
              <a:gdLst>
                <a:gd name="T0" fmla="*/ 78 w 504"/>
                <a:gd name="T1" fmla="*/ 508 h 508"/>
                <a:gd name="T2" fmla="*/ 78 w 504"/>
                <a:gd name="T3" fmla="*/ 277 h 508"/>
                <a:gd name="T4" fmla="*/ 45 w 504"/>
                <a:gd name="T5" fmla="*/ 377 h 508"/>
                <a:gd name="T6" fmla="*/ 6 w 504"/>
                <a:gd name="T7" fmla="*/ 363 h 508"/>
                <a:gd name="T8" fmla="*/ 78 w 504"/>
                <a:gd name="T9" fmla="*/ 147 h 508"/>
                <a:gd name="T10" fmla="*/ 78 w 504"/>
                <a:gd name="T11" fmla="*/ 141 h 508"/>
                <a:gd name="T12" fmla="*/ 0 w 504"/>
                <a:gd name="T13" fmla="*/ 141 h 508"/>
                <a:gd name="T14" fmla="*/ 0 w 504"/>
                <a:gd name="T15" fmla="*/ 100 h 508"/>
                <a:gd name="T16" fmla="*/ 78 w 504"/>
                <a:gd name="T17" fmla="*/ 100 h 508"/>
                <a:gd name="T18" fmla="*/ 78 w 504"/>
                <a:gd name="T19" fmla="*/ 0 h 508"/>
                <a:gd name="T20" fmla="*/ 117 w 504"/>
                <a:gd name="T21" fmla="*/ 0 h 508"/>
                <a:gd name="T22" fmla="*/ 117 w 504"/>
                <a:gd name="T23" fmla="*/ 100 h 508"/>
                <a:gd name="T24" fmla="*/ 195 w 504"/>
                <a:gd name="T25" fmla="*/ 100 h 508"/>
                <a:gd name="T26" fmla="*/ 195 w 504"/>
                <a:gd name="T27" fmla="*/ 141 h 508"/>
                <a:gd name="T28" fmla="*/ 117 w 504"/>
                <a:gd name="T29" fmla="*/ 141 h 508"/>
                <a:gd name="T30" fmla="*/ 117 w 504"/>
                <a:gd name="T31" fmla="*/ 196 h 508"/>
                <a:gd name="T32" fmla="*/ 193 w 504"/>
                <a:gd name="T33" fmla="*/ 308 h 508"/>
                <a:gd name="T34" fmla="*/ 158 w 504"/>
                <a:gd name="T35" fmla="*/ 330 h 508"/>
                <a:gd name="T36" fmla="*/ 117 w 504"/>
                <a:gd name="T37" fmla="*/ 271 h 508"/>
                <a:gd name="T38" fmla="*/ 117 w 504"/>
                <a:gd name="T39" fmla="*/ 508 h 508"/>
                <a:gd name="T40" fmla="*/ 78 w 504"/>
                <a:gd name="T41" fmla="*/ 508 h 508"/>
                <a:gd name="T42" fmla="*/ 504 w 504"/>
                <a:gd name="T43" fmla="*/ 108 h 508"/>
                <a:gd name="T44" fmla="*/ 205 w 504"/>
                <a:gd name="T45" fmla="*/ 108 h 508"/>
                <a:gd name="T46" fmla="*/ 205 w 504"/>
                <a:gd name="T47" fmla="*/ 67 h 508"/>
                <a:gd name="T48" fmla="*/ 334 w 504"/>
                <a:gd name="T49" fmla="*/ 67 h 508"/>
                <a:gd name="T50" fmla="*/ 334 w 504"/>
                <a:gd name="T51" fmla="*/ 0 h 508"/>
                <a:gd name="T52" fmla="*/ 375 w 504"/>
                <a:gd name="T53" fmla="*/ 0 h 508"/>
                <a:gd name="T54" fmla="*/ 375 w 504"/>
                <a:gd name="T55" fmla="*/ 67 h 508"/>
                <a:gd name="T56" fmla="*/ 504 w 504"/>
                <a:gd name="T57" fmla="*/ 67 h 508"/>
                <a:gd name="T58" fmla="*/ 504 w 504"/>
                <a:gd name="T59" fmla="*/ 108 h 508"/>
                <a:gd name="T60" fmla="*/ 461 w 504"/>
                <a:gd name="T61" fmla="*/ 141 h 508"/>
                <a:gd name="T62" fmla="*/ 461 w 504"/>
                <a:gd name="T63" fmla="*/ 194 h 508"/>
                <a:gd name="T64" fmla="*/ 500 w 504"/>
                <a:gd name="T65" fmla="*/ 245 h 508"/>
                <a:gd name="T66" fmla="*/ 467 w 504"/>
                <a:gd name="T67" fmla="*/ 269 h 508"/>
                <a:gd name="T68" fmla="*/ 442 w 504"/>
                <a:gd name="T69" fmla="*/ 236 h 508"/>
                <a:gd name="T70" fmla="*/ 379 w 504"/>
                <a:gd name="T71" fmla="*/ 318 h 508"/>
                <a:gd name="T72" fmla="*/ 498 w 504"/>
                <a:gd name="T73" fmla="*/ 477 h 508"/>
                <a:gd name="T74" fmla="*/ 465 w 504"/>
                <a:gd name="T75" fmla="*/ 503 h 508"/>
                <a:gd name="T76" fmla="*/ 354 w 504"/>
                <a:gd name="T77" fmla="*/ 353 h 508"/>
                <a:gd name="T78" fmla="*/ 244 w 504"/>
                <a:gd name="T79" fmla="*/ 503 h 508"/>
                <a:gd name="T80" fmla="*/ 211 w 504"/>
                <a:gd name="T81" fmla="*/ 477 h 508"/>
                <a:gd name="T82" fmla="*/ 328 w 504"/>
                <a:gd name="T83" fmla="*/ 318 h 508"/>
                <a:gd name="T84" fmla="*/ 268 w 504"/>
                <a:gd name="T85" fmla="*/ 236 h 508"/>
                <a:gd name="T86" fmla="*/ 242 w 504"/>
                <a:gd name="T87" fmla="*/ 269 h 508"/>
                <a:gd name="T88" fmla="*/ 209 w 504"/>
                <a:gd name="T89" fmla="*/ 245 h 508"/>
                <a:gd name="T90" fmla="*/ 248 w 504"/>
                <a:gd name="T91" fmla="*/ 194 h 508"/>
                <a:gd name="T92" fmla="*/ 248 w 504"/>
                <a:gd name="T93" fmla="*/ 141 h 508"/>
                <a:gd name="T94" fmla="*/ 289 w 504"/>
                <a:gd name="T95" fmla="*/ 141 h 508"/>
                <a:gd name="T96" fmla="*/ 289 w 504"/>
                <a:gd name="T97" fmla="*/ 194 h 508"/>
                <a:gd name="T98" fmla="*/ 354 w 504"/>
                <a:gd name="T99" fmla="*/ 285 h 508"/>
                <a:gd name="T100" fmla="*/ 420 w 504"/>
                <a:gd name="T101" fmla="*/ 194 h 508"/>
                <a:gd name="T102" fmla="*/ 420 w 504"/>
                <a:gd name="T103" fmla="*/ 141 h 508"/>
                <a:gd name="T104" fmla="*/ 461 w 504"/>
                <a:gd name="T105" fmla="*/ 14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4" h="508">
                  <a:moveTo>
                    <a:pt x="78" y="508"/>
                  </a:moveTo>
                  <a:lnTo>
                    <a:pt x="78" y="277"/>
                  </a:lnTo>
                  <a:lnTo>
                    <a:pt x="45" y="377"/>
                  </a:lnTo>
                  <a:lnTo>
                    <a:pt x="6" y="363"/>
                  </a:lnTo>
                  <a:lnTo>
                    <a:pt x="78" y="147"/>
                  </a:lnTo>
                  <a:lnTo>
                    <a:pt x="78" y="141"/>
                  </a:lnTo>
                  <a:lnTo>
                    <a:pt x="0" y="141"/>
                  </a:lnTo>
                  <a:lnTo>
                    <a:pt x="0" y="100"/>
                  </a:lnTo>
                  <a:lnTo>
                    <a:pt x="78" y="100"/>
                  </a:lnTo>
                  <a:lnTo>
                    <a:pt x="78" y="0"/>
                  </a:lnTo>
                  <a:lnTo>
                    <a:pt x="117" y="0"/>
                  </a:lnTo>
                  <a:lnTo>
                    <a:pt x="117" y="100"/>
                  </a:lnTo>
                  <a:lnTo>
                    <a:pt x="195" y="100"/>
                  </a:lnTo>
                  <a:lnTo>
                    <a:pt x="195" y="141"/>
                  </a:lnTo>
                  <a:lnTo>
                    <a:pt x="117" y="141"/>
                  </a:lnTo>
                  <a:lnTo>
                    <a:pt x="117" y="196"/>
                  </a:lnTo>
                  <a:lnTo>
                    <a:pt x="193" y="308"/>
                  </a:lnTo>
                  <a:lnTo>
                    <a:pt x="158" y="330"/>
                  </a:lnTo>
                  <a:lnTo>
                    <a:pt x="117" y="271"/>
                  </a:lnTo>
                  <a:lnTo>
                    <a:pt x="117" y="508"/>
                  </a:lnTo>
                  <a:lnTo>
                    <a:pt x="78" y="508"/>
                  </a:lnTo>
                  <a:close/>
                  <a:moveTo>
                    <a:pt x="504" y="108"/>
                  </a:moveTo>
                  <a:lnTo>
                    <a:pt x="205" y="108"/>
                  </a:lnTo>
                  <a:lnTo>
                    <a:pt x="205" y="67"/>
                  </a:lnTo>
                  <a:lnTo>
                    <a:pt x="334" y="67"/>
                  </a:lnTo>
                  <a:lnTo>
                    <a:pt x="334" y="0"/>
                  </a:lnTo>
                  <a:lnTo>
                    <a:pt x="375" y="0"/>
                  </a:lnTo>
                  <a:lnTo>
                    <a:pt x="375" y="67"/>
                  </a:lnTo>
                  <a:lnTo>
                    <a:pt x="504" y="67"/>
                  </a:lnTo>
                  <a:lnTo>
                    <a:pt x="504" y="108"/>
                  </a:lnTo>
                  <a:close/>
                  <a:moveTo>
                    <a:pt x="461" y="141"/>
                  </a:moveTo>
                  <a:lnTo>
                    <a:pt x="461" y="194"/>
                  </a:lnTo>
                  <a:lnTo>
                    <a:pt x="500" y="245"/>
                  </a:lnTo>
                  <a:lnTo>
                    <a:pt x="467" y="269"/>
                  </a:lnTo>
                  <a:lnTo>
                    <a:pt x="442" y="236"/>
                  </a:lnTo>
                  <a:lnTo>
                    <a:pt x="379" y="318"/>
                  </a:lnTo>
                  <a:lnTo>
                    <a:pt x="498" y="477"/>
                  </a:lnTo>
                  <a:lnTo>
                    <a:pt x="465" y="503"/>
                  </a:lnTo>
                  <a:lnTo>
                    <a:pt x="354" y="353"/>
                  </a:lnTo>
                  <a:lnTo>
                    <a:pt x="244" y="503"/>
                  </a:lnTo>
                  <a:lnTo>
                    <a:pt x="211" y="477"/>
                  </a:lnTo>
                  <a:lnTo>
                    <a:pt x="328" y="318"/>
                  </a:lnTo>
                  <a:lnTo>
                    <a:pt x="268" y="236"/>
                  </a:lnTo>
                  <a:lnTo>
                    <a:pt x="242" y="269"/>
                  </a:lnTo>
                  <a:lnTo>
                    <a:pt x="209" y="245"/>
                  </a:lnTo>
                  <a:lnTo>
                    <a:pt x="248" y="194"/>
                  </a:lnTo>
                  <a:lnTo>
                    <a:pt x="248" y="141"/>
                  </a:lnTo>
                  <a:lnTo>
                    <a:pt x="289" y="141"/>
                  </a:lnTo>
                  <a:lnTo>
                    <a:pt x="289" y="194"/>
                  </a:lnTo>
                  <a:lnTo>
                    <a:pt x="354" y="285"/>
                  </a:lnTo>
                  <a:lnTo>
                    <a:pt x="420" y="194"/>
                  </a:lnTo>
                  <a:lnTo>
                    <a:pt x="420" y="141"/>
                  </a:lnTo>
                  <a:lnTo>
                    <a:pt x="461" y="141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8"/>
            <p:cNvSpPr>
              <a:spLocks noEditPoints="1"/>
            </p:cNvSpPr>
            <p:nvPr/>
          </p:nvSpPr>
          <p:spPr bwMode="auto">
            <a:xfrm>
              <a:off x="3117" y="3015"/>
              <a:ext cx="470" cy="481"/>
            </a:xfrm>
            <a:custGeom>
              <a:avLst/>
              <a:gdLst>
                <a:gd name="T0" fmla="*/ 470 w 470"/>
                <a:gd name="T1" fmla="*/ 0 h 481"/>
                <a:gd name="T2" fmla="*/ 470 w 470"/>
                <a:gd name="T3" fmla="*/ 481 h 481"/>
                <a:gd name="T4" fmla="*/ 0 w 470"/>
                <a:gd name="T5" fmla="*/ 481 h 481"/>
                <a:gd name="T6" fmla="*/ 0 w 470"/>
                <a:gd name="T7" fmla="*/ 0 h 481"/>
                <a:gd name="T8" fmla="*/ 470 w 470"/>
                <a:gd name="T9" fmla="*/ 0 h 481"/>
                <a:gd name="T10" fmla="*/ 42 w 470"/>
                <a:gd name="T11" fmla="*/ 39 h 481"/>
                <a:gd name="T12" fmla="*/ 42 w 470"/>
                <a:gd name="T13" fmla="*/ 439 h 481"/>
                <a:gd name="T14" fmla="*/ 429 w 470"/>
                <a:gd name="T15" fmla="*/ 439 h 481"/>
                <a:gd name="T16" fmla="*/ 429 w 470"/>
                <a:gd name="T17" fmla="*/ 39 h 481"/>
                <a:gd name="T18" fmla="*/ 42 w 470"/>
                <a:gd name="T19" fmla="*/ 39 h 481"/>
                <a:gd name="T20" fmla="*/ 85 w 470"/>
                <a:gd name="T21" fmla="*/ 379 h 481"/>
                <a:gd name="T22" fmla="*/ 155 w 470"/>
                <a:gd name="T23" fmla="*/ 316 h 481"/>
                <a:gd name="T24" fmla="*/ 155 w 470"/>
                <a:gd name="T25" fmla="*/ 227 h 481"/>
                <a:gd name="T26" fmla="*/ 77 w 470"/>
                <a:gd name="T27" fmla="*/ 227 h 481"/>
                <a:gd name="T28" fmla="*/ 77 w 470"/>
                <a:gd name="T29" fmla="*/ 188 h 481"/>
                <a:gd name="T30" fmla="*/ 392 w 470"/>
                <a:gd name="T31" fmla="*/ 188 h 481"/>
                <a:gd name="T32" fmla="*/ 392 w 470"/>
                <a:gd name="T33" fmla="*/ 227 h 481"/>
                <a:gd name="T34" fmla="*/ 311 w 470"/>
                <a:gd name="T35" fmla="*/ 227 h 481"/>
                <a:gd name="T36" fmla="*/ 311 w 470"/>
                <a:gd name="T37" fmla="*/ 359 h 481"/>
                <a:gd name="T38" fmla="*/ 337 w 470"/>
                <a:gd name="T39" fmla="*/ 359 h 481"/>
                <a:gd name="T40" fmla="*/ 364 w 470"/>
                <a:gd name="T41" fmla="*/ 320 h 481"/>
                <a:gd name="T42" fmla="*/ 398 w 470"/>
                <a:gd name="T43" fmla="*/ 345 h 481"/>
                <a:gd name="T44" fmla="*/ 358 w 470"/>
                <a:gd name="T45" fmla="*/ 398 h 481"/>
                <a:gd name="T46" fmla="*/ 270 w 470"/>
                <a:gd name="T47" fmla="*/ 398 h 481"/>
                <a:gd name="T48" fmla="*/ 270 w 470"/>
                <a:gd name="T49" fmla="*/ 227 h 481"/>
                <a:gd name="T50" fmla="*/ 196 w 470"/>
                <a:gd name="T51" fmla="*/ 227 h 481"/>
                <a:gd name="T52" fmla="*/ 196 w 470"/>
                <a:gd name="T53" fmla="*/ 333 h 481"/>
                <a:gd name="T54" fmla="*/ 112 w 470"/>
                <a:gd name="T55" fmla="*/ 410 h 481"/>
                <a:gd name="T56" fmla="*/ 85 w 470"/>
                <a:gd name="T57" fmla="*/ 379 h 481"/>
                <a:gd name="T58" fmla="*/ 378 w 470"/>
                <a:gd name="T59" fmla="*/ 127 h 481"/>
                <a:gd name="T60" fmla="*/ 90 w 470"/>
                <a:gd name="T61" fmla="*/ 127 h 481"/>
                <a:gd name="T62" fmla="*/ 90 w 470"/>
                <a:gd name="T63" fmla="*/ 88 h 481"/>
                <a:gd name="T64" fmla="*/ 378 w 470"/>
                <a:gd name="T65" fmla="*/ 88 h 481"/>
                <a:gd name="T66" fmla="*/ 378 w 470"/>
                <a:gd name="T67" fmla="*/ 127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0" h="481">
                  <a:moveTo>
                    <a:pt x="470" y="0"/>
                  </a:moveTo>
                  <a:lnTo>
                    <a:pt x="470" y="481"/>
                  </a:lnTo>
                  <a:lnTo>
                    <a:pt x="0" y="481"/>
                  </a:lnTo>
                  <a:lnTo>
                    <a:pt x="0" y="0"/>
                  </a:lnTo>
                  <a:lnTo>
                    <a:pt x="470" y="0"/>
                  </a:lnTo>
                  <a:close/>
                  <a:moveTo>
                    <a:pt x="42" y="39"/>
                  </a:moveTo>
                  <a:lnTo>
                    <a:pt x="42" y="439"/>
                  </a:lnTo>
                  <a:lnTo>
                    <a:pt x="429" y="439"/>
                  </a:lnTo>
                  <a:lnTo>
                    <a:pt x="429" y="39"/>
                  </a:lnTo>
                  <a:lnTo>
                    <a:pt x="42" y="39"/>
                  </a:lnTo>
                  <a:close/>
                  <a:moveTo>
                    <a:pt x="85" y="379"/>
                  </a:moveTo>
                  <a:lnTo>
                    <a:pt x="155" y="316"/>
                  </a:lnTo>
                  <a:lnTo>
                    <a:pt x="155" y="227"/>
                  </a:lnTo>
                  <a:lnTo>
                    <a:pt x="77" y="227"/>
                  </a:lnTo>
                  <a:lnTo>
                    <a:pt x="77" y="188"/>
                  </a:lnTo>
                  <a:lnTo>
                    <a:pt x="392" y="188"/>
                  </a:lnTo>
                  <a:lnTo>
                    <a:pt x="392" y="227"/>
                  </a:lnTo>
                  <a:lnTo>
                    <a:pt x="311" y="227"/>
                  </a:lnTo>
                  <a:lnTo>
                    <a:pt x="311" y="359"/>
                  </a:lnTo>
                  <a:lnTo>
                    <a:pt x="337" y="359"/>
                  </a:lnTo>
                  <a:lnTo>
                    <a:pt x="364" y="320"/>
                  </a:lnTo>
                  <a:lnTo>
                    <a:pt x="398" y="345"/>
                  </a:lnTo>
                  <a:lnTo>
                    <a:pt x="358" y="398"/>
                  </a:lnTo>
                  <a:lnTo>
                    <a:pt x="270" y="398"/>
                  </a:lnTo>
                  <a:lnTo>
                    <a:pt x="270" y="227"/>
                  </a:lnTo>
                  <a:lnTo>
                    <a:pt x="196" y="227"/>
                  </a:lnTo>
                  <a:lnTo>
                    <a:pt x="196" y="333"/>
                  </a:lnTo>
                  <a:lnTo>
                    <a:pt x="112" y="410"/>
                  </a:lnTo>
                  <a:lnTo>
                    <a:pt x="85" y="379"/>
                  </a:lnTo>
                  <a:close/>
                  <a:moveTo>
                    <a:pt x="378" y="127"/>
                  </a:moveTo>
                  <a:lnTo>
                    <a:pt x="90" y="127"/>
                  </a:lnTo>
                  <a:lnTo>
                    <a:pt x="90" y="88"/>
                  </a:lnTo>
                  <a:lnTo>
                    <a:pt x="378" y="88"/>
                  </a:lnTo>
                  <a:lnTo>
                    <a:pt x="378" y="127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9"/>
            <p:cNvSpPr>
              <a:spLocks noEditPoints="1"/>
            </p:cNvSpPr>
            <p:nvPr/>
          </p:nvSpPr>
          <p:spPr bwMode="auto">
            <a:xfrm>
              <a:off x="3675" y="2997"/>
              <a:ext cx="491" cy="497"/>
            </a:xfrm>
            <a:custGeom>
              <a:avLst/>
              <a:gdLst>
                <a:gd name="T0" fmla="*/ 29 w 491"/>
                <a:gd name="T1" fmla="*/ 457 h 497"/>
                <a:gd name="T2" fmla="*/ 76 w 491"/>
                <a:gd name="T3" fmla="*/ 457 h 497"/>
                <a:gd name="T4" fmla="*/ 76 w 491"/>
                <a:gd name="T5" fmla="*/ 320 h 497"/>
                <a:gd name="T6" fmla="*/ 10 w 491"/>
                <a:gd name="T7" fmla="*/ 320 h 497"/>
                <a:gd name="T8" fmla="*/ 10 w 491"/>
                <a:gd name="T9" fmla="*/ 279 h 497"/>
                <a:gd name="T10" fmla="*/ 76 w 491"/>
                <a:gd name="T11" fmla="*/ 279 h 497"/>
                <a:gd name="T12" fmla="*/ 76 w 491"/>
                <a:gd name="T13" fmla="*/ 139 h 497"/>
                <a:gd name="T14" fmla="*/ 0 w 491"/>
                <a:gd name="T15" fmla="*/ 139 h 497"/>
                <a:gd name="T16" fmla="*/ 0 w 491"/>
                <a:gd name="T17" fmla="*/ 98 h 497"/>
                <a:gd name="T18" fmla="*/ 76 w 491"/>
                <a:gd name="T19" fmla="*/ 98 h 497"/>
                <a:gd name="T20" fmla="*/ 76 w 491"/>
                <a:gd name="T21" fmla="*/ 0 h 497"/>
                <a:gd name="T22" fmla="*/ 117 w 491"/>
                <a:gd name="T23" fmla="*/ 0 h 497"/>
                <a:gd name="T24" fmla="*/ 117 w 491"/>
                <a:gd name="T25" fmla="*/ 98 h 497"/>
                <a:gd name="T26" fmla="*/ 178 w 491"/>
                <a:gd name="T27" fmla="*/ 98 h 497"/>
                <a:gd name="T28" fmla="*/ 178 w 491"/>
                <a:gd name="T29" fmla="*/ 139 h 497"/>
                <a:gd name="T30" fmla="*/ 117 w 491"/>
                <a:gd name="T31" fmla="*/ 139 h 497"/>
                <a:gd name="T32" fmla="*/ 117 w 491"/>
                <a:gd name="T33" fmla="*/ 265 h 497"/>
                <a:gd name="T34" fmla="*/ 158 w 491"/>
                <a:gd name="T35" fmla="*/ 234 h 497"/>
                <a:gd name="T36" fmla="*/ 184 w 491"/>
                <a:gd name="T37" fmla="*/ 267 h 497"/>
                <a:gd name="T38" fmla="*/ 117 w 491"/>
                <a:gd name="T39" fmla="*/ 316 h 497"/>
                <a:gd name="T40" fmla="*/ 117 w 491"/>
                <a:gd name="T41" fmla="*/ 497 h 497"/>
                <a:gd name="T42" fmla="*/ 29 w 491"/>
                <a:gd name="T43" fmla="*/ 497 h 497"/>
                <a:gd name="T44" fmla="*/ 29 w 491"/>
                <a:gd name="T45" fmla="*/ 457 h 497"/>
                <a:gd name="T46" fmla="*/ 383 w 491"/>
                <a:gd name="T47" fmla="*/ 200 h 497"/>
                <a:gd name="T48" fmla="*/ 450 w 491"/>
                <a:gd name="T49" fmla="*/ 200 h 497"/>
                <a:gd name="T50" fmla="*/ 450 w 491"/>
                <a:gd name="T51" fmla="*/ 59 h 497"/>
                <a:gd name="T52" fmla="*/ 295 w 491"/>
                <a:gd name="T53" fmla="*/ 59 h 497"/>
                <a:gd name="T54" fmla="*/ 295 w 491"/>
                <a:gd name="T55" fmla="*/ 179 h 497"/>
                <a:gd name="T56" fmla="*/ 223 w 491"/>
                <a:gd name="T57" fmla="*/ 245 h 497"/>
                <a:gd name="T58" fmla="*/ 196 w 491"/>
                <a:gd name="T59" fmla="*/ 216 h 497"/>
                <a:gd name="T60" fmla="*/ 254 w 491"/>
                <a:gd name="T61" fmla="*/ 161 h 497"/>
                <a:gd name="T62" fmla="*/ 254 w 491"/>
                <a:gd name="T63" fmla="*/ 59 h 497"/>
                <a:gd name="T64" fmla="*/ 199 w 491"/>
                <a:gd name="T65" fmla="*/ 59 h 497"/>
                <a:gd name="T66" fmla="*/ 199 w 491"/>
                <a:gd name="T67" fmla="*/ 18 h 497"/>
                <a:gd name="T68" fmla="*/ 491 w 491"/>
                <a:gd name="T69" fmla="*/ 18 h 497"/>
                <a:gd name="T70" fmla="*/ 491 w 491"/>
                <a:gd name="T71" fmla="*/ 241 h 497"/>
                <a:gd name="T72" fmla="*/ 383 w 491"/>
                <a:gd name="T73" fmla="*/ 241 h 497"/>
                <a:gd name="T74" fmla="*/ 383 w 491"/>
                <a:gd name="T75" fmla="*/ 200 h 497"/>
                <a:gd name="T76" fmla="*/ 491 w 491"/>
                <a:gd name="T77" fmla="*/ 497 h 497"/>
                <a:gd name="T78" fmla="*/ 215 w 491"/>
                <a:gd name="T79" fmla="*/ 497 h 497"/>
                <a:gd name="T80" fmla="*/ 215 w 491"/>
                <a:gd name="T81" fmla="*/ 281 h 497"/>
                <a:gd name="T82" fmla="*/ 491 w 491"/>
                <a:gd name="T83" fmla="*/ 281 h 497"/>
                <a:gd name="T84" fmla="*/ 491 w 491"/>
                <a:gd name="T85" fmla="*/ 497 h 497"/>
                <a:gd name="T86" fmla="*/ 450 w 491"/>
                <a:gd name="T87" fmla="*/ 322 h 497"/>
                <a:gd name="T88" fmla="*/ 256 w 491"/>
                <a:gd name="T89" fmla="*/ 322 h 497"/>
                <a:gd name="T90" fmla="*/ 256 w 491"/>
                <a:gd name="T91" fmla="*/ 457 h 497"/>
                <a:gd name="T92" fmla="*/ 450 w 491"/>
                <a:gd name="T93" fmla="*/ 457 h 497"/>
                <a:gd name="T94" fmla="*/ 450 w 491"/>
                <a:gd name="T95" fmla="*/ 322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1" h="497">
                  <a:moveTo>
                    <a:pt x="29" y="457"/>
                  </a:moveTo>
                  <a:lnTo>
                    <a:pt x="76" y="457"/>
                  </a:lnTo>
                  <a:lnTo>
                    <a:pt x="76" y="320"/>
                  </a:lnTo>
                  <a:lnTo>
                    <a:pt x="10" y="320"/>
                  </a:lnTo>
                  <a:lnTo>
                    <a:pt x="10" y="279"/>
                  </a:lnTo>
                  <a:lnTo>
                    <a:pt x="76" y="279"/>
                  </a:lnTo>
                  <a:lnTo>
                    <a:pt x="76" y="139"/>
                  </a:lnTo>
                  <a:lnTo>
                    <a:pt x="0" y="139"/>
                  </a:lnTo>
                  <a:lnTo>
                    <a:pt x="0" y="98"/>
                  </a:lnTo>
                  <a:lnTo>
                    <a:pt x="76" y="98"/>
                  </a:lnTo>
                  <a:lnTo>
                    <a:pt x="76" y="0"/>
                  </a:lnTo>
                  <a:lnTo>
                    <a:pt x="117" y="0"/>
                  </a:lnTo>
                  <a:lnTo>
                    <a:pt x="117" y="98"/>
                  </a:lnTo>
                  <a:lnTo>
                    <a:pt x="178" y="98"/>
                  </a:lnTo>
                  <a:lnTo>
                    <a:pt x="178" y="139"/>
                  </a:lnTo>
                  <a:lnTo>
                    <a:pt x="117" y="139"/>
                  </a:lnTo>
                  <a:lnTo>
                    <a:pt x="117" y="265"/>
                  </a:lnTo>
                  <a:lnTo>
                    <a:pt x="158" y="234"/>
                  </a:lnTo>
                  <a:lnTo>
                    <a:pt x="184" y="267"/>
                  </a:lnTo>
                  <a:lnTo>
                    <a:pt x="117" y="316"/>
                  </a:lnTo>
                  <a:lnTo>
                    <a:pt x="117" y="497"/>
                  </a:lnTo>
                  <a:lnTo>
                    <a:pt x="29" y="497"/>
                  </a:lnTo>
                  <a:lnTo>
                    <a:pt x="29" y="457"/>
                  </a:lnTo>
                  <a:close/>
                  <a:moveTo>
                    <a:pt x="383" y="200"/>
                  </a:moveTo>
                  <a:lnTo>
                    <a:pt x="450" y="200"/>
                  </a:lnTo>
                  <a:lnTo>
                    <a:pt x="450" y="59"/>
                  </a:lnTo>
                  <a:lnTo>
                    <a:pt x="295" y="59"/>
                  </a:lnTo>
                  <a:lnTo>
                    <a:pt x="295" y="179"/>
                  </a:lnTo>
                  <a:lnTo>
                    <a:pt x="223" y="245"/>
                  </a:lnTo>
                  <a:lnTo>
                    <a:pt x="196" y="216"/>
                  </a:lnTo>
                  <a:lnTo>
                    <a:pt x="254" y="161"/>
                  </a:lnTo>
                  <a:lnTo>
                    <a:pt x="254" y="59"/>
                  </a:lnTo>
                  <a:lnTo>
                    <a:pt x="199" y="59"/>
                  </a:lnTo>
                  <a:lnTo>
                    <a:pt x="199" y="18"/>
                  </a:lnTo>
                  <a:lnTo>
                    <a:pt x="491" y="18"/>
                  </a:lnTo>
                  <a:lnTo>
                    <a:pt x="491" y="241"/>
                  </a:lnTo>
                  <a:lnTo>
                    <a:pt x="383" y="241"/>
                  </a:lnTo>
                  <a:lnTo>
                    <a:pt x="383" y="200"/>
                  </a:lnTo>
                  <a:close/>
                  <a:moveTo>
                    <a:pt x="491" y="497"/>
                  </a:moveTo>
                  <a:lnTo>
                    <a:pt x="215" y="497"/>
                  </a:lnTo>
                  <a:lnTo>
                    <a:pt x="215" y="281"/>
                  </a:lnTo>
                  <a:lnTo>
                    <a:pt x="491" y="281"/>
                  </a:lnTo>
                  <a:lnTo>
                    <a:pt x="491" y="497"/>
                  </a:lnTo>
                  <a:close/>
                  <a:moveTo>
                    <a:pt x="450" y="322"/>
                  </a:moveTo>
                  <a:lnTo>
                    <a:pt x="256" y="322"/>
                  </a:lnTo>
                  <a:lnTo>
                    <a:pt x="256" y="457"/>
                  </a:lnTo>
                  <a:lnTo>
                    <a:pt x="450" y="457"/>
                  </a:lnTo>
                  <a:lnTo>
                    <a:pt x="450" y="322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0"/>
            <p:cNvSpPr>
              <a:spLocks noEditPoints="1"/>
            </p:cNvSpPr>
            <p:nvPr/>
          </p:nvSpPr>
          <p:spPr bwMode="auto">
            <a:xfrm>
              <a:off x="4240" y="2997"/>
              <a:ext cx="501" cy="499"/>
            </a:xfrm>
            <a:custGeom>
              <a:avLst/>
              <a:gdLst>
                <a:gd name="T0" fmla="*/ 31 w 501"/>
                <a:gd name="T1" fmla="*/ 377 h 499"/>
                <a:gd name="T2" fmla="*/ 0 w 501"/>
                <a:gd name="T3" fmla="*/ 55 h 499"/>
                <a:gd name="T4" fmla="*/ 213 w 501"/>
                <a:gd name="T5" fmla="*/ 16 h 499"/>
                <a:gd name="T6" fmla="*/ 184 w 501"/>
                <a:gd name="T7" fmla="*/ 55 h 499"/>
                <a:gd name="T8" fmla="*/ 213 w 501"/>
                <a:gd name="T9" fmla="*/ 377 h 499"/>
                <a:gd name="T10" fmla="*/ 184 w 501"/>
                <a:gd name="T11" fmla="*/ 418 h 499"/>
                <a:gd name="T12" fmla="*/ 143 w 501"/>
                <a:gd name="T13" fmla="*/ 497 h 499"/>
                <a:gd name="T14" fmla="*/ 0 w 501"/>
                <a:gd name="T15" fmla="*/ 418 h 499"/>
                <a:gd name="T16" fmla="*/ 96 w 501"/>
                <a:gd name="T17" fmla="*/ 116 h 499"/>
                <a:gd name="T18" fmla="*/ 143 w 501"/>
                <a:gd name="T19" fmla="*/ 55 h 499"/>
                <a:gd name="T20" fmla="*/ 73 w 501"/>
                <a:gd name="T21" fmla="*/ 139 h 499"/>
                <a:gd name="T22" fmla="*/ 120 w 501"/>
                <a:gd name="T23" fmla="*/ 200 h 499"/>
                <a:gd name="T24" fmla="*/ 73 w 501"/>
                <a:gd name="T25" fmla="*/ 265 h 499"/>
                <a:gd name="T26" fmla="*/ 143 w 501"/>
                <a:gd name="T27" fmla="*/ 289 h 499"/>
                <a:gd name="T28" fmla="*/ 120 w 501"/>
                <a:gd name="T29" fmla="*/ 200 h 499"/>
                <a:gd name="T30" fmla="*/ 73 w 501"/>
                <a:gd name="T31" fmla="*/ 277 h 499"/>
                <a:gd name="T32" fmla="*/ 143 w 501"/>
                <a:gd name="T33" fmla="*/ 377 h 499"/>
                <a:gd name="T34" fmla="*/ 120 w 501"/>
                <a:gd name="T35" fmla="*/ 324 h 499"/>
                <a:gd name="T36" fmla="*/ 501 w 501"/>
                <a:gd name="T37" fmla="*/ 267 h 499"/>
                <a:gd name="T38" fmla="*/ 294 w 501"/>
                <a:gd name="T39" fmla="*/ 308 h 499"/>
                <a:gd name="T40" fmla="*/ 479 w 501"/>
                <a:gd name="T41" fmla="*/ 359 h 499"/>
                <a:gd name="T42" fmla="*/ 274 w 501"/>
                <a:gd name="T43" fmla="*/ 499 h 499"/>
                <a:gd name="T44" fmla="*/ 438 w 501"/>
                <a:gd name="T45" fmla="*/ 457 h 499"/>
                <a:gd name="T46" fmla="*/ 253 w 501"/>
                <a:gd name="T47" fmla="*/ 399 h 499"/>
                <a:gd name="T48" fmla="*/ 215 w 501"/>
                <a:gd name="T49" fmla="*/ 308 h 499"/>
                <a:gd name="T50" fmla="*/ 475 w 501"/>
                <a:gd name="T51" fmla="*/ 35 h 499"/>
                <a:gd name="T52" fmla="*/ 241 w 501"/>
                <a:gd name="T53" fmla="*/ 234 h 499"/>
                <a:gd name="T54" fmla="*/ 339 w 501"/>
                <a:gd name="T55" fmla="*/ 35 h 499"/>
                <a:gd name="T56" fmla="*/ 378 w 501"/>
                <a:gd name="T57" fmla="*/ 0 h 499"/>
                <a:gd name="T58" fmla="*/ 475 w 501"/>
                <a:gd name="T59" fmla="*/ 35 h 499"/>
                <a:gd name="T60" fmla="*/ 282 w 501"/>
                <a:gd name="T61" fmla="*/ 114 h 499"/>
                <a:gd name="T62" fmla="*/ 339 w 501"/>
                <a:gd name="T63" fmla="*/ 76 h 499"/>
                <a:gd name="T64" fmla="*/ 282 w 501"/>
                <a:gd name="T65" fmla="*/ 194 h 499"/>
                <a:gd name="T66" fmla="*/ 339 w 501"/>
                <a:gd name="T67" fmla="*/ 155 h 499"/>
                <a:gd name="T68" fmla="*/ 282 w 501"/>
                <a:gd name="T69" fmla="*/ 194 h 499"/>
                <a:gd name="T70" fmla="*/ 378 w 501"/>
                <a:gd name="T71" fmla="*/ 76 h 499"/>
                <a:gd name="T72" fmla="*/ 434 w 501"/>
                <a:gd name="T73" fmla="*/ 114 h 499"/>
                <a:gd name="T74" fmla="*/ 434 w 501"/>
                <a:gd name="T75" fmla="*/ 194 h 499"/>
                <a:gd name="T76" fmla="*/ 378 w 501"/>
                <a:gd name="T77" fmla="*/ 155 h 499"/>
                <a:gd name="T78" fmla="*/ 434 w 501"/>
                <a:gd name="T79" fmla="*/ 194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01" h="499">
                  <a:moveTo>
                    <a:pt x="0" y="377"/>
                  </a:moveTo>
                  <a:lnTo>
                    <a:pt x="31" y="377"/>
                  </a:lnTo>
                  <a:lnTo>
                    <a:pt x="31" y="55"/>
                  </a:lnTo>
                  <a:lnTo>
                    <a:pt x="0" y="55"/>
                  </a:lnTo>
                  <a:lnTo>
                    <a:pt x="0" y="16"/>
                  </a:lnTo>
                  <a:lnTo>
                    <a:pt x="213" y="16"/>
                  </a:lnTo>
                  <a:lnTo>
                    <a:pt x="213" y="55"/>
                  </a:lnTo>
                  <a:lnTo>
                    <a:pt x="184" y="55"/>
                  </a:lnTo>
                  <a:lnTo>
                    <a:pt x="184" y="377"/>
                  </a:lnTo>
                  <a:lnTo>
                    <a:pt x="213" y="377"/>
                  </a:lnTo>
                  <a:lnTo>
                    <a:pt x="213" y="418"/>
                  </a:lnTo>
                  <a:lnTo>
                    <a:pt x="184" y="418"/>
                  </a:lnTo>
                  <a:lnTo>
                    <a:pt x="184" y="497"/>
                  </a:lnTo>
                  <a:lnTo>
                    <a:pt x="143" y="497"/>
                  </a:lnTo>
                  <a:lnTo>
                    <a:pt x="143" y="418"/>
                  </a:lnTo>
                  <a:lnTo>
                    <a:pt x="0" y="418"/>
                  </a:lnTo>
                  <a:lnTo>
                    <a:pt x="0" y="377"/>
                  </a:lnTo>
                  <a:close/>
                  <a:moveTo>
                    <a:pt x="96" y="116"/>
                  </a:moveTo>
                  <a:lnTo>
                    <a:pt x="143" y="163"/>
                  </a:lnTo>
                  <a:lnTo>
                    <a:pt x="143" y="55"/>
                  </a:lnTo>
                  <a:lnTo>
                    <a:pt x="73" y="55"/>
                  </a:lnTo>
                  <a:lnTo>
                    <a:pt x="73" y="139"/>
                  </a:lnTo>
                  <a:lnTo>
                    <a:pt x="96" y="116"/>
                  </a:lnTo>
                  <a:close/>
                  <a:moveTo>
                    <a:pt x="120" y="200"/>
                  </a:moveTo>
                  <a:lnTo>
                    <a:pt x="73" y="151"/>
                  </a:lnTo>
                  <a:lnTo>
                    <a:pt x="73" y="265"/>
                  </a:lnTo>
                  <a:lnTo>
                    <a:pt x="96" y="241"/>
                  </a:lnTo>
                  <a:lnTo>
                    <a:pt x="143" y="289"/>
                  </a:lnTo>
                  <a:lnTo>
                    <a:pt x="143" y="177"/>
                  </a:lnTo>
                  <a:lnTo>
                    <a:pt x="120" y="200"/>
                  </a:lnTo>
                  <a:close/>
                  <a:moveTo>
                    <a:pt x="120" y="324"/>
                  </a:moveTo>
                  <a:lnTo>
                    <a:pt x="73" y="277"/>
                  </a:lnTo>
                  <a:lnTo>
                    <a:pt x="73" y="377"/>
                  </a:lnTo>
                  <a:lnTo>
                    <a:pt x="143" y="377"/>
                  </a:lnTo>
                  <a:lnTo>
                    <a:pt x="143" y="302"/>
                  </a:lnTo>
                  <a:lnTo>
                    <a:pt x="120" y="324"/>
                  </a:lnTo>
                  <a:close/>
                  <a:moveTo>
                    <a:pt x="215" y="267"/>
                  </a:moveTo>
                  <a:lnTo>
                    <a:pt x="501" y="267"/>
                  </a:lnTo>
                  <a:lnTo>
                    <a:pt x="501" y="308"/>
                  </a:lnTo>
                  <a:lnTo>
                    <a:pt x="294" y="308"/>
                  </a:lnTo>
                  <a:lnTo>
                    <a:pt x="294" y="359"/>
                  </a:lnTo>
                  <a:lnTo>
                    <a:pt x="479" y="359"/>
                  </a:lnTo>
                  <a:lnTo>
                    <a:pt x="479" y="499"/>
                  </a:lnTo>
                  <a:lnTo>
                    <a:pt x="274" y="499"/>
                  </a:lnTo>
                  <a:lnTo>
                    <a:pt x="274" y="457"/>
                  </a:lnTo>
                  <a:lnTo>
                    <a:pt x="438" y="457"/>
                  </a:lnTo>
                  <a:lnTo>
                    <a:pt x="438" y="399"/>
                  </a:lnTo>
                  <a:lnTo>
                    <a:pt x="253" y="399"/>
                  </a:lnTo>
                  <a:lnTo>
                    <a:pt x="253" y="308"/>
                  </a:lnTo>
                  <a:lnTo>
                    <a:pt x="215" y="308"/>
                  </a:lnTo>
                  <a:lnTo>
                    <a:pt x="215" y="267"/>
                  </a:lnTo>
                  <a:close/>
                  <a:moveTo>
                    <a:pt x="475" y="35"/>
                  </a:moveTo>
                  <a:lnTo>
                    <a:pt x="475" y="234"/>
                  </a:lnTo>
                  <a:lnTo>
                    <a:pt x="241" y="234"/>
                  </a:lnTo>
                  <a:lnTo>
                    <a:pt x="241" y="35"/>
                  </a:lnTo>
                  <a:lnTo>
                    <a:pt x="339" y="35"/>
                  </a:lnTo>
                  <a:lnTo>
                    <a:pt x="339" y="0"/>
                  </a:lnTo>
                  <a:lnTo>
                    <a:pt x="378" y="0"/>
                  </a:lnTo>
                  <a:lnTo>
                    <a:pt x="378" y="35"/>
                  </a:lnTo>
                  <a:lnTo>
                    <a:pt x="475" y="35"/>
                  </a:lnTo>
                  <a:close/>
                  <a:moveTo>
                    <a:pt x="282" y="76"/>
                  </a:moveTo>
                  <a:lnTo>
                    <a:pt x="282" y="114"/>
                  </a:lnTo>
                  <a:lnTo>
                    <a:pt x="339" y="114"/>
                  </a:lnTo>
                  <a:lnTo>
                    <a:pt x="339" y="76"/>
                  </a:lnTo>
                  <a:lnTo>
                    <a:pt x="282" y="76"/>
                  </a:lnTo>
                  <a:close/>
                  <a:moveTo>
                    <a:pt x="282" y="194"/>
                  </a:moveTo>
                  <a:lnTo>
                    <a:pt x="339" y="194"/>
                  </a:lnTo>
                  <a:lnTo>
                    <a:pt x="339" y="155"/>
                  </a:lnTo>
                  <a:lnTo>
                    <a:pt x="282" y="155"/>
                  </a:lnTo>
                  <a:lnTo>
                    <a:pt x="282" y="194"/>
                  </a:lnTo>
                  <a:close/>
                  <a:moveTo>
                    <a:pt x="434" y="76"/>
                  </a:moveTo>
                  <a:lnTo>
                    <a:pt x="378" y="76"/>
                  </a:lnTo>
                  <a:lnTo>
                    <a:pt x="378" y="114"/>
                  </a:lnTo>
                  <a:lnTo>
                    <a:pt x="434" y="114"/>
                  </a:lnTo>
                  <a:lnTo>
                    <a:pt x="434" y="76"/>
                  </a:lnTo>
                  <a:close/>
                  <a:moveTo>
                    <a:pt x="434" y="194"/>
                  </a:moveTo>
                  <a:lnTo>
                    <a:pt x="434" y="155"/>
                  </a:lnTo>
                  <a:lnTo>
                    <a:pt x="378" y="155"/>
                  </a:lnTo>
                  <a:lnTo>
                    <a:pt x="378" y="194"/>
                  </a:lnTo>
                  <a:lnTo>
                    <a:pt x="434" y="194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5352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219200" y="456158"/>
            <a:ext cx="4818063" cy="1004888"/>
            <a:chOff x="1219200" y="825501"/>
            <a:chExt cx="4818063" cy="100488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219200" y="966789"/>
              <a:ext cx="3257302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4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201</a:t>
              </a:r>
              <a:r>
                <a:rPr kumimoji="0" lang="en-US" altLang="zh-CN" sz="4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kumimoji="0" lang="zh-CN" sz="4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届应届生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445000" y="825501"/>
              <a:ext cx="1592263" cy="100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5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薪酬标准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217613" y="2106614"/>
            <a:ext cx="9096375" cy="533400"/>
            <a:chOff x="1217613" y="2106614"/>
            <a:chExt cx="9096375" cy="5334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217613" y="2106614"/>
              <a:ext cx="2254250" cy="533400"/>
            </a:xfrm>
            <a:prstGeom prst="rect">
              <a:avLst/>
            </a:pr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982654" y="2163541"/>
              <a:ext cx="71814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8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endPara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011988" y="2106614"/>
              <a:ext cx="3302000" cy="533400"/>
            </a:xfrm>
            <a:prstGeom prst="rect">
              <a:avLst/>
            </a:pr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089767" y="2163541"/>
              <a:ext cx="107721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8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研究生</a:t>
              </a:r>
              <a:endParaRPr kumimoji="0" lang="zh-CN" sz="14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590925" y="2106614"/>
              <a:ext cx="3302000" cy="533400"/>
            </a:xfrm>
            <a:prstGeom prst="rect">
              <a:avLst/>
            </a:pr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70292" y="2163541"/>
              <a:ext cx="107721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8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本科生</a:t>
              </a:r>
              <a:endParaRPr kumimoji="0" lang="zh-CN" sz="14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17613" y="2716214"/>
            <a:ext cx="9215437" cy="2500312"/>
            <a:chOff x="1217613" y="2716214"/>
            <a:chExt cx="9215437" cy="250031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217613" y="2716214"/>
              <a:ext cx="2254250" cy="533400"/>
            </a:xfrm>
            <a:prstGeom prst="rect">
              <a:avLst/>
            </a:pr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028825" y="2808289"/>
              <a:ext cx="6155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工资</a:t>
              </a:r>
              <a:endParaRPr kumimoji="0" 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7011988" y="2716214"/>
              <a:ext cx="3302000" cy="533400"/>
            </a:xfrm>
            <a:prstGeom prst="rect">
              <a:avLst/>
            </a:pr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7783698" y="2797587"/>
              <a:ext cx="17633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9500-10500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590925" y="2716214"/>
              <a:ext cx="3302000" cy="533400"/>
            </a:xfrm>
            <a:prstGeom prst="rect">
              <a:avLst/>
            </a:pr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4445000" y="2798248"/>
              <a:ext cx="17152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8500--9500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217613" y="3328989"/>
              <a:ext cx="2254250" cy="530225"/>
            </a:xfrm>
            <a:prstGeom prst="rect">
              <a:avLst/>
            </a:pr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2028825" y="3417889"/>
              <a:ext cx="6155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奖金</a:t>
              </a:r>
              <a:endParaRPr kumimoji="0" 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590925" y="3328989"/>
              <a:ext cx="6723063" cy="530225"/>
            </a:xfrm>
            <a:prstGeom prst="rect">
              <a:avLst/>
            </a:pr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784600" y="3434160"/>
              <a:ext cx="55532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基于岗位贡献与绩效，按照财务年度评定发放</a:t>
              </a:r>
              <a:endPara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217613" y="3937001"/>
              <a:ext cx="2254250" cy="1279525"/>
            </a:xfrm>
            <a:prstGeom prst="rect">
              <a:avLst/>
            </a:pr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712913" y="4349751"/>
              <a:ext cx="1231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社会保障</a:t>
              </a:r>
              <a:endParaRPr kumimoji="0" 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3590925" y="3937001"/>
              <a:ext cx="6723063" cy="1279525"/>
            </a:xfrm>
            <a:prstGeom prst="rect">
              <a:avLst/>
            </a:pr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784601" y="4167482"/>
              <a:ext cx="664844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zh-CN" sz="2000" b="0" i="0" u="none" strike="noStrike" cap="none" spc="-40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法定各项社会保险</a:t>
              </a:r>
              <a:r>
                <a:rPr lang="zh-CN" altLang="en-US" sz="2000" spc="-4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（含养老、医疗、失业、工伤、生育等</a:t>
              </a:r>
              <a:r>
                <a:rPr lang="zh-CN" altLang="en-US" sz="2000" spc="-4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zh-CN" altLang="en-US" sz="2000" spc="-4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3784599" y="4643572"/>
              <a:ext cx="13883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住房公积金</a:t>
              </a:r>
              <a:endParaRPr kumimoji="0" 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8067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517627" y="454027"/>
            <a:ext cx="44884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5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</a:t>
            </a:r>
            <a:r>
              <a:rPr lang="zh-CN" altLang="en-US" sz="5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三通信</a:t>
            </a:r>
            <a:r>
              <a:rPr kumimoji="0" lang="zh-CN" sz="5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欢迎你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76275" y="2011365"/>
            <a:ext cx="3886201" cy="1108075"/>
            <a:chOff x="676275" y="2011365"/>
            <a:chExt cx="3886201" cy="1108075"/>
          </a:xfrm>
        </p:grpSpPr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849688" y="2565402"/>
              <a:ext cx="712788" cy="131763"/>
            </a:xfrm>
            <a:custGeom>
              <a:avLst/>
              <a:gdLst>
                <a:gd name="T0" fmla="*/ 2 w 190"/>
                <a:gd name="T1" fmla="*/ 0 h 35"/>
                <a:gd name="T2" fmla="*/ 157 w 190"/>
                <a:gd name="T3" fmla="*/ 0 h 35"/>
                <a:gd name="T4" fmla="*/ 158 w 190"/>
                <a:gd name="T5" fmla="*/ 0 h 35"/>
                <a:gd name="T6" fmla="*/ 177 w 190"/>
                <a:gd name="T7" fmla="*/ 19 h 35"/>
                <a:gd name="T8" fmla="*/ 181 w 190"/>
                <a:gd name="T9" fmla="*/ 17 h 35"/>
                <a:gd name="T10" fmla="*/ 190 w 190"/>
                <a:gd name="T11" fmla="*/ 26 h 35"/>
                <a:gd name="T12" fmla="*/ 181 w 190"/>
                <a:gd name="T13" fmla="*/ 35 h 35"/>
                <a:gd name="T14" fmla="*/ 172 w 190"/>
                <a:gd name="T15" fmla="*/ 26 h 35"/>
                <a:gd name="T16" fmla="*/ 174 w 190"/>
                <a:gd name="T17" fmla="*/ 22 h 35"/>
                <a:gd name="T18" fmla="*/ 156 w 190"/>
                <a:gd name="T19" fmla="*/ 4 h 35"/>
                <a:gd name="T20" fmla="*/ 2 w 190"/>
                <a:gd name="T21" fmla="*/ 4 h 35"/>
                <a:gd name="T22" fmla="*/ 0 w 190"/>
                <a:gd name="T23" fmla="*/ 2 h 35"/>
                <a:gd name="T24" fmla="*/ 2 w 190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35">
                  <a:moveTo>
                    <a:pt x="2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8" y="0"/>
                    <a:pt x="158" y="0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8" y="18"/>
                    <a:pt x="180" y="17"/>
                    <a:pt x="181" y="17"/>
                  </a:cubicBezTo>
                  <a:cubicBezTo>
                    <a:pt x="186" y="17"/>
                    <a:pt x="190" y="21"/>
                    <a:pt x="190" y="26"/>
                  </a:cubicBezTo>
                  <a:cubicBezTo>
                    <a:pt x="190" y="31"/>
                    <a:pt x="186" y="35"/>
                    <a:pt x="181" y="35"/>
                  </a:cubicBezTo>
                  <a:cubicBezTo>
                    <a:pt x="176" y="35"/>
                    <a:pt x="172" y="31"/>
                    <a:pt x="172" y="26"/>
                  </a:cubicBezTo>
                  <a:cubicBezTo>
                    <a:pt x="172" y="24"/>
                    <a:pt x="173" y="23"/>
                    <a:pt x="174" y="22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76275" y="2011365"/>
              <a:ext cx="3525838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zh-CN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乐于奉献</a:t>
              </a:r>
              <a:endPara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sz="2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愿意</a:t>
              </a: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与公司长期</a:t>
              </a:r>
              <a:r>
                <a:rPr lang="zh-CN" altLang="en-US" sz="2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奋斗</a:t>
              </a:r>
              <a:endParaRPr lang="en-US" altLang="zh-CN" sz="24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sz="2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共同</a:t>
              </a: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成长和</a:t>
              </a:r>
              <a:r>
                <a:rPr lang="zh-CN" altLang="en-US" sz="2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1239838" y="2363790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525588" y="2708277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845301" y="2200277"/>
            <a:ext cx="3151188" cy="738188"/>
            <a:chOff x="6845301" y="2200277"/>
            <a:chExt cx="3151188" cy="738188"/>
          </a:xfrm>
        </p:grpSpPr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6845301" y="2565402"/>
              <a:ext cx="923925" cy="131763"/>
            </a:xfrm>
            <a:custGeom>
              <a:avLst/>
              <a:gdLst>
                <a:gd name="T0" fmla="*/ 243 w 246"/>
                <a:gd name="T1" fmla="*/ 0 h 35"/>
                <a:gd name="T2" fmla="*/ 33 w 246"/>
                <a:gd name="T3" fmla="*/ 0 h 35"/>
                <a:gd name="T4" fmla="*/ 32 w 246"/>
                <a:gd name="T5" fmla="*/ 0 h 35"/>
                <a:gd name="T6" fmla="*/ 13 w 246"/>
                <a:gd name="T7" fmla="*/ 19 h 35"/>
                <a:gd name="T8" fmla="*/ 9 w 246"/>
                <a:gd name="T9" fmla="*/ 17 h 35"/>
                <a:gd name="T10" fmla="*/ 0 w 246"/>
                <a:gd name="T11" fmla="*/ 26 h 35"/>
                <a:gd name="T12" fmla="*/ 9 w 246"/>
                <a:gd name="T13" fmla="*/ 35 h 35"/>
                <a:gd name="T14" fmla="*/ 18 w 246"/>
                <a:gd name="T15" fmla="*/ 26 h 35"/>
                <a:gd name="T16" fmla="*/ 16 w 246"/>
                <a:gd name="T17" fmla="*/ 22 h 35"/>
                <a:gd name="T18" fmla="*/ 34 w 246"/>
                <a:gd name="T19" fmla="*/ 4 h 35"/>
                <a:gd name="T20" fmla="*/ 243 w 246"/>
                <a:gd name="T21" fmla="*/ 4 h 35"/>
                <a:gd name="T22" fmla="*/ 246 w 246"/>
                <a:gd name="T23" fmla="*/ 2 h 35"/>
                <a:gd name="T24" fmla="*/ 243 w 246"/>
                <a:gd name="T2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35">
                  <a:moveTo>
                    <a:pt x="24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0" y="17"/>
                    <a:pt x="9" y="17"/>
                  </a:cubicBezTo>
                  <a:cubicBezTo>
                    <a:pt x="4" y="17"/>
                    <a:pt x="0" y="21"/>
                    <a:pt x="0" y="26"/>
                  </a:cubicBezTo>
                  <a:cubicBezTo>
                    <a:pt x="0" y="31"/>
                    <a:pt x="4" y="35"/>
                    <a:pt x="9" y="35"/>
                  </a:cubicBezTo>
                  <a:cubicBezTo>
                    <a:pt x="14" y="35"/>
                    <a:pt x="18" y="31"/>
                    <a:pt x="18" y="26"/>
                  </a:cubicBezTo>
                  <a:cubicBezTo>
                    <a:pt x="18" y="24"/>
                    <a:pt x="17" y="23"/>
                    <a:pt x="16" y="2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243" y="4"/>
                    <a:pt x="243" y="4"/>
                    <a:pt x="243" y="4"/>
                  </a:cubicBezTo>
                  <a:cubicBezTo>
                    <a:pt x="245" y="4"/>
                    <a:pt x="246" y="3"/>
                    <a:pt x="246" y="2"/>
                  </a:cubicBezTo>
                  <a:cubicBezTo>
                    <a:pt x="246" y="1"/>
                    <a:pt x="245" y="0"/>
                    <a:pt x="243" y="0"/>
                  </a:cubicBez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7842251" y="2200277"/>
              <a:ext cx="2154238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zh-CN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团队合作意识强</a:t>
              </a:r>
              <a:endPara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/>
              <a:r>
                <a:rPr lang="zh-CN" altLang="en-US" sz="2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诚实守信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8296276" y="2609852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845301" y="4559303"/>
            <a:ext cx="3787775" cy="1108075"/>
            <a:chOff x="6845301" y="4559303"/>
            <a:chExt cx="3787775" cy="1108075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6845301" y="4981578"/>
              <a:ext cx="923925" cy="131763"/>
            </a:xfrm>
            <a:custGeom>
              <a:avLst/>
              <a:gdLst>
                <a:gd name="T0" fmla="*/ 243 w 246"/>
                <a:gd name="T1" fmla="*/ 35 h 35"/>
                <a:gd name="T2" fmla="*/ 33 w 246"/>
                <a:gd name="T3" fmla="*/ 35 h 35"/>
                <a:gd name="T4" fmla="*/ 32 w 246"/>
                <a:gd name="T5" fmla="*/ 35 h 35"/>
                <a:gd name="T6" fmla="*/ 13 w 246"/>
                <a:gd name="T7" fmla="*/ 16 h 35"/>
                <a:gd name="T8" fmla="*/ 9 w 246"/>
                <a:gd name="T9" fmla="*/ 18 h 35"/>
                <a:gd name="T10" fmla="*/ 0 w 246"/>
                <a:gd name="T11" fmla="*/ 9 h 35"/>
                <a:gd name="T12" fmla="*/ 9 w 246"/>
                <a:gd name="T13" fmla="*/ 0 h 35"/>
                <a:gd name="T14" fmla="*/ 18 w 246"/>
                <a:gd name="T15" fmla="*/ 9 h 35"/>
                <a:gd name="T16" fmla="*/ 16 w 246"/>
                <a:gd name="T17" fmla="*/ 13 h 35"/>
                <a:gd name="T18" fmla="*/ 34 w 246"/>
                <a:gd name="T19" fmla="*/ 31 h 35"/>
                <a:gd name="T20" fmla="*/ 243 w 246"/>
                <a:gd name="T21" fmla="*/ 31 h 35"/>
                <a:gd name="T22" fmla="*/ 246 w 246"/>
                <a:gd name="T23" fmla="*/ 33 h 35"/>
                <a:gd name="T24" fmla="*/ 243 w 246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35">
                  <a:moveTo>
                    <a:pt x="243" y="35"/>
                  </a:moveTo>
                  <a:cubicBezTo>
                    <a:pt x="33" y="35"/>
                    <a:pt x="33" y="35"/>
                    <a:pt x="33" y="35"/>
                  </a:cubicBezTo>
                  <a:cubicBezTo>
                    <a:pt x="33" y="35"/>
                    <a:pt x="32" y="35"/>
                    <a:pt x="32" y="3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0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45" y="31"/>
                    <a:pt x="246" y="32"/>
                    <a:pt x="246" y="33"/>
                  </a:cubicBezTo>
                  <a:cubicBezTo>
                    <a:pt x="246" y="35"/>
                    <a:pt x="245" y="35"/>
                    <a:pt x="243" y="35"/>
                  </a:cubicBezTo>
                  <a:close/>
                </a:path>
              </a:pathLst>
            </a:cu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7816851" y="4559303"/>
              <a:ext cx="2816225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zh-CN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身体健康，意志坚韧</a:t>
              </a: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乐于承担有挑战性和有压力的</a:t>
              </a:r>
              <a:r>
                <a:rPr lang="zh-CN" altLang="en-US" sz="2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7850188" y="4895853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7993063" y="5240340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01800" y="4703765"/>
            <a:ext cx="2860675" cy="738188"/>
            <a:chOff x="1701800" y="4703765"/>
            <a:chExt cx="2860675" cy="738188"/>
          </a:xfrm>
        </p:grpSpPr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638550" y="4981578"/>
              <a:ext cx="923925" cy="131763"/>
            </a:xfrm>
            <a:custGeom>
              <a:avLst/>
              <a:gdLst>
                <a:gd name="T0" fmla="*/ 3 w 246"/>
                <a:gd name="T1" fmla="*/ 35 h 35"/>
                <a:gd name="T2" fmla="*/ 213 w 246"/>
                <a:gd name="T3" fmla="*/ 35 h 35"/>
                <a:gd name="T4" fmla="*/ 214 w 246"/>
                <a:gd name="T5" fmla="*/ 35 h 35"/>
                <a:gd name="T6" fmla="*/ 233 w 246"/>
                <a:gd name="T7" fmla="*/ 16 h 35"/>
                <a:gd name="T8" fmla="*/ 237 w 246"/>
                <a:gd name="T9" fmla="*/ 18 h 35"/>
                <a:gd name="T10" fmla="*/ 246 w 246"/>
                <a:gd name="T11" fmla="*/ 9 h 35"/>
                <a:gd name="T12" fmla="*/ 237 w 246"/>
                <a:gd name="T13" fmla="*/ 0 h 35"/>
                <a:gd name="T14" fmla="*/ 228 w 246"/>
                <a:gd name="T15" fmla="*/ 9 h 35"/>
                <a:gd name="T16" fmla="*/ 230 w 246"/>
                <a:gd name="T17" fmla="*/ 13 h 35"/>
                <a:gd name="T18" fmla="*/ 212 w 246"/>
                <a:gd name="T19" fmla="*/ 31 h 35"/>
                <a:gd name="T20" fmla="*/ 3 w 246"/>
                <a:gd name="T21" fmla="*/ 31 h 35"/>
                <a:gd name="T22" fmla="*/ 0 w 246"/>
                <a:gd name="T23" fmla="*/ 33 h 35"/>
                <a:gd name="T24" fmla="*/ 3 w 246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35">
                  <a:moveTo>
                    <a:pt x="3" y="35"/>
                  </a:moveTo>
                  <a:cubicBezTo>
                    <a:pt x="213" y="35"/>
                    <a:pt x="213" y="35"/>
                    <a:pt x="213" y="35"/>
                  </a:cubicBezTo>
                  <a:cubicBezTo>
                    <a:pt x="213" y="35"/>
                    <a:pt x="214" y="35"/>
                    <a:pt x="214" y="35"/>
                  </a:cubicBezTo>
                  <a:cubicBezTo>
                    <a:pt x="233" y="16"/>
                    <a:pt x="233" y="16"/>
                    <a:pt x="233" y="16"/>
                  </a:cubicBezTo>
                  <a:cubicBezTo>
                    <a:pt x="234" y="17"/>
                    <a:pt x="236" y="18"/>
                    <a:pt x="237" y="18"/>
                  </a:cubicBezTo>
                  <a:cubicBezTo>
                    <a:pt x="242" y="18"/>
                    <a:pt x="246" y="14"/>
                    <a:pt x="246" y="9"/>
                  </a:cubicBezTo>
                  <a:cubicBezTo>
                    <a:pt x="246" y="4"/>
                    <a:pt x="242" y="0"/>
                    <a:pt x="237" y="0"/>
                  </a:cubicBezTo>
                  <a:cubicBezTo>
                    <a:pt x="232" y="0"/>
                    <a:pt x="228" y="4"/>
                    <a:pt x="228" y="9"/>
                  </a:cubicBezTo>
                  <a:cubicBezTo>
                    <a:pt x="228" y="11"/>
                    <a:pt x="229" y="12"/>
                    <a:pt x="230" y="13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35"/>
                    <a:pt x="1" y="35"/>
                    <a:pt x="3" y="35"/>
                  </a:cubicBezTo>
                  <a:close/>
                </a:path>
              </a:pathLst>
            </a:custGeom>
            <a:solidFill>
              <a:srgbClr val="009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1701800" y="4703765"/>
              <a:ext cx="1920875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ctr"/>
              <a:r>
                <a:rPr kumimoji="0" lang="zh-CN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重视公司利益</a:t>
              </a:r>
              <a:r>
                <a:rPr lang="zh-CN" altLang="en-US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服从公司</a:t>
              </a:r>
              <a:r>
                <a:rPr lang="zh-CN" altLang="en-US" sz="2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安排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1817688" y="5073653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097338" y="2317752"/>
            <a:ext cx="3213101" cy="3043239"/>
            <a:chOff x="4097338" y="2317752"/>
            <a:chExt cx="3213101" cy="3043239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419600" y="2592390"/>
              <a:ext cx="750888" cy="750888"/>
            </a:xfrm>
            <a:custGeom>
              <a:avLst/>
              <a:gdLst>
                <a:gd name="T0" fmla="*/ 164 w 200"/>
                <a:gd name="T1" fmla="*/ 36 h 200"/>
                <a:gd name="T2" fmla="*/ 36 w 200"/>
                <a:gd name="T3" fmla="*/ 36 h 200"/>
                <a:gd name="T4" fmla="*/ 36 w 200"/>
                <a:gd name="T5" fmla="*/ 164 h 200"/>
                <a:gd name="T6" fmla="*/ 164 w 200"/>
                <a:gd name="T7" fmla="*/ 164 h 200"/>
                <a:gd name="T8" fmla="*/ 164 w 200"/>
                <a:gd name="T9" fmla="*/ 3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00">
                  <a:moveTo>
                    <a:pt x="164" y="36"/>
                  </a:moveTo>
                  <a:cubicBezTo>
                    <a:pt x="129" y="0"/>
                    <a:pt x="71" y="0"/>
                    <a:pt x="36" y="36"/>
                  </a:cubicBezTo>
                  <a:cubicBezTo>
                    <a:pt x="0" y="71"/>
                    <a:pt x="0" y="129"/>
                    <a:pt x="36" y="164"/>
                  </a:cubicBezTo>
                  <a:cubicBezTo>
                    <a:pt x="71" y="200"/>
                    <a:pt x="129" y="200"/>
                    <a:pt x="164" y="164"/>
                  </a:cubicBezTo>
                  <a:cubicBezTo>
                    <a:pt x="200" y="129"/>
                    <a:pt x="200" y="71"/>
                    <a:pt x="164" y="36"/>
                  </a:cubicBezTo>
                  <a:close/>
                </a:path>
              </a:pathLst>
            </a:cu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457700" y="4373565"/>
              <a:ext cx="750888" cy="750888"/>
            </a:xfrm>
            <a:custGeom>
              <a:avLst/>
              <a:gdLst>
                <a:gd name="T0" fmla="*/ 36 w 200"/>
                <a:gd name="T1" fmla="*/ 36 h 200"/>
                <a:gd name="T2" fmla="*/ 36 w 200"/>
                <a:gd name="T3" fmla="*/ 164 h 200"/>
                <a:gd name="T4" fmla="*/ 164 w 200"/>
                <a:gd name="T5" fmla="*/ 164 h 200"/>
                <a:gd name="T6" fmla="*/ 164 w 200"/>
                <a:gd name="T7" fmla="*/ 36 h 200"/>
                <a:gd name="T8" fmla="*/ 36 w 200"/>
                <a:gd name="T9" fmla="*/ 3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00">
                  <a:moveTo>
                    <a:pt x="36" y="36"/>
                  </a:moveTo>
                  <a:cubicBezTo>
                    <a:pt x="0" y="71"/>
                    <a:pt x="0" y="129"/>
                    <a:pt x="36" y="164"/>
                  </a:cubicBezTo>
                  <a:cubicBezTo>
                    <a:pt x="71" y="200"/>
                    <a:pt x="129" y="200"/>
                    <a:pt x="164" y="164"/>
                  </a:cubicBezTo>
                  <a:cubicBezTo>
                    <a:pt x="200" y="129"/>
                    <a:pt x="200" y="71"/>
                    <a:pt x="164" y="36"/>
                  </a:cubicBezTo>
                  <a:cubicBezTo>
                    <a:pt x="129" y="0"/>
                    <a:pt x="71" y="0"/>
                    <a:pt x="36" y="36"/>
                  </a:cubicBezTo>
                  <a:close/>
                </a:path>
              </a:pathLst>
            </a:custGeom>
            <a:solidFill>
              <a:srgbClr val="009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6237288" y="4335465"/>
              <a:ext cx="750888" cy="752475"/>
            </a:xfrm>
            <a:custGeom>
              <a:avLst/>
              <a:gdLst>
                <a:gd name="T0" fmla="*/ 36 w 200"/>
                <a:gd name="T1" fmla="*/ 164 h 200"/>
                <a:gd name="T2" fmla="*/ 164 w 200"/>
                <a:gd name="T3" fmla="*/ 164 h 200"/>
                <a:gd name="T4" fmla="*/ 164 w 200"/>
                <a:gd name="T5" fmla="*/ 36 h 200"/>
                <a:gd name="T6" fmla="*/ 36 w 200"/>
                <a:gd name="T7" fmla="*/ 36 h 200"/>
                <a:gd name="T8" fmla="*/ 36 w 200"/>
                <a:gd name="T9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00">
                  <a:moveTo>
                    <a:pt x="36" y="164"/>
                  </a:moveTo>
                  <a:cubicBezTo>
                    <a:pt x="71" y="200"/>
                    <a:pt x="129" y="200"/>
                    <a:pt x="164" y="164"/>
                  </a:cubicBezTo>
                  <a:cubicBezTo>
                    <a:pt x="200" y="129"/>
                    <a:pt x="200" y="71"/>
                    <a:pt x="164" y="36"/>
                  </a:cubicBezTo>
                  <a:cubicBezTo>
                    <a:pt x="129" y="0"/>
                    <a:pt x="71" y="0"/>
                    <a:pt x="36" y="36"/>
                  </a:cubicBezTo>
                  <a:cubicBezTo>
                    <a:pt x="0" y="71"/>
                    <a:pt x="0" y="129"/>
                    <a:pt x="36" y="164"/>
                  </a:cubicBezTo>
                  <a:close/>
                </a:path>
              </a:pathLst>
            </a:cu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6199188" y="2554290"/>
              <a:ext cx="750888" cy="752475"/>
            </a:xfrm>
            <a:custGeom>
              <a:avLst/>
              <a:gdLst>
                <a:gd name="T0" fmla="*/ 164 w 200"/>
                <a:gd name="T1" fmla="*/ 164 h 200"/>
                <a:gd name="T2" fmla="*/ 164 w 200"/>
                <a:gd name="T3" fmla="*/ 36 h 200"/>
                <a:gd name="T4" fmla="*/ 36 w 200"/>
                <a:gd name="T5" fmla="*/ 36 h 200"/>
                <a:gd name="T6" fmla="*/ 36 w 200"/>
                <a:gd name="T7" fmla="*/ 164 h 200"/>
                <a:gd name="T8" fmla="*/ 164 w 200"/>
                <a:gd name="T9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200">
                  <a:moveTo>
                    <a:pt x="164" y="164"/>
                  </a:moveTo>
                  <a:cubicBezTo>
                    <a:pt x="200" y="129"/>
                    <a:pt x="200" y="71"/>
                    <a:pt x="164" y="36"/>
                  </a:cubicBezTo>
                  <a:cubicBezTo>
                    <a:pt x="129" y="0"/>
                    <a:pt x="71" y="0"/>
                    <a:pt x="36" y="36"/>
                  </a:cubicBezTo>
                  <a:cubicBezTo>
                    <a:pt x="0" y="71"/>
                    <a:pt x="0" y="129"/>
                    <a:pt x="36" y="164"/>
                  </a:cubicBezTo>
                  <a:cubicBezTo>
                    <a:pt x="71" y="200"/>
                    <a:pt x="129" y="200"/>
                    <a:pt x="164" y="164"/>
                  </a:cubicBez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6556376" y="2990852"/>
              <a:ext cx="754063" cy="1649413"/>
            </a:xfrm>
            <a:custGeom>
              <a:avLst/>
              <a:gdLst>
                <a:gd name="T0" fmla="*/ 109 w 201"/>
                <a:gd name="T1" fmla="*/ 0 h 439"/>
                <a:gd name="T2" fmla="*/ 79 w 201"/>
                <a:gd name="T3" fmla="*/ 58 h 439"/>
                <a:gd name="T4" fmla="*/ 5 w 201"/>
                <a:gd name="T5" fmla="*/ 89 h 439"/>
                <a:gd name="T6" fmla="*/ 0 w 201"/>
                <a:gd name="T7" fmla="*/ 89 h 439"/>
                <a:gd name="T8" fmla="*/ 6 w 201"/>
                <a:gd name="T9" fmla="*/ 354 h 439"/>
                <a:gd name="T10" fmla="*/ 15 w 201"/>
                <a:gd name="T11" fmla="*/ 353 h 439"/>
                <a:gd name="T12" fmla="*/ 89 w 201"/>
                <a:gd name="T13" fmla="*/ 384 h 439"/>
                <a:gd name="T14" fmla="*/ 118 w 201"/>
                <a:gd name="T15" fmla="*/ 439 h 439"/>
                <a:gd name="T16" fmla="*/ 109 w 201"/>
                <a:gd name="T17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439">
                  <a:moveTo>
                    <a:pt x="109" y="0"/>
                  </a:moveTo>
                  <a:cubicBezTo>
                    <a:pt x="106" y="21"/>
                    <a:pt x="96" y="42"/>
                    <a:pt x="79" y="58"/>
                  </a:cubicBezTo>
                  <a:cubicBezTo>
                    <a:pt x="59" y="79"/>
                    <a:pt x="32" y="89"/>
                    <a:pt x="5" y="89"/>
                  </a:cubicBezTo>
                  <a:cubicBezTo>
                    <a:pt x="3" y="89"/>
                    <a:pt x="2" y="89"/>
                    <a:pt x="0" y="89"/>
                  </a:cubicBezTo>
                  <a:cubicBezTo>
                    <a:pt x="49" y="170"/>
                    <a:pt x="51" y="271"/>
                    <a:pt x="6" y="354"/>
                  </a:cubicBezTo>
                  <a:cubicBezTo>
                    <a:pt x="9" y="353"/>
                    <a:pt x="12" y="353"/>
                    <a:pt x="15" y="353"/>
                  </a:cubicBezTo>
                  <a:cubicBezTo>
                    <a:pt x="42" y="353"/>
                    <a:pt x="69" y="364"/>
                    <a:pt x="89" y="384"/>
                  </a:cubicBezTo>
                  <a:cubicBezTo>
                    <a:pt x="104" y="399"/>
                    <a:pt x="114" y="419"/>
                    <a:pt x="118" y="439"/>
                  </a:cubicBezTo>
                  <a:cubicBezTo>
                    <a:pt x="201" y="304"/>
                    <a:pt x="198" y="131"/>
                    <a:pt x="109" y="0"/>
                  </a:cubicBezTo>
                </a:path>
              </a:pathLst>
            </a:custGeom>
            <a:solidFill>
              <a:srgbClr val="B9E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903788" y="4692653"/>
              <a:ext cx="1649413" cy="668338"/>
            </a:xfrm>
            <a:custGeom>
              <a:avLst/>
              <a:gdLst>
                <a:gd name="T0" fmla="*/ 350 w 439"/>
                <a:gd name="T1" fmla="*/ 0 h 178"/>
                <a:gd name="T2" fmla="*/ 213 w 439"/>
                <a:gd name="T3" fmla="*/ 38 h 178"/>
                <a:gd name="T4" fmla="*/ 85 w 439"/>
                <a:gd name="T5" fmla="*/ 6 h 178"/>
                <a:gd name="T6" fmla="*/ 55 w 439"/>
                <a:gd name="T7" fmla="*/ 89 h 178"/>
                <a:gd name="T8" fmla="*/ 0 w 439"/>
                <a:gd name="T9" fmla="*/ 118 h 178"/>
                <a:gd name="T10" fmla="*/ 213 w 439"/>
                <a:gd name="T11" fmla="*/ 178 h 178"/>
                <a:gd name="T12" fmla="*/ 439 w 439"/>
                <a:gd name="T13" fmla="*/ 109 h 178"/>
                <a:gd name="T14" fmla="*/ 381 w 439"/>
                <a:gd name="T15" fmla="*/ 79 h 178"/>
                <a:gd name="T16" fmla="*/ 350 w 439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9" h="178">
                  <a:moveTo>
                    <a:pt x="350" y="0"/>
                  </a:moveTo>
                  <a:cubicBezTo>
                    <a:pt x="308" y="26"/>
                    <a:pt x="261" y="38"/>
                    <a:pt x="213" y="38"/>
                  </a:cubicBezTo>
                  <a:cubicBezTo>
                    <a:pt x="169" y="38"/>
                    <a:pt x="125" y="27"/>
                    <a:pt x="85" y="6"/>
                  </a:cubicBezTo>
                  <a:cubicBezTo>
                    <a:pt x="88" y="36"/>
                    <a:pt x="78" y="66"/>
                    <a:pt x="55" y="89"/>
                  </a:cubicBezTo>
                  <a:cubicBezTo>
                    <a:pt x="40" y="105"/>
                    <a:pt x="20" y="114"/>
                    <a:pt x="0" y="118"/>
                  </a:cubicBezTo>
                  <a:cubicBezTo>
                    <a:pt x="65" y="158"/>
                    <a:pt x="139" y="178"/>
                    <a:pt x="213" y="178"/>
                  </a:cubicBezTo>
                  <a:cubicBezTo>
                    <a:pt x="292" y="178"/>
                    <a:pt x="371" y="155"/>
                    <a:pt x="439" y="109"/>
                  </a:cubicBezTo>
                  <a:cubicBezTo>
                    <a:pt x="418" y="106"/>
                    <a:pt x="397" y="96"/>
                    <a:pt x="381" y="79"/>
                  </a:cubicBezTo>
                  <a:cubicBezTo>
                    <a:pt x="359" y="58"/>
                    <a:pt x="349" y="29"/>
                    <a:pt x="350" y="0"/>
                  </a:cubicBezTo>
                </a:path>
              </a:pathLst>
            </a:custGeom>
            <a:solidFill>
              <a:srgbClr val="B9E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097338" y="3043240"/>
              <a:ext cx="754063" cy="1649413"/>
            </a:xfrm>
            <a:custGeom>
              <a:avLst/>
              <a:gdLst>
                <a:gd name="T0" fmla="*/ 83 w 201"/>
                <a:gd name="T1" fmla="*/ 0 h 439"/>
                <a:gd name="T2" fmla="*/ 92 w 201"/>
                <a:gd name="T3" fmla="*/ 439 h 439"/>
                <a:gd name="T4" fmla="*/ 122 w 201"/>
                <a:gd name="T5" fmla="*/ 380 h 439"/>
                <a:gd name="T6" fmla="*/ 196 w 201"/>
                <a:gd name="T7" fmla="*/ 349 h 439"/>
                <a:gd name="T8" fmla="*/ 201 w 201"/>
                <a:gd name="T9" fmla="*/ 349 h 439"/>
                <a:gd name="T10" fmla="*/ 195 w 201"/>
                <a:gd name="T11" fmla="*/ 84 h 439"/>
                <a:gd name="T12" fmla="*/ 186 w 201"/>
                <a:gd name="T13" fmla="*/ 85 h 439"/>
                <a:gd name="T14" fmla="*/ 112 w 201"/>
                <a:gd name="T15" fmla="*/ 54 h 439"/>
                <a:gd name="T16" fmla="*/ 83 w 201"/>
                <a:gd name="T17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1" h="439">
                  <a:moveTo>
                    <a:pt x="83" y="0"/>
                  </a:moveTo>
                  <a:cubicBezTo>
                    <a:pt x="0" y="134"/>
                    <a:pt x="3" y="307"/>
                    <a:pt x="92" y="439"/>
                  </a:cubicBezTo>
                  <a:cubicBezTo>
                    <a:pt x="95" y="417"/>
                    <a:pt x="105" y="396"/>
                    <a:pt x="122" y="380"/>
                  </a:cubicBezTo>
                  <a:cubicBezTo>
                    <a:pt x="142" y="359"/>
                    <a:pt x="169" y="349"/>
                    <a:pt x="196" y="349"/>
                  </a:cubicBezTo>
                  <a:cubicBezTo>
                    <a:pt x="198" y="349"/>
                    <a:pt x="199" y="349"/>
                    <a:pt x="201" y="349"/>
                  </a:cubicBezTo>
                  <a:cubicBezTo>
                    <a:pt x="152" y="268"/>
                    <a:pt x="150" y="167"/>
                    <a:pt x="195" y="84"/>
                  </a:cubicBezTo>
                  <a:cubicBezTo>
                    <a:pt x="192" y="85"/>
                    <a:pt x="189" y="85"/>
                    <a:pt x="186" y="85"/>
                  </a:cubicBezTo>
                  <a:cubicBezTo>
                    <a:pt x="159" y="85"/>
                    <a:pt x="132" y="75"/>
                    <a:pt x="112" y="54"/>
                  </a:cubicBezTo>
                  <a:cubicBezTo>
                    <a:pt x="96" y="39"/>
                    <a:pt x="87" y="20"/>
                    <a:pt x="83" y="0"/>
                  </a:cubicBezTo>
                </a:path>
              </a:pathLst>
            </a:custGeom>
            <a:solidFill>
              <a:srgbClr val="B9E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851400" y="2317752"/>
              <a:ext cx="1647825" cy="668338"/>
            </a:xfrm>
            <a:custGeom>
              <a:avLst/>
              <a:gdLst>
                <a:gd name="T0" fmla="*/ 227 w 439"/>
                <a:gd name="T1" fmla="*/ 0 h 178"/>
                <a:gd name="T2" fmla="*/ 0 w 439"/>
                <a:gd name="T3" fmla="*/ 69 h 178"/>
                <a:gd name="T4" fmla="*/ 59 w 439"/>
                <a:gd name="T5" fmla="*/ 99 h 178"/>
                <a:gd name="T6" fmla="*/ 90 w 439"/>
                <a:gd name="T7" fmla="*/ 178 h 178"/>
                <a:gd name="T8" fmla="*/ 227 w 439"/>
                <a:gd name="T9" fmla="*/ 140 h 178"/>
                <a:gd name="T10" fmla="*/ 355 w 439"/>
                <a:gd name="T11" fmla="*/ 172 h 178"/>
                <a:gd name="T12" fmla="*/ 385 w 439"/>
                <a:gd name="T13" fmla="*/ 89 h 178"/>
                <a:gd name="T14" fmla="*/ 439 w 439"/>
                <a:gd name="T15" fmla="*/ 60 h 178"/>
                <a:gd name="T16" fmla="*/ 227 w 439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9" h="178">
                  <a:moveTo>
                    <a:pt x="227" y="0"/>
                  </a:moveTo>
                  <a:cubicBezTo>
                    <a:pt x="148" y="0"/>
                    <a:pt x="69" y="23"/>
                    <a:pt x="0" y="69"/>
                  </a:cubicBezTo>
                  <a:cubicBezTo>
                    <a:pt x="22" y="72"/>
                    <a:pt x="43" y="82"/>
                    <a:pt x="59" y="99"/>
                  </a:cubicBezTo>
                  <a:cubicBezTo>
                    <a:pt x="81" y="120"/>
                    <a:pt x="91" y="149"/>
                    <a:pt x="90" y="178"/>
                  </a:cubicBezTo>
                  <a:cubicBezTo>
                    <a:pt x="132" y="153"/>
                    <a:pt x="179" y="140"/>
                    <a:pt x="227" y="140"/>
                  </a:cubicBezTo>
                  <a:cubicBezTo>
                    <a:pt x="271" y="140"/>
                    <a:pt x="315" y="151"/>
                    <a:pt x="355" y="172"/>
                  </a:cubicBezTo>
                  <a:cubicBezTo>
                    <a:pt x="352" y="143"/>
                    <a:pt x="362" y="112"/>
                    <a:pt x="385" y="89"/>
                  </a:cubicBezTo>
                  <a:cubicBezTo>
                    <a:pt x="400" y="74"/>
                    <a:pt x="419" y="64"/>
                    <a:pt x="439" y="60"/>
                  </a:cubicBezTo>
                  <a:cubicBezTo>
                    <a:pt x="375" y="20"/>
                    <a:pt x="301" y="0"/>
                    <a:pt x="227" y="0"/>
                  </a:cubicBezTo>
                </a:path>
              </a:pathLst>
            </a:custGeom>
            <a:solidFill>
              <a:srgbClr val="B9E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4584700" y="2776540"/>
              <a:ext cx="423863" cy="428625"/>
            </a:xfrm>
            <a:custGeom>
              <a:avLst/>
              <a:gdLst>
                <a:gd name="T0" fmla="*/ 22 w 113"/>
                <a:gd name="T1" fmla="*/ 0 h 114"/>
                <a:gd name="T2" fmla="*/ 35 w 113"/>
                <a:gd name="T3" fmla="*/ 13 h 114"/>
                <a:gd name="T4" fmla="*/ 22 w 113"/>
                <a:gd name="T5" fmla="*/ 26 h 114"/>
                <a:gd name="T6" fmla="*/ 9 w 113"/>
                <a:gd name="T7" fmla="*/ 13 h 114"/>
                <a:gd name="T8" fmla="*/ 22 w 113"/>
                <a:gd name="T9" fmla="*/ 0 h 114"/>
                <a:gd name="T10" fmla="*/ 90 w 113"/>
                <a:gd name="T11" fmla="*/ 0 h 114"/>
                <a:gd name="T12" fmla="*/ 77 w 113"/>
                <a:gd name="T13" fmla="*/ 13 h 114"/>
                <a:gd name="T14" fmla="*/ 90 w 113"/>
                <a:gd name="T15" fmla="*/ 26 h 114"/>
                <a:gd name="T16" fmla="*/ 103 w 113"/>
                <a:gd name="T17" fmla="*/ 13 h 114"/>
                <a:gd name="T18" fmla="*/ 90 w 113"/>
                <a:gd name="T19" fmla="*/ 0 h 114"/>
                <a:gd name="T20" fmla="*/ 90 w 113"/>
                <a:gd name="T21" fmla="*/ 95 h 114"/>
                <a:gd name="T22" fmla="*/ 104 w 113"/>
                <a:gd name="T23" fmla="*/ 95 h 114"/>
                <a:gd name="T24" fmla="*/ 104 w 113"/>
                <a:gd name="T25" fmla="*/ 64 h 114"/>
                <a:gd name="T26" fmla="*/ 113 w 113"/>
                <a:gd name="T27" fmla="*/ 60 h 114"/>
                <a:gd name="T28" fmla="*/ 113 w 113"/>
                <a:gd name="T29" fmla="*/ 40 h 114"/>
                <a:gd name="T30" fmla="*/ 102 w 113"/>
                <a:gd name="T31" fmla="*/ 30 h 114"/>
                <a:gd name="T32" fmla="*/ 77 w 113"/>
                <a:gd name="T33" fmla="*/ 30 h 114"/>
                <a:gd name="T34" fmla="*/ 75 w 113"/>
                <a:gd name="T35" fmla="*/ 30 h 114"/>
                <a:gd name="T36" fmla="*/ 82 w 113"/>
                <a:gd name="T37" fmla="*/ 34 h 114"/>
                <a:gd name="T38" fmla="*/ 86 w 113"/>
                <a:gd name="T39" fmla="*/ 46 h 114"/>
                <a:gd name="T40" fmla="*/ 86 w 113"/>
                <a:gd name="T41" fmla="*/ 68 h 114"/>
                <a:gd name="T42" fmla="*/ 83 w 113"/>
                <a:gd name="T43" fmla="*/ 75 h 114"/>
                <a:gd name="T44" fmla="*/ 76 w 113"/>
                <a:gd name="T45" fmla="*/ 78 h 114"/>
                <a:gd name="T46" fmla="*/ 76 w 113"/>
                <a:gd name="T47" fmla="*/ 95 h 114"/>
                <a:gd name="T48" fmla="*/ 90 w 113"/>
                <a:gd name="T49" fmla="*/ 95 h 114"/>
                <a:gd name="T50" fmla="*/ 56 w 113"/>
                <a:gd name="T51" fmla="*/ 2 h 114"/>
                <a:gd name="T52" fmla="*/ 70 w 113"/>
                <a:gd name="T53" fmla="*/ 16 h 114"/>
                <a:gd name="T54" fmla="*/ 56 w 113"/>
                <a:gd name="T55" fmla="*/ 30 h 114"/>
                <a:gd name="T56" fmla="*/ 42 w 113"/>
                <a:gd name="T57" fmla="*/ 16 h 114"/>
                <a:gd name="T58" fmla="*/ 56 w 113"/>
                <a:gd name="T59" fmla="*/ 2 h 114"/>
                <a:gd name="T60" fmla="*/ 56 w 113"/>
                <a:gd name="T61" fmla="*/ 105 h 114"/>
                <a:gd name="T62" fmla="*/ 41 w 113"/>
                <a:gd name="T63" fmla="*/ 105 h 114"/>
                <a:gd name="T64" fmla="*/ 41 w 113"/>
                <a:gd name="T65" fmla="*/ 71 h 114"/>
                <a:gd name="T66" fmla="*/ 32 w 113"/>
                <a:gd name="T67" fmla="*/ 67 h 114"/>
                <a:gd name="T68" fmla="*/ 32 w 113"/>
                <a:gd name="T69" fmla="*/ 46 h 114"/>
                <a:gd name="T70" fmla="*/ 43 w 113"/>
                <a:gd name="T71" fmla="*/ 35 h 114"/>
                <a:gd name="T72" fmla="*/ 70 w 113"/>
                <a:gd name="T73" fmla="*/ 35 h 114"/>
                <a:gd name="T74" fmla="*/ 81 w 113"/>
                <a:gd name="T75" fmla="*/ 46 h 114"/>
                <a:gd name="T76" fmla="*/ 81 w 113"/>
                <a:gd name="T77" fmla="*/ 67 h 114"/>
                <a:gd name="T78" fmla="*/ 71 w 113"/>
                <a:gd name="T79" fmla="*/ 71 h 114"/>
                <a:gd name="T80" fmla="*/ 71 w 113"/>
                <a:gd name="T81" fmla="*/ 105 h 114"/>
                <a:gd name="T82" fmla="*/ 56 w 113"/>
                <a:gd name="T83" fmla="*/ 105 h 114"/>
                <a:gd name="T84" fmla="*/ 22 w 113"/>
                <a:gd name="T85" fmla="*/ 95 h 114"/>
                <a:gd name="T86" fmla="*/ 8 w 113"/>
                <a:gd name="T87" fmla="*/ 95 h 114"/>
                <a:gd name="T88" fmla="*/ 8 w 113"/>
                <a:gd name="T89" fmla="*/ 64 h 114"/>
                <a:gd name="T90" fmla="*/ 0 w 113"/>
                <a:gd name="T91" fmla="*/ 60 h 114"/>
                <a:gd name="T92" fmla="*/ 0 w 113"/>
                <a:gd name="T93" fmla="*/ 40 h 114"/>
                <a:gd name="T94" fmla="*/ 10 w 113"/>
                <a:gd name="T95" fmla="*/ 30 h 114"/>
                <a:gd name="T96" fmla="*/ 35 w 113"/>
                <a:gd name="T97" fmla="*/ 30 h 114"/>
                <a:gd name="T98" fmla="*/ 37 w 113"/>
                <a:gd name="T99" fmla="*/ 30 h 114"/>
                <a:gd name="T100" fmla="*/ 31 w 113"/>
                <a:gd name="T101" fmla="*/ 34 h 114"/>
                <a:gd name="T102" fmla="*/ 26 w 113"/>
                <a:gd name="T103" fmla="*/ 46 h 114"/>
                <a:gd name="T104" fmla="*/ 26 w 113"/>
                <a:gd name="T105" fmla="*/ 68 h 114"/>
                <a:gd name="T106" fmla="*/ 29 w 113"/>
                <a:gd name="T107" fmla="*/ 75 h 114"/>
                <a:gd name="T108" fmla="*/ 36 w 113"/>
                <a:gd name="T109" fmla="*/ 78 h 114"/>
                <a:gd name="T110" fmla="*/ 36 w 113"/>
                <a:gd name="T111" fmla="*/ 95 h 114"/>
                <a:gd name="T112" fmla="*/ 22 w 113"/>
                <a:gd name="T113" fmla="*/ 9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3" h="114">
                  <a:moveTo>
                    <a:pt x="22" y="0"/>
                  </a:moveTo>
                  <a:cubicBezTo>
                    <a:pt x="30" y="0"/>
                    <a:pt x="35" y="6"/>
                    <a:pt x="35" y="13"/>
                  </a:cubicBezTo>
                  <a:cubicBezTo>
                    <a:pt x="35" y="20"/>
                    <a:pt x="30" y="26"/>
                    <a:pt x="22" y="26"/>
                  </a:cubicBezTo>
                  <a:cubicBezTo>
                    <a:pt x="15" y="26"/>
                    <a:pt x="9" y="20"/>
                    <a:pt x="9" y="13"/>
                  </a:cubicBezTo>
                  <a:cubicBezTo>
                    <a:pt x="9" y="6"/>
                    <a:pt x="15" y="0"/>
                    <a:pt x="22" y="0"/>
                  </a:cubicBezTo>
                  <a:close/>
                  <a:moveTo>
                    <a:pt x="90" y="0"/>
                  </a:moveTo>
                  <a:cubicBezTo>
                    <a:pt x="83" y="0"/>
                    <a:pt x="77" y="6"/>
                    <a:pt x="77" y="13"/>
                  </a:cubicBezTo>
                  <a:cubicBezTo>
                    <a:pt x="77" y="20"/>
                    <a:pt x="83" y="26"/>
                    <a:pt x="90" y="26"/>
                  </a:cubicBezTo>
                  <a:cubicBezTo>
                    <a:pt x="97" y="26"/>
                    <a:pt x="103" y="20"/>
                    <a:pt x="103" y="13"/>
                  </a:cubicBezTo>
                  <a:cubicBezTo>
                    <a:pt x="103" y="6"/>
                    <a:pt x="97" y="0"/>
                    <a:pt x="90" y="0"/>
                  </a:cubicBezTo>
                  <a:close/>
                  <a:moveTo>
                    <a:pt x="90" y="95"/>
                  </a:moveTo>
                  <a:cubicBezTo>
                    <a:pt x="90" y="104"/>
                    <a:pt x="104" y="104"/>
                    <a:pt x="104" y="95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7"/>
                    <a:pt x="113" y="66"/>
                    <a:pt x="113" y="6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13" y="35"/>
                    <a:pt x="108" y="30"/>
                    <a:pt x="102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7" y="30"/>
                    <a:pt x="76" y="30"/>
                    <a:pt x="75" y="30"/>
                  </a:cubicBezTo>
                  <a:cubicBezTo>
                    <a:pt x="78" y="31"/>
                    <a:pt x="80" y="32"/>
                    <a:pt x="82" y="34"/>
                  </a:cubicBezTo>
                  <a:cubicBezTo>
                    <a:pt x="85" y="37"/>
                    <a:pt x="86" y="41"/>
                    <a:pt x="86" y="46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71"/>
                    <a:pt x="85" y="74"/>
                    <a:pt x="83" y="75"/>
                  </a:cubicBezTo>
                  <a:cubicBezTo>
                    <a:pt x="81" y="77"/>
                    <a:pt x="79" y="78"/>
                    <a:pt x="76" y="78"/>
                  </a:cubicBezTo>
                  <a:cubicBezTo>
                    <a:pt x="76" y="95"/>
                    <a:pt x="76" y="95"/>
                    <a:pt x="76" y="95"/>
                  </a:cubicBezTo>
                  <a:cubicBezTo>
                    <a:pt x="76" y="104"/>
                    <a:pt x="90" y="104"/>
                    <a:pt x="90" y="95"/>
                  </a:cubicBezTo>
                  <a:close/>
                  <a:moveTo>
                    <a:pt x="56" y="2"/>
                  </a:moveTo>
                  <a:cubicBezTo>
                    <a:pt x="64" y="2"/>
                    <a:pt x="70" y="8"/>
                    <a:pt x="70" y="16"/>
                  </a:cubicBezTo>
                  <a:cubicBezTo>
                    <a:pt x="70" y="24"/>
                    <a:pt x="64" y="30"/>
                    <a:pt x="56" y="30"/>
                  </a:cubicBezTo>
                  <a:cubicBezTo>
                    <a:pt x="48" y="30"/>
                    <a:pt x="42" y="24"/>
                    <a:pt x="42" y="16"/>
                  </a:cubicBezTo>
                  <a:cubicBezTo>
                    <a:pt x="42" y="8"/>
                    <a:pt x="48" y="2"/>
                    <a:pt x="56" y="2"/>
                  </a:cubicBezTo>
                  <a:close/>
                  <a:moveTo>
                    <a:pt x="56" y="105"/>
                  </a:moveTo>
                  <a:cubicBezTo>
                    <a:pt x="56" y="114"/>
                    <a:pt x="41" y="114"/>
                    <a:pt x="41" y="105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38" y="74"/>
                    <a:pt x="32" y="73"/>
                    <a:pt x="32" y="6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0"/>
                    <a:pt x="36" y="35"/>
                    <a:pt x="43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6" y="35"/>
                    <a:pt x="81" y="40"/>
                    <a:pt x="81" y="46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73"/>
                    <a:pt x="74" y="74"/>
                    <a:pt x="71" y="71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1" y="114"/>
                    <a:pt x="56" y="114"/>
                    <a:pt x="56" y="105"/>
                  </a:cubicBezTo>
                  <a:close/>
                  <a:moveTo>
                    <a:pt x="22" y="95"/>
                  </a:moveTo>
                  <a:cubicBezTo>
                    <a:pt x="22" y="104"/>
                    <a:pt x="8" y="104"/>
                    <a:pt x="8" y="95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6" y="67"/>
                    <a:pt x="0" y="66"/>
                    <a:pt x="0" y="6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5"/>
                    <a:pt x="4" y="30"/>
                    <a:pt x="10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6" y="30"/>
                    <a:pt x="37" y="30"/>
                  </a:cubicBezTo>
                  <a:cubicBezTo>
                    <a:pt x="34" y="31"/>
                    <a:pt x="32" y="32"/>
                    <a:pt x="31" y="34"/>
                  </a:cubicBezTo>
                  <a:cubicBezTo>
                    <a:pt x="28" y="37"/>
                    <a:pt x="26" y="41"/>
                    <a:pt x="26" y="46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71"/>
                    <a:pt x="27" y="74"/>
                    <a:pt x="29" y="75"/>
                  </a:cubicBezTo>
                  <a:cubicBezTo>
                    <a:pt x="31" y="77"/>
                    <a:pt x="34" y="78"/>
                    <a:pt x="36" y="78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6" y="104"/>
                    <a:pt x="22" y="104"/>
                    <a:pt x="22" y="95"/>
                  </a:cubicBezTo>
                  <a:close/>
                </a:path>
              </a:pathLst>
            </a:custGeom>
            <a:solidFill>
              <a:srgbClr val="1A6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4637088" y="4524378"/>
              <a:ext cx="431800" cy="487363"/>
            </a:xfrm>
            <a:custGeom>
              <a:avLst/>
              <a:gdLst>
                <a:gd name="T0" fmla="*/ 29 w 115"/>
                <a:gd name="T1" fmla="*/ 0 h 130"/>
                <a:gd name="T2" fmla="*/ 45 w 115"/>
                <a:gd name="T3" fmla="*/ 16 h 130"/>
                <a:gd name="T4" fmla="*/ 29 w 115"/>
                <a:gd name="T5" fmla="*/ 33 h 130"/>
                <a:gd name="T6" fmla="*/ 12 w 115"/>
                <a:gd name="T7" fmla="*/ 16 h 130"/>
                <a:gd name="T8" fmla="*/ 29 w 115"/>
                <a:gd name="T9" fmla="*/ 0 h 130"/>
                <a:gd name="T10" fmla="*/ 71 w 115"/>
                <a:gd name="T11" fmla="*/ 5 h 130"/>
                <a:gd name="T12" fmla="*/ 104 w 115"/>
                <a:gd name="T13" fmla="*/ 26 h 130"/>
                <a:gd name="T14" fmla="*/ 85 w 115"/>
                <a:gd name="T15" fmla="*/ 26 h 130"/>
                <a:gd name="T16" fmla="*/ 82 w 115"/>
                <a:gd name="T17" fmla="*/ 18 h 130"/>
                <a:gd name="T18" fmla="*/ 71 w 115"/>
                <a:gd name="T19" fmla="*/ 5 h 130"/>
                <a:gd name="T20" fmla="*/ 108 w 115"/>
                <a:gd name="T21" fmla="*/ 33 h 130"/>
                <a:gd name="T22" fmla="*/ 115 w 115"/>
                <a:gd name="T23" fmla="*/ 55 h 130"/>
                <a:gd name="T24" fmla="*/ 90 w 115"/>
                <a:gd name="T25" fmla="*/ 55 h 130"/>
                <a:gd name="T26" fmla="*/ 87 w 115"/>
                <a:gd name="T27" fmla="*/ 33 h 130"/>
                <a:gd name="T28" fmla="*/ 108 w 115"/>
                <a:gd name="T29" fmla="*/ 33 h 130"/>
                <a:gd name="T30" fmla="*/ 115 w 115"/>
                <a:gd name="T31" fmla="*/ 62 h 130"/>
                <a:gd name="T32" fmla="*/ 108 w 115"/>
                <a:gd name="T33" fmla="*/ 84 h 130"/>
                <a:gd name="T34" fmla="*/ 87 w 115"/>
                <a:gd name="T35" fmla="*/ 84 h 130"/>
                <a:gd name="T36" fmla="*/ 90 w 115"/>
                <a:gd name="T37" fmla="*/ 62 h 130"/>
                <a:gd name="T38" fmla="*/ 115 w 115"/>
                <a:gd name="T39" fmla="*/ 62 h 130"/>
                <a:gd name="T40" fmla="*/ 104 w 115"/>
                <a:gd name="T41" fmla="*/ 91 h 130"/>
                <a:gd name="T42" fmla="*/ 71 w 115"/>
                <a:gd name="T43" fmla="*/ 112 h 130"/>
                <a:gd name="T44" fmla="*/ 82 w 115"/>
                <a:gd name="T45" fmla="*/ 99 h 130"/>
                <a:gd name="T46" fmla="*/ 85 w 115"/>
                <a:gd name="T47" fmla="*/ 91 h 130"/>
                <a:gd name="T48" fmla="*/ 104 w 115"/>
                <a:gd name="T49" fmla="*/ 91 h 130"/>
                <a:gd name="T50" fmla="*/ 63 w 115"/>
                <a:gd name="T51" fmla="*/ 7 h 130"/>
                <a:gd name="T52" fmla="*/ 63 w 115"/>
                <a:gd name="T53" fmla="*/ 26 h 130"/>
                <a:gd name="T54" fmla="*/ 79 w 115"/>
                <a:gd name="T55" fmla="*/ 26 h 130"/>
                <a:gd name="T56" fmla="*/ 76 w 115"/>
                <a:gd name="T57" fmla="*/ 21 h 130"/>
                <a:gd name="T58" fmla="*/ 63 w 115"/>
                <a:gd name="T59" fmla="*/ 7 h 130"/>
                <a:gd name="T60" fmla="*/ 84 w 115"/>
                <a:gd name="T61" fmla="*/ 62 h 130"/>
                <a:gd name="T62" fmla="*/ 63 w 115"/>
                <a:gd name="T63" fmla="*/ 62 h 130"/>
                <a:gd name="T64" fmla="*/ 63 w 115"/>
                <a:gd name="T65" fmla="*/ 84 h 130"/>
                <a:gd name="T66" fmla="*/ 81 w 115"/>
                <a:gd name="T67" fmla="*/ 84 h 130"/>
                <a:gd name="T68" fmla="*/ 84 w 115"/>
                <a:gd name="T69" fmla="*/ 62 h 130"/>
                <a:gd name="T70" fmla="*/ 79 w 115"/>
                <a:gd name="T71" fmla="*/ 91 h 130"/>
                <a:gd name="T72" fmla="*/ 63 w 115"/>
                <a:gd name="T73" fmla="*/ 91 h 130"/>
                <a:gd name="T74" fmla="*/ 63 w 115"/>
                <a:gd name="T75" fmla="*/ 110 h 130"/>
                <a:gd name="T76" fmla="*/ 76 w 115"/>
                <a:gd name="T77" fmla="*/ 96 h 130"/>
                <a:gd name="T78" fmla="*/ 79 w 115"/>
                <a:gd name="T79" fmla="*/ 91 h 130"/>
                <a:gd name="T80" fmla="*/ 52 w 115"/>
                <a:gd name="T81" fmla="*/ 50 h 130"/>
                <a:gd name="T82" fmla="*/ 46 w 115"/>
                <a:gd name="T83" fmla="*/ 57 h 130"/>
                <a:gd name="T84" fmla="*/ 46 w 115"/>
                <a:gd name="T85" fmla="*/ 119 h 130"/>
                <a:gd name="T86" fmla="*/ 29 w 115"/>
                <a:gd name="T87" fmla="*/ 119 h 130"/>
                <a:gd name="T88" fmla="*/ 11 w 115"/>
                <a:gd name="T89" fmla="*/ 119 h 130"/>
                <a:gd name="T90" fmla="*/ 11 w 115"/>
                <a:gd name="T91" fmla="*/ 80 h 130"/>
                <a:gd name="T92" fmla="*/ 0 w 115"/>
                <a:gd name="T93" fmla="*/ 76 h 130"/>
                <a:gd name="T94" fmla="*/ 0 w 115"/>
                <a:gd name="T95" fmla="*/ 50 h 130"/>
                <a:gd name="T96" fmla="*/ 13 w 115"/>
                <a:gd name="T97" fmla="*/ 38 h 130"/>
                <a:gd name="T98" fmla="*/ 74 w 115"/>
                <a:gd name="T99" fmla="*/ 38 h 130"/>
                <a:gd name="T100" fmla="*/ 74 w 115"/>
                <a:gd name="T101" fmla="*/ 50 h 130"/>
                <a:gd name="T102" fmla="*/ 53 w 115"/>
                <a:gd name="T103" fmla="*/ 50 h 130"/>
                <a:gd name="T104" fmla="*/ 52 w 115"/>
                <a:gd name="T105" fmla="*/ 5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" h="130">
                  <a:moveTo>
                    <a:pt x="29" y="0"/>
                  </a:moveTo>
                  <a:cubicBezTo>
                    <a:pt x="38" y="0"/>
                    <a:pt x="45" y="7"/>
                    <a:pt x="45" y="16"/>
                  </a:cubicBezTo>
                  <a:cubicBezTo>
                    <a:pt x="45" y="25"/>
                    <a:pt x="38" y="33"/>
                    <a:pt x="29" y="33"/>
                  </a:cubicBezTo>
                  <a:cubicBezTo>
                    <a:pt x="19" y="33"/>
                    <a:pt x="12" y="25"/>
                    <a:pt x="12" y="16"/>
                  </a:cubicBezTo>
                  <a:cubicBezTo>
                    <a:pt x="12" y="7"/>
                    <a:pt x="19" y="0"/>
                    <a:pt x="29" y="0"/>
                  </a:cubicBezTo>
                  <a:close/>
                  <a:moveTo>
                    <a:pt x="71" y="5"/>
                  </a:moveTo>
                  <a:cubicBezTo>
                    <a:pt x="85" y="8"/>
                    <a:pt x="97" y="16"/>
                    <a:pt x="104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23"/>
                    <a:pt x="83" y="21"/>
                    <a:pt x="82" y="18"/>
                  </a:cubicBezTo>
                  <a:cubicBezTo>
                    <a:pt x="79" y="12"/>
                    <a:pt x="75" y="8"/>
                    <a:pt x="71" y="5"/>
                  </a:cubicBezTo>
                  <a:close/>
                  <a:moveTo>
                    <a:pt x="108" y="33"/>
                  </a:moveTo>
                  <a:cubicBezTo>
                    <a:pt x="112" y="39"/>
                    <a:pt x="114" y="47"/>
                    <a:pt x="115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48"/>
                    <a:pt x="89" y="40"/>
                    <a:pt x="87" y="33"/>
                  </a:cubicBezTo>
                  <a:lnTo>
                    <a:pt x="108" y="33"/>
                  </a:lnTo>
                  <a:close/>
                  <a:moveTo>
                    <a:pt x="115" y="62"/>
                  </a:moveTo>
                  <a:cubicBezTo>
                    <a:pt x="114" y="70"/>
                    <a:pt x="112" y="78"/>
                    <a:pt x="108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9" y="77"/>
                    <a:pt x="90" y="70"/>
                    <a:pt x="90" y="62"/>
                  </a:cubicBezTo>
                  <a:lnTo>
                    <a:pt x="115" y="62"/>
                  </a:lnTo>
                  <a:close/>
                  <a:moveTo>
                    <a:pt x="104" y="91"/>
                  </a:moveTo>
                  <a:cubicBezTo>
                    <a:pt x="97" y="102"/>
                    <a:pt x="85" y="109"/>
                    <a:pt x="71" y="112"/>
                  </a:cubicBezTo>
                  <a:cubicBezTo>
                    <a:pt x="75" y="109"/>
                    <a:pt x="79" y="105"/>
                    <a:pt x="82" y="99"/>
                  </a:cubicBezTo>
                  <a:cubicBezTo>
                    <a:pt x="83" y="96"/>
                    <a:pt x="84" y="94"/>
                    <a:pt x="85" y="91"/>
                  </a:cubicBezTo>
                  <a:lnTo>
                    <a:pt x="104" y="91"/>
                  </a:lnTo>
                  <a:close/>
                  <a:moveTo>
                    <a:pt x="63" y="7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8" y="24"/>
                    <a:pt x="77" y="23"/>
                    <a:pt x="76" y="21"/>
                  </a:cubicBezTo>
                  <a:cubicBezTo>
                    <a:pt x="72" y="13"/>
                    <a:pt x="68" y="8"/>
                    <a:pt x="63" y="7"/>
                  </a:cubicBezTo>
                  <a:close/>
                  <a:moveTo>
                    <a:pt x="84" y="62"/>
                  </a:moveTo>
                  <a:cubicBezTo>
                    <a:pt x="63" y="62"/>
                    <a:pt x="63" y="62"/>
                    <a:pt x="63" y="62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3" y="77"/>
                    <a:pt x="84" y="70"/>
                    <a:pt x="84" y="62"/>
                  </a:cubicBezTo>
                  <a:close/>
                  <a:moveTo>
                    <a:pt x="79" y="91"/>
                  </a:moveTo>
                  <a:cubicBezTo>
                    <a:pt x="63" y="91"/>
                    <a:pt x="63" y="91"/>
                    <a:pt x="63" y="9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8" y="109"/>
                    <a:pt x="72" y="104"/>
                    <a:pt x="76" y="96"/>
                  </a:cubicBezTo>
                  <a:cubicBezTo>
                    <a:pt x="77" y="94"/>
                    <a:pt x="78" y="93"/>
                    <a:pt x="79" y="91"/>
                  </a:cubicBezTo>
                  <a:close/>
                  <a:moveTo>
                    <a:pt x="52" y="50"/>
                  </a:moveTo>
                  <a:cubicBezTo>
                    <a:pt x="49" y="51"/>
                    <a:pt x="46" y="54"/>
                    <a:pt x="46" y="57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6" y="130"/>
                    <a:pt x="29" y="130"/>
                    <a:pt x="29" y="119"/>
                  </a:cubicBezTo>
                  <a:cubicBezTo>
                    <a:pt x="29" y="130"/>
                    <a:pt x="11" y="130"/>
                    <a:pt x="11" y="119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8" y="84"/>
                    <a:pt x="0" y="82"/>
                    <a:pt x="0" y="7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3"/>
                    <a:pt x="6" y="38"/>
                    <a:pt x="13" y="38"/>
                  </a:cubicBezTo>
                  <a:cubicBezTo>
                    <a:pt x="33" y="38"/>
                    <a:pt x="54" y="38"/>
                    <a:pt x="74" y="38"/>
                  </a:cubicBezTo>
                  <a:cubicBezTo>
                    <a:pt x="82" y="38"/>
                    <a:pt x="82" y="50"/>
                    <a:pt x="74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50"/>
                    <a:pt x="52" y="50"/>
                    <a:pt x="52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6375401" y="2705102"/>
              <a:ext cx="398463" cy="461963"/>
            </a:xfrm>
            <a:custGeom>
              <a:avLst/>
              <a:gdLst>
                <a:gd name="T0" fmla="*/ 17 w 106"/>
                <a:gd name="T1" fmla="*/ 0 h 123"/>
                <a:gd name="T2" fmla="*/ 32 w 106"/>
                <a:gd name="T3" fmla="*/ 16 h 123"/>
                <a:gd name="T4" fmla="*/ 17 w 106"/>
                <a:gd name="T5" fmla="*/ 31 h 123"/>
                <a:gd name="T6" fmla="*/ 1 w 106"/>
                <a:gd name="T7" fmla="*/ 16 h 123"/>
                <a:gd name="T8" fmla="*/ 17 w 106"/>
                <a:gd name="T9" fmla="*/ 0 h 123"/>
                <a:gd name="T10" fmla="*/ 89 w 106"/>
                <a:gd name="T11" fmla="*/ 0 h 123"/>
                <a:gd name="T12" fmla="*/ 74 w 106"/>
                <a:gd name="T13" fmla="*/ 16 h 123"/>
                <a:gd name="T14" fmla="*/ 89 w 106"/>
                <a:gd name="T15" fmla="*/ 31 h 123"/>
                <a:gd name="T16" fmla="*/ 105 w 106"/>
                <a:gd name="T17" fmla="*/ 16 h 123"/>
                <a:gd name="T18" fmla="*/ 89 w 106"/>
                <a:gd name="T19" fmla="*/ 0 h 123"/>
                <a:gd name="T20" fmla="*/ 73 w 106"/>
                <a:gd name="T21" fmla="*/ 57 h 123"/>
                <a:gd name="T22" fmla="*/ 70 w 106"/>
                <a:gd name="T23" fmla="*/ 54 h 123"/>
                <a:gd name="T24" fmla="*/ 68 w 106"/>
                <a:gd name="T25" fmla="*/ 55 h 123"/>
                <a:gd name="T26" fmla="*/ 59 w 106"/>
                <a:gd name="T27" fmla="*/ 64 h 123"/>
                <a:gd name="T28" fmla="*/ 47 w 106"/>
                <a:gd name="T29" fmla="*/ 64 h 123"/>
                <a:gd name="T30" fmla="*/ 38 w 106"/>
                <a:gd name="T31" fmla="*/ 55 h 123"/>
                <a:gd name="T32" fmla="*/ 36 w 106"/>
                <a:gd name="T33" fmla="*/ 54 h 123"/>
                <a:gd name="T34" fmla="*/ 33 w 106"/>
                <a:gd name="T35" fmla="*/ 57 h 123"/>
                <a:gd name="T36" fmla="*/ 33 w 106"/>
                <a:gd name="T37" fmla="*/ 112 h 123"/>
                <a:gd name="T38" fmla="*/ 17 w 106"/>
                <a:gd name="T39" fmla="*/ 112 h 123"/>
                <a:gd name="T40" fmla="*/ 0 w 106"/>
                <a:gd name="T41" fmla="*/ 112 h 123"/>
                <a:gd name="T42" fmla="*/ 0 w 106"/>
                <a:gd name="T43" fmla="*/ 48 h 123"/>
                <a:gd name="T44" fmla="*/ 13 w 106"/>
                <a:gd name="T45" fmla="*/ 36 h 123"/>
                <a:gd name="T46" fmla="*/ 31 w 106"/>
                <a:gd name="T47" fmla="*/ 36 h 123"/>
                <a:gd name="T48" fmla="*/ 39 w 106"/>
                <a:gd name="T49" fmla="*/ 39 h 123"/>
                <a:gd name="T50" fmla="*/ 53 w 106"/>
                <a:gd name="T51" fmla="*/ 53 h 123"/>
                <a:gd name="T52" fmla="*/ 67 w 106"/>
                <a:gd name="T53" fmla="*/ 39 h 123"/>
                <a:gd name="T54" fmla="*/ 76 w 106"/>
                <a:gd name="T55" fmla="*/ 36 h 123"/>
                <a:gd name="T56" fmla="*/ 94 w 106"/>
                <a:gd name="T57" fmla="*/ 36 h 123"/>
                <a:gd name="T58" fmla="*/ 106 w 106"/>
                <a:gd name="T59" fmla="*/ 48 h 123"/>
                <a:gd name="T60" fmla="*/ 106 w 106"/>
                <a:gd name="T61" fmla="*/ 112 h 123"/>
                <a:gd name="T62" fmla="*/ 89 w 106"/>
                <a:gd name="T63" fmla="*/ 112 h 123"/>
                <a:gd name="T64" fmla="*/ 73 w 106"/>
                <a:gd name="T65" fmla="*/ 112 h 123"/>
                <a:gd name="T66" fmla="*/ 73 w 106"/>
                <a:gd name="T67" fmla="*/ 5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123">
                  <a:moveTo>
                    <a:pt x="17" y="0"/>
                  </a:moveTo>
                  <a:cubicBezTo>
                    <a:pt x="25" y="0"/>
                    <a:pt x="32" y="7"/>
                    <a:pt x="32" y="16"/>
                  </a:cubicBezTo>
                  <a:cubicBezTo>
                    <a:pt x="32" y="24"/>
                    <a:pt x="25" y="31"/>
                    <a:pt x="17" y="31"/>
                  </a:cubicBezTo>
                  <a:cubicBezTo>
                    <a:pt x="8" y="31"/>
                    <a:pt x="1" y="24"/>
                    <a:pt x="1" y="16"/>
                  </a:cubicBezTo>
                  <a:cubicBezTo>
                    <a:pt x="1" y="7"/>
                    <a:pt x="8" y="0"/>
                    <a:pt x="17" y="0"/>
                  </a:cubicBezTo>
                  <a:close/>
                  <a:moveTo>
                    <a:pt x="89" y="0"/>
                  </a:moveTo>
                  <a:cubicBezTo>
                    <a:pt x="81" y="0"/>
                    <a:pt x="74" y="7"/>
                    <a:pt x="74" y="16"/>
                  </a:cubicBezTo>
                  <a:cubicBezTo>
                    <a:pt x="74" y="24"/>
                    <a:pt x="81" y="31"/>
                    <a:pt x="89" y="31"/>
                  </a:cubicBezTo>
                  <a:cubicBezTo>
                    <a:pt x="98" y="31"/>
                    <a:pt x="105" y="24"/>
                    <a:pt x="105" y="16"/>
                  </a:cubicBezTo>
                  <a:cubicBezTo>
                    <a:pt x="105" y="7"/>
                    <a:pt x="98" y="0"/>
                    <a:pt x="89" y="0"/>
                  </a:cubicBezTo>
                  <a:close/>
                  <a:moveTo>
                    <a:pt x="73" y="57"/>
                  </a:moveTo>
                  <a:cubicBezTo>
                    <a:pt x="73" y="55"/>
                    <a:pt x="72" y="54"/>
                    <a:pt x="70" y="54"/>
                  </a:cubicBezTo>
                  <a:cubicBezTo>
                    <a:pt x="70" y="54"/>
                    <a:pt x="69" y="54"/>
                    <a:pt x="68" y="55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7" y="67"/>
                    <a:pt x="50" y="67"/>
                    <a:pt x="47" y="6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7" y="54"/>
                    <a:pt x="37" y="54"/>
                    <a:pt x="36" y="54"/>
                  </a:cubicBezTo>
                  <a:cubicBezTo>
                    <a:pt x="34" y="54"/>
                    <a:pt x="33" y="55"/>
                    <a:pt x="33" y="57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3" y="123"/>
                    <a:pt x="17" y="123"/>
                    <a:pt x="17" y="112"/>
                  </a:cubicBezTo>
                  <a:cubicBezTo>
                    <a:pt x="17" y="123"/>
                    <a:pt x="0" y="123"/>
                    <a:pt x="0" y="11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1"/>
                    <a:pt x="6" y="36"/>
                    <a:pt x="13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7" y="37"/>
                    <a:pt x="39" y="39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9" y="37"/>
                    <a:pt x="72" y="36"/>
                    <a:pt x="76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100" y="36"/>
                    <a:pt x="106" y="41"/>
                    <a:pt x="106" y="48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06" y="123"/>
                    <a:pt x="89" y="123"/>
                    <a:pt x="89" y="112"/>
                  </a:cubicBezTo>
                  <a:cubicBezTo>
                    <a:pt x="89" y="123"/>
                    <a:pt x="73" y="123"/>
                    <a:pt x="73" y="112"/>
                  </a:cubicBezTo>
                  <a:lnTo>
                    <a:pt x="73" y="57"/>
                  </a:lnTo>
                  <a:close/>
                </a:path>
              </a:pathLst>
            </a:custGeom>
            <a:solidFill>
              <a:srgbClr val="1A6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6451601" y="4464053"/>
              <a:ext cx="322263" cy="495300"/>
            </a:xfrm>
            <a:custGeom>
              <a:avLst/>
              <a:gdLst>
                <a:gd name="T0" fmla="*/ 43 w 86"/>
                <a:gd name="T1" fmla="*/ 0 h 132"/>
                <a:gd name="T2" fmla="*/ 58 w 86"/>
                <a:gd name="T3" fmla="*/ 15 h 132"/>
                <a:gd name="T4" fmla="*/ 43 w 86"/>
                <a:gd name="T5" fmla="*/ 30 h 132"/>
                <a:gd name="T6" fmla="*/ 28 w 86"/>
                <a:gd name="T7" fmla="*/ 15 h 132"/>
                <a:gd name="T8" fmla="*/ 43 w 86"/>
                <a:gd name="T9" fmla="*/ 0 h 132"/>
                <a:gd name="T10" fmla="*/ 58 w 86"/>
                <a:gd name="T11" fmla="*/ 98 h 132"/>
                <a:gd name="T12" fmla="*/ 86 w 86"/>
                <a:gd name="T13" fmla="*/ 114 h 132"/>
                <a:gd name="T14" fmla="*/ 43 w 86"/>
                <a:gd name="T15" fmla="*/ 132 h 132"/>
                <a:gd name="T16" fmla="*/ 0 w 86"/>
                <a:gd name="T17" fmla="*/ 114 h 132"/>
                <a:gd name="T18" fmla="*/ 27 w 86"/>
                <a:gd name="T19" fmla="*/ 98 h 132"/>
                <a:gd name="T20" fmla="*/ 27 w 86"/>
                <a:gd name="T21" fmla="*/ 72 h 132"/>
                <a:gd name="T22" fmla="*/ 17 w 86"/>
                <a:gd name="T23" fmla="*/ 69 h 132"/>
                <a:gd name="T24" fmla="*/ 17 w 86"/>
                <a:gd name="T25" fmla="*/ 46 h 132"/>
                <a:gd name="T26" fmla="*/ 29 w 86"/>
                <a:gd name="T27" fmla="*/ 35 h 132"/>
                <a:gd name="T28" fmla="*/ 57 w 86"/>
                <a:gd name="T29" fmla="*/ 35 h 132"/>
                <a:gd name="T30" fmla="*/ 68 w 86"/>
                <a:gd name="T31" fmla="*/ 46 h 132"/>
                <a:gd name="T32" fmla="*/ 68 w 86"/>
                <a:gd name="T33" fmla="*/ 69 h 132"/>
                <a:gd name="T34" fmla="*/ 58 w 86"/>
                <a:gd name="T35" fmla="*/ 72 h 132"/>
                <a:gd name="T36" fmla="*/ 58 w 86"/>
                <a:gd name="T37" fmla="*/ 98 h 132"/>
                <a:gd name="T38" fmla="*/ 58 w 86"/>
                <a:gd name="T39" fmla="*/ 103 h 132"/>
                <a:gd name="T40" fmla="*/ 75 w 86"/>
                <a:gd name="T41" fmla="*/ 113 h 132"/>
                <a:gd name="T42" fmla="*/ 43 w 86"/>
                <a:gd name="T43" fmla="*/ 124 h 132"/>
                <a:gd name="T44" fmla="*/ 11 w 86"/>
                <a:gd name="T45" fmla="*/ 113 h 132"/>
                <a:gd name="T46" fmla="*/ 27 w 86"/>
                <a:gd name="T47" fmla="*/ 103 h 132"/>
                <a:gd name="T48" fmla="*/ 27 w 86"/>
                <a:gd name="T49" fmla="*/ 107 h 132"/>
                <a:gd name="T50" fmla="*/ 43 w 86"/>
                <a:gd name="T51" fmla="*/ 107 h 132"/>
                <a:gd name="T52" fmla="*/ 58 w 86"/>
                <a:gd name="T53" fmla="*/ 107 h 132"/>
                <a:gd name="T54" fmla="*/ 58 w 86"/>
                <a:gd name="T55" fmla="*/ 10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32">
                  <a:moveTo>
                    <a:pt x="43" y="0"/>
                  </a:moveTo>
                  <a:cubicBezTo>
                    <a:pt x="51" y="0"/>
                    <a:pt x="58" y="7"/>
                    <a:pt x="58" y="15"/>
                  </a:cubicBezTo>
                  <a:cubicBezTo>
                    <a:pt x="58" y="23"/>
                    <a:pt x="51" y="30"/>
                    <a:pt x="43" y="30"/>
                  </a:cubicBezTo>
                  <a:cubicBezTo>
                    <a:pt x="35" y="30"/>
                    <a:pt x="28" y="23"/>
                    <a:pt x="28" y="15"/>
                  </a:cubicBezTo>
                  <a:cubicBezTo>
                    <a:pt x="28" y="7"/>
                    <a:pt x="35" y="0"/>
                    <a:pt x="43" y="0"/>
                  </a:cubicBezTo>
                  <a:close/>
                  <a:moveTo>
                    <a:pt x="58" y="98"/>
                  </a:moveTo>
                  <a:cubicBezTo>
                    <a:pt x="75" y="100"/>
                    <a:pt x="86" y="107"/>
                    <a:pt x="86" y="114"/>
                  </a:cubicBezTo>
                  <a:cubicBezTo>
                    <a:pt x="86" y="124"/>
                    <a:pt x="67" y="132"/>
                    <a:pt x="43" y="132"/>
                  </a:cubicBezTo>
                  <a:cubicBezTo>
                    <a:pt x="19" y="132"/>
                    <a:pt x="0" y="124"/>
                    <a:pt x="0" y="114"/>
                  </a:cubicBezTo>
                  <a:cubicBezTo>
                    <a:pt x="0" y="107"/>
                    <a:pt x="11" y="100"/>
                    <a:pt x="27" y="98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4" y="76"/>
                    <a:pt x="17" y="74"/>
                    <a:pt x="17" y="6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0"/>
                    <a:pt x="22" y="35"/>
                    <a:pt x="29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63" y="35"/>
                    <a:pt x="68" y="40"/>
                    <a:pt x="68" y="46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8" y="74"/>
                    <a:pt x="61" y="76"/>
                    <a:pt x="58" y="72"/>
                  </a:cubicBezTo>
                  <a:lnTo>
                    <a:pt x="58" y="98"/>
                  </a:lnTo>
                  <a:close/>
                  <a:moveTo>
                    <a:pt x="58" y="103"/>
                  </a:moveTo>
                  <a:cubicBezTo>
                    <a:pt x="68" y="105"/>
                    <a:pt x="75" y="109"/>
                    <a:pt x="75" y="113"/>
                  </a:cubicBezTo>
                  <a:cubicBezTo>
                    <a:pt x="75" y="119"/>
                    <a:pt x="60" y="124"/>
                    <a:pt x="43" y="124"/>
                  </a:cubicBezTo>
                  <a:cubicBezTo>
                    <a:pt x="25" y="124"/>
                    <a:pt x="11" y="119"/>
                    <a:pt x="11" y="113"/>
                  </a:cubicBezTo>
                  <a:cubicBezTo>
                    <a:pt x="11" y="109"/>
                    <a:pt x="18" y="105"/>
                    <a:pt x="27" y="103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17"/>
                    <a:pt x="43" y="117"/>
                    <a:pt x="43" y="107"/>
                  </a:cubicBezTo>
                  <a:cubicBezTo>
                    <a:pt x="43" y="117"/>
                    <a:pt x="58" y="117"/>
                    <a:pt x="58" y="107"/>
                  </a:cubicBezTo>
                  <a:lnTo>
                    <a:pt x="58" y="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9300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738313" y="742951"/>
            <a:ext cx="8043862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79763" y="604838"/>
            <a:ext cx="31607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招聘岗位</a:t>
            </a:r>
            <a:r>
              <a: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361113" y="461963"/>
            <a:ext cx="19236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5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市场类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7420" name="组合 17419"/>
          <p:cNvGrpSpPr/>
          <p:nvPr/>
        </p:nvGrpSpPr>
        <p:grpSpPr>
          <a:xfrm>
            <a:off x="1735138" y="5133129"/>
            <a:ext cx="1468437" cy="484188"/>
            <a:chOff x="1735138" y="4703763"/>
            <a:chExt cx="1468437" cy="484188"/>
          </a:xfrm>
        </p:grpSpPr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1735138" y="4703763"/>
              <a:ext cx="484187" cy="484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862138" y="4759326"/>
              <a:ext cx="1341437" cy="373063"/>
            </a:xfrm>
            <a:custGeom>
              <a:avLst/>
              <a:gdLst>
                <a:gd name="T0" fmla="*/ 340 w 357"/>
                <a:gd name="T1" fmla="*/ 0 h 99"/>
                <a:gd name="T2" fmla="*/ 47 w 357"/>
                <a:gd name="T3" fmla="*/ 0 h 99"/>
                <a:gd name="T4" fmla="*/ 31 w 357"/>
                <a:gd name="T5" fmla="*/ 17 h 99"/>
                <a:gd name="T6" fmla="*/ 31 w 357"/>
                <a:gd name="T7" fmla="*/ 32 h 99"/>
                <a:gd name="T8" fmla="*/ 0 w 357"/>
                <a:gd name="T9" fmla="*/ 50 h 99"/>
                <a:gd name="T10" fmla="*/ 31 w 357"/>
                <a:gd name="T11" fmla="*/ 67 h 99"/>
                <a:gd name="T12" fmla="*/ 31 w 357"/>
                <a:gd name="T13" fmla="*/ 83 h 99"/>
                <a:gd name="T14" fmla="*/ 47 w 357"/>
                <a:gd name="T15" fmla="*/ 99 h 99"/>
                <a:gd name="T16" fmla="*/ 340 w 357"/>
                <a:gd name="T17" fmla="*/ 99 h 99"/>
                <a:gd name="T18" fmla="*/ 357 w 357"/>
                <a:gd name="T19" fmla="*/ 83 h 99"/>
                <a:gd name="T20" fmla="*/ 357 w 357"/>
                <a:gd name="T21" fmla="*/ 17 h 99"/>
                <a:gd name="T22" fmla="*/ 340 w 357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99">
                  <a:moveTo>
                    <a:pt x="340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8" y="0"/>
                    <a:pt x="31" y="7"/>
                    <a:pt x="31" y="17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92"/>
                    <a:pt x="38" y="99"/>
                    <a:pt x="47" y="99"/>
                  </a:cubicBezTo>
                  <a:cubicBezTo>
                    <a:pt x="340" y="99"/>
                    <a:pt x="340" y="99"/>
                    <a:pt x="340" y="99"/>
                  </a:cubicBezTo>
                  <a:cubicBezTo>
                    <a:pt x="349" y="99"/>
                    <a:pt x="357" y="92"/>
                    <a:pt x="357" y="83"/>
                  </a:cubicBezTo>
                  <a:cubicBezTo>
                    <a:pt x="357" y="17"/>
                    <a:pt x="357" y="17"/>
                    <a:pt x="357" y="17"/>
                  </a:cubicBezTo>
                  <a:cubicBezTo>
                    <a:pt x="357" y="7"/>
                    <a:pt x="349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2174875" y="4807903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800" b="1" i="0" u="none" strike="noStrike" cap="none" normalizeH="0" baseline="0" dirty="0" smtClean="0">
                  <a:ln>
                    <a:noFill/>
                  </a:ln>
                  <a:solidFill>
                    <a:srgbClr val="F08D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工作地点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1836738" y="4789488"/>
              <a:ext cx="266700" cy="342900"/>
            </a:xfrm>
            <a:custGeom>
              <a:avLst/>
              <a:gdLst>
                <a:gd name="T0" fmla="*/ 71 w 71"/>
                <a:gd name="T1" fmla="*/ 35 h 91"/>
                <a:gd name="T2" fmla="*/ 36 w 71"/>
                <a:gd name="T3" fmla="*/ 0 h 91"/>
                <a:gd name="T4" fmla="*/ 0 w 71"/>
                <a:gd name="T5" fmla="*/ 35 h 91"/>
                <a:gd name="T6" fmla="*/ 20 w 71"/>
                <a:gd name="T7" fmla="*/ 67 h 91"/>
                <a:gd name="T8" fmla="*/ 24 w 71"/>
                <a:gd name="T9" fmla="*/ 73 h 91"/>
                <a:gd name="T10" fmla="*/ 36 w 71"/>
                <a:gd name="T11" fmla="*/ 91 h 91"/>
                <a:gd name="T12" fmla="*/ 47 w 71"/>
                <a:gd name="T13" fmla="*/ 73 h 91"/>
                <a:gd name="T14" fmla="*/ 51 w 71"/>
                <a:gd name="T15" fmla="*/ 67 h 91"/>
                <a:gd name="T16" fmla="*/ 71 w 71"/>
                <a:gd name="T17" fmla="*/ 35 h 91"/>
                <a:gd name="T18" fmla="*/ 36 w 71"/>
                <a:gd name="T19" fmla="*/ 65 h 91"/>
                <a:gd name="T20" fmla="*/ 6 w 71"/>
                <a:gd name="T21" fmla="*/ 35 h 91"/>
                <a:gd name="T22" fmla="*/ 36 w 71"/>
                <a:gd name="T23" fmla="*/ 6 h 91"/>
                <a:gd name="T24" fmla="*/ 65 w 71"/>
                <a:gd name="T25" fmla="*/ 35 h 91"/>
                <a:gd name="T26" fmla="*/ 36 w 71"/>
                <a:gd name="T27" fmla="*/ 6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91">
                  <a:moveTo>
                    <a:pt x="71" y="35"/>
                  </a:moveTo>
                  <a:cubicBezTo>
                    <a:pt x="71" y="16"/>
                    <a:pt x="55" y="0"/>
                    <a:pt x="36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49"/>
                    <a:pt x="8" y="62"/>
                    <a:pt x="20" y="67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63" y="62"/>
                    <a:pt x="71" y="49"/>
                    <a:pt x="71" y="35"/>
                  </a:cubicBezTo>
                  <a:close/>
                  <a:moveTo>
                    <a:pt x="36" y="65"/>
                  </a:moveTo>
                  <a:cubicBezTo>
                    <a:pt x="19" y="65"/>
                    <a:pt x="6" y="52"/>
                    <a:pt x="6" y="35"/>
                  </a:cubicBezTo>
                  <a:cubicBezTo>
                    <a:pt x="6" y="19"/>
                    <a:pt x="19" y="6"/>
                    <a:pt x="36" y="6"/>
                  </a:cubicBezTo>
                  <a:cubicBezTo>
                    <a:pt x="52" y="6"/>
                    <a:pt x="65" y="19"/>
                    <a:pt x="65" y="35"/>
                  </a:cubicBezTo>
                  <a:cubicBezTo>
                    <a:pt x="65" y="52"/>
                    <a:pt x="52" y="65"/>
                    <a:pt x="36" y="65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6"/>
            <p:cNvSpPr>
              <a:spLocks noEditPoints="1"/>
            </p:cNvSpPr>
            <p:nvPr/>
          </p:nvSpPr>
          <p:spPr bwMode="auto">
            <a:xfrm>
              <a:off x="1895475" y="4849813"/>
              <a:ext cx="147637" cy="142875"/>
            </a:xfrm>
            <a:custGeom>
              <a:avLst/>
              <a:gdLst>
                <a:gd name="T0" fmla="*/ 20 w 39"/>
                <a:gd name="T1" fmla="*/ 0 h 38"/>
                <a:gd name="T2" fmla="*/ 0 w 39"/>
                <a:gd name="T3" fmla="*/ 19 h 38"/>
                <a:gd name="T4" fmla="*/ 20 w 39"/>
                <a:gd name="T5" fmla="*/ 38 h 38"/>
                <a:gd name="T6" fmla="*/ 39 w 39"/>
                <a:gd name="T7" fmla="*/ 19 h 38"/>
                <a:gd name="T8" fmla="*/ 20 w 39"/>
                <a:gd name="T9" fmla="*/ 0 h 38"/>
                <a:gd name="T10" fmla="*/ 20 w 39"/>
                <a:gd name="T11" fmla="*/ 10 h 38"/>
                <a:gd name="T12" fmla="*/ 11 w 39"/>
                <a:gd name="T13" fmla="*/ 19 h 38"/>
                <a:gd name="T14" fmla="*/ 8 w 39"/>
                <a:gd name="T15" fmla="*/ 22 h 38"/>
                <a:gd name="T16" fmla="*/ 6 w 39"/>
                <a:gd name="T17" fmla="*/ 19 h 38"/>
                <a:gd name="T18" fmla="*/ 20 w 39"/>
                <a:gd name="T19" fmla="*/ 6 h 38"/>
                <a:gd name="T20" fmla="*/ 22 w 39"/>
                <a:gd name="T21" fmla="*/ 8 h 38"/>
                <a:gd name="T22" fmla="*/ 20 w 39"/>
                <a:gd name="T2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8">
                  <a:moveTo>
                    <a:pt x="20" y="0"/>
                  </a:move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8"/>
                    <a:pt x="20" y="38"/>
                  </a:cubicBezTo>
                  <a:cubicBezTo>
                    <a:pt x="30" y="38"/>
                    <a:pt x="39" y="30"/>
                    <a:pt x="39" y="19"/>
                  </a:cubicBezTo>
                  <a:cubicBezTo>
                    <a:pt x="39" y="9"/>
                    <a:pt x="30" y="0"/>
                    <a:pt x="20" y="0"/>
                  </a:cubicBezTo>
                  <a:close/>
                  <a:moveTo>
                    <a:pt x="20" y="10"/>
                  </a:moveTo>
                  <a:cubicBezTo>
                    <a:pt x="15" y="10"/>
                    <a:pt x="11" y="14"/>
                    <a:pt x="11" y="19"/>
                  </a:cubicBezTo>
                  <a:cubicBezTo>
                    <a:pt x="11" y="21"/>
                    <a:pt x="10" y="22"/>
                    <a:pt x="8" y="22"/>
                  </a:cubicBezTo>
                  <a:cubicBezTo>
                    <a:pt x="7" y="22"/>
                    <a:pt x="6" y="21"/>
                    <a:pt x="6" y="19"/>
                  </a:cubicBezTo>
                  <a:cubicBezTo>
                    <a:pt x="6" y="12"/>
                    <a:pt x="12" y="6"/>
                    <a:pt x="20" y="6"/>
                  </a:cubicBezTo>
                  <a:cubicBezTo>
                    <a:pt x="21" y="6"/>
                    <a:pt x="22" y="7"/>
                    <a:pt x="22" y="8"/>
                  </a:cubicBezTo>
                  <a:cubicBezTo>
                    <a:pt x="22" y="9"/>
                    <a:pt x="21" y="10"/>
                    <a:pt x="20" y="10"/>
                  </a:cubicBezTo>
                  <a:close/>
                </a:path>
              </a:pathLst>
            </a:custGeom>
            <a:solidFill>
              <a:srgbClr val="F08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21" name="组合 17420"/>
          <p:cNvGrpSpPr/>
          <p:nvPr/>
        </p:nvGrpSpPr>
        <p:grpSpPr>
          <a:xfrm>
            <a:off x="1735138" y="5682404"/>
            <a:ext cx="1468437" cy="484188"/>
            <a:chOff x="1735138" y="5253038"/>
            <a:chExt cx="1468437" cy="484188"/>
          </a:xfrm>
        </p:grpSpPr>
        <p:sp>
          <p:nvSpPr>
            <p:cNvPr id="43" name="Oval 40"/>
            <p:cNvSpPr>
              <a:spLocks noChangeArrowheads="1"/>
            </p:cNvSpPr>
            <p:nvPr/>
          </p:nvSpPr>
          <p:spPr bwMode="auto">
            <a:xfrm>
              <a:off x="1735138" y="5253038"/>
              <a:ext cx="484187" cy="484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862138" y="5308601"/>
              <a:ext cx="1341437" cy="376238"/>
            </a:xfrm>
            <a:custGeom>
              <a:avLst/>
              <a:gdLst>
                <a:gd name="T0" fmla="*/ 340 w 357"/>
                <a:gd name="T1" fmla="*/ 0 h 100"/>
                <a:gd name="T2" fmla="*/ 47 w 357"/>
                <a:gd name="T3" fmla="*/ 0 h 100"/>
                <a:gd name="T4" fmla="*/ 31 w 357"/>
                <a:gd name="T5" fmla="*/ 17 h 100"/>
                <a:gd name="T6" fmla="*/ 31 w 357"/>
                <a:gd name="T7" fmla="*/ 32 h 100"/>
                <a:gd name="T8" fmla="*/ 0 w 357"/>
                <a:gd name="T9" fmla="*/ 50 h 100"/>
                <a:gd name="T10" fmla="*/ 31 w 357"/>
                <a:gd name="T11" fmla="*/ 68 h 100"/>
                <a:gd name="T12" fmla="*/ 31 w 357"/>
                <a:gd name="T13" fmla="*/ 83 h 100"/>
                <a:gd name="T14" fmla="*/ 47 w 357"/>
                <a:gd name="T15" fmla="*/ 100 h 100"/>
                <a:gd name="T16" fmla="*/ 340 w 357"/>
                <a:gd name="T17" fmla="*/ 100 h 100"/>
                <a:gd name="T18" fmla="*/ 357 w 357"/>
                <a:gd name="T19" fmla="*/ 83 h 100"/>
                <a:gd name="T20" fmla="*/ 357 w 357"/>
                <a:gd name="T21" fmla="*/ 17 h 100"/>
                <a:gd name="T22" fmla="*/ 340 w 357"/>
                <a:gd name="T2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100">
                  <a:moveTo>
                    <a:pt x="340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8" y="0"/>
                    <a:pt x="31" y="7"/>
                    <a:pt x="31" y="17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92"/>
                    <a:pt x="38" y="100"/>
                    <a:pt x="47" y="100"/>
                  </a:cubicBezTo>
                  <a:cubicBezTo>
                    <a:pt x="340" y="100"/>
                    <a:pt x="340" y="100"/>
                    <a:pt x="340" y="100"/>
                  </a:cubicBezTo>
                  <a:cubicBezTo>
                    <a:pt x="349" y="100"/>
                    <a:pt x="357" y="92"/>
                    <a:pt x="357" y="83"/>
                  </a:cubicBezTo>
                  <a:cubicBezTo>
                    <a:pt x="357" y="17"/>
                    <a:pt x="357" y="17"/>
                    <a:pt x="357" y="17"/>
                  </a:cubicBezTo>
                  <a:cubicBezTo>
                    <a:pt x="357" y="7"/>
                    <a:pt x="349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2174875" y="5357178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800" b="1" i="0" u="none" strike="noStrike" cap="none" normalizeH="0" baseline="0" dirty="0" smtClean="0">
                  <a:ln>
                    <a:noFill/>
                  </a:ln>
                  <a:solidFill>
                    <a:srgbClr val="FF625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落户地点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>
              <a:off x="1806575" y="5368926"/>
              <a:ext cx="325437" cy="315913"/>
            </a:xfrm>
            <a:custGeom>
              <a:avLst/>
              <a:gdLst>
                <a:gd name="T0" fmla="*/ 13 w 87"/>
                <a:gd name="T1" fmla="*/ 0 h 84"/>
                <a:gd name="T2" fmla="*/ 0 w 87"/>
                <a:gd name="T3" fmla="*/ 51 h 84"/>
                <a:gd name="T4" fmla="*/ 33 w 87"/>
                <a:gd name="T5" fmla="*/ 65 h 84"/>
                <a:gd name="T6" fmla="*/ 55 w 87"/>
                <a:gd name="T7" fmla="*/ 65 h 84"/>
                <a:gd name="T8" fmla="*/ 87 w 87"/>
                <a:gd name="T9" fmla="*/ 51 h 84"/>
                <a:gd name="T10" fmla="*/ 74 w 87"/>
                <a:gd name="T11" fmla="*/ 0 h 84"/>
                <a:gd name="T12" fmla="*/ 61 w 87"/>
                <a:gd name="T13" fmla="*/ 50 h 84"/>
                <a:gd name="T14" fmla="*/ 26 w 87"/>
                <a:gd name="T15" fmla="*/ 50 h 84"/>
                <a:gd name="T16" fmla="*/ 26 w 87"/>
                <a:gd name="T17" fmla="*/ 47 h 84"/>
                <a:gd name="T18" fmla="*/ 26 w 87"/>
                <a:gd name="T19" fmla="*/ 46 h 84"/>
                <a:gd name="T20" fmla="*/ 26 w 87"/>
                <a:gd name="T21" fmla="*/ 46 h 84"/>
                <a:gd name="T22" fmla="*/ 26 w 87"/>
                <a:gd name="T23" fmla="*/ 46 h 84"/>
                <a:gd name="T24" fmla="*/ 26 w 87"/>
                <a:gd name="T25" fmla="*/ 46 h 84"/>
                <a:gd name="T26" fmla="*/ 26 w 87"/>
                <a:gd name="T27" fmla="*/ 46 h 84"/>
                <a:gd name="T28" fmla="*/ 26 w 87"/>
                <a:gd name="T29" fmla="*/ 46 h 84"/>
                <a:gd name="T30" fmla="*/ 26 w 87"/>
                <a:gd name="T31" fmla="*/ 45 h 84"/>
                <a:gd name="T32" fmla="*/ 27 w 87"/>
                <a:gd name="T33" fmla="*/ 45 h 84"/>
                <a:gd name="T34" fmla="*/ 27 w 87"/>
                <a:gd name="T35" fmla="*/ 45 h 84"/>
                <a:gd name="T36" fmla="*/ 33 w 87"/>
                <a:gd name="T37" fmla="*/ 42 h 84"/>
                <a:gd name="T38" fmla="*/ 38 w 87"/>
                <a:gd name="T39" fmla="*/ 35 h 84"/>
                <a:gd name="T40" fmla="*/ 35 w 87"/>
                <a:gd name="T41" fmla="*/ 23 h 84"/>
                <a:gd name="T42" fmla="*/ 44 w 87"/>
                <a:gd name="T43" fmla="*/ 15 h 84"/>
                <a:gd name="T44" fmla="*/ 52 w 87"/>
                <a:gd name="T45" fmla="*/ 23 h 84"/>
                <a:gd name="T46" fmla="*/ 49 w 87"/>
                <a:gd name="T47" fmla="*/ 35 h 84"/>
                <a:gd name="T48" fmla="*/ 55 w 87"/>
                <a:gd name="T49" fmla="*/ 42 h 84"/>
                <a:gd name="T50" fmla="*/ 61 w 87"/>
                <a:gd name="T51" fmla="*/ 45 h 84"/>
                <a:gd name="T52" fmla="*/ 61 w 87"/>
                <a:gd name="T53" fmla="*/ 45 h 84"/>
                <a:gd name="T54" fmla="*/ 61 w 87"/>
                <a:gd name="T55" fmla="*/ 45 h 84"/>
                <a:gd name="T56" fmla="*/ 61 w 87"/>
                <a:gd name="T57" fmla="*/ 46 h 84"/>
                <a:gd name="T58" fmla="*/ 61 w 87"/>
                <a:gd name="T59" fmla="*/ 46 h 84"/>
                <a:gd name="T60" fmla="*/ 61 w 87"/>
                <a:gd name="T61" fmla="*/ 46 h 84"/>
                <a:gd name="T62" fmla="*/ 61 w 87"/>
                <a:gd name="T63" fmla="*/ 46 h 84"/>
                <a:gd name="T64" fmla="*/ 61 w 87"/>
                <a:gd name="T65" fmla="*/ 46 h 84"/>
                <a:gd name="T66" fmla="*/ 61 w 87"/>
                <a:gd name="T67" fmla="*/ 46 h 84"/>
                <a:gd name="T68" fmla="*/ 61 w 87"/>
                <a:gd name="T69" fmla="*/ 4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84">
                  <a:moveTo>
                    <a:pt x="7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6" y="65"/>
                    <a:pt x="1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1" y="65"/>
                    <a:pt x="87" y="58"/>
                    <a:pt x="87" y="51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6"/>
                    <a:pt x="81" y="0"/>
                    <a:pt x="74" y="0"/>
                  </a:cubicBezTo>
                  <a:close/>
                  <a:moveTo>
                    <a:pt x="61" y="50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60" y="50"/>
                    <a:pt x="52" y="50"/>
                    <a:pt x="44" y="50"/>
                  </a:cubicBezTo>
                  <a:cubicBezTo>
                    <a:pt x="35" y="50"/>
                    <a:pt x="27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3"/>
                    <a:pt x="30" y="43"/>
                    <a:pt x="33" y="42"/>
                  </a:cubicBezTo>
                  <a:cubicBezTo>
                    <a:pt x="36" y="41"/>
                    <a:pt x="40" y="41"/>
                    <a:pt x="40" y="37"/>
                  </a:cubicBezTo>
                  <a:cubicBezTo>
                    <a:pt x="40" y="36"/>
                    <a:pt x="39" y="36"/>
                    <a:pt x="38" y="35"/>
                  </a:cubicBezTo>
                  <a:cubicBezTo>
                    <a:pt x="37" y="33"/>
                    <a:pt x="35" y="31"/>
                    <a:pt x="35" y="24"/>
                  </a:cubicBezTo>
                  <a:cubicBezTo>
                    <a:pt x="35" y="24"/>
                    <a:pt x="35" y="23"/>
                    <a:pt x="35" y="23"/>
                  </a:cubicBezTo>
                  <a:cubicBezTo>
                    <a:pt x="36" y="18"/>
                    <a:pt x="39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8" y="15"/>
                    <a:pt x="52" y="18"/>
                    <a:pt x="52" y="23"/>
                  </a:cubicBezTo>
                  <a:cubicBezTo>
                    <a:pt x="52" y="23"/>
                    <a:pt x="52" y="24"/>
                    <a:pt x="52" y="24"/>
                  </a:cubicBezTo>
                  <a:cubicBezTo>
                    <a:pt x="52" y="31"/>
                    <a:pt x="50" y="33"/>
                    <a:pt x="49" y="35"/>
                  </a:cubicBezTo>
                  <a:cubicBezTo>
                    <a:pt x="48" y="36"/>
                    <a:pt x="48" y="36"/>
                    <a:pt x="48" y="37"/>
                  </a:cubicBezTo>
                  <a:cubicBezTo>
                    <a:pt x="48" y="41"/>
                    <a:pt x="51" y="41"/>
                    <a:pt x="55" y="42"/>
                  </a:cubicBezTo>
                  <a:cubicBezTo>
                    <a:pt x="57" y="43"/>
                    <a:pt x="60" y="43"/>
                    <a:pt x="61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5"/>
                    <a:pt x="61" y="45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lnTo>
                    <a:pt x="61" y="50"/>
                  </a:lnTo>
                  <a:close/>
                </a:path>
              </a:pathLst>
            </a:cu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08" name="组合 17407"/>
          <p:cNvGrpSpPr/>
          <p:nvPr/>
        </p:nvGrpSpPr>
        <p:grpSpPr>
          <a:xfrm>
            <a:off x="1735138" y="4036167"/>
            <a:ext cx="1468437" cy="484188"/>
            <a:chOff x="1735138" y="3606801"/>
            <a:chExt cx="1468437" cy="484188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1735138" y="3606801"/>
              <a:ext cx="484187" cy="484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862138" y="3662363"/>
              <a:ext cx="1341437" cy="373063"/>
            </a:xfrm>
            <a:custGeom>
              <a:avLst/>
              <a:gdLst>
                <a:gd name="T0" fmla="*/ 340 w 357"/>
                <a:gd name="T1" fmla="*/ 0 h 99"/>
                <a:gd name="T2" fmla="*/ 47 w 357"/>
                <a:gd name="T3" fmla="*/ 0 h 99"/>
                <a:gd name="T4" fmla="*/ 31 w 357"/>
                <a:gd name="T5" fmla="*/ 16 h 99"/>
                <a:gd name="T6" fmla="*/ 31 w 357"/>
                <a:gd name="T7" fmla="*/ 32 h 99"/>
                <a:gd name="T8" fmla="*/ 0 w 357"/>
                <a:gd name="T9" fmla="*/ 49 h 99"/>
                <a:gd name="T10" fmla="*/ 31 w 357"/>
                <a:gd name="T11" fmla="*/ 67 h 99"/>
                <a:gd name="T12" fmla="*/ 31 w 357"/>
                <a:gd name="T13" fmla="*/ 82 h 99"/>
                <a:gd name="T14" fmla="*/ 47 w 357"/>
                <a:gd name="T15" fmla="*/ 99 h 99"/>
                <a:gd name="T16" fmla="*/ 340 w 357"/>
                <a:gd name="T17" fmla="*/ 99 h 99"/>
                <a:gd name="T18" fmla="*/ 357 w 357"/>
                <a:gd name="T19" fmla="*/ 82 h 99"/>
                <a:gd name="T20" fmla="*/ 357 w 357"/>
                <a:gd name="T21" fmla="*/ 16 h 99"/>
                <a:gd name="T22" fmla="*/ 340 w 357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99">
                  <a:moveTo>
                    <a:pt x="340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8" y="0"/>
                    <a:pt x="31" y="7"/>
                    <a:pt x="31" y="16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92"/>
                    <a:pt x="38" y="99"/>
                    <a:pt x="47" y="99"/>
                  </a:cubicBezTo>
                  <a:cubicBezTo>
                    <a:pt x="340" y="99"/>
                    <a:pt x="340" y="99"/>
                    <a:pt x="340" y="99"/>
                  </a:cubicBezTo>
                  <a:cubicBezTo>
                    <a:pt x="349" y="99"/>
                    <a:pt x="357" y="92"/>
                    <a:pt x="357" y="82"/>
                  </a:cubicBezTo>
                  <a:cubicBezTo>
                    <a:pt x="357" y="16"/>
                    <a:pt x="357" y="16"/>
                    <a:pt x="357" y="16"/>
                  </a:cubicBezTo>
                  <a:cubicBezTo>
                    <a:pt x="357" y="7"/>
                    <a:pt x="349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2174875" y="3707766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800" b="1" i="0" u="none" strike="noStrike" cap="none" normalizeH="0" baseline="0" dirty="0" smtClean="0">
                  <a:ln>
                    <a:noFill/>
                  </a:ln>
                  <a:solidFill>
                    <a:srgbClr val="9AC72C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学历要求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1817688" y="3725863"/>
              <a:ext cx="338137" cy="279400"/>
            </a:xfrm>
            <a:custGeom>
              <a:avLst/>
              <a:gdLst>
                <a:gd name="T0" fmla="*/ 63 w 90"/>
                <a:gd name="T1" fmla="*/ 28 h 74"/>
                <a:gd name="T2" fmla="*/ 21 w 90"/>
                <a:gd name="T3" fmla="*/ 17 h 74"/>
                <a:gd name="T4" fmla="*/ 35 w 90"/>
                <a:gd name="T5" fmla="*/ 23 h 74"/>
                <a:gd name="T6" fmla="*/ 70 w 90"/>
                <a:gd name="T7" fmla="*/ 14 h 74"/>
                <a:gd name="T8" fmla="*/ 70 w 90"/>
                <a:gd name="T9" fmla="*/ 23 h 74"/>
                <a:gd name="T10" fmla="*/ 70 w 90"/>
                <a:gd name="T11" fmla="*/ 25 h 74"/>
                <a:gd name="T12" fmla="*/ 70 w 90"/>
                <a:gd name="T13" fmla="*/ 27 h 74"/>
                <a:gd name="T14" fmla="*/ 75 w 90"/>
                <a:gd name="T15" fmla="*/ 37 h 74"/>
                <a:gd name="T16" fmla="*/ 73 w 90"/>
                <a:gd name="T17" fmla="*/ 26 h 74"/>
                <a:gd name="T18" fmla="*/ 74 w 90"/>
                <a:gd name="T19" fmla="*/ 24 h 74"/>
                <a:gd name="T20" fmla="*/ 73 w 90"/>
                <a:gd name="T21" fmla="*/ 22 h 74"/>
                <a:gd name="T22" fmla="*/ 89 w 90"/>
                <a:gd name="T23" fmla="*/ 12 h 74"/>
                <a:gd name="T24" fmla="*/ 68 w 90"/>
                <a:gd name="T25" fmla="*/ 5 h 74"/>
                <a:gd name="T26" fmla="*/ 49 w 90"/>
                <a:gd name="T27" fmla="*/ 0 h 74"/>
                <a:gd name="T28" fmla="*/ 1 w 90"/>
                <a:gd name="T29" fmla="*/ 4 h 74"/>
                <a:gd name="T30" fmla="*/ 13 w 90"/>
                <a:gd name="T31" fmla="*/ 11 h 74"/>
                <a:gd name="T32" fmla="*/ 35 w 90"/>
                <a:gd name="T33" fmla="*/ 21 h 74"/>
                <a:gd name="T34" fmla="*/ 68 w 90"/>
                <a:gd name="T35" fmla="*/ 15 h 74"/>
                <a:gd name="T36" fmla="*/ 41 w 90"/>
                <a:gd name="T37" fmla="*/ 8 h 74"/>
                <a:gd name="T38" fmla="*/ 70 w 90"/>
                <a:gd name="T39" fmla="*/ 14 h 74"/>
                <a:gd name="T40" fmla="*/ 48 w 90"/>
                <a:gd name="T41" fmla="*/ 65 h 74"/>
                <a:gd name="T42" fmla="*/ 4 w 90"/>
                <a:gd name="T43" fmla="*/ 59 h 74"/>
                <a:gd name="T44" fmla="*/ 77 w 90"/>
                <a:gd name="T45" fmla="*/ 61 h 74"/>
                <a:gd name="T46" fmla="*/ 76 w 90"/>
                <a:gd name="T47" fmla="*/ 60 h 74"/>
                <a:gd name="T48" fmla="*/ 49 w 90"/>
                <a:gd name="T49" fmla="*/ 45 h 74"/>
                <a:gd name="T50" fmla="*/ 67 w 90"/>
                <a:gd name="T51" fmla="*/ 29 h 74"/>
                <a:gd name="T52" fmla="*/ 42 w 90"/>
                <a:gd name="T53" fmla="*/ 36 h 74"/>
                <a:gd name="T54" fmla="*/ 19 w 90"/>
                <a:gd name="T55" fmla="*/ 25 h 74"/>
                <a:gd name="T56" fmla="*/ 49 w 90"/>
                <a:gd name="T57" fmla="*/ 45 h 74"/>
                <a:gd name="T58" fmla="*/ 48 w 90"/>
                <a:gd name="T59" fmla="*/ 46 h 74"/>
                <a:gd name="T60" fmla="*/ 4 w 90"/>
                <a:gd name="T61" fmla="*/ 40 h 74"/>
                <a:gd name="T62" fmla="*/ 77 w 90"/>
                <a:gd name="T63" fmla="*/ 42 h 74"/>
                <a:gd name="T64" fmla="*/ 76 w 90"/>
                <a:gd name="T65" fmla="*/ 40 h 74"/>
                <a:gd name="T66" fmla="*/ 47 w 90"/>
                <a:gd name="T67" fmla="*/ 62 h 74"/>
                <a:gd name="T68" fmla="*/ 4 w 90"/>
                <a:gd name="T69" fmla="*/ 41 h 74"/>
                <a:gd name="T70" fmla="*/ 48 w 90"/>
                <a:gd name="T71" fmla="*/ 64 h 74"/>
                <a:gd name="T72" fmla="*/ 76 w 90"/>
                <a:gd name="T73" fmla="*/ 50 h 74"/>
                <a:gd name="T74" fmla="*/ 47 w 90"/>
                <a:gd name="T75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74">
                  <a:moveTo>
                    <a:pt x="63" y="18"/>
                  </a:moveTo>
                  <a:cubicBezTo>
                    <a:pt x="63" y="28"/>
                    <a:pt x="63" y="28"/>
                    <a:pt x="63" y="28"/>
                  </a:cubicBezTo>
                  <a:cubicBezTo>
                    <a:pt x="63" y="36"/>
                    <a:pt x="21" y="36"/>
                    <a:pt x="21" y="2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4" y="19"/>
                    <a:pt x="28" y="21"/>
                    <a:pt x="31" y="23"/>
                  </a:cubicBezTo>
                  <a:cubicBezTo>
                    <a:pt x="32" y="23"/>
                    <a:pt x="34" y="23"/>
                    <a:pt x="35" y="23"/>
                  </a:cubicBezTo>
                  <a:cubicBezTo>
                    <a:pt x="44" y="21"/>
                    <a:pt x="54" y="20"/>
                    <a:pt x="63" y="18"/>
                  </a:cubicBezTo>
                  <a:close/>
                  <a:moveTo>
                    <a:pt x="70" y="14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0" y="22"/>
                    <a:pt x="70" y="23"/>
                    <a:pt x="70" y="2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9" y="38"/>
                    <a:pt x="74" y="38"/>
                    <a:pt x="75" y="3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7"/>
                    <a:pt x="73" y="27"/>
                    <a:pt x="73" y="26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3" y="25"/>
                    <a:pt x="74" y="25"/>
                    <a:pt x="74" y="24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2"/>
                    <a:pt x="73" y="22"/>
                  </a:cubicBezTo>
                  <a:cubicBezTo>
                    <a:pt x="73" y="14"/>
                    <a:pt x="73" y="23"/>
                    <a:pt x="73" y="15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0" y="12"/>
                    <a:pt x="90" y="11"/>
                    <a:pt x="89" y="11"/>
                  </a:cubicBezTo>
                  <a:cubicBezTo>
                    <a:pt x="81" y="9"/>
                    <a:pt x="74" y="7"/>
                    <a:pt x="68" y="5"/>
                  </a:cubicBezTo>
                  <a:cubicBezTo>
                    <a:pt x="62" y="3"/>
                    <a:pt x="56" y="1"/>
                    <a:pt x="51" y="0"/>
                  </a:cubicBezTo>
                  <a:cubicBezTo>
                    <a:pt x="50" y="0"/>
                    <a:pt x="50" y="0"/>
                    <a:pt x="49" y="0"/>
                  </a:cubicBezTo>
                  <a:cubicBezTo>
                    <a:pt x="42" y="0"/>
                    <a:pt x="35" y="1"/>
                    <a:pt x="27" y="2"/>
                  </a:cubicBezTo>
                  <a:cubicBezTo>
                    <a:pt x="19" y="2"/>
                    <a:pt x="10" y="3"/>
                    <a:pt x="1" y="4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5" y="7"/>
                    <a:pt x="9" y="9"/>
                    <a:pt x="13" y="11"/>
                  </a:cubicBezTo>
                  <a:cubicBezTo>
                    <a:pt x="19" y="14"/>
                    <a:pt x="25" y="17"/>
                    <a:pt x="32" y="21"/>
                  </a:cubicBezTo>
                  <a:cubicBezTo>
                    <a:pt x="32" y="21"/>
                    <a:pt x="34" y="21"/>
                    <a:pt x="35" y="21"/>
                  </a:cubicBezTo>
                  <a:cubicBezTo>
                    <a:pt x="46" y="19"/>
                    <a:pt x="57" y="17"/>
                    <a:pt x="69" y="15"/>
                  </a:cubicBezTo>
                  <a:cubicBezTo>
                    <a:pt x="69" y="15"/>
                    <a:pt x="68" y="15"/>
                    <a:pt x="68" y="15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9" y="10"/>
                    <a:pt x="40" y="8"/>
                    <a:pt x="41" y="8"/>
                  </a:cubicBezTo>
                  <a:cubicBezTo>
                    <a:pt x="70" y="13"/>
                    <a:pt x="70" y="13"/>
                    <a:pt x="70" y="13"/>
                  </a:cubicBezTo>
                  <a:cubicBezTo>
                    <a:pt x="70" y="13"/>
                    <a:pt x="70" y="14"/>
                    <a:pt x="70" y="14"/>
                  </a:cubicBezTo>
                  <a:close/>
                  <a:moveTo>
                    <a:pt x="48" y="72"/>
                  </a:moveTo>
                  <a:cubicBezTo>
                    <a:pt x="47" y="70"/>
                    <a:pt x="47" y="67"/>
                    <a:pt x="48" y="65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3"/>
                    <a:pt x="2" y="56"/>
                    <a:pt x="4" y="59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7" y="61"/>
                    <a:pt x="77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48" y="72"/>
                    <a:pt x="48" y="72"/>
                    <a:pt x="48" y="72"/>
                  </a:cubicBezTo>
                  <a:close/>
                  <a:moveTo>
                    <a:pt x="49" y="45"/>
                  </a:moveTo>
                  <a:cubicBezTo>
                    <a:pt x="66" y="38"/>
                    <a:pt x="66" y="38"/>
                    <a:pt x="66" y="38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4" y="36"/>
                    <a:pt x="47" y="36"/>
                    <a:pt x="42" y="36"/>
                  </a:cubicBezTo>
                  <a:cubicBezTo>
                    <a:pt x="37" y="36"/>
                    <a:pt x="19" y="36"/>
                    <a:pt x="19" y="28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9" y="45"/>
                    <a:pt x="49" y="45"/>
                    <a:pt x="49" y="45"/>
                  </a:cubicBezTo>
                  <a:close/>
                  <a:moveTo>
                    <a:pt x="48" y="53"/>
                  </a:moveTo>
                  <a:cubicBezTo>
                    <a:pt x="47" y="50"/>
                    <a:pt x="47" y="48"/>
                    <a:pt x="48" y="4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2" y="34"/>
                    <a:pt x="2" y="37"/>
                    <a:pt x="4" y="40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1"/>
                    <a:pt x="77" y="41"/>
                    <a:pt x="76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48" y="53"/>
                    <a:pt x="48" y="53"/>
                    <a:pt x="48" y="53"/>
                  </a:cubicBezTo>
                  <a:close/>
                  <a:moveTo>
                    <a:pt x="47" y="62"/>
                  </a:moveTo>
                  <a:cubicBezTo>
                    <a:pt x="47" y="60"/>
                    <a:pt x="47" y="58"/>
                    <a:pt x="48" y="55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2" y="43"/>
                    <a:pt x="2" y="46"/>
                    <a:pt x="4" y="49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7" y="51"/>
                    <a:pt x="77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47" y="62"/>
                    <a:pt x="47" y="62"/>
                    <a:pt x="47" y="62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409" name="组合 17408"/>
          <p:cNvGrpSpPr/>
          <p:nvPr/>
        </p:nvGrpSpPr>
        <p:grpSpPr>
          <a:xfrm>
            <a:off x="1735138" y="4583854"/>
            <a:ext cx="1468437" cy="485775"/>
            <a:chOff x="1735138" y="4154488"/>
            <a:chExt cx="1468437" cy="485775"/>
          </a:xfrm>
        </p:grpSpPr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1735138" y="4154488"/>
              <a:ext cx="484187" cy="4857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862138" y="4211638"/>
              <a:ext cx="1341437" cy="371475"/>
            </a:xfrm>
            <a:custGeom>
              <a:avLst/>
              <a:gdLst>
                <a:gd name="T0" fmla="*/ 340 w 357"/>
                <a:gd name="T1" fmla="*/ 0 h 99"/>
                <a:gd name="T2" fmla="*/ 47 w 357"/>
                <a:gd name="T3" fmla="*/ 0 h 99"/>
                <a:gd name="T4" fmla="*/ 31 w 357"/>
                <a:gd name="T5" fmla="*/ 16 h 99"/>
                <a:gd name="T6" fmla="*/ 31 w 357"/>
                <a:gd name="T7" fmla="*/ 32 h 99"/>
                <a:gd name="T8" fmla="*/ 0 w 357"/>
                <a:gd name="T9" fmla="*/ 50 h 99"/>
                <a:gd name="T10" fmla="*/ 31 w 357"/>
                <a:gd name="T11" fmla="*/ 67 h 99"/>
                <a:gd name="T12" fmla="*/ 31 w 357"/>
                <a:gd name="T13" fmla="*/ 83 h 99"/>
                <a:gd name="T14" fmla="*/ 47 w 357"/>
                <a:gd name="T15" fmla="*/ 99 h 99"/>
                <a:gd name="T16" fmla="*/ 340 w 357"/>
                <a:gd name="T17" fmla="*/ 99 h 99"/>
                <a:gd name="T18" fmla="*/ 357 w 357"/>
                <a:gd name="T19" fmla="*/ 83 h 99"/>
                <a:gd name="T20" fmla="*/ 357 w 357"/>
                <a:gd name="T21" fmla="*/ 16 h 99"/>
                <a:gd name="T22" fmla="*/ 340 w 357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99">
                  <a:moveTo>
                    <a:pt x="340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8" y="0"/>
                    <a:pt x="31" y="7"/>
                    <a:pt x="31" y="16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92"/>
                    <a:pt x="38" y="99"/>
                    <a:pt x="47" y="99"/>
                  </a:cubicBezTo>
                  <a:cubicBezTo>
                    <a:pt x="340" y="99"/>
                    <a:pt x="340" y="99"/>
                    <a:pt x="340" y="99"/>
                  </a:cubicBezTo>
                  <a:cubicBezTo>
                    <a:pt x="349" y="99"/>
                    <a:pt x="357" y="92"/>
                    <a:pt x="357" y="83"/>
                  </a:cubicBezTo>
                  <a:cubicBezTo>
                    <a:pt x="357" y="16"/>
                    <a:pt x="357" y="16"/>
                    <a:pt x="357" y="16"/>
                  </a:cubicBezTo>
                  <a:cubicBezTo>
                    <a:pt x="357" y="7"/>
                    <a:pt x="349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2174875" y="4258628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800" b="1" i="0" u="none" strike="noStrike" cap="none" normalizeH="0" baseline="0" dirty="0" smtClean="0">
                  <a:ln>
                    <a:noFill/>
                  </a:ln>
                  <a:solidFill>
                    <a:srgbClr val="9C58B5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外语要求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9"/>
            <p:cNvSpPr>
              <a:spLocks noEditPoints="1"/>
            </p:cNvSpPr>
            <p:nvPr/>
          </p:nvSpPr>
          <p:spPr bwMode="auto">
            <a:xfrm>
              <a:off x="1870075" y="4230688"/>
              <a:ext cx="157162" cy="176213"/>
            </a:xfrm>
            <a:custGeom>
              <a:avLst/>
              <a:gdLst>
                <a:gd name="T0" fmla="*/ 0 w 99"/>
                <a:gd name="T1" fmla="*/ 111 h 111"/>
                <a:gd name="T2" fmla="*/ 40 w 99"/>
                <a:gd name="T3" fmla="*/ 0 h 111"/>
                <a:gd name="T4" fmla="*/ 61 w 99"/>
                <a:gd name="T5" fmla="*/ 0 h 111"/>
                <a:gd name="T6" fmla="*/ 99 w 99"/>
                <a:gd name="T7" fmla="*/ 111 h 111"/>
                <a:gd name="T8" fmla="*/ 76 w 99"/>
                <a:gd name="T9" fmla="*/ 111 h 111"/>
                <a:gd name="T10" fmla="*/ 69 w 99"/>
                <a:gd name="T11" fmla="*/ 87 h 111"/>
                <a:gd name="T12" fmla="*/ 31 w 99"/>
                <a:gd name="T13" fmla="*/ 87 h 111"/>
                <a:gd name="T14" fmla="*/ 24 w 99"/>
                <a:gd name="T15" fmla="*/ 111 h 111"/>
                <a:gd name="T16" fmla="*/ 0 w 99"/>
                <a:gd name="T17" fmla="*/ 111 h 111"/>
                <a:gd name="T18" fmla="*/ 38 w 99"/>
                <a:gd name="T19" fmla="*/ 64 h 111"/>
                <a:gd name="T20" fmla="*/ 61 w 99"/>
                <a:gd name="T21" fmla="*/ 64 h 111"/>
                <a:gd name="T22" fmla="*/ 50 w 99"/>
                <a:gd name="T23" fmla="*/ 30 h 111"/>
                <a:gd name="T24" fmla="*/ 38 w 99"/>
                <a:gd name="T25" fmla="*/ 6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11">
                  <a:moveTo>
                    <a:pt x="0" y="111"/>
                  </a:moveTo>
                  <a:lnTo>
                    <a:pt x="40" y="0"/>
                  </a:lnTo>
                  <a:lnTo>
                    <a:pt x="61" y="0"/>
                  </a:lnTo>
                  <a:lnTo>
                    <a:pt x="99" y="111"/>
                  </a:lnTo>
                  <a:lnTo>
                    <a:pt x="76" y="111"/>
                  </a:lnTo>
                  <a:lnTo>
                    <a:pt x="69" y="87"/>
                  </a:lnTo>
                  <a:lnTo>
                    <a:pt x="31" y="87"/>
                  </a:lnTo>
                  <a:lnTo>
                    <a:pt x="24" y="111"/>
                  </a:lnTo>
                  <a:lnTo>
                    <a:pt x="0" y="111"/>
                  </a:lnTo>
                  <a:close/>
                  <a:moveTo>
                    <a:pt x="38" y="64"/>
                  </a:moveTo>
                  <a:lnTo>
                    <a:pt x="61" y="64"/>
                  </a:lnTo>
                  <a:lnTo>
                    <a:pt x="50" y="30"/>
                  </a:lnTo>
                  <a:lnTo>
                    <a:pt x="38" y="64"/>
                  </a:lnTo>
                  <a:close/>
                </a:path>
              </a:pathLst>
            </a:custGeom>
            <a:solidFill>
              <a:srgbClr val="9C5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0"/>
            <p:cNvSpPr>
              <a:spLocks noEditPoints="1"/>
            </p:cNvSpPr>
            <p:nvPr/>
          </p:nvSpPr>
          <p:spPr bwMode="auto">
            <a:xfrm>
              <a:off x="2001838" y="4387851"/>
              <a:ext cx="101600" cy="128588"/>
            </a:xfrm>
            <a:custGeom>
              <a:avLst/>
              <a:gdLst>
                <a:gd name="T0" fmla="*/ 0 w 27"/>
                <a:gd name="T1" fmla="*/ 34 h 34"/>
                <a:gd name="T2" fmla="*/ 0 w 27"/>
                <a:gd name="T3" fmla="*/ 0 h 34"/>
                <a:gd name="T4" fmla="*/ 17 w 27"/>
                <a:gd name="T5" fmla="*/ 0 h 34"/>
                <a:gd name="T6" fmla="*/ 24 w 27"/>
                <a:gd name="T7" fmla="*/ 2 h 34"/>
                <a:gd name="T8" fmla="*/ 26 w 27"/>
                <a:gd name="T9" fmla="*/ 9 h 34"/>
                <a:gd name="T10" fmla="*/ 25 w 27"/>
                <a:gd name="T11" fmla="*/ 13 h 34"/>
                <a:gd name="T12" fmla="*/ 22 w 27"/>
                <a:gd name="T13" fmla="*/ 16 h 34"/>
                <a:gd name="T14" fmla="*/ 26 w 27"/>
                <a:gd name="T15" fmla="*/ 19 h 34"/>
                <a:gd name="T16" fmla="*/ 27 w 27"/>
                <a:gd name="T17" fmla="*/ 25 h 34"/>
                <a:gd name="T18" fmla="*/ 25 w 27"/>
                <a:gd name="T19" fmla="*/ 32 h 34"/>
                <a:gd name="T20" fmla="*/ 18 w 27"/>
                <a:gd name="T21" fmla="*/ 34 h 34"/>
                <a:gd name="T22" fmla="*/ 0 w 27"/>
                <a:gd name="T23" fmla="*/ 34 h 34"/>
                <a:gd name="T24" fmla="*/ 15 w 27"/>
                <a:gd name="T25" fmla="*/ 7 h 34"/>
                <a:gd name="T26" fmla="*/ 7 w 27"/>
                <a:gd name="T27" fmla="*/ 7 h 34"/>
                <a:gd name="T28" fmla="*/ 7 w 27"/>
                <a:gd name="T29" fmla="*/ 14 h 34"/>
                <a:gd name="T30" fmla="*/ 15 w 27"/>
                <a:gd name="T31" fmla="*/ 14 h 34"/>
                <a:gd name="T32" fmla="*/ 18 w 27"/>
                <a:gd name="T33" fmla="*/ 13 h 34"/>
                <a:gd name="T34" fmla="*/ 19 w 27"/>
                <a:gd name="T35" fmla="*/ 10 h 34"/>
                <a:gd name="T36" fmla="*/ 18 w 27"/>
                <a:gd name="T37" fmla="*/ 8 h 34"/>
                <a:gd name="T38" fmla="*/ 15 w 27"/>
                <a:gd name="T39" fmla="*/ 7 h 34"/>
                <a:gd name="T40" fmla="*/ 7 w 27"/>
                <a:gd name="T41" fmla="*/ 28 h 34"/>
                <a:gd name="T42" fmla="*/ 16 w 27"/>
                <a:gd name="T43" fmla="*/ 28 h 34"/>
                <a:gd name="T44" fmla="*/ 19 w 27"/>
                <a:gd name="T45" fmla="*/ 27 h 34"/>
                <a:gd name="T46" fmla="*/ 20 w 27"/>
                <a:gd name="T47" fmla="*/ 24 h 34"/>
                <a:gd name="T48" fmla="*/ 19 w 27"/>
                <a:gd name="T49" fmla="*/ 21 h 34"/>
                <a:gd name="T50" fmla="*/ 16 w 27"/>
                <a:gd name="T51" fmla="*/ 20 h 34"/>
                <a:gd name="T52" fmla="*/ 7 w 27"/>
                <a:gd name="T53" fmla="*/ 20 h 34"/>
                <a:gd name="T54" fmla="*/ 7 w 27"/>
                <a:gd name="T5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" h="34">
                  <a:moveTo>
                    <a:pt x="0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5" y="4"/>
                    <a:pt x="26" y="6"/>
                    <a:pt x="26" y="9"/>
                  </a:cubicBezTo>
                  <a:cubicBezTo>
                    <a:pt x="26" y="10"/>
                    <a:pt x="26" y="12"/>
                    <a:pt x="25" y="13"/>
                  </a:cubicBezTo>
                  <a:cubicBezTo>
                    <a:pt x="24" y="14"/>
                    <a:pt x="24" y="16"/>
                    <a:pt x="22" y="16"/>
                  </a:cubicBezTo>
                  <a:cubicBezTo>
                    <a:pt x="24" y="17"/>
                    <a:pt x="25" y="18"/>
                    <a:pt x="26" y="19"/>
                  </a:cubicBezTo>
                  <a:cubicBezTo>
                    <a:pt x="27" y="21"/>
                    <a:pt x="27" y="23"/>
                    <a:pt x="27" y="25"/>
                  </a:cubicBezTo>
                  <a:cubicBezTo>
                    <a:pt x="27" y="28"/>
                    <a:pt x="26" y="30"/>
                    <a:pt x="25" y="32"/>
                  </a:cubicBezTo>
                  <a:cubicBezTo>
                    <a:pt x="23" y="34"/>
                    <a:pt x="21" y="34"/>
                    <a:pt x="18" y="34"/>
                  </a:cubicBezTo>
                  <a:lnTo>
                    <a:pt x="0" y="34"/>
                  </a:lnTo>
                  <a:close/>
                  <a:moveTo>
                    <a:pt x="15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7" y="14"/>
                    <a:pt x="18" y="13"/>
                  </a:cubicBezTo>
                  <a:cubicBezTo>
                    <a:pt x="19" y="13"/>
                    <a:pt x="19" y="12"/>
                    <a:pt x="19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5" y="7"/>
                  </a:cubicBezTo>
                  <a:close/>
                  <a:moveTo>
                    <a:pt x="7" y="28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8" y="27"/>
                    <a:pt x="19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2"/>
                    <a:pt x="20" y="21"/>
                    <a:pt x="19" y="21"/>
                  </a:cubicBezTo>
                  <a:cubicBezTo>
                    <a:pt x="18" y="20"/>
                    <a:pt x="17" y="20"/>
                    <a:pt x="16" y="20"/>
                  </a:cubicBezTo>
                  <a:cubicBezTo>
                    <a:pt x="7" y="20"/>
                    <a:pt x="7" y="20"/>
                    <a:pt x="7" y="20"/>
                  </a:cubicBezTo>
                  <a:lnTo>
                    <a:pt x="7" y="28"/>
                  </a:lnTo>
                  <a:close/>
                </a:path>
              </a:pathLst>
            </a:custGeom>
            <a:solidFill>
              <a:srgbClr val="9C5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1903413" y="4448176"/>
              <a:ext cx="112712" cy="134938"/>
            </a:xfrm>
            <a:custGeom>
              <a:avLst/>
              <a:gdLst>
                <a:gd name="T0" fmla="*/ 30 w 30"/>
                <a:gd name="T1" fmla="*/ 22 h 36"/>
                <a:gd name="T2" fmla="*/ 26 w 30"/>
                <a:gd name="T3" fmla="*/ 33 h 36"/>
                <a:gd name="T4" fmla="*/ 15 w 30"/>
                <a:gd name="T5" fmla="*/ 36 h 36"/>
                <a:gd name="T6" fmla="*/ 4 w 30"/>
                <a:gd name="T7" fmla="*/ 31 h 36"/>
                <a:gd name="T8" fmla="*/ 0 w 30"/>
                <a:gd name="T9" fmla="*/ 18 h 36"/>
                <a:gd name="T10" fmla="*/ 4 w 30"/>
                <a:gd name="T11" fmla="*/ 5 h 36"/>
                <a:gd name="T12" fmla="*/ 15 w 30"/>
                <a:gd name="T13" fmla="*/ 0 h 36"/>
                <a:gd name="T14" fmla="*/ 26 w 30"/>
                <a:gd name="T15" fmla="*/ 4 h 36"/>
                <a:gd name="T16" fmla="*/ 30 w 30"/>
                <a:gd name="T17" fmla="*/ 14 h 36"/>
                <a:gd name="T18" fmla="*/ 23 w 30"/>
                <a:gd name="T19" fmla="*/ 14 h 36"/>
                <a:gd name="T20" fmla="*/ 21 w 30"/>
                <a:gd name="T21" fmla="*/ 9 h 36"/>
                <a:gd name="T22" fmla="*/ 15 w 30"/>
                <a:gd name="T23" fmla="*/ 7 h 36"/>
                <a:gd name="T24" fmla="*/ 9 w 30"/>
                <a:gd name="T25" fmla="*/ 10 h 36"/>
                <a:gd name="T26" fmla="*/ 7 w 30"/>
                <a:gd name="T27" fmla="*/ 18 h 36"/>
                <a:gd name="T28" fmla="*/ 9 w 30"/>
                <a:gd name="T29" fmla="*/ 26 h 36"/>
                <a:gd name="T30" fmla="*/ 15 w 30"/>
                <a:gd name="T31" fmla="*/ 29 h 36"/>
                <a:gd name="T32" fmla="*/ 21 w 30"/>
                <a:gd name="T33" fmla="*/ 27 h 36"/>
                <a:gd name="T34" fmla="*/ 23 w 30"/>
                <a:gd name="T35" fmla="*/ 22 h 36"/>
                <a:gd name="T36" fmla="*/ 30 w 30"/>
                <a:gd name="T3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6">
                  <a:moveTo>
                    <a:pt x="30" y="22"/>
                  </a:moveTo>
                  <a:cubicBezTo>
                    <a:pt x="30" y="27"/>
                    <a:pt x="29" y="30"/>
                    <a:pt x="26" y="33"/>
                  </a:cubicBezTo>
                  <a:cubicBezTo>
                    <a:pt x="23" y="35"/>
                    <a:pt x="20" y="36"/>
                    <a:pt x="15" y="36"/>
                  </a:cubicBezTo>
                  <a:cubicBezTo>
                    <a:pt x="11" y="36"/>
                    <a:pt x="7" y="35"/>
                    <a:pt x="4" y="31"/>
                  </a:cubicBezTo>
                  <a:cubicBezTo>
                    <a:pt x="1" y="28"/>
                    <a:pt x="0" y="24"/>
                    <a:pt x="0" y="18"/>
                  </a:cubicBezTo>
                  <a:cubicBezTo>
                    <a:pt x="0" y="13"/>
                    <a:pt x="1" y="9"/>
                    <a:pt x="4" y="5"/>
                  </a:cubicBezTo>
                  <a:cubicBezTo>
                    <a:pt x="7" y="2"/>
                    <a:pt x="11" y="0"/>
                    <a:pt x="15" y="0"/>
                  </a:cubicBezTo>
                  <a:cubicBezTo>
                    <a:pt x="20" y="0"/>
                    <a:pt x="23" y="2"/>
                    <a:pt x="26" y="4"/>
                  </a:cubicBezTo>
                  <a:cubicBezTo>
                    <a:pt x="28" y="7"/>
                    <a:pt x="30" y="10"/>
                    <a:pt x="30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2"/>
                    <a:pt x="22" y="10"/>
                    <a:pt x="21" y="9"/>
                  </a:cubicBezTo>
                  <a:cubicBezTo>
                    <a:pt x="19" y="8"/>
                    <a:pt x="18" y="7"/>
                    <a:pt x="15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8"/>
                  </a:cubicBezTo>
                  <a:cubicBezTo>
                    <a:pt x="7" y="22"/>
                    <a:pt x="8" y="24"/>
                    <a:pt x="9" y="26"/>
                  </a:cubicBezTo>
                  <a:cubicBezTo>
                    <a:pt x="11" y="28"/>
                    <a:pt x="13" y="29"/>
                    <a:pt x="15" y="29"/>
                  </a:cubicBezTo>
                  <a:cubicBezTo>
                    <a:pt x="18" y="29"/>
                    <a:pt x="20" y="29"/>
                    <a:pt x="21" y="27"/>
                  </a:cubicBezTo>
                  <a:cubicBezTo>
                    <a:pt x="22" y="26"/>
                    <a:pt x="23" y="24"/>
                    <a:pt x="23" y="22"/>
                  </a:cubicBezTo>
                  <a:lnTo>
                    <a:pt x="30" y="22"/>
                  </a:lnTo>
                  <a:close/>
                </a:path>
              </a:pathLst>
            </a:custGeom>
            <a:solidFill>
              <a:srgbClr val="9C5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735138" y="3486892"/>
            <a:ext cx="1468437" cy="484188"/>
            <a:chOff x="1735138" y="3057526"/>
            <a:chExt cx="1468437" cy="484188"/>
          </a:xfrm>
        </p:grpSpPr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1735138" y="3057526"/>
              <a:ext cx="484187" cy="484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862138" y="3109913"/>
              <a:ext cx="1341437" cy="376238"/>
            </a:xfrm>
            <a:custGeom>
              <a:avLst/>
              <a:gdLst>
                <a:gd name="T0" fmla="*/ 340 w 357"/>
                <a:gd name="T1" fmla="*/ 0 h 100"/>
                <a:gd name="T2" fmla="*/ 47 w 357"/>
                <a:gd name="T3" fmla="*/ 0 h 100"/>
                <a:gd name="T4" fmla="*/ 31 w 357"/>
                <a:gd name="T5" fmla="*/ 17 h 100"/>
                <a:gd name="T6" fmla="*/ 31 w 357"/>
                <a:gd name="T7" fmla="*/ 32 h 100"/>
                <a:gd name="T8" fmla="*/ 0 w 357"/>
                <a:gd name="T9" fmla="*/ 50 h 100"/>
                <a:gd name="T10" fmla="*/ 31 w 357"/>
                <a:gd name="T11" fmla="*/ 68 h 100"/>
                <a:gd name="T12" fmla="*/ 31 w 357"/>
                <a:gd name="T13" fmla="*/ 83 h 100"/>
                <a:gd name="T14" fmla="*/ 47 w 357"/>
                <a:gd name="T15" fmla="*/ 100 h 100"/>
                <a:gd name="T16" fmla="*/ 340 w 357"/>
                <a:gd name="T17" fmla="*/ 100 h 100"/>
                <a:gd name="T18" fmla="*/ 357 w 357"/>
                <a:gd name="T19" fmla="*/ 83 h 100"/>
                <a:gd name="T20" fmla="*/ 357 w 357"/>
                <a:gd name="T21" fmla="*/ 17 h 100"/>
                <a:gd name="T22" fmla="*/ 340 w 357"/>
                <a:gd name="T2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100">
                  <a:moveTo>
                    <a:pt x="340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8" y="0"/>
                    <a:pt x="31" y="8"/>
                    <a:pt x="31" y="17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93"/>
                    <a:pt x="38" y="100"/>
                    <a:pt x="47" y="100"/>
                  </a:cubicBezTo>
                  <a:cubicBezTo>
                    <a:pt x="340" y="100"/>
                    <a:pt x="340" y="100"/>
                    <a:pt x="340" y="100"/>
                  </a:cubicBezTo>
                  <a:cubicBezTo>
                    <a:pt x="349" y="100"/>
                    <a:pt x="357" y="93"/>
                    <a:pt x="357" y="83"/>
                  </a:cubicBezTo>
                  <a:cubicBezTo>
                    <a:pt x="357" y="17"/>
                    <a:pt x="357" y="17"/>
                    <a:pt x="357" y="17"/>
                  </a:cubicBezTo>
                  <a:cubicBezTo>
                    <a:pt x="357" y="8"/>
                    <a:pt x="349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174875" y="3158491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800" b="1" i="0" u="none" strike="noStrike" cap="none" normalizeH="0" baseline="0" dirty="0" smtClean="0">
                  <a:ln>
                    <a:noFill/>
                  </a:ln>
                  <a:solidFill>
                    <a:srgbClr val="34989A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专业要求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2"/>
            <p:cNvSpPr>
              <a:spLocks noEditPoints="1"/>
            </p:cNvSpPr>
            <p:nvPr/>
          </p:nvSpPr>
          <p:spPr bwMode="auto">
            <a:xfrm>
              <a:off x="1825625" y="3148013"/>
              <a:ext cx="303212" cy="288925"/>
            </a:xfrm>
            <a:custGeom>
              <a:avLst/>
              <a:gdLst>
                <a:gd name="T0" fmla="*/ 57 w 81"/>
                <a:gd name="T1" fmla="*/ 26 h 77"/>
                <a:gd name="T2" fmla="*/ 75 w 81"/>
                <a:gd name="T3" fmla="*/ 23 h 77"/>
                <a:gd name="T4" fmla="*/ 73 w 81"/>
                <a:gd name="T5" fmla="*/ 9 h 77"/>
                <a:gd name="T6" fmla="*/ 28 w 81"/>
                <a:gd name="T7" fmla="*/ 53 h 77"/>
                <a:gd name="T8" fmla="*/ 47 w 81"/>
                <a:gd name="T9" fmla="*/ 44 h 77"/>
                <a:gd name="T10" fmla="*/ 48 w 81"/>
                <a:gd name="T11" fmla="*/ 48 h 77"/>
                <a:gd name="T12" fmla="*/ 60 w 81"/>
                <a:gd name="T13" fmla="*/ 37 h 77"/>
                <a:gd name="T14" fmla="*/ 81 w 81"/>
                <a:gd name="T15" fmla="*/ 15 h 77"/>
                <a:gd name="T16" fmla="*/ 74 w 81"/>
                <a:gd name="T17" fmla="*/ 2 h 77"/>
                <a:gd name="T18" fmla="*/ 66 w 81"/>
                <a:gd name="T19" fmla="*/ 1 h 77"/>
                <a:gd name="T20" fmla="*/ 55 w 81"/>
                <a:gd name="T21" fmla="*/ 1 h 77"/>
                <a:gd name="T22" fmla="*/ 28 w 81"/>
                <a:gd name="T23" fmla="*/ 26 h 77"/>
                <a:gd name="T24" fmla="*/ 6 w 81"/>
                <a:gd name="T25" fmla="*/ 42 h 77"/>
                <a:gd name="T26" fmla="*/ 2 w 81"/>
                <a:gd name="T27" fmla="*/ 62 h 77"/>
                <a:gd name="T28" fmla="*/ 22 w 81"/>
                <a:gd name="T29" fmla="*/ 75 h 77"/>
                <a:gd name="T30" fmla="*/ 24 w 81"/>
                <a:gd name="T31" fmla="*/ 74 h 77"/>
                <a:gd name="T32" fmla="*/ 26 w 81"/>
                <a:gd name="T33" fmla="*/ 73 h 77"/>
                <a:gd name="T34" fmla="*/ 48 w 81"/>
                <a:gd name="T35" fmla="*/ 48 h 77"/>
                <a:gd name="T36" fmla="*/ 23 w 81"/>
                <a:gd name="T37" fmla="*/ 46 h 77"/>
                <a:gd name="T38" fmla="*/ 25 w 81"/>
                <a:gd name="T39" fmla="*/ 54 h 77"/>
                <a:gd name="T40" fmla="*/ 21 w 81"/>
                <a:gd name="T41" fmla="*/ 55 h 77"/>
                <a:gd name="T42" fmla="*/ 16 w 81"/>
                <a:gd name="T43" fmla="*/ 44 h 77"/>
                <a:gd name="T44" fmla="*/ 36 w 81"/>
                <a:gd name="T45" fmla="*/ 27 h 77"/>
                <a:gd name="T46" fmla="*/ 46 w 81"/>
                <a:gd name="T47" fmla="*/ 18 h 77"/>
                <a:gd name="T48" fmla="*/ 69 w 81"/>
                <a:gd name="T49" fmla="*/ 8 h 77"/>
                <a:gd name="T50" fmla="*/ 59 w 81"/>
                <a:gd name="T51" fmla="*/ 76 h 77"/>
                <a:gd name="T52" fmla="*/ 58 w 81"/>
                <a:gd name="T53" fmla="*/ 51 h 77"/>
                <a:gd name="T54" fmla="*/ 63 w 81"/>
                <a:gd name="T55" fmla="*/ 47 h 77"/>
                <a:gd name="T56" fmla="*/ 77 w 81"/>
                <a:gd name="T57" fmla="*/ 66 h 77"/>
                <a:gd name="T58" fmla="*/ 26 w 81"/>
                <a:gd name="T59" fmla="*/ 58 h 77"/>
                <a:gd name="T60" fmla="*/ 16 w 81"/>
                <a:gd name="T61" fmla="*/ 65 h 77"/>
                <a:gd name="T62" fmla="*/ 16 w 81"/>
                <a:gd name="T63" fmla="*/ 65 h 77"/>
                <a:gd name="T64" fmla="*/ 8 w 81"/>
                <a:gd name="T65" fmla="*/ 57 h 77"/>
                <a:gd name="T66" fmla="*/ 13 w 81"/>
                <a:gd name="T67" fmla="*/ 47 h 77"/>
                <a:gd name="T68" fmla="*/ 4 w 81"/>
                <a:gd name="T69" fmla="*/ 50 h 77"/>
                <a:gd name="T70" fmla="*/ 5 w 81"/>
                <a:gd name="T71" fmla="*/ 61 h 77"/>
                <a:gd name="T72" fmla="*/ 21 w 81"/>
                <a:gd name="T73" fmla="*/ 72 h 77"/>
                <a:gd name="T74" fmla="*/ 23 w 81"/>
                <a:gd name="T75" fmla="*/ 71 h 77"/>
                <a:gd name="T76" fmla="*/ 26 w 81"/>
                <a:gd name="T77" fmla="*/ 65 h 77"/>
                <a:gd name="T78" fmla="*/ 17 w 81"/>
                <a:gd name="T79" fmla="*/ 60 h 77"/>
                <a:gd name="T80" fmla="*/ 17 w 81"/>
                <a:gd name="T81" fmla="*/ 54 h 77"/>
                <a:gd name="T82" fmla="*/ 13 w 81"/>
                <a:gd name="T83" fmla="*/ 61 h 77"/>
                <a:gd name="T84" fmla="*/ 15 w 81"/>
                <a:gd name="T85" fmla="*/ 62 h 77"/>
                <a:gd name="T86" fmla="*/ 17 w 81"/>
                <a:gd name="T87" fmla="*/ 6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77">
                  <a:moveTo>
                    <a:pt x="73" y="9"/>
                  </a:moveTo>
                  <a:cubicBezTo>
                    <a:pt x="73" y="9"/>
                    <a:pt x="73" y="9"/>
                    <a:pt x="73" y="9"/>
                  </a:cubicBezTo>
                  <a:cubicBezTo>
                    <a:pt x="68" y="15"/>
                    <a:pt x="62" y="21"/>
                    <a:pt x="57" y="26"/>
                  </a:cubicBezTo>
                  <a:cubicBezTo>
                    <a:pt x="58" y="28"/>
                    <a:pt x="59" y="30"/>
                    <a:pt x="60" y="33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65" y="29"/>
                    <a:pt x="70" y="26"/>
                    <a:pt x="75" y="23"/>
                  </a:cubicBezTo>
                  <a:cubicBezTo>
                    <a:pt x="76" y="21"/>
                    <a:pt x="77" y="18"/>
                    <a:pt x="77" y="15"/>
                  </a:cubicBezTo>
                  <a:cubicBezTo>
                    <a:pt x="77" y="12"/>
                    <a:pt x="77" y="9"/>
                    <a:pt x="75" y="6"/>
                  </a:cubicBezTo>
                  <a:cubicBezTo>
                    <a:pt x="75" y="7"/>
                    <a:pt x="74" y="8"/>
                    <a:pt x="73" y="9"/>
                  </a:cubicBezTo>
                  <a:close/>
                  <a:moveTo>
                    <a:pt x="47" y="34"/>
                  </a:moveTo>
                  <a:cubicBezTo>
                    <a:pt x="40" y="39"/>
                    <a:pt x="33" y="44"/>
                    <a:pt x="26" y="48"/>
                  </a:cubicBezTo>
                  <a:cubicBezTo>
                    <a:pt x="27" y="49"/>
                    <a:pt x="28" y="51"/>
                    <a:pt x="28" y="53"/>
                  </a:cubicBezTo>
                  <a:cubicBezTo>
                    <a:pt x="29" y="56"/>
                    <a:pt x="29" y="60"/>
                    <a:pt x="29" y="63"/>
                  </a:cubicBezTo>
                  <a:cubicBezTo>
                    <a:pt x="31" y="61"/>
                    <a:pt x="33" y="59"/>
                    <a:pt x="35" y="57"/>
                  </a:cubicBezTo>
                  <a:cubicBezTo>
                    <a:pt x="38" y="52"/>
                    <a:pt x="42" y="48"/>
                    <a:pt x="47" y="44"/>
                  </a:cubicBezTo>
                  <a:cubicBezTo>
                    <a:pt x="48" y="43"/>
                    <a:pt x="49" y="42"/>
                    <a:pt x="50" y="42"/>
                  </a:cubicBezTo>
                  <a:cubicBezTo>
                    <a:pt x="49" y="39"/>
                    <a:pt x="48" y="36"/>
                    <a:pt x="47" y="34"/>
                  </a:cubicBezTo>
                  <a:close/>
                  <a:moveTo>
                    <a:pt x="48" y="48"/>
                  </a:moveTo>
                  <a:cubicBezTo>
                    <a:pt x="49" y="49"/>
                    <a:pt x="51" y="49"/>
                    <a:pt x="52" y="4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61" y="40"/>
                    <a:pt x="61" y="38"/>
                    <a:pt x="60" y="37"/>
                  </a:cubicBezTo>
                  <a:cubicBezTo>
                    <a:pt x="61" y="36"/>
                    <a:pt x="62" y="36"/>
                    <a:pt x="63" y="35"/>
                  </a:cubicBezTo>
                  <a:cubicBezTo>
                    <a:pt x="67" y="32"/>
                    <a:pt x="72" y="28"/>
                    <a:pt x="77" y="25"/>
                  </a:cubicBezTo>
                  <a:cubicBezTo>
                    <a:pt x="79" y="23"/>
                    <a:pt x="81" y="19"/>
                    <a:pt x="81" y="15"/>
                  </a:cubicBezTo>
                  <a:cubicBezTo>
                    <a:pt x="81" y="10"/>
                    <a:pt x="79" y="6"/>
                    <a:pt x="77" y="2"/>
                  </a:cubicBezTo>
                  <a:cubicBezTo>
                    <a:pt x="77" y="1"/>
                    <a:pt x="76" y="1"/>
                    <a:pt x="75" y="1"/>
                  </a:cubicBezTo>
                  <a:cubicBezTo>
                    <a:pt x="75" y="1"/>
                    <a:pt x="74" y="2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3" y="3"/>
                    <a:pt x="72" y="4"/>
                    <a:pt x="71" y="5"/>
                  </a:cubicBezTo>
                  <a:cubicBezTo>
                    <a:pt x="70" y="4"/>
                    <a:pt x="68" y="2"/>
                    <a:pt x="66" y="1"/>
                  </a:cubicBezTo>
                  <a:cubicBezTo>
                    <a:pt x="63" y="0"/>
                    <a:pt x="60" y="0"/>
                    <a:pt x="56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1" y="7"/>
                    <a:pt x="46" y="12"/>
                    <a:pt x="42" y="17"/>
                  </a:cubicBezTo>
                  <a:cubicBezTo>
                    <a:pt x="40" y="17"/>
                    <a:pt x="39" y="17"/>
                    <a:pt x="37" y="18"/>
                  </a:cubicBezTo>
                  <a:cubicBezTo>
                    <a:pt x="35" y="20"/>
                    <a:pt x="31" y="23"/>
                    <a:pt x="28" y="26"/>
                  </a:cubicBezTo>
                  <a:cubicBezTo>
                    <a:pt x="28" y="26"/>
                    <a:pt x="28" y="28"/>
                    <a:pt x="28" y="29"/>
                  </a:cubicBezTo>
                  <a:cubicBezTo>
                    <a:pt x="21" y="34"/>
                    <a:pt x="14" y="38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3" y="44"/>
                    <a:pt x="2" y="46"/>
                    <a:pt x="1" y="50"/>
                  </a:cubicBezTo>
                  <a:cubicBezTo>
                    <a:pt x="0" y="53"/>
                    <a:pt x="0" y="57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3" y="66"/>
                    <a:pt x="6" y="70"/>
                    <a:pt x="9" y="73"/>
                  </a:cubicBezTo>
                  <a:cubicBezTo>
                    <a:pt x="13" y="75"/>
                    <a:pt x="17" y="77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3" y="75"/>
                    <a:pt x="24" y="74"/>
                  </a:cubicBezTo>
                  <a:cubicBezTo>
                    <a:pt x="24" y="74"/>
                    <a:pt x="25" y="74"/>
                    <a:pt x="25" y="73"/>
                  </a:cubicBezTo>
                  <a:cubicBezTo>
                    <a:pt x="25" y="73"/>
                    <a:pt x="25" y="73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6" y="72"/>
                    <a:pt x="26" y="72"/>
                  </a:cubicBezTo>
                  <a:cubicBezTo>
                    <a:pt x="30" y="67"/>
                    <a:pt x="34" y="63"/>
                    <a:pt x="37" y="59"/>
                  </a:cubicBezTo>
                  <a:cubicBezTo>
                    <a:pt x="40" y="55"/>
                    <a:pt x="44" y="52"/>
                    <a:pt x="48" y="48"/>
                  </a:cubicBezTo>
                  <a:close/>
                  <a:moveTo>
                    <a:pt x="36" y="27"/>
                  </a:moveTo>
                  <a:cubicBezTo>
                    <a:pt x="39" y="28"/>
                    <a:pt x="43" y="30"/>
                    <a:pt x="45" y="32"/>
                  </a:cubicBezTo>
                  <a:cubicBezTo>
                    <a:pt x="38" y="37"/>
                    <a:pt x="31" y="41"/>
                    <a:pt x="23" y="46"/>
                  </a:cubicBezTo>
                  <a:cubicBezTo>
                    <a:pt x="22" y="46"/>
                    <a:pt x="22" y="47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3" y="50"/>
                    <a:pt x="24" y="52"/>
                    <a:pt x="2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5"/>
                    <a:pt x="22" y="56"/>
                    <a:pt x="21" y="56"/>
                  </a:cubicBezTo>
                  <a:cubicBezTo>
                    <a:pt x="21" y="56"/>
                    <a:pt x="21" y="56"/>
                    <a:pt x="21" y="55"/>
                  </a:cubicBezTo>
                  <a:cubicBezTo>
                    <a:pt x="21" y="55"/>
                    <a:pt x="21" y="55"/>
                    <a:pt x="21" y="54"/>
                  </a:cubicBezTo>
                  <a:cubicBezTo>
                    <a:pt x="21" y="53"/>
                    <a:pt x="20" y="53"/>
                    <a:pt x="20" y="52"/>
                  </a:cubicBezTo>
                  <a:cubicBezTo>
                    <a:pt x="19" y="49"/>
                    <a:pt x="18" y="46"/>
                    <a:pt x="16" y="44"/>
                  </a:cubicBezTo>
                  <a:cubicBezTo>
                    <a:pt x="15" y="44"/>
                    <a:pt x="14" y="43"/>
                    <a:pt x="13" y="42"/>
                  </a:cubicBezTo>
                  <a:cubicBezTo>
                    <a:pt x="21" y="38"/>
                    <a:pt x="28" y="33"/>
                    <a:pt x="35" y="27"/>
                  </a:cubicBezTo>
                  <a:cubicBezTo>
                    <a:pt x="36" y="27"/>
                    <a:pt x="36" y="27"/>
                    <a:pt x="36" y="27"/>
                  </a:cubicBezTo>
                  <a:close/>
                  <a:moveTo>
                    <a:pt x="55" y="23"/>
                  </a:moveTo>
                  <a:cubicBezTo>
                    <a:pt x="55" y="23"/>
                    <a:pt x="54" y="23"/>
                    <a:pt x="54" y="23"/>
                  </a:cubicBezTo>
                  <a:cubicBezTo>
                    <a:pt x="52" y="20"/>
                    <a:pt x="49" y="19"/>
                    <a:pt x="46" y="18"/>
                  </a:cubicBezTo>
                  <a:cubicBezTo>
                    <a:pt x="50" y="14"/>
                    <a:pt x="54" y="9"/>
                    <a:pt x="57" y="4"/>
                  </a:cubicBezTo>
                  <a:cubicBezTo>
                    <a:pt x="60" y="3"/>
                    <a:pt x="62" y="4"/>
                    <a:pt x="64" y="5"/>
                  </a:cubicBezTo>
                  <a:cubicBezTo>
                    <a:pt x="66" y="5"/>
                    <a:pt x="68" y="6"/>
                    <a:pt x="69" y="8"/>
                  </a:cubicBezTo>
                  <a:cubicBezTo>
                    <a:pt x="65" y="13"/>
                    <a:pt x="60" y="18"/>
                    <a:pt x="55" y="23"/>
                  </a:cubicBezTo>
                  <a:close/>
                  <a:moveTo>
                    <a:pt x="53" y="50"/>
                  </a:moveTo>
                  <a:cubicBezTo>
                    <a:pt x="52" y="61"/>
                    <a:pt x="53" y="67"/>
                    <a:pt x="59" y="76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1" y="65"/>
                    <a:pt x="58" y="60"/>
                    <a:pt x="58" y="51"/>
                  </a:cubicBezTo>
                  <a:cubicBezTo>
                    <a:pt x="61" y="49"/>
                    <a:pt x="62" y="46"/>
                    <a:pt x="61" y="42"/>
                  </a:cubicBezTo>
                  <a:cubicBezTo>
                    <a:pt x="53" y="50"/>
                    <a:pt x="53" y="50"/>
                    <a:pt x="53" y="50"/>
                  </a:cubicBezTo>
                  <a:close/>
                  <a:moveTo>
                    <a:pt x="63" y="47"/>
                  </a:moveTo>
                  <a:cubicBezTo>
                    <a:pt x="68" y="53"/>
                    <a:pt x="74" y="56"/>
                    <a:pt x="80" y="5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0" y="63"/>
                    <a:pt x="64" y="59"/>
                    <a:pt x="59" y="52"/>
                  </a:cubicBezTo>
                  <a:cubicBezTo>
                    <a:pt x="61" y="51"/>
                    <a:pt x="63" y="50"/>
                    <a:pt x="63" y="47"/>
                  </a:cubicBezTo>
                  <a:close/>
                  <a:moveTo>
                    <a:pt x="26" y="58"/>
                  </a:moveTo>
                  <a:cubicBezTo>
                    <a:pt x="24" y="59"/>
                    <a:pt x="22" y="60"/>
                    <a:pt x="20" y="62"/>
                  </a:cubicBezTo>
                  <a:cubicBezTo>
                    <a:pt x="20" y="62"/>
                    <a:pt x="20" y="63"/>
                    <a:pt x="20" y="63"/>
                  </a:cubicBezTo>
                  <a:cubicBezTo>
                    <a:pt x="19" y="64"/>
                    <a:pt x="18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4" y="65"/>
                    <a:pt x="12" y="65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9" y="62"/>
                    <a:pt x="8" y="60"/>
                    <a:pt x="8" y="57"/>
                  </a:cubicBezTo>
                  <a:cubicBezTo>
                    <a:pt x="8" y="57"/>
                    <a:pt x="8" y="56"/>
                    <a:pt x="8" y="56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49"/>
                    <a:pt x="14" y="48"/>
                    <a:pt x="13" y="47"/>
                  </a:cubicBezTo>
                  <a:cubicBezTo>
                    <a:pt x="12" y="45"/>
                    <a:pt x="10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6" y="46"/>
                    <a:pt x="5" y="48"/>
                    <a:pt x="4" y="50"/>
                  </a:cubicBezTo>
                  <a:cubicBezTo>
                    <a:pt x="3" y="53"/>
                    <a:pt x="4" y="57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" y="64"/>
                    <a:pt x="8" y="68"/>
                    <a:pt x="11" y="70"/>
                  </a:cubicBezTo>
                  <a:cubicBezTo>
                    <a:pt x="14" y="72"/>
                    <a:pt x="18" y="73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2" y="72"/>
                    <a:pt x="22" y="72"/>
                  </a:cubicBezTo>
                  <a:cubicBezTo>
                    <a:pt x="22" y="71"/>
                    <a:pt x="23" y="71"/>
                    <a:pt x="23" y="71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9"/>
                    <a:pt x="25" y="67"/>
                    <a:pt x="26" y="65"/>
                  </a:cubicBezTo>
                  <a:cubicBezTo>
                    <a:pt x="26" y="63"/>
                    <a:pt x="26" y="60"/>
                    <a:pt x="26" y="58"/>
                  </a:cubicBezTo>
                  <a:close/>
                  <a:moveTo>
                    <a:pt x="17" y="6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7"/>
                    <a:pt x="18" y="5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7" y="55"/>
                    <a:pt x="17" y="54"/>
                    <a:pt x="17" y="5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2" y="59"/>
                    <a:pt x="12" y="60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7" y="61"/>
                    <a:pt x="17" y="60"/>
                  </a:cubicBezTo>
                  <a:close/>
                </a:path>
              </a:pathLst>
            </a:custGeom>
            <a:solidFill>
              <a:srgbClr val="349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735138" y="2061170"/>
            <a:ext cx="1468437" cy="484188"/>
            <a:chOff x="1735138" y="2197101"/>
            <a:chExt cx="1468437" cy="484188"/>
          </a:xfrm>
        </p:grpSpPr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1735138" y="2197101"/>
              <a:ext cx="484187" cy="484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862138" y="2254251"/>
              <a:ext cx="1341437" cy="371475"/>
            </a:xfrm>
            <a:custGeom>
              <a:avLst/>
              <a:gdLst>
                <a:gd name="T0" fmla="*/ 340 w 357"/>
                <a:gd name="T1" fmla="*/ 0 h 99"/>
                <a:gd name="T2" fmla="*/ 47 w 357"/>
                <a:gd name="T3" fmla="*/ 0 h 99"/>
                <a:gd name="T4" fmla="*/ 31 w 357"/>
                <a:gd name="T5" fmla="*/ 17 h 99"/>
                <a:gd name="T6" fmla="*/ 31 w 357"/>
                <a:gd name="T7" fmla="*/ 32 h 99"/>
                <a:gd name="T8" fmla="*/ 0 w 357"/>
                <a:gd name="T9" fmla="*/ 50 h 99"/>
                <a:gd name="T10" fmla="*/ 31 w 357"/>
                <a:gd name="T11" fmla="*/ 67 h 99"/>
                <a:gd name="T12" fmla="*/ 31 w 357"/>
                <a:gd name="T13" fmla="*/ 83 h 99"/>
                <a:gd name="T14" fmla="*/ 47 w 357"/>
                <a:gd name="T15" fmla="*/ 99 h 99"/>
                <a:gd name="T16" fmla="*/ 340 w 357"/>
                <a:gd name="T17" fmla="*/ 99 h 99"/>
                <a:gd name="T18" fmla="*/ 357 w 357"/>
                <a:gd name="T19" fmla="*/ 83 h 99"/>
                <a:gd name="T20" fmla="*/ 357 w 357"/>
                <a:gd name="T21" fmla="*/ 17 h 99"/>
                <a:gd name="T22" fmla="*/ 340 w 357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99">
                  <a:moveTo>
                    <a:pt x="340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8" y="0"/>
                    <a:pt x="31" y="7"/>
                    <a:pt x="31" y="17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92"/>
                    <a:pt x="38" y="99"/>
                    <a:pt x="47" y="99"/>
                  </a:cubicBezTo>
                  <a:cubicBezTo>
                    <a:pt x="340" y="99"/>
                    <a:pt x="340" y="99"/>
                    <a:pt x="340" y="99"/>
                  </a:cubicBezTo>
                  <a:cubicBezTo>
                    <a:pt x="349" y="99"/>
                    <a:pt x="357" y="92"/>
                    <a:pt x="357" y="83"/>
                  </a:cubicBezTo>
                  <a:cubicBezTo>
                    <a:pt x="357" y="17"/>
                    <a:pt x="357" y="17"/>
                    <a:pt x="357" y="17"/>
                  </a:cubicBezTo>
                  <a:cubicBezTo>
                    <a:pt x="357" y="7"/>
                    <a:pt x="349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174875" y="2299653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800" b="1" i="0" u="none" strike="noStrike" cap="none" normalizeH="0" baseline="0" dirty="0" smtClean="0">
                  <a:ln>
                    <a:noFill/>
                  </a:ln>
                  <a:solidFill>
                    <a:srgbClr val="47D7C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岗位职责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1760538" y="2362201"/>
              <a:ext cx="241300" cy="120650"/>
            </a:xfrm>
            <a:custGeom>
              <a:avLst/>
              <a:gdLst>
                <a:gd name="T0" fmla="*/ 39 w 64"/>
                <a:gd name="T1" fmla="*/ 30 h 32"/>
                <a:gd name="T2" fmla="*/ 40 w 64"/>
                <a:gd name="T3" fmla="*/ 28 h 32"/>
                <a:gd name="T4" fmla="*/ 38 w 64"/>
                <a:gd name="T5" fmla="*/ 24 h 32"/>
                <a:gd name="T6" fmla="*/ 31 w 64"/>
                <a:gd name="T7" fmla="*/ 19 h 32"/>
                <a:gd name="T8" fmla="*/ 31 w 64"/>
                <a:gd name="T9" fmla="*/ 19 h 32"/>
                <a:gd name="T10" fmla="*/ 40 w 64"/>
                <a:gd name="T11" fmla="*/ 15 h 32"/>
                <a:gd name="T12" fmla="*/ 41 w 64"/>
                <a:gd name="T13" fmla="*/ 15 h 32"/>
                <a:gd name="T14" fmla="*/ 50 w 64"/>
                <a:gd name="T15" fmla="*/ 19 h 32"/>
                <a:gd name="T16" fmla="*/ 51 w 64"/>
                <a:gd name="T17" fmla="*/ 20 h 32"/>
                <a:gd name="T18" fmla="*/ 56 w 64"/>
                <a:gd name="T19" fmla="*/ 25 h 32"/>
                <a:gd name="T20" fmla="*/ 63 w 64"/>
                <a:gd name="T21" fmla="*/ 27 h 32"/>
                <a:gd name="T22" fmla="*/ 64 w 64"/>
                <a:gd name="T23" fmla="*/ 26 h 32"/>
                <a:gd name="T24" fmla="*/ 64 w 64"/>
                <a:gd name="T25" fmla="*/ 25 h 32"/>
                <a:gd name="T26" fmla="*/ 57 w 64"/>
                <a:gd name="T27" fmla="*/ 12 h 32"/>
                <a:gd name="T28" fmla="*/ 56 w 64"/>
                <a:gd name="T29" fmla="*/ 11 h 32"/>
                <a:gd name="T30" fmla="*/ 42 w 64"/>
                <a:gd name="T31" fmla="*/ 0 h 32"/>
                <a:gd name="T32" fmla="*/ 41 w 64"/>
                <a:gd name="T33" fmla="*/ 0 h 32"/>
                <a:gd name="T34" fmla="*/ 18 w 64"/>
                <a:gd name="T35" fmla="*/ 7 h 32"/>
                <a:gd name="T36" fmla="*/ 17 w 64"/>
                <a:gd name="T37" fmla="*/ 7 h 32"/>
                <a:gd name="T38" fmla="*/ 10 w 64"/>
                <a:gd name="T39" fmla="*/ 2 h 32"/>
                <a:gd name="T40" fmla="*/ 8 w 64"/>
                <a:gd name="T41" fmla="*/ 2 h 32"/>
                <a:gd name="T42" fmla="*/ 7 w 64"/>
                <a:gd name="T43" fmla="*/ 3 h 32"/>
                <a:gd name="T44" fmla="*/ 1 w 64"/>
                <a:gd name="T45" fmla="*/ 15 h 32"/>
                <a:gd name="T46" fmla="*/ 1 w 64"/>
                <a:gd name="T47" fmla="*/ 16 h 32"/>
                <a:gd name="T48" fmla="*/ 2 w 64"/>
                <a:gd name="T49" fmla="*/ 17 h 32"/>
                <a:gd name="T50" fmla="*/ 6 w 64"/>
                <a:gd name="T51" fmla="*/ 19 h 32"/>
                <a:gd name="T52" fmla="*/ 7 w 64"/>
                <a:gd name="T53" fmla="*/ 20 h 32"/>
                <a:gd name="T54" fmla="*/ 12 w 64"/>
                <a:gd name="T55" fmla="*/ 25 h 32"/>
                <a:gd name="T56" fmla="*/ 13 w 64"/>
                <a:gd name="T57" fmla="*/ 26 h 32"/>
                <a:gd name="T58" fmla="*/ 36 w 64"/>
                <a:gd name="T59" fmla="*/ 32 h 32"/>
                <a:gd name="T60" fmla="*/ 39 w 64"/>
                <a:gd name="T6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32">
                  <a:moveTo>
                    <a:pt x="39" y="30"/>
                  </a:moveTo>
                  <a:cubicBezTo>
                    <a:pt x="40" y="28"/>
                    <a:pt x="40" y="28"/>
                    <a:pt x="40" y="28"/>
                  </a:cubicBezTo>
                  <a:cubicBezTo>
                    <a:pt x="41" y="26"/>
                    <a:pt x="40" y="24"/>
                    <a:pt x="38" y="24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1" y="19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20"/>
                    <a:pt x="51" y="20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7" y="27"/>
                    <a:pt x="60" y="28"/>
                    <a:pt x="63" y="27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64" y="25"/>
                    <a:pt x="64" y="25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1"/>
                    <a:pt x="56" y="1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41" y="0"/>
                    <a:pt x="41" y="0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7" y="2"/>
                    <a:pt x="7" y="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6"/>
                    <a:pt x="1" y="16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9"/>
                    <a:pt x="7" y="2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2"/>
                    <a:pt x="39" y="32"/>
                    <a:pt x="39" y="30"/>
                  </a:cubicBezTo>
                  <a:close/>
                </a:path>
              </a:pathLst>
            </a:cu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4"/>
            <p:cNvSpPr>
              <a:spLocks noEditPoints="1"/>
            </p:cNvSpPr>
            <p:nvPr/>
          </p:nvSpPr>
          <p:spPr bwMode="auto">
            <a:xfrm>
              <a:off x="1836738" y="2336801"/>
              <a:ext cx="303212" cy="206375"/>
            </a:xfrm>
            <a:custGeom>
              <a:avLst/>
              <a:gdLst>
                <a:gd name="T0" fmla="*/ 80 w 81"/>
                <a:gd name="T1" fmla="*/ 4 h 55"/>
                <a:gd name="T2" fmla="*/ 70 w 81"/>
                <a:gd name="T3" fmla="*/ 0 h 55"/>
                <a:gd name="T4" fmla="*/ 68 w 81"/>
                <a:gd name="T5" fmla="*/ 1 h 55"/>
                <a:gd name="T6" fmla="*/ 51 w 81"/>
                <a:gd name="T7" fmla="*/ 43 h 55"/>
                <a:gd name="T8" fmla="*/ 10 w 81"/>
                <a:gd name="T9" fmla="*/ 43 h 55"/>
                <a:gd name="T10" fmla="*/ 0 w 81"/>
                <a:gd name="T11" fmla="*/ 53 h 55"/>
                <a:gd name="T12" fmla="*/ 0 w 81"/>
                <a:gd name="T13" fmla="*/ 55 h 55"/>
                <a:gd name="T14" fmla="*/ 0 w 81"/>
                <a:gd name="T15" fmla="*/ 55 h 55"/>
                <a:gd name="T16" fmla="*/ 64 w 81"/>
                <a:gd name="T17" fmla="*/ 55 h 55"/>
                <a:gd name="T18" fmla="*/ 64 w 81"/>
                <a:gd name="T19" fmla="*/ 55 h 55"/>
                <a:gd name="T20" fmla="*/ 64 w 81"/>
                <a:gd name="T21" fmla="*/ 46 h 55"/>
                <a:gd name="T22" fmla="*/ 80 w 81"/>
                <a:gd name="T23" fmla="*/ 6 h 55"/>
                <a:gd name="T24" fmla="*/ 80 w 81"/>
                <a:gd name="T25" fmla="*/ 4 h 55"/>
                <a:gd name="T26" fmla="*/ 16 w 81"/>
                <a:gd name="T27" fmla="*/ 51 h 55"/>
                <a:gd name="T28" fmla="*/ 16 w 81"/>
                <a:gd name="T29" fmla="*/ 52 h 55"/>
                <a:gd name="T30" fmla="*/ 9 w 81"/>
                <a:gd name="T31" fmla="*/ 52 h 55"/>
                <a:gd name="T32" fmla="*/ 9 w 81"/>
                <a:gd name="T33" fmla="*/ 51 h 55"/>
                <a:gd name="T34" fmla="*/ 9 w 81"/>
                <a:gd name="T35" fmla="*/ 49 h 55"/>
                <a:gd name="T36" fmla="*/ 9 w 81"/>
                <a:gd name="T37" fmla="*/ 49 h 55"/>
                <a:gd name="T38" fmla="*/ 16 w 81"/>
                <a:gd name="T39" fmla="*/ 49 h 55"/>
                <a:gd name="T40" fmla="*/ 16 w 81"/>
                <a:gd name="T41" fmla="*/ 49 h 55"/>
                <a:gd name="T42" fmla="*/ 16 w 81"/>
                <a:gd name="T43" fmla="*/ 5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1" h="55">
                  <a:moveTo>
                    <a:pt x="80" y="4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69" y="0"/>
                    <a:pt x="68" y="0"/>
                    <a:pt x="68" y="1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5" y="43"/>
                    <a:pt x="0" y="47"/>
                    <a:pt x="0" y="5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1" y="5"/>
                    <a:pt x="80" y="4"/>
                    <a:pt x="80" y="4"/>
                  </a:cubicBezTo>
                  <a:close/>
                  <a:moveTo>
                    <a:pt x="16" y="51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9" y="5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lnTo>
                    <a:pt x="16" y="51"/>
                  </a:lnTo>
                  <a:close/>
                </a:path>
              </a:pathLst>
            </a:custGeom>
            <a:solidFill>
              <a:srgbClr val="47D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735138" y="1511895"/>
            <a:ext cx="1468437" cy="485775"/>
            <a:chOff x="1735138" y="1647826"/>
            <a:chExt cx="1468437" cy="485775"/>
          </a:xfrm>
        </p:grpSpPr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735138" y="1647826"/>
              <a:ext cx="484187" cy="4857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862138" y="1704976"/>
              <a:ext cx="1341437" cy="371475"/>
            </a:xfrm>
            <a:custGeom>
              <a:avLst/>
              <a:gdLst>
                <a:gd name="T0" fmla="*/ 340 w 357"/>
                <a:gd name="T1" fmla="*/ 0 h 99"/>
                <a:gd name="T2" fmla="*/ 47 w 357"/>
                <a:gd name="T3" fmla="*/ 0 h 99"/>
                <a:gd name="T4" fmla="*/ 31 w 357"/>
                <a:gd name="T5" fmla="*/ 16 h 99"/>
                <a:gd name="T6" fmla="*/ 31 w 357"/>
                <a:gd name="T7" fmla="*/ 32 h 99"/>
                <a:gd name="T8" fmla="*/ 0 w 357"/>
                <a:gd name="T9" fmla="*/ 50 h 99"/>
                <a:gd name="T10" fmla="*/ 31 w 357"/>
                <a:gd name="T11" fmla="*/ 67 h 99"/>
                <a:gd name="T12" fmla="*/ 31 w 357"/>
                <a:gd name="T13" fmla="*/ 83 h 99"/>
                <a:gd name="T14" fmla="*/ 47 w 357"/>
                <a:gd name="T15" fmla="*/ 99 h 99"/>
                <a:gd name="T16" fmla="*/ 340 w 357"/>
                <a:gd name="T17" fmla="*/ 99 h 99"/>
                <a:gd name="T18" fmla="*/ 357 w 357"/>
                <a:gd name="T19" fmla="*/ 83 h 99"/>
                <a:gd name="T20" fmla="*/ 357 w 357"/>
                <a:gd name="T21" fmla="*/ 16 h 99"/>
                <a:gd name="T22" fmla="*/ 340 w 357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7" h="99">
                  <a:moveTo>
                    <a:pt x="340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8" y="0"/>
                    <a:pt x="31" y="7"/>
                    <a:pt x="31" y="16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92"/>
                    <a:pt x="38" y="99"/>
                    <a:pt x="47" y="99"/>
                  </a:cubicBezTo>
                  <a:cubicBezTo>
                    <a:pt x="340" y="99"/>
                    <a:pt x="340" y="99"/>
                    <a:pt x="340" y="99"/>
                  </a:cubicBezTo>
                  <a:cubicBezTo>
                    <a:pt x="349" y="99"/>
                    <a:pt x="357" y="92"/>
                    <a:pt x="357" y="83"/>
                  </a:cubicBezTo>
                  <a:cubicBezTo>
                    <a:pt x="357" y="16"/>
                    <a:pt x="357" y="16"/>
                    <a:pt x="357" y="16"/>
                  </a:cubicBezTo>
                  <a:cubicBezTo>
                    <a:pt x="357" y="7"/>
                    <a:pt x="349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174875" y="1750378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800" b="1" i="0" u="none" strike="noStrike" cap="none" normalizeH="0" baseline="0" dirty="0" smtClean="0">
                  <a:ln>
                    <a:noFill/>
                  </a:ln>
                  <a:solidFill>
                    <a:srgbClr val="009FE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岗位名称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1828800" y="1779588"/>
              <a:ext cx="296862" cy="277813"/>
            </a:xfrm>
            <a:custGeom>
              <a:avLst/>
              <a:gdLst>
                <a:gd name="T0" fmla="*/ 20 w 79"/>
                <a:gd name="T1" fmla="*/ 0 h 74"/>
                <a:gd name="T2" fmla="*/ 59 w 79"/>
                <a:gd name="T3" fmla="*/ 0 h 74"/>
                <a:gd name="T4" fmla="*/ 79 w 79"/>
                <a:gd name="T5" fmla="*/ 20 h 74"/>
                <a:gd name="T6" fmla="*/ 79 w 79"/>
                <a:gd name="T7" fmla="*/ 36 h 74"/>
                <a:gd name="T8" fmla="*/ 59 w 79"/>
                <a:gd name="T9" fmla="*/ 56 h 74"/>
                <a:gd name="T10" fmla="*/ 29 w 79"/>
                <a:gd name="T11" fmla="*/ 56 h 74"/>
                <a:gd name="T12" fmla="*/ 33 w 79"/>
                <a:gd name="T13" fmla="*/ 74 h 74"/>
                <a:gd name="T14" fmla="*/ 19 w 79"/>
                <a:gd name="T15" fmla="*/ 56 h 74"/>
                <a:gd name="T16" fmla="*/ 0 w 79"/>
                <a:gd name="T17" fmla="*/ 36 h 74"/>
                <a:gd name="T18" fmla="*/ 0 w 79"/>
                <a:gd name="T19" fmla="*/ 20 h 74"/>
                <a:gd name="T20" fmla="*/ 20 w 79"/>
                <a:gd name="T21" fmla="*/ 0 h 74"/>
                <a:gd name="T22" fmla="*/ 14 w 79"/>
                <a:gd name="T23" fmla="*/ 11 h 74"/>
                <a:gd name="T24" fmla="*/ 65 w 79"/>
                <a:gd name="T25" fmla="*/ 11 h 74"/>
                <a:gd name="T26" fmla="*/ 69 w 79"/>
                <a:gd name="T27" fmla="*/ 15 h 74"/>
                <a:gd name="T28" fmla="*/ 69 w 79"/>
                <a:gd name="T29" fmla="*/ 15 h 74"/>
                <a:gd name="T30" fmla="*/ 65 w 79"/>
                <a:gd name="T31" fmla="*/ 19 h 74"/>
                <a:gd name="T32" fmla="*/ 14 w 79"/>
                <a:gd name="T33" fmla="*/ 19 h 74"/>
                <a:gd name="T34" fmla="*/ 10 w 79"/>
                <a:gd name="T35" fmla="*/ 15 h 74"/>
                <a:gd name="T36" fmla="*/ 10 w 79"/>
                <a:gd name="T37" fmla="*/ 15 h 74"/>
                <a:gd name="T38" fmla="*/ 14 w 79"/>
                <a:gd name="T39" fmla="*/ 11 h 74"/>
                <a:gd name="T40" fmla="*/ 14 w 79"/>
                <a:gd name="T41" fmla="*/ 25 h 74"/>
                <a:gd name="T42" fmla="*/ 65 w 79"/>
                <a:gd name="T43" fmla="*/ 25 h 74"/>
                <a:gd name="T44" fmla="*/ 69 w 79"/>
                <a:gd name="T45" fmla="*/ 28 h 74"/>
                <a:gd name="T46" fmla="*/ 69 w 79"/>
                <a:gd name="T47" fmla="*/ 28 h 74"/>
                <a:gd name="T48" fmla="*/ 65 w 79"/>
                <a:gd name="T49" fmla="*/ 32 h 74"/>
                <a:gd name="T50" fmla="*/ 14 w 79"/>
                <a:gd name="T51" fmla="*/ 32 h 74"/>
                <a:gd name="T52" fmla="*/ 10 w 79"/>
                <a:gd name="T53" fmla="*/ 28 h 74"/>
                <a:gd name="T54" fmla="*/ 10 w 79"/>
                <a:gd name="T55" fmla="*/ 28 h 74"/>
                <a:gd name="T56" fmla="*/ 14 w 79"/>
                <a:gd name="T57" fmla="*/ 25 h 74"/>
                <a:gd name="T58" fmla="*/ 14 w 79"/>
                <a:gd name="T59" fmla="*/ 38 h 74"/>
                <a:gd name="T60" fmla="*/ 41 w 79"/>
                <a:gd name="T61" fmla="*/ 38 h 74"/>
                <a:gd name="T62" fmla="*/ 45 w 79"/>
                <a:gd name="T63" fmla="*/ 41 h 74"/>
                <a:gd name="T64" fmla="*/ 45 w 79"/>
                <a:gd name="T65" fmla="*/ 41 h 74"/>
                <a:gd name="T66" fmla="*/ 41 w 79"/>
                <a:gd name="T67" fmla="*/ 45 h 74"/>
                <a:gd name="T68" fmla="*/ 14 w 79"/>
                <a:gd name="T69" fmla="*/ 45 h 74"/>
                <a:gd name="T70" fmla="*/ 10 w 79"/>
                <a:gd name="T71" fmla="*/ 41 h 74"/>
                <a:gd name="T72" fmla="*/ 10 w 79"/>
                <a:gd name="T73" fmla="*/ 41 h 74"/>
                <a:gd name="T74" fmla="*/ 14 w 79"/>
                <a:gd name="T75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4">
                  <a:moveTo>
                    <a:pt x="20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70" y="0"/>
                    <a:pt x="79" y="9"/>
                    <a:pt x="79" y="20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79" y="47"/>
                    <a:pt x="70" y="56"/>
                    <a:pt x="5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8" y="62"/>
                    <a:pt x="29" y="68"/>
                    <a:pt x="33" y="74"/>
                  </a:cubicBezTo>
                  <a:cubicBezTo>
                    <a:pt x="24" y="70"/>
                    <a:pt x="20" y="64"/>
                    <a:pt x="19" y="56"/>
                  </a:cubicBezTo>
                  <a:cubicBezTo>
                    <a:pt x="9" y="56"/>
                    <a:pt x="0" y="47"/>
                    <a:pt x="0" y="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  <a:moveTo>
                    <a:pt x="14" y="11"/>
                  </a:moveTo>
                  <a:cubicBezTo>
                    <a:pt x="65" y="11"/>
                    <a:pt x="65" y="11"/>
                    <a:pt x="65" y="11"/>
                  </a:cubicBezTo>
                  <a:cubicBezTo>
                    <a:pt x="67" y="11"/>
                    <a:pt x="69" y="13"/>
                    <a:pt x="69" y="15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9" y="17"/>
                    <a:pt x="67" y="19"/>
                    <a:pt x="6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2" y="19"/>
                    <a:pt x="10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3"/>
                    <a:pt x="12" y="11"/>
                    <a:pt x="14" y="11"/>
                  </a:cubicBezTo>
                  <a:close/>
                  <a:moveTo>
                    <a:pt x="14" y="25"/>
                  </a:moveTo>
                  <a:cubicBezTo>
                    <a:pt x="31" y="25"/>
                    <a:pt x="48" y="25"/>
                    <a:pt x="65" y="25"/>
                  </a:cubicBezTo>
                  <a:cubicBezTo>
                    <a:pt x="67" y="25"/>
                    <a:pt x="69" y="26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30"/>
                    <a:pt x="67" y="32"/>
                    <a:pt x="65" y="32"/>
                  </a:cubicBezTo>
                  <a:cubicBezTo>
                    <a:pt x="48" y="32"/>
                    <a:pt x="31" y="32"/>
                    <a:pt x="14" y="32"/>
                  </a:cubicBezTo>
                  <a:cubicBezTo>
                    <a:pt x="12" y="32"/>
                    <a:pt x="10" y="30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6"/>
                    <a:pt x="12" y="25"/>
                    <a:pt x="14" y="25"/>
                  </a:cubicBezTo>
                  <a:close/>
                  <a:moveTo>
                    <a:pt x="14" y="38"/>
                  </a:moveTo>
                  <a:cubicBezTo>
                    <a:pt x="41" y="38"/>
                    <a:pt x="41" y="38"/>
                    <a:pt x="41" y="38"/>
                  </a:cubicBezTo>
                  <a:cubicBezTo>
                    <a:pt x="43" y="38"/>
                    <a:pt x="45" y="39"/>
                    <a:pt x="45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3"/>
                    <a:pt x="43" y="45"/>
                    <a:pt x="41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2" y="45"/>
                    <a:pt x="10" y="43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39"/>
                    <a:pt x="12" y="38"/>
                    <a:pt x="14" y="38"/>
                  </a:cubicBezTo>
                  <a:close/>
                </a:path>
              </a:pathLst>
            </a:custGeom>
            <a:solidFill>
              <a:srgbClr val="009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21050" y="1569045"/>
            <a:ext cx="6450012" cy="4545160"/>
            <a:chOff x="3321050" y="1569045"/>
            <a:chExt cx="6450012" cy="4545160"/>
          </a:xfrm>
        </p:grpSpPr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330575" y="1569045"/>
              <a:ext cx="6440487" cy="371475"/>
            </a:xfrm>
            <a:custGeom>
              <a:avLst/>
              <a:gdLst>
                <a:gd name="T0" fmla="*/ 1698 w 1715"/>
                <a:gd name="T1" fmla="*/ 0 h 99"/>
                <a:gd name="T2" fmla="*/ 47 w 1715"/>
                <a:gd name="T3" fmla="*/ 0 h 99"/>
                <a:gd name="T4" fmla="*/ 30 w 1715"/>
                <a:gd name="T5" fmla="*/ 16 h 99"/>
                <a:gd name="T6" fmla="*/ 30 w 1715"/>
                <a:gd name="T7" fmla="*/ 32 h 99"/>
                <a:gd name="T8" fmla="*/ 0 w 1715"/>
                <a:gd name="T9" fmla="*/ 50 h 99"/>
                <a:gd name="T10" fmla="*/ 30 w 1715"/>
                <a:gd name="T11" fmla="*/ 67 h 99"/>
                <a:gd name="T12" fmla="*/ 30 w 1715"/>
                <a:gd name="T13" fmla="*/ 83 h 99"/>
                <a:gd name="T14" fmla="*/ 47 w 1715"/>
                <a:gd name="T15" fmla="*/ 99 h 99"/>
                <a:gd name="T16" fmla="*/ 1698 w 1715"/>
                <a:gd name="T17" fmla="*/ 99 h 99"/>
                <a:gd name="T18" fmla="*/ 1715 w 1715"/>
                <a:gd name="T19" fmla="*/ 83 h 99"/>
                <a:gd name="T20" fmla="*/ 1715 w 1715"/>
                <a:gd name="T21" fmla="*/ 16 h 99"/>
                <a:gd name="T22" fmla="*/ 1698 w 1715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5" h="99">
                  <a:moveTo>
                    <a:pt x="1698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8" y="0"/>
                    <a:pt x="30" y="7"/>
                    <a:pt x="30" y="16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92"/>
                    <a:pt x="38" y="99"/>
                    <a:pt x="47" y="99"/>
                  </a:cubicBezTo>
                  <a:cubicBezTo>
                    <a:pt x="1698" y="99"/>
                    <a:pt x="1698" y="99"/>
                    <a:pt x="1698" y="99"/>
                  </a:cubicBezTo>
                  <a:cubicBezTo>
                    <a:pt x="1708" y="99"/>
                    <a:pt x="1715" y="92"/>
                    <a:pt x="1715" y="83"/>
                  </a:cubicBezTo>
                  <a:cubicBezTo>
                    <a:pt x="1715" y="16"/>
                    <a:pt x="1715" y="16"/>
                    <a:pt x="1715" y="16"/>
                  </a:cubicBezTo>
                  <a:cubicBezTo>
                    <a:pt x="1715" y="7"/>
                    <a:pt x="1708" y="0"/>
                    <a:pt x="1698" y="0"/>
                  </a:cubicBezTo>
                  <a:close/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544888" y="1599207"/>
              <a:ext cx="46166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产品经理、销售经理（岗位需服从公司安排）</a:t>
              </a: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544889" y="2157194"/>
              <a:ext cx="6031779" cy="1184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216000" lvl="0" indent="-216000" algn="just">
                <a:spcBef>
                  <a:spcPts val="600"/>
                </a:spcBef>
                <a:buFont typeface="Wingdings" panose="05000000000000000000" pitchFamily="2" charset="2"/>
                <a:buChar char="l"/>
              </a:pPr>
              <a:r>
                <a:rPr lang="zh-CN" altLang="en-US" spc="-6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产品经理：负责公司产品的售前技术支持，促进产品解决方案、品牌、渠道的建立和推广，确保营销项目的成功进行</a:t>
              </a:r>
            </a:p>
            <a:p>
              <a:pPr marL="216000" lvl="0" indent="-216000" algn="just">
                <a:spcBef>
                  <a:spcPts val="600"/>
                </a:spcBef>
                <a:buFont typeface="Wingdings" panose="05000000000000000000" pitchFamily="2" charset="2"/>
                <a:buChar char="l"/>
              </a:pPr>
              <a:r>
                <a:rPr lang="zh-CN" altLang="en-US" spc="-6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销售经理：负责运作销售项目，组织开展营销活动，确保所辖区域</a:t>
              </a:r>
              <a:r>
                <a:rPr lang="en-US" altLang="zh-CN" spc="-6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pc="-6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行业市场个人销售目标、市场目标的实现</a:t>
              </a: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3330575" y="3539279"/>
              <a:ext cx="6440487" cy="376238"/>
            </a:xfrm>
            <a:custGeom>
              <a:avLst/>
              <a:gdLst>
                <a:gd name="T0" fmla="*/ 1698 w 1715"/>
                <a:gd name="T1" fmla="*/ 0 h 100"/>
                <a:gd name="T2" fmla="*/ 47 w 1715"/>
                <a:gd name="T3" fmla="*/ 0 h 100"/>
                <a:gd name="T4" fmla="*/ 30 w 1715"/>
                <a:gd name="T5" fmla="*/ 17 h 100"/>
                <a:gd name="T6" fmla="*/ 30 w 1715"/>
                <a:gd name="T7" fmla="*/ 32 h 100"/>
                <a:gd name="T8" fmla="*/ 0 w 1715"/>
                <a:gd name="T9" fmla="*/ 50 h 100"/>
                <a:gd name="T10" fmla="*/ 30 w 1715"/>
                <a:gd name="T11" fmla="*/ 68 h 100"/>
                <a:gd name="T12" fmla="*/ 30 w 1715"/>
                <a:gd name="T13" fmla="*/ 83 h 100"/>
                <a:gd name="T14" fmla="*/ 47 w 1715"/>
                <a:gd name="T15" fmla="*/ 100 h 100"/>
                <a:gd name="T16" fmla="*/ 1698 w 1715"/>
                <a:gd name="T17" fmla="*/ 100 h 100"/>
                <a:gd name="T18" fmla="*/ 1715 w 1715"/>
                <a:gd name="T19" fmla="*/ 83 h 100"/>
                <a:gd name="T20" fmla="*/ 1715 w 1715"/>
                <a:gd name="T21" fmla="*/ 17 h 100"/>
                <a:gd name="T22" fmla="*/ 1698 w 1715"/>
                <a:gd name="T2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5" h="100">
                  <a:moveTo>
                    <a:pt x="1698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8" y="0"/>
                    <a:pt x="30" y="8"/>
                    <a:pt x="30" y="17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93"/>
                    <a:pt x="38" y="100"/>
                    <a:pt x="47" y="100"/>
                  </a:cubicBezTo>
                  <a:cubicBezTo>
                    <a:pt x="1698" y="100"/>
                    <a:pt x="1698" y="100"/>
                    <a:pt x="1698" y="100"/>
                  </a:cubicBezTo>
                  <a:cubicBezTo>
                    <a:pt x="1708" y="100"/>
                    <a:pt x="1715" y="93"/>
                    <a:pt x="1715" y="83"/>
                  </a:cubicBezTo>
                  <a:cubicBezTo>
                    <a:pt x="1715" y="17"/>
                    <a:pt x="1715" y="17"/>
                    <a:pt x="1715" y="17"/>
                  </a:cubicBezTo>
                  <a:cubicBezTo>
                    <a:pt x="1715" y="8"/>
                    <a:pt x="1708" y="0"/>
                    <a:pt x="1698" y="0"/>
                  </a:cubicBezTo>
                  <a:close/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3544888" y="3590035"/>
              <a:ext cx="39241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通信、计算机、电子等理工类相关专业</a:t>
              </a: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3330575" y="4091729"/>
              <a:ext cx="6440487" cy="373063"/>
            </a:xfrm>
            <a:custGeom>
              <a:avLst/>
              <a:gdLst>
                <a:gd name="T0" fmla="*/ 1698 w 1715"/>
                <a:gd name="T1" fmla="*/ 0 h 99"/>
                <a:gd name="T2" fmla="*/ 47 w 1715"/>
                <a:gd name="T3" fmla="*/ 0 h 99"/>
                <a:gd name="T4" fmla="*/ 30 w 1715"/>
                <a:gd name="T5" fmla="*/ 16 h 99"/>
                <a:gd name="T6" fmla="*/ 30 w 1715"/>
                <a:gd name="T7" fmla="*/ 32 h 99"/>
                <a:gd name="T8" fmla="*/ 0 w 1715"/>
                <a:gd name="T9" fmla="*/ 49 h 99"/>
                <a:gd name="T10" fmla="*/ 30 w 1715"/>
                <a:gd name="T11" fmla="*/ 67 h 99"/>
                <a:gd name="T12" fmla="*/ 30 w 1715"/>
                <a:gd name="T13" fmla="*/ 82 h 99"/>
                <a:gd name="T14" fmla="*/ 47 w 1715"/>
                <a:gd name="T15" fmla="*/ 99 h 99"/>
                <a:gd name="T16" fmla="*/ 1698 w 1715"/>
                <a:gd name="T17" fmla="*/ 99 h 99"/>
                <a:gd name="T18" fmla="*/ 1715 w 1715"/>
                <a:gd name="T19" fmla="*/ 82 h 99"/>
                <a:gd name="T20" fmla="*/ 1715 w 1715"/>
                <a:gd name="T21" fmla="*/ 16 h 99"/>
                <a:gd name="T22" fmla="*/ 1698 w 1715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5" h="99">
                  <a:moveTo>
                    <a:pt x="1698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8" y="0"/>
                    <a:pt x="30" y="7"/>
                    <a:pt x="30" y="16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92"/>
                    <a:pt x="38" y="99"/>
                    <a:pt x="47" y="99"/>
                  </a:cubicBezTo>
                  <a:cubicBezTo>
                    <a:pt x="1698" y="99"/>
                    <a:pt x="1698" y="99"/>
                    <a:pt x="1698" y="99"/>
                  </a:cubicBezTo>
                  <a:cubicBezTo>
                    <a:pt x="1708" y="99"/>
                    <a:pt x="1715" y="92"/>
                    <a:pt x="1715" y="82"/>
                  </a:cubicBezTo>
                  <a:cubicBezTo>
                    <a:pt x="1715" y="16"/>
                    <a:pt x="1715" y="16"/>
                    <a:pt x="1715" y="16"/>
                  </a:cubicBezTo>
                  <a:cubicBezTo>
                    <a:pt x="1715" y="7"/>
                    <a:pt x="1708" y="0"/>
                    <a:pt x="1698" y="0"/>
                  </a:cubicBezTo>
                  <a:close/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3544888" y="4139310"/>
              <a:ext cx="16158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研究生、本科生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3330575" y="4641004"/>
              <a:ext cx="6440487" cy="371475"/>
            </a:xfrm>
            <a:custGeom>
              <a:avLst/>
              <a:gdLst>
                <a:gd name="T0" fmla="*/ 1698 w 1715"/>
                <a:gd name="T1" fmla="*/ 0 h 99"/>
                <a:gd name="T2" fmla="*/ 47 w 1715"/>
                <a:gd name="T3" fmla="*/ 0 h 99"/>
                <a:gd name="T4" fmla="*/ 30 w 1715"/>
                <a:gd name="T5" fmla="*/ 16 h 99"/>
                <a:gd name="T6" fmla="*/ 30 w 1715"/>
                <a:gd name="T7" fmla="*/ 32 h 99"/>
                <a:gd name="T8" fmla="*/ 0 w 1715"/>
                <a:gd name="T9" fmla="*/ 50 h 99"/>
                <a:gd name="T10" fmla="*/ 30 w 1715"/>
                <a:gd name="T11" fmla="*/ 67 h 99"/>
                <a:gd name="T12" fmla="*/ 30 w 1715"/>
                <a:gd name="T13" fmla="*/ 83 h 99"/>
                <a:gd name="T14" fmla="*/ 47 w 1715"/>
                <a:gd name="T15" fmla="*/ 99 h 99"/>
                <a:gd name="T16" fmla="*/ 1698 w 1715"/>
                <a:gd name="T17" fmla="*/ 99 h 99"/>
                <a:gd name="T18" fmla="*/ 1715 w 1715"/>
                <a:gd name="T19" fmla="*/ 83 h 99"/>
                <a:gd name="T20" fmla="*/ 1715 w 1715"/>
                <a:gd name="T21" fmla="*/ 16 h 99"/>
                <a:gd name="T22" fmla="*/ 1698 w 1715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5" h="99">
                  <a:moveTo>
                    <a:pt x="1698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8" y="0"/>
                    <a:pt x="30" y="7"/>
                    <a:pt x="30" y="16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92"/>
                    <a:pt x="38" y="99"/>
                    <a:pt x="47" y="99"/>
                  </a:cubicBezTo>
                  <a:cubicBezTo>
                    <a:pt x="1698" y="99"/>
                    <a:pt x="1698" y="99"/>
                    <a:pt x="1698" y="99"/>
                  </a:cubicBezTo>
                  <a:cubicBezTo>
                    <a:pt x="1708" y="99"/>
                    <a:pt x="1715" y="92"/>
                    <a:pt x="1715" y="83"/>
                  </a:cubicBezTo>
                  <a:cubicBezTo>
                    <a:pt x="1715" y="16"/>
                    <a:pt x="1715" y="16"/>
                    <a:pt x="1715" y="16"/>
                  </a:cubicBezTo>
                  <a:cubicBezTo>
                    <a:pt x="1715" y="7"/>
                    <a:pt x="1708" y="0"/>
                    <a:pt x="1698" y="0"/>
                  </a:cubicBezTo>
                  <a:close/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3544888" y="4690172"/>
              <a:ext cx="9233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英语</a:t>
              </a:r>
              <a:r>
                <a:rPr kumimoji="0" lang="zh-CN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r>
                <a:rPr kumimoji="0" lang="zh-CN" sz="18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级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330575" y="5188692"/>
              <a:ext cx="6440487" cy="373063"/>
            </a:xfrm>
            <a:custGeom>
              <a:avLst/>
              <a:gdLst>
                <a:gd name="T0" fmla="*/ 1698 w 1715"/>
                <a:gd name="T1" fmla="*/ 0 h 99"/>
                <a:gd name="T2" fmla="*/ 47 w 1715"/>
                <a:gd name="T3" fmla="*/ 0 h 99"/>
                <a:gd name="T4" fmla="*/ 30 w 1715"/>
                <a:gd name="T5" fmla="*/ 17 h 99"/>
                <a:gd name="T6" fmla="*/ 30 w 1715"/>
                <a:gd name="T7" fmla="*/ 32 h 99"/>
                <a:gd name="T8" fmla="*/ 0 w 1715"/>
                <a:gd name="T9" fmla="*/ 50 h 99"/>
                <a:gd name="T10" fmla="*/ 30 w 1715"/>
                <a:gd name="T11" fmla="*/ 67 h 99"/>
                <a:gd name="T12" fmla="*/ 30 w 1715"/>
                <a:gd name="T13" fmla="*/ 83 h 99"/>
                <a:gd name="T14" fmla="*/ 47 w 1715"/>
                <a:gd name="T15" fmla="*/ 99 h 99"/>
                <a:gd name="T16" fmla="*/ 1698 w 1715"/>
                <a:gd name="T17" fmla="*/ 99 h 99"/>
                <a:gd name="T18" fmla="*/ 1715 w 1715"/>
                <a:gd name="T19" fmla="*/ 83 h 99"/>
                <a:gd name="T20" fmla="*/ 1715 w 1715"/>
                <a:gd name="T21" fmla="*/ 17 h 99"/>
                <a:gd name="T22" fmla="*/ 1698 w 1715"/>
                <a:gd name="T2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5" h="99">
                  <a:moveTo>
                    <a:pt x="1698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8" y="0"/>
                    <a:pt x="30" y="7"/>
                    <a:pt x="30" y="17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92"/>
                    <a:pt x="38" y="99"/>
                    <a:pt x="47" y="99"/>
                  </a:cubicBezTo>
                  <a:cubicBezTo>
                    <a:pt x="1698" y="99"/>
                    <a:pt x="1698" y="99"/>
                    <a:pt x="1698" y="99"/>
                  </a:cubicBezTo>
                  <a:cubicBezTo>
                    <a:pt x="1708" y="99"/>
                    <a:pt x="1715" y="92"/>
                    <a:pt x="1715" y="83"/>
                  </a:cubicBezTo>
                  <a:cubicBezTo>
                    <a:pt x="1715" y="17"/>
                    <a:pt x="1715" y="17"/>
                    <a:pt x="1715" y="17"/>
                  </a:cubicBezTo>
                  <a:cubicBezTo>
                    <a:pt x="1715" y="7"/>
                    <a:pt x="1708" y="0"/>
                    <a:pt x="1698" y="0"/>
                  </a:cubicBezTo>
                  <a:close/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3544888" y="5239447"/>
              <a:ext cx="25391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全国（需服从公司安排）</a:t>
              </a: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3330575" y="5737967"/>
              <a:ext cx="6440487" cy="376238"/>
            </a:xfrm>
            <a:custGeom>
              <a:avLst/>
              <a:gdLst>
                <a:gd name="T0" fmla="*/ 1698 w 1715"/>
                <a:gd name="T1" fmla="*/ 0 h 100"/>
                <a:gd name="T2" fmla="*/ 47 w 1715"/>
                <a:gd name="T3" fmla="*/ 0 h 100"/>
                <a:gd name="T4" fmla="*/ 30 w 1715"/>
                <a:gd name="T5" fmla="*/ 17 h 100"/>
                <a:gd name="T6" fmla="*/ 30 w 1715"/>
                <a:gd name="T7" fmla="*/ 32 h 100"/>
                <a:gd name="T8" fmla="*/ 0 w 1715"/>
                <a:gd name="T9" fmla="*/ 50 h 100"/>
                <a:gd name="T10" fmla="*/ 30 w 1715"/>
                <a:gd name="T11" fmla="*/ 68 h 100"/>
                <a:gd name="T12" fmla="*/ 30 w 1715"/>
                <a:gd name="T13" fmla="*/ 83 h 100"/>
                <a:gd name="T14" fmla="*/ 47 w 1715"/>
                <a:gd name="T15" fmla="*/ 100 h 100"/>
                <a:gd name="T16" fmla="*/ 1698 w 1715"/>
                <a:gd name="T17" fmla="*/ 100 h 100"/>
                <a:gd name="T18" fmla="*/ 1715 w 1715"/>
                <a:gd name="T19" fmla="*/ 83 h 100"/>
                <a:gd name="T20" fmla="*/ 1715 w 1715"/>
                <a:gd name="T21" fmla="*/ 17 h 100"/>
                <a:gd name="T22" fmla="*/ 1698 w 1715"/>
                <a:gd name="T2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5" h="100">
                  <a:moveTo>
                    <a:pt x="1698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8" y="0"/>
                    <a:pt x="30" y="7"/>
                    <a:pt x="30" y="17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92"/>
                    <a:pt x="38" y="100"/>
                    <a:pt x="47" y="100"/>
                  </a:cubicBezTo>
                  <a:cubicBezTo>
                    <a:pt x="1698" y="100"/>
                    <a:pt x="1698" y="100"/>
                    <a:pt x="1698" y="100"/>
                  </a:cubicBezTo>
                  <a:cubicBezTo>
                    <a:pt x="1708" y="100"/>
                    <a:pt x="1715" y="92"/>
                    <a:pt x="1715" y="83"/>
                  </a:cubicBezTo>
                  <a:cubicBezTo>
                    <a:pt x="1715" y="17"/>
                    <a:pt x="1715" y="17"/>
                    <a:pt x="1715" y="17"/>
                  </a:cubicBezTo>
                  <a:cubicBezTo>
                    <a:pt x="1715" y="7"/>
                    <a:pt x="1708" y="0"/>
                    <a:pt x="1698" y="0"/>
                  </a:cubicBezTo>
                  <a:close/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3544888" y="5788722"/>
              <a:ext cx="34624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如申请由公司办理，统一落户杭州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321050" y="2100858"/>
              <a:ext cx="6442075" cy="1262208"/>
            </a:xfrm>
            <a:custGeom>
              <a:avLst/>
              <a:gdLst>
                <a:gd name="T0" fmla="*/ 1698 w 1715"/>
                <a:gd name="T1" fmla="*/ 0 h 318"/>
                <a:gd name="T2" fmla="*/ 47 w 1715"/>
                <a:gd name="T3" fmla="*/ 0 h 318"/>
                <a:gd name="T4" fmla="*/ 30 w 1715"/>
                <a:gd name="T5" fmla="*/ 16 h 318"/>
                <a:gd name="T6" fmla="*/ 30 w 1715"/>
                <a:gd name="T7" fmla="*/ 32 h 318"/>
                <a:gd name="T8" fmla="*/ 0 w 1715"/>
                <a:gd name="T9" fmla="*/ 50 h 318"/>
                <a:gd name="T10" fmla="*/ 30 w 1715"/>
                <a:gd name="T11" fmla="*/ 67 h 318"/>
                <a:gd name="T12" fmla="*/ 30 w 1715"/>
                <a:gd name="T13" fmla="*/ 301 h 318"/>
                <a:gd name="T14" fmla="*/ 47 w 1715"/>
                <a:gd name="T15" fmla="*/ 318 h 318"/>
                <a:gd name="T16" fmla="*/ 1698 w 1715"/>
                <a:gd name="T17" fmla="*/ 318 h 318"/>
                <a:gd name="T18" fmla="*/ 1715 w 1715"/>
                <a:gd name="T19" fmla="*/ 301 h 318"/>
                <a:gd name="T20" fmla="*/ 1715 w 1715"/>
                <a:gd name="T21" fmla="*/ 16 h 318"/>
                <a:gd name="T22" fmla="*/ 1698 w 1715"/>
                <a:gd name="T2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5" h="318">
                  <a:moveTo>
                    <a:pt x="1698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38" y="0"/>
                    <a:pt x="30" y="7"/>
                    <a:pt x="30" y="16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301"/>
                    <a:pt x="30" y="301"/>
                    <a:pt x="30" y="301"/>
                  </a:cubicBezTo>
                  <a:cubicBezTo>
                    <a:pt x="30" y="310"/>
                    <a:pt x="38" y="318"/>
                    <a:pt x="47" y="318"/>
                  </a:cubicBezTo>
                  <a:cubicBezTo>
                    <a:pt x="1698" y="318"/>
                    <a:pt x="1698" y="318"/>
                    <a:pt x="1698" y="318"/>
                  </a:cubicBezTo>
                  <a:cubicBezTo>
                    <a:pt x="1708" y="318"/>
                    <a:pt x="1715" y="310"/>
                    <a:pt x="1715" y="301"/>
                  </a:cubicBezTo>
                  <a:cubicBezTo>
                    <a:pt x="1715" y="16"/>
                    <a:pt x="1715" y="16"/>
                    <a:pt x="1715" y="16"/>
                  </a:cubicBezTo>
                  <a:cubicBezTo>
                    <a:pt x="1715" y="7"/>
                    <a:pt x="1708" y="0"/>
                    <a:pt x="1698" y="0"/>
                  </a:cubicBezTo>
                  <a:close/>
                </a:path>
              </a:pathLst>
            </a:custGeom>
            <a:noFill/>
            <a:ln w="142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0491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24363" y="452438"/>
            <a:ext cx="256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5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应聘流程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735138" y="1346201"/>
            <a:ext cx="889000" cy="890588"/>
          </a:xfrm>
          <a:prstGeom prst="ellipse">
            <a:avLst/>
          </a:pr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1"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简历</a:t>
            </a:r>
            <a:endParaRPr kumimoji="1"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</a:pPr>
            <a:r>
              <a:rPr kumimoji="1" lang="zh-CN" alt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投递</a:t>
            </a:r>
            <a:endParaRPr kumimoji="1"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735138" y="2500313"/>
            <a:ext cx="889000" cy="890588"/>
          </a:xfrm>
          <a:prstGeom prst="ellipse">
            <a:avLst/>
          </a:pr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zh-CN" altLang="zh-CN" sz="16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735138" y="3657601"/>
            <a:ext cx="889000" cy="890588"/>
          </a:xfrm>
          <a:prstGeom prst="ellipse">
            <a:avLst/>
          </a:pr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1"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</a:t>
            </a:r>
            <a:endParaRPr kumimoji="1"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735138" y="4810126"/>
            <a:ext cx="889000" cy="890588"/>
          </a:xfrm>
          <a:prstGeom prst="ellipse">
            <a:avLst/>
          </a:prstGeom>
          <a:solidFill>
            <a:srgbClr val="47D7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1"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报到</a:t>
            </a:r>
            <a:endParaRPr kumimoji="1"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20000"/>
              </a:spcBef>
            </a:pPr>
            <a:r>
              <a:rPr kumimoji="1"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  <a:r>
              <a: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732088" y="1636747"/>
            <a:ext cx="568104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700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电子简历直接投递至：</a:t>
            </a:r>
            <a:r>
              <a:rPr lang="en-US" altLang="zh-CN" b="1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mkthr@h3c.com</a:t>
            </a:r>
            <a:r>
              <a:rPr lang="zh-CN" altLang="en-US" sz="1700" b="1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或登录注册简历</a:t>
            </a:r>
            <a:endParaRPr kumimoji="0" lang="en-US" altLang="zh-CN" sz="17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en-US" altLang="zh-CN" smtClean="0">
                <a:solidFill>
                  <a:srgbClr val="FFFF00"/>
                </a:solidFill>
              </a:rPr>
              <a:t>http://special.zhaopin.com/campus/2015/hz/hstx103141</a:t>
            </a:r>
            <a:endParaRPr kumimoji="0" lang="zh-CN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732088" y="4016376"/>
            <a:ext cx="65405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接收录用通知，准备相关资料，参加签约座谈会，提交就业三方协议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732088" y="5191126"/>
            <a:ext cx="55415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登陆</a:t>
            </a:r>
            <a:r>
              <a:rPr kumimoji="0" lang="zh-CN" altLang="zh-CN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kumimoji="0" lang="zh-CN" altLang="zh-CN" sz="1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zh-CN" sz="1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0" lang="zh-CN" altLang="en-US" sz="1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官方网站</a:t>
            </a:r>
            <a:r>
              <a:rPr kumimoji="0" lang="zh-CN" sz="1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0" lang="zh-CN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，查询报到安排，预约确认后按时报到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1958975" y="2255838"/>
            <a:ext cx="444500" cy="192088"/>
          </a:xfrm>
          <a:custGeom>
            <a:avLst/>
            <a:gdLst>
              <a:gd name="T0" fmla="*/ 140 w 280"/>
              <a:gd name="T1" fmla="*/ 43 h 121"/>
              <a:gd name="T2" fmla="*/ 280 w 280"/>
              <a:gd name="T3" fmla="*/ 0 h 121"/>
              <a:gd name="T4" fmla="*/ 209 w 280"/>
              <a:gd name="T5" fmla="*/ 59 h 121"/>
              <a:gd name="T6" fmla="*/ 140 w 280"/>
              <a:gd name="T7" fmla="*/ 121 h 121"/>
              <a:gd name="T8" fmla="*/ 69 w 280"/>
              <a:gd name="T9" fmla="*/ 59 h 121"/>
              <a:gd name="T10" fmla="*/ 0 w 280"/>
              <a:gd name="T11" fmla="*/ 0 h 121"/>
              <a:gd name="T12" fmla="*/ 140 w 280"/>
              <a:gd name="T13" fmla="*/ 4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0" h="121">
                <a:moveTo>
                  <a:pt x="140" y="43"/>
                </a:moveTo>
                <a:lnTo>
                  <a:pt x="280" y="0"/>
                </a:lnTo>
                <a:lnTo>
                  <a:pt x="209" y="59"/>
                </a:lnTo>
                <a:lnTo>
                  <a:pt x="140" y="121"/>
                </a:lnTo>
                <a:lnTo>
                  <a:pt x="69" y="59"/>
                </a:lnTo>
                <a:lnTo>
                  <a:pt x="0" y="0"/>
                </a:lnTo>
                <a:lnTo>
                  <a:pt x="140" y="43"/>
                </a:lnTo>
                <a:close/>
              </a:path>
            </a:pathLst>
          </a:custGeom>
          <a:solidFill>
            <a:srgbClr val="FFE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6"/>
          <p:cNvSpPr>
            <a:spLocks/>
          </p:cNvSpPr>
          <p:nvPr/>
        </p:nvSpPr>
        <p:spPr bwMode="auto">
          <a:xfrm>
            <a:off x="1958975" y="3409951"/>
            <a:ext cx="444500" cy="190500"/>
          </a:xfrm>
          <a:custGeom>
            <a:avLst/>
            <a:gdLst>
              <a:gd name="T0" fmla="*/ 140 w 280"/>
              <a:gd name="T1" fmla="*/ 42 h 120"/>
              <a:gd name="T2" fmla="*/ 280 w 280"/>
              <a:gd name="T3" fmla="*/ 0 h 120"/>
              <a:gd name="T4" fmla="*/ 209 w 280"/>
              <a:gd name="T5" fmla="*/ 61 h 120"/>
              <a:gd name="T6" fmla="*/ 140 w 280"/>
              <a:gd name="T7" fmla="*/ 120 h 120"/>
              <a:gd name="T8" fmla="*/ 69 w 280"/>
              <a:gd name="T9" fmla="*/ 61 h 120"/>
              <a:gd name="T10" fmla="*/ 0 w 280"/>
              <a:gd name="T11" fmla="*/ 0 h 120"/>
              <a:gd name="T12" fmla="*/ 140 w 280"/>
              <a:gd name="T13" fmla="*/ 4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0" h="120">
                <a:moveTo>
                  <a:pt x="140" y="42"/>
                </a:moveTo>
                <a:lnTo>
                  <a:pt x="280" y="0"/>
                </a:lnTo>
                <a:lnTo>
                  <a:pt x="209" y="61"/>
                </a:lnTo>
                <a:lnTo>
                  <a:pt x="140" y="120"/>
                </a:lnTo>
                <a:lnTo>
                  <a:pt x="69" y="61"/>
                </a:lnTo>
                <a:lnTo>
                  <a:pt x="0" y="0"/>
                </a:lnTo>
                <a:lnTo>
                  <a:pt x="140" y="42"/>
                </a:lnTo>
                <a:close/>
              </a:path>
            </a:pathLst>
          </a:custGeom>
          <a:solidFill>
            <a:srgbClr val="FFE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1958975" y="4562476"/>
            <a:ext cx="444500" cy="192088"/>
          </a:xfrm>
          <a:custGeom>
            <a:avLst/>
            <a:gdLst>
              <a:gd name="T0" fmla="*/ 140 w 280"/>
              <a:gd name="T1" fmla="*/ 43 h 121"/>
              <a:gd name="T2" fmla="*/ 280 w 280"/>
              <a:gd name="T3" fmla="*/ 0 h 121"/>
              <a:gd name="T4" fmla="*/ 209 w 280"/>
              <a:gd name="T5" fmla="*/ 62 h 121"/>
              <a:gd name="T6" fmla="*/ 140 w 280"/>
              <a:gd name="T7" fmla="*/ 121 h 121"/>
              <a:gd name="T8" fmla="*/ 69 w 280"/>
              <a:gd name="T9" fmla="*/ 62 h 121"/>
              <a:gd name="T10" fmla="*/ 0 w 280"/>
              <a:gd name="T11" fmla="*/ 0 h 121"/>
              <a:gd name="T12" fmla="*/ 140 w 280"/>
              <a:gd name="T13" fmla="*/ 4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0" h="121">
                <a:moveTo>
                  <a:pt x="140" y="43"/>
                </a:moveTo>
                <a:lnTo>
                  <a:pt x="280" y="0"/>
                </a:lnTo>
                <a:lnTo>
                  <a:pt x="209" y="62"/>
                </a:lnTo>
                <a:lnTo>
                  <a:pt x="140" y="121"/>
                </a:lnTo>
                <a:lnTo>
                  <a:pt x="69" y="62"/>
                </a:lnTo>
                <a:lnTo>
                  <a:pt x="0" y="0"/>
                </a:lnTo>
                <a:lnTo>
                  <a:pt x="140" y="43"/>
                </a:lnTo>
                <a:close/>
              </a:path>
            </a:pathLst>
          </a:custGeom>
          <a:solidFill>
            <a:srgbClr val="FFE2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732088" y="2716213"/>
            <a:ext cx="7046912" cy="523220"/>
            <a:chOff x="2732088" y="2716213"/>
            <a:chExt cx="7046912" cy="523220"/>
          </a:xfrm>
        </p:grpSpPr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732088" y="2716213"/>
              <a:ext cx="3476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zh-CN" sz="1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接收</a:t>
              </a:r>
              <a:r>
                <a:rPr kumimoji="0" lang="zh-CN" altLang="zh-CN" sz="1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H3C</a:t>
              </a:r>
              <a:r>
                <a:rPr kumimoji="0" lang="zh-CN" sz="1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通知</a:t>
              </a:r>
              <a:r>
                <a:rPr kumimoji="0" lang="zh-CN" altLang="zh-CN" sz="1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(Email</a:t>
              </a:r>
              <a:r>
                <a:rPr kumimoji="0" lang="zh-CN" sz="1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、短信或电话</a:t>
              </a:r>
              <a:r>
                <a:rPr kumimoji="0" lang="zh-CN" altLang="zh-CN" sz="17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sz="1700" b="1" spc="15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参加面试</a:t>
              </a:r>
              <a:r>
                <a:rPr lang="zh-CN" altLang="en-US" sz="1700" b="1" spc="15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。面试时请</a:t>
              </a:r>
              <a:r>
                <a:rPr lang="zh-CN" altLang="en-US" sz="1700" b="1" spc="15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携带</a:t>
              </a:r>
              <a:endParaRPr lang="zh-CN" altLang="en-US" sz="1700" b="1" spc="15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732088" y="2906713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196013" y="2733676"/>
              <a:ext cx="3582987" cy="500063"/>
              <a:chOff x="6196013" y="2733676"/>
              <a:chExt cx="3582987" cy="500063"/>
            </a:xfrm>
          </p:grpSpPr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196013" y="2733676"/>
                <a:ext cx="777875" cy="217488"/>
              </a:xfrm>
              <a:custGeom>
                <a:avLst/>
                <a:gdLst>
                  <a:gd name="T0" fmla="*/ 207 w 207"/>
                  <a:gd name="T1" fmla="*/ 45 h 58"/>
                  <a:gd name="T2" fmla="*/ 194 w 207"/>
                  <a:gd name="T3" fmla="*/ 58 h 58"/>
                  <a:gd name="T4" fmla="*/ 12 w 207"/>
                  <a:gd name="T5" fmla="*/ 58 h 58"/>
                  <a:gd name="T6" fmla="*/ 0 w 207"/>
                  <a:gd name="T7" fmla="*/ 45 h 58"/>
                  <a:gd name="T8" fmla="*/ 0 w 207"/>
                  <a:gd name="T9" fmla="*/ 13 h 58"/>
                  <a:gd name="T10" fmla="*/ 12 w 207"/>
                  <a:gd name="T11" fmla="*/ 0 h 58"/>
                  <a:gd name="T12" fmla="*/ 194 w 207"/>
                  <a:gd name="T13" fmla="*/ 0 h 58"/>
                  <a:gd name="T14" fmla="*/ 207 w 207"/>
                  <a:gd name="T15" fmla="*/ 13 h 58"/>
                  <a:gd name="T16" fmla="*/ 207 w 207"/>
                  <a:gd name="T17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7" h="58">
                    <a:moveTo>
                      <a:pt x="207" y="45"/>
                    </a:moveTo>
                    <a:cubicBezTo>
                      <a:pt x="207" y="52"/>
                      <a:pt x="201" y="58"/>
                      <a:pt x="194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5" y="58"/>
                      <a:pt x="0" y="52"/>
                      <a:pt x="0" y="4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01" y="0"/>
                      <a:pt x="207" y="6"/>
                      <a:pt x="207" y="13"/>
                    </a:cubicBezTo>
                    <a:lnTo>
                      <a:pt x="207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6196013" y="3016251"/>
                <a:ext cx="1350962" cy="217488"/>
              </a:xfrm>
              <a:custGeom>
                <a:avLst/>
                <a:gdLst>
                  <a:gd name="T0" fmla="*/ 360 w 360"/>
                  <a:gd name="T1" fmla="*/ 45 h 58"/>
                  <a:gd name="T2" fmla="*/ 347 w 360"/>
                  <a:gd name="T3" fmla="*/ 58 h 58"/>
                  <a:gd name="T4" fmla="*/ 12 w 360"/>
                  <a:gd name="T5" fmla="*/ 58 h 58"/>
                  <a:gd name="T6" fmla="*/ 0 w 360"/>
                  <a:gd name="T7" fmla="*/ 45 h 58"/>
                  <a:gd name="T8" fmla="*/ 0 w 360"/>
                  <a:gd name="T9" fmla="*/ 13 h 58"/>
                  <a:gd name="T10" fmla="*/ 12 w 360"/>
                  <a:gd name="T11" fmla="*/ 0 h 58"/>
                  <a:gd name="T12" fmla="*/ 347 w 360"/>
                  <a:gd name="T13" fmla="*/ 0 h 58"/>
                  <a:gd name="T14" fmla="*/ 360 w 360"/>
                  <a:gd name="T15" fmla="*/ 13 h 58"/>
                  <a:gd name="T16" fmla="*/ 360 w 360"/>
                  <a:gd name="T17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0" h="58">
                    <a:moveTo>
                      <a:pt x="360" y="45"/>
                    </a:moveTo>
                    <a:cubicBezTo>
                      <a:pt x="360" y="52"/>
                      <a:pt x="354" y="58"/>
                      <a:pt x="347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5" y="58"/>
                      <a:pt x="0" y="52"/>
                      <a:pt x="0" y="4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54" y="0"/>
                      <a:pt x="360" y="6"/>
                      <a:pt x="360" y="13"/>
                    </a:cubicBezTo>
                    <a:lnTo>
                      <a:pt x="360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7062788" y="2733676"/>
                <a:ext cx="2716212" cy="217488"/>
              </a:xfrm>
              <a:custGeom>
                <a:avLst/>
                <a:gdLst>
                  <a:gd name="T0" fmla="*/ 723 w 723"/>
                  <a:gd name="T1" fmla="*/ 45 h 58"/>
                  <a:gd name="T2" fmla="*/ 710 w 723"/>
                  <a:gd name="T3" fmla="*/ 58 h 58"/>
                  <a:gd name="T4" fmla="*/ 13 w 723"/>
                  <a:gd name="T5" fmla="*/ 58 h 58"/>
                  <a:gd name="T6" fmla="*/ 0 w 723"/>
                  <a:gd name="T7" fmla="*/ 45 h 58"/>
                  <a:gd name="T8" fmla="*/ 0 w 723"/>
                  <a:gd name="T9" fmla="*/ 13 h 58"/>
                  <a:gd name="T10" fmla="*/ 13 w 723"/>
                  <a:gd name="T11" fmla="*/ 0 h 58"/>
                  <a:gd name="T12" fmla="*/ 710 w 723"/>
                  <a:gd name="T13" fmla="*/ 0 h 58"/>
                  <a:gd name="T14" fmla="*/ 723 w 723"/>
                  <a:gd name="T15" fmla="*/ 13 h 58"/>
                  <a:gd name="T16" fmla="*/ 723 w 723"/>
                  <a:gd name="T17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3" h="58">
                    <a:moveTo>
                      <a:pt x="723" y="45"/>
                    </a:moveTo>
                    <a:cubicBezTo>
                      <a:pt x="723" y="52"/>
                      <a:pt x="717" y="58"/>
                      <a:pt x="710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6" y="58"/>
                      <a:pt x="0" y="52"/>
                      <a:pt x="0" y="4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710" y="0"/>
                      <a:pt x="710" y="0"/>
                      <a:pt x="710" y="0"/>
                    </a:cubicBezTo>
                    <a:cubicBezTo>
                      <a:pt x="717" y="0"/>
                      <a:pt x="723" y="6"/>
                      <a:pt x="723" y="13"/>
                    </a:cubicBezTo>
                    <a:lnTo>
                      <a:pt x="723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7631113" y="3016251"/>
                <a:ext cx="1373187" cy="217488"/>
              </a:xfrm>
              <a:custGeom>
                <a:avLst/>
                <a:gdLst>
                  <a:gd name="T0" fmla="*/ 366 w 366"/>
                  <a:gd name="T1" fmla="*/ 45 h 58"/>
                  <a:gd name="T2" fmla="*/ 354 w 366"/>
                  <a:gd name="T3" fmla="*/ 58 h 58"/>
                  <a:gd name="T4" fmla="*/ 13 w 366"/>
                  <a:gd name="T5" fmla="*/ 58 h 58"/>
                  <a:gd name="T6" fmla="*/ 0 w 366"/>
                  <a:gd name="T7" fmla="*/ 45 h 58"/>
                  <a:gd name="T8" fmla="*/ 0 w 366"/>
                  <a:gd name="T9" fmla="*/ 13 h 58"/>
                  <a:gd name="T10" fmla="*/ 13 w 366"/>
                  <a:gd name="T11" fmla="*/ 0 h 58"/>
                  <a:gd name="T12" fmla="*/ 354 w 366"/>
                  <a:gd name="T13" fmla="*/ 0 h 58"/>
                  <a:gd name="T14" fmla="*/ 366 w 366"/>
                  <a:gd name="T15" fmla="*/ 13 h 58"/>
                  <a:gd name="T16" fmla="*/ 366 w 366"/>
                  <a:gd name="T17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58">
                    <a:moveTo>
                      <a:pt x="366" y="45"/>
                    </a:moveTo>
                    <a:cubicBezTo>
                      <a:pt x="366" y="52"/>
                      <a:pt x="361" y="58"/>
                      <a:pt x="354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6" y="58"/>
                      <a:pt x="0" y="52"/>
                      <a:pt x="0" y="4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6" y="0"/>
                      <a:pt x="13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361" y="0"/>
                      <a:pt x="366" y="6"/>
                      <a:pt x="366" y="13"/>
                    </a:cubicBezTo>
                    <a:lnTo>
                      <a:pt x="366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9091613" y="3016251"/>
                <a:ext cx="687387" cy="217488"/>
              </a:xfrm>
              <a:custGeom>
                <a:avLst/>
                <a:gdLst>
                  <a:gd name="T0" fmla="*/ 183 w 183"/>
                  <a:gd name="T1" fmla="*/ 45 h 58"/>
                  <a:gd name="T2" fmla="*/ 170 w 183"/>
                  <a:gd name="T3" fmla="*/ 58 h 58"/>
                  <a:gd name="T4" fmla="*/ 12 w 183"/>
                  <a:gd name="T5" fmla="*/ 58 h 58"/>
                  <a:gd name="T6" fmla="*/ 0 w 183"/>
                  <a:gd name="T7" fmla="*/ 45 h 58"/>
                  <a:gd name="T8" fmla="*/ 0 w 183"/>
                  <a:gd name="T9" fmla="*/ 13 h 58"/>
                  <a:gd name="T10" fmla="*/ 12 w 183"/>
                  <a:gd name="T11" fmla="*/ 0 h 58"/>
                  <a:gd name="T12" fmla="*/ 170 w 183"/>
                  <a:gd name="T13" fmla="*/ 0 h 58"/>
                  <a:gd name="T14" fmla="*/ 183 w 183"/>
                  <a:gd name="T15" fmla="*/ 13 h 58"/>
                  <a:gd name="T16" fmla="*/ 183 w 183"/>
                  <a:gd name="T17" fmla="*/ 4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58">
                    <a:moveTo>
                      <a:pt x="183" y="45"/>
                    </a:moveTo>
                    <a:cubicBezTo>
                      <a:pt x="183" y="52"/>
                      <a:pt x="177" y="58"/>
                      <a:pt x="170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5" y="58"/>
                      <a:pt x="0" y="52"/>
                      <a:pt x="0" y="4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7" y="0"/>
                      <a:pt x="183" y="6"/>
                      <a:pt x="183" y="13"/>
                    </a:cubicBezTo>
                    <a:lnTo>
                      <a:pt x="183" y="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6291263" y="2763838"/>
                <a:ext cx="563562" cy="16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100" b="0" i="0" u="none" strike="noStrike" cap="none" normalizeH="0" baseline="0" dirty="0" smtClean="0">
                    <a:ln>
                      <a:noFill/>
                    </a:ln>
                    <a:solidFill>
                      <a:srgbClr val="1A66A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个人简历</a:t>
                </a:r>
                <a:endParaRPr kumimoji="0" 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7237413" y="2763838"/>
                <a:ext cx="2459037" cy="16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100" b="0" i="0" u="none" strike="noStrike" cap="none" normalizeH="0" baseline="0" smtClean="0">
                    <a:ln>
                      <a:noFill/>
                    </a:ln>
                    <a:solidFill>
                      <a:srgbClr val="1A66A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身份证、英语四</a:t>
                </a:r>
                <a:r>
                  <a:rPr kumimoji="0" lang="zh-CN" altLang="zh-CN" sz="1100" b="0" i="0" u="none" strike="noStrike" cap="none" normalizeH="0" baseline="0" smtClean="0">
                    <a:ln>
                      <a:noFill/>
                    </a:ln>
                    <a:solidFill>
                      <a:srgbClr val="1A66A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/</a:t>
                </a:r>
                <a:r>
                  <a:rPr kumimoji="0" lang="zh-CN" sz="1100" b="0" i="0" u="none" strike="noStrike" cap="none" normalizeH="0" baseline="0" smtClean="0">
                    <a:ln>
                      <a:noFill/>
                    </a:ln>
                    <a:solidFill>
                      <a:srgbClr val="1A66A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六级证书原件及复印件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6259513" y="3049588"/>
                <a:ext cx="1270000" cy="16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100" b="0" i="0" u="none" strike="noStrike" cap="none" normalizeH="0" baseline="0" smtClean="0">
                    <a:ln>
                      <a:noFill/>
                    </a:ln>
                    <a:solidFill>
                      <a:srgbClr val="1A66A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成绩单原件及复印件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7707313" y="3049588"/>
                <a:ext cx="1270000" cy="16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100" b="0" i="0" u="none" strike="noStrike" cap="none" normalizeH="0" baseline="0" smtClean="0">
                    <a:ln>
                      <a:noFill/>
                    </a:ln>
                    <a:solidFill>
                      <a:srgbClr val="1A66A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学校就业推荐表原件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9161463" y="3041651"/>
                <a:ext cx="563562" cy="169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100" b="0" i="0" u="none" strike="noStrike" cap="none" normalizeH="0" baseline="0" smtClean="0">
                    <a:ln>
                      <a:noFill/>
                    </a:ln>
                    <a:solidFill>
                      <a:srgbClr val="1A66A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黑色钢笔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16045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02782" y="2736031"/>
            <a:ext cx="4116512" cy="67710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华三通信欢迎你 </a:t>
            </a:r>
            <a:endParaRPr kumimoji="0" lang="zh-CN" sz="8000" b="0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1520488" cy="648017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17224" y="2844334"/>
            <a:ext cx="7487627" cy="123110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8000" b="1" i="0" u="none" strike="noStrike" cap="none" normalizeH="0" baseline="0" dirty="0" smtClean="0">
                <a:ln>
                  <a:noFill/>
                </a:ln>
                <a:solidFill>
                  <a:srgbClr val="E6001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华三通信欢迎你 </a:t>
            </a:r>
            <a:endParaRPr kumimoji="0" lang="zh-CN" sz="19900" b="1" i="0" u="none" strike="noStrike" cap="none" normalizeH="0" baseline="0" dirty="0" smtClean="0">
              <a:ln>
                <a:noFill/>
              </a:ln>
              <a:solidFill>
                <a:srgbClr val="E60012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64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4195763" y="2508250"/>
            <a:ext cx="31289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772025" y="3684588"/>
            <a:ext cx="139700" cy="1397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211763" y="3673475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111875" y="3673475"/>
            <a:ext cx="161925" cy="1619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572250" y="3684588"/>
            <a:ext cx="138112" cy="1397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7038975" y="3695700"/>
            <a:ext cx="115887" cy="1174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335463" y="3695700"/>
            <a:ext cx="115887" cy="1174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4195763" y="2505075"/>
            <a:ext cx="993775" cy="796925"/>
          </a:xfrm>
          <a:custGeom>
            <a:avLst/>
            <a:gdLst>
              <a:gd name="T0" fmla="*/ 0 w 626"/>
              <a:gd name="T1" fmla="*/ 0 h 502"/>
              <a:gd name="T2" fmla="*/ 164 w 626"/>
              <a:gd name="T3" fmla="*/ 0 h 502"/>
              <a:gd name="T4" fmla="*/ 166 w 626"/>
              <a:gd name="T5" fmla="*/ 207 h 502"/>
              <a:gd name="T6" fmla="*/ 458 w 626"/>
              <a:gd name="T7" fmla="*/ 207 h 502"/>
              <a:gd name="T8" fmla="*/ 458 w 626"/>
              <a:gd name="T9" fmla="*/ 0 h 502"/>
              <a:gd name="T10" fmla="*/ 626 w 626"/>
              <a:gd name="T11" fmla="*/ 0 h 502"/>
              <a:gd name="T12" fmla="*/ 626 w 626"/>
              <a:gd name="T13" fmla="*/ 502 h 502"/>
              <a:gd name="T14" fmla="*/ 458 w 626"/>
              <a:gd name="T15" fmla="*/ 502 h 502"/>
              <a:gd name="T16" fmla="*/ 458 w 626"/>
              <a:gd name="T17" fmla="*/ 266 h 502"/>
              <a:gd name="T18" fmla="*/ 168 w 626"/>
              <a:gd name="T19" fmla="*/ 266 h 502"/>
              <a:gd name="T20" fmla="*/ 164 w 626"/>
              <a:gd name="T21" fmla="*/ 502 h 502"/>
              <a:gd name="T22" fmla="*/ 0 w 626"/>
              <a:gd name="T23" fmla="*/ 502 h 502"/>
              <a:gd name="T24" fmla="*/ 0 w 626"/>
              <a:gd name="T25" fmla="*/ 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6" h="502">
                <a:moveTo>
                  <a:pt x="0" y="0"/>
                </a:moveTo>
                <a:lnTo>
                  <a:pt x="164" y="0"/>
                </a:lnTo>
                <a:lnTo>
                  <a:pt x="166" y="207"/>
                </a:lnTo>
                <a:lnTo>
                  <a:pt x="458" y="207"/>
                </a:lnTo>
                <a:lnTo>
                  <a:pt x="458" y="0"/>
                </a:lnTo>
                <a:lnTo>
                  <a:pt x="626" y="0"/>
                </a:lnTo>
                <a:lnTo>
                  <a:pt x="626" y="502"/>
                </a:lnTo>
                <a:lnTo>
                  <a:pt x="458" y="502"/>
                </a:lnTo>
                <a:lnTo>
                  <a:pt x="458" y="266"/>
                </a:lnTo>
                <a:lnTo>
                  <a:pt x="168" y="266"/>
                </a:lnTo>
                <a:lnTo>
                  <a:pt x="164" y="502"/>
                </a:lnTo>
                <a:lnTo>
                  <a:pt x="0" y="5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5291138" y="2489200"/>
            <a:ext cx="968375" cy="823913"/>
          </a:xfrm>
          <a:custGeom>
            <a:avLst/>
            <a:gdLst>
              <a:gd name="T0" fmla="*/ 3 w 257"/>
              <a:gd name="T1" fmla="*/ 35 h 218"/>
              <a:gd name="T2" fmla="*/ 3 w 257"/>
              <a:gd name="T3" fmla="*/ 9 h 218"/>
              <a:gd name="T4" fmla="*/ 175 w 257"/>
              <a:gd name="T5" fmla="*/ 8 h 218"/>
              <a:gd name="T6" fmla="*/ 242 w 257"/>
              <a:gd name="T7" fmla="*/ 51 h 218"/>
              <a:gd name="T8" fmla="*/ 179 w 257"/>
              <a:gd name="T9" fmla="*/ 99 h 218"/>
              <a:gd name="T10" fmla="*/ 178 w 257"/>
              <a:gd name="T11" fmla="*/ 103 h 218"/>
              <a:gd name="T12" fmla="*/ 251 w 257"/>
              <a:gd name="T13" fmla="*/ 153 h 218"/>
              <a:gd name="T14" fmla="*/ 130 w 257"/>
              <a:gd name="T15" fmla="*/ 215 h 218"/>
              <a:gd name="T16" fmla="*/ 0 w 257"/>
              <a:gd name="T17" fmla="*/ 211 h 218"/>
              <a:gd name="T18" fmla="*/ 0 w 257"/>
              <a:gd name="T19" fmla="*/ 184 h 218"/>
              <a:gd name="T20" fmla="*/ 130 w 257"/>
              <a:gd name="T21" fmla="*/ 188 h 218"/>
              <a:gd name="T22" fmla="*/ 175 w 257"/>
              <a:gd name="T23" fmla="*/ 151 h 218"/>
              <a:gd name="T24" fmla="*/ 110 w 257"/>
              <a:gd name="T25" fmla="*/ 116 h 218"/>
              <a:gd name="T26" fmla="*/ 28 w 257"/>
              <a:gd name="T27" fmla="*/ 114 h 218"/>
              <a:gd name="T28" fmla="*/ 28 w 257"/>
              <a:gd name="T29" fmla="*/ 91 h 218"/>
              <a:gd name="T30" fmla="*/ 118 w 257"/>
              <a:gd name="T31" fmla="*/ 91 h 218"/>
              <a:gd name="T32" fmla="*/ 164 w 257"/>
              <a:gd name="T33" fmla="*/ 59 h 218"/>
              <a:gd name="T34" fmla="*/ 124 w 257"/>
              <a:gd name="T35" fmla="*/ 30 h 218"/>
              <a:gd name="T36" fmla="*/ 3 w 257"/>
              <a:gd name="T37" fmla="*/ 35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7" h="218">
                <a:moveTo>
                  <a:pt x="3" y="35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144" y="0"/>
                  <a:pt x="175" y="8"/>
                </a:cubicBezTo>
                <a:cubicBezTo>
                  <a:pt x="175" y="8"/>
                  <a:pt x="244" y="13"/>
                  <a:pt x="242" y="51"/>
                </a:cubicBezTo>
                <a:cubicBezTo>
                  <a:pt x="242" y="51"/>
                  <a:pt x="250" y="88"/>
                  <a:pt x="179" y="99"/>
                </a:cubicBezTo>
                <a:cubicBezTo>
                  <a:pt x="178" y="103"/>
                  <a:pt x="178" y="103"/>
                  <a:pt x="178" y="103"/>
                </a:cubicBezTo>
                <a:cubicBezTo>
                  <a:pt x="178" y="103"/>
                  <a:pt x="257" y="112"/>
                  <a:pt x="251" y="153"/>
                </a:cubicBezTo>
                <a:cubicBezTo>
                  <a:pt x="251" y="153"/>
                  <a:pt x="255" y="218"/>
                  <a:pt x="130" y="215"/>
                </a:cubicBezTo>
                <a:cubicBezTo>
                  <a:pt x="130" y="215"/>
                  <a:pt x="74" y="218"/>
                  <a:pt x="0" y="211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84"/>
                  <a:pt x="81" y="195"/>
                  <a:pt x="130" y="188"/>
                </a:cubicBezTo>
                <a:cubicBezTo>
                  <a:pt x="130" y="188"/>
                  <a:pt x="176" y="183"/>
                  <a:pt x="175" y="151"/>
                </a:cubicBezTo>
                <a:cubicBezTo>
                  <a:pt x="175" y="151"/>
                  <a:pt x="182" y="122"/>
                  <a:pt x="110" y="116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8" y="91"/>
                  <a:pt x="28" y="91"/>
                  <a:pt x="28" y="91"/>
                </a:cubicBezTo>
                <a:cubicBezTo>
                  <a:pt x="28" y="91"/>
                  <a:pt x="87" y="92"/>
                  <a:pt x="118" y="91"/>
                </a:cubicBezTo>
                <a:cubicBezTo>
                  <a:pt x="118" y="91"/>
                  <a:pt x="161" y="92"/>
                  <a:pt x="164" y="59"/>
                </a:cubicBezTo>
                <a:cubicBezTo>
                  <a:pt x="164" y="59"/>
                  <a:pt x="168" y="35"/>
                  <a:pt x="124" y="30"/>
                </a:cubicBezTo>
                <a:cubicBezTo>
                  <a:pt x="124" y="30"/>
                  <a:pt x="44" y="27"/>
                  <a:pt x="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6254750" y="2516188"/>
            <a:ext cx="1069975" cy="815975"/>
          </a:xfrm>
          <a:custGeom>
            <a:avLst/>
            <a:gdLst>
              <a:gd name="T0" fmla="*/ 284 w 284"/>
              <a:gd name="T1" fmla="*/ 30 h 216"/>
              <a:gd name="T2" fmla="*/ 284 w 284"/>
              <a:gd name="T3" fmla="*/ 0 h 216"/>
              <a:gd name="T4" fmla="*/ 119 w 284"/>
              <a:gd name="T5" fmla="*/ 1 h 216"/>
              <a:gd name="T6" fmla="*/ 13 w 284"/>
              <a:gd name="T7" fmla="*/ 94 h 216"/>
              <a:gd name="T8" fmla="*/ 113 w 284"/>
              <a:gd name="T9" fmla="*/ 203 h 216"/>
              <a:gd name="T10" fmla="*/ 283 w 284"/>
              <a:gd name="T11" fmla="*/ 204 h 216"/>
              <a:gd name="T12" fmla="*/ 283 w 284"/>
              <a:gd name="T13" fmla="*/ 172 h 216"/>
              <a:gd name="T14" fmla="*/ 155 w 284"/>
              <a:gd name="T15" fmla="*/ 173 h 216"/>
              <a:gd name="T16" fmla="*/ 97 w 284"/>
              <a:gd name="T17" fmla="*/ 103 h 216"/>
              <a:gd name="T18" fmla="*/ 173 w 284"/>
              <a:gd name="T19" fmla="*/ 26 h 216"/>
              <a:gd name="T20" fmla="*/ 284 w 284"/>
              <a:gd name="T21" fmla="*/ 30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4" h="216">
                <a:moveTo>
                  <a:pt x="284" y="30"/>
                </a:moveTo>
                <a:cubicBezTo>
                  <a:pt x="284" y="0"/>
                  <a:pt x="284" y="0"/>
                  <a:pt x="284" y="0"/>
                </a:cubicBezTo>
                <a:cubicBezTo>
                  <a:pt x="119" y="1"/>
                  <a:pt x="119" y="1"/>
                  <a:pt x="119" y="1"/>
                </a:cubicBezTo>
                <a:cubicBezTo>
                  <a:pt x="119" y="1"/>
                  <a:pt x="15" y="6"/>
                  <a:pt x="13" y="94"/>
                </a:cubicBezTo>
                <a:cubicBezTo>
                  <a:pt x="13" y="94"/>
                  <a:pt x="0" y="189"/>
                  <a:pt x="113" y="203"/>
                </a:cubicBezTo>
                <a:cubicBezTo>
                  <a:pt x="113" y="203"/>
                  <a:pt x="231" y="216"/>
                  <a:pt x="283" y="204"/>
                </a:cubicBezTo>
                <a:cubicBezTo>
                  <a:pt x="283" y="172"/>
                  <a:pt x="283" y="172"/>
                  <a:pt x="283" y="172"/>
                </a:cubicBezTo>
                <a:cubicBezTo>
                  <a:pt x="283" y="172"/>
                  <a:pt x="224" y="188"/>
                  <a:pt x="155" y="173"/>
                </a:cubicBezTo>
                <a:cubicBezTo>
                  <a:pt x="155" y="173"/>
                  <a:pt x="92" y="164"/>
                  <a:pt x="97" y="103"/>
                </a:cubicBezTo>
                <a:cubicBezTo>
                  <a:pt x="97" y="103"/>
                  <a:pt x="89" y="34"/>
                  <a:pt x="173" y="26"/>
                </a:cubicBezTo>
                <a:cubicBezTo>
                  <a:pt x="173" y="26"/>
                  <a:pt x="229" y="23"/>
                  <a:pt x="284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647780" y="3666513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1908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组合 181"/>
          <p:cNvGrpSpPr/>
          <p:nvPr/>
        </p:nvGrpSpPr>
        <p:grpSpPr>
          <a:xfrm>
            <a:off x="-1588" y="1462087"/>
            <a:ext cx="11522075" cy="5091112"/>
            <a:chOff x="-1588" y="1462087"/>
            <a:chExt cx="11522075" cy="5091112"/>
          </a:xfrm>
        </p:grpSpPr>
        <p:sp>
          <p:nvSpPr>
            <p:cNvPr id="173" name="Freeform 125"/>
            <p:cNvSpPr>
              <a:spLocks/>
            </p:cNvSpPr>
            <p:nvPr/>
          </p:nvSpPr>
          <p:spPr bwMode="auto">
            <a:xfrm>
              <a:off x="-1588" y="2959100"/>
              <a:ext cx="11522075" cy="3594099"/>
            </a:xfrm>
            <a:custGeom>
              <a:avLst/>
              <a:gdLst>
                <a:gd name="T0" fmla="*/ 7395 w 7395"/>
                <a:gd name="T1" fmla="*/ 2264 h 2264"/>
                <a:gd name="T2" fmla="*/ 0 w 7395"/>
                <a:gd name="T3" fmla="*/ 2264 h 2264"/>
                <a:gd name="T4" fmla="*/ 0 w 7395"/>
                <a:gd name="T5" fmla="*/ 436 h 2264"/>
                <a:gd name="T6" fmla="*/ 4217 w 7395"/>
                <a:gd name="T7" fmla="*/ 436 h 2264"/>
                <a:gd name="T8" fmla="*/ 4599 w 7395"/>
                <a:gd name="T9" fmla="*/ 0 h 2264"/>
                <a:gd name="T10" fmla="*/ 5278 w 7395"/>
                <a:gd name="T11" fmla="*/ 436 h 2264"/>
                <a:gd name="T12" fmla="*/ 7395 w 7395"/>
                <a:gd name="T13" fmla="*/ 436 h 2264"/>
                <a:gd name="T14" fmla="*/ 7395 w 7395"/>
                <a:gd name="T15" fmla="*/ 2264 h 2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95" h="2264">
                  <a:moveTo>
                    <a:pt x="7395" y="2264"/>
                  </a:moveTo>
                  <a:lnTo>
                    <a:pt x="0" y="2264"/>
                  </a:lnTo>
                  <a:lnTo>
                    <a:pt x="0" y="436"/>
                  </a:lnTo>
                  <a:lnTo>
                    <a:pt x="4217" y="436"/>
                  </a:lnTo>
                  <a:lnTo>
                    <a:pt x="4599" y="0"/>
                  </a:lnTo>
                  <a:lnTo>
                    <a:pt x="5278" y="436"/>
                  </a:lnTo>
                  <a:lnTo>
                    <a:pt x="7395" y="436"/>
                  </a:lnTo>
                  <a:lnTo>
                    <a:pt x="7395" y="22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"/>
            <p:cNvSpPr>
              <a:spLocks noChangeAspect="1"/>
            </p:cNvSpPr>
            <p:nvPr/>
          </p:nvSpPr>
          <p:spPr bwMode="auto">
            <a:xfrm>
              <a:off x="-1588" y="1462087"/>
              <a:ext cx="11522075" cy="3635374"/>
            </a:xfrm>
            <a:custGeom>
              <a:avLst/>
              <a:gdLst>
                <a:gd name="T0" fmla="*/ 311 w 2952"/>
                <a:gd name="T1" fmla="*/ 310 h 925"/>
                <a:gd name="T2" fmla="*/ 559 w 2952"/>
                <a:gd name="T3" fmla="*/ 423 h 925"/>
                <a:gd name="T4" fmla="*/ 689 w 2952"/>
                <a:gd name="T5" fmla="*/ 361 h 925"/>
                <a:gd name="T6" fmla="*/ 979 w 2952"/>
                <a:gd name="T7" fmla="*/ 179 h 925"/>
                <a:gd name="T8" fmla="*/ 1125 w 2952"/>
                <a:gd name="T9" fmla="*/ 213 h 925"/>
                <a:gd name="T10" fmla="*/ 1447 w 2952"/>
                <a:gd name="T11" fmla="*/ 31 h 925"/>
                <a:gd name="T12" fmla="*/ 1755 w 2952"/>
                <a:gd name="T13" fmla="*/ 189 h 925"/>
                <a:gd name="T14" fmla="*/ 2057 w 2952"/>
                <a:gd name="T15" fmla="*/ 0 h 925"/>
                <a:gd name="T16" fmla="*/ 2373 w 2952"/>
                <a:gd name="T17" fmla="*/ 229 h 925"/>
                <a:gd name="T18" fmla="*/ 2507 w 2952"/>
                <a:gd name="T19" fmla="*/ 195 h 925"/>
                <a:gd name="T20" fmla="*/ 2737 w 2952"/>
                <a:gd name="T21" fmla="*/ 328 h 925"/>
                <a:gd name="T22" fmla="*/ 2952 w 2952"/>
                <a:gd name="T23" fmla="*/ 561 h 925"/>
                <a:gd name="T24" fmla="*/ 2697 w 2952"/>
                <a:gd name="T25" fmla="*/ 797 h 925"/>
                <a:gd name="T26" fmla="*/ 2466 w 2952"/>
                <a:gd name="T27" fmla="*/ 663 h 925"/>
                <a:gd name="T28" fmla="*/ 2272 w 2952"/>
                <a:gd name="T29" fmla="*/ 524 h 925"/>
                <a:gd name="T30" fmla="*/ 2057 w 2952"/>
                <a:gd name="T31" fmla="*/ 599 h 925"/>
                <a:gd name="T32" fmla="*/ 1789 w 2952"/>
                <a:gd name="T33" fmla="*/ 469 h 925"/>
                <a:gd name="T34" fmla="*/ 1447 w 2952"/>
                <a:gd name="T35" fmla="*/ 696 h 925"/>
                <a:gd name="T36" fmla="*/ 1233 w 2952"/>
                <a:gd name="T37" fmla="*/ 631 h 925"/>
                <a:gd name="T38" fmla="*/ 1054 w 2952"/>
                <a:gd name="T39" fmla="*/ 744 h 925"/>
                <a:gd name="T40" fmla="*/ 764 w 2952"/>
                <a:gd name="T41" fmla="*/ 925 h 925"/>
                <a:gd name="T42" fmla="*/ 516 w 2952"/>
                <a:gd name="T43" fmla="*/ 812 h 925"/>
                <a:gd name="T44" fmla="*/ 311 w 2952"/>
                <a:gd name="T45" fmla="*/ 883 h 925"/>
                <a:gd name="T46" fmla="*/ 0 w 2952"/>
                <a:gd name="T47" fmla="*/ 596 h 925"/>
                <a:gd name="T48" fmla="*/ 311 w 2952"/>
                <a:gd name="T49" fmla="*/ 310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52" h="925">
                  <a:moveTo>
                    <a:pt x="311" y="310"/>
                  </a:moveTo>
                  <a:cubicBezTo>
                    <a:pt x="413" y="310"/>
                    <a:pt x="503" y="354"/>
                    <a:pt x="559" y="423"/>
                  </a:cubicBezTo>
                  <a:cubicBezTo>
                    <a:pt x="596" y="394"/>
                    <a:pt x="640" y="372"/>
                    <a:pt x="689" y="361"/>
                  </a:cubicBezTo>
                  <a:cubicBezTo>
                    <a:pt x="735" y="254"/>
                    <a:pt x="847" y="179"/>
                    <a:pt x="979" y="179"/>
                  </a:cubicBezTo>
                  <a:cubicBezTo>
                    <a:pt x="1032" y="179"/>
                    <a:pt x="1081" y="191"/>
                    <a:pt x="1125" y="213"/>
                  </a:cubicBezTo>
                  <a:cubicBezTo>
                    <a:pt x="1185" y="105"/>
                    <a:pt x="1306" y="31"/>
                    <a:pt x="1447" y="31"/>
                  </a:cubicBezTo>
                  <a:cubicBezTo>
                    <a:pt x="1577" y="31"/>
                    <a:pt x="1692" y="94"/>
                    <a:pt x="1755" y="189"/>
                  </a:cubicBezTo>
                  <a:cubicBezTo>
                    <a:pt x="1803" y="79"/>
                    <a:pt x="1920" y="0"/>
                    <a:pt x="2057" y="0"/>
                  </a:cubicBezTo>
                  <a:cubicBezTo>
                    <a:pt x="2210" y="0"/>
                    <a:pt x="2339" y="98"/>
                    <a:pt x="2373" y="229"/>
                  </a:cubicBezTo>
                  <a:cubicBezTo>
                    <a:pt x="2412" y="207"/>
                    <a:pt x="2458" y="195"/>
                    <a:pt x="2507" y="195"/>
                  </a:cubicBezTo>
                  <a:cubicBezTo>
                    <a:pt x="2608" y="195"/>
                    <a:pt x="2696" y="249"/>
                    <a:pt x="2737" y="328"/>
                  </a:cubicBezTo>
                  <a:cubicBezTo>
                    <a:pt x="2859" y="346"/>
                    <a:pt x="2952" y="444"/>
                    <a:pt x="2952" y="561"/>
                  </a:cubicBezTo>
                  <a:cubicBezTo>
                    <a:pt x="2952" y="691"/>
                    <a:pt x="2838" y="797"/>
                    <a:pt x="2697" y="797"/>
                  </a:cubicBezTo>
                  <a:cubicBezTo>
                    <a:pt x="2595" y="797"/>
                    <a:pt x="2507" y="742"/>
                    <a:pt x="2466" y="663"/>
                  </a:cubicBezTo>
                  <a:cubicBezTo>
                    <a:pt x="2379" y="650"/>
                    <a:pt x="2306" y="597"/>
                    <a:pt x="2272" y="524"/>
                  </a:cubicBezTo>
                  <a:cubicBezTo>
                    <a:pt x="2215" y="571"/>
                    <a:pt x="2140" y="599"/>
                    <a:pt x="2057" y="599"/>
                  </a:cubicBezTo>
                  <a:cubicBezTo>
                    <a:pt x="1946" y="599"/>
                    <a:pt x="1848" y="548"/>
                    <a:pt x="1789" y="469"/>
                  </a:cubicBezTo>
                  <a:cubicBezTo>
                    <a:pt x="1741" y="601"/>
                    <a:pt x="1606" y="696"/>
                    <a:pt x="1447" y="696"/>
                  </a:cubicBezTo>
                  <a:cubicBezTo>
                    <a:pt x="1367" y="696"/>
                    <a:pt x="1293" y="672"/>
                    <a:pt x="1233" y="631"/>
                  </a:cubicBezTo>
                  <a:cubicBezTo>
                    <a:pt x="1190" y="686"/>
                    <a:pt x="1127" y="727"/>
                    <a:pt x="1054" y="744"/>
                  </a:cubicBezTo>
                  <a:cubicBezTo>
                    <a:pt x="1008" y="850"/>
                    <a:pt x="896" y="925"/>
                    <a:pt x="764" y="925"/>
                  </a:cubicBezTo>
                  <a:cubicBezTo>
                    <a:pt x="663" y="925"/>
                    <a:pt x="573" y="881"/>
                    <a:pt x="516" y="812"/>
                  </a:cubicBezTo>
                  <a:cubicBezTo>
                    <a:pt x="462" y="856"/>
                    <a:pt x="390" y="883"/>
                    <a:pt x="311" y="883"/>
                  </a:cubicBezTo>
                  <a:cubicBezTo>
                    <a:pt x="140" y="883"/>
                    <a:pt x="0" y="755"/>
                    <a:pt x="0" y="596"/>
                  </a:cubicBezTo>
                  <a:cubicBezTo>
                    <a:pt x="0" y="438"/>
                    <a:pt x="140" y="310"/>
                    <a:pt x="311" y="3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6445250" y="1293812"/>
            <a:ext cx="382587" cy="784225"/>
            <a:chOff x="6445250" y="1293812"/>
            <a:chExt cx="382587" cy="784225"/>
          </a:xfrm>
        </p:grpSpPr>
        <p:sp>
          <p:nvSpPr>
            <p:cNvPr id="94" name="Freeform 46"/>
            <p:cNvSpPr>
              <a:spLocks/>
            </p:cNvSpPr>
            <p:nvPr/>
          </p:nvSpPr>
          <p:spPr bwMode="auto">
            <a:xfrm>
              <a:off x="6445250" y="1704975"/>
              <a:ext cx="88900" cy="60325"/>
            </a:xfrm>
            <a:custGeom>
              <a:avLst/>
              <a:gdLst>
                <a:gd name="T0" fmla="*/ 21 w 22"/>
                <a:gd name="T1" fmla="*/ 8 h 15"/>
                <a:gd name="T2" fmla="*/ 21 w 22"/>
                <a:gd name="T3" fmla="*/ 8 h 15"/>
                <a:gd name="T4" fmla="*/ 18 w 22"/>
                <a:gd name="T5" fmla="*/ 9 h 15"/>
                <a:gd name="T6" fmla="*/ 17 w 22"/>
                <a:gd name="T7" fmla="*/ 0 h 15"/>
                <a:gd name="T8" fmla="*/ 1 w 22"/>
                <a:gd name="T9" fmla="*/ 5 h 15"/>
                <a:gd name="T10" fmla="*/ 1 w 22"/>
                <a:gd name="T11" fmla="*/ 5 h 15"/>
                <a:gd name="T12" fmla="*/ 1 w 22"/>
                <a:gd name="T13" fmla="*/ 5 h 15"/>
                <a:gd name="T14" fmla="*/ 1 w 22"/>
                <a:gd name="T15" fmla="*/ 5 h 15"/>
                <a:gd name="T16" fmla="*/ 2 w 22"/>
                <a:gd name="T17" fmla="*/ 10 h 15"/>
                <a:gd name="T18" fmla="*/ 3 w 22"/>
                <a:gd name="T19" fmla="*/ 10 h 15"/>
                <a:gd name="T20" fmla="*/ 5 w 22"/>
                <a:gd name="T21" fmla="*/ 14 h 15"/>
                <a:gd name="T22" fmla="*/ 10 w 22"/>
                <a:gd name="T23" fmla="*/ 13 h 15"/>
                <a:gd name="T24" fmla="*/ 10 w 22"/>
                <a:gd name="T25" fmla="*/ 13 h 15"/>
                <a:gd name="T26" fmla="*/ 14 w 22"/>
                <a:gd name="T27" fmla="*/ 14 h 15"/>
                <a:gd name="T28" fmla="*/ 16 w 22"/>
                <a:gd name="T29" fmla="*/ 12 h 15"/>
                <a:gd name="T30" fmla="*/ 19 w 22"/>
                <a:gd name="T31" fmla="*/ 12 h 15"/>
                <a:gd name="T32" fmla="*/ 2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5" y="1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2"/>
                    <a:pt x="4" y="13"/>
                    <a:pt x="5" y="14"/>
                  </a:cubicBezTo>
                  <a:cubicBezTo>
                    <a:pt x="7" y="15"/>
                    <a:pt x="9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2" y="15"/>
                    <a:pt x="14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7" y="12"/>
                    <a:pt x="18" y="13"/>
                    <a:pt x="19" y="12"/>
                  </a:cubicBezTo>
                  <a:cubicBezTo>
                    <a:pt x="21" y="12"/>
                    <a:pt x="22" y="10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47"/>
            <p:cNvSpPr>
              <a:spLocks/>
            </p:cNvSpPr>
            <p:nvPr/>
          </p:nvSpPr>
          <p:spPr bwMode="auto">
            <a:xfrm>
              <a:off x="6510337" y="1704975"/>
              <a:ext cx="88900" cy="60325"/>
            </a:xfrm>
            <a:custGeom>
              <a:avLst/>
              <a:gdLst>
                <a:gd name="T0" fmla="*/ 1 w 22"/>
                <a:gd name="T1" fmla="*/ 8 h 15"/>
                <a:gd name="T2" fmla="*/ 1 w 22"/>
                <a:gd name="T3" fmla="*/ 8 h 15"/>
                <a:gd name="T4" fmla="*/ 4 w 22"/>
                <a:gd name="T5" fmla="*/ 9 h 15"/>
                <a:gd name="T6" fmla="*/ 5 w 22"/>
                <a:gd name="T7" fmla="*/ 0 h 15"/>
                <a:gd name="T8" fmla="*/ 21 w 22"/>
                <a:gd name="T9" fmla="*/ 5 h 15"/>
                <a:gd name="T10" fmla="*/ 21 w 22"/>
                <a:gd name="T11" fmla="*/ 5 h 15"/>
                <a:gd name="T12" fmla="*/ 21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8 w 22"/>
                <a:gd name="T19" fmla="*/ 10 h 15"/>
                <a:gd name="T20" fmla="*/ 17 w 22"/>
                <a:gd name="T21" fmla="*/ 14 h 15"/>
                <a:gd name="T22" fmla="*/ 12 w 22"/>
                <a:gd name="T23" fmla="*/ 13 h 15"/>
                <a:gd name="T24" fmla="*/ 12 w 22"/>
                <a:gd name="T25" fmla="*/ 13 h 15"/>
                <a:gd name="T26" fmla="*/ 8 w 22"/>
                <a:gd name="T27" fmla="*/ 14 h 15"/>
                <a:gd name="T28" fmla="*/ 6 w 22"/>
                <a:gd name="T29" fmla="*/ 12 h 15"/>
                <a:gd name="T30" fmla="*/ 3 w 22"/>
                <a:gd name="T31" fmla="*/ 12 h 15"/>
                <a:gd name="T32" fmla="*/ 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3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7"/>
                    <a:pt x="22" y="9"/>
                    <a:pt x="20" y="10"/>
                  </a:cubicBezTo>
                  <a:cubicBezTo>
                    <a:pt x="20" y="10"/>
                    <a:pt x="19" y="10"/>
                    <a:pt x="18" y="10"/>
                  </a:cubicBezTo>
                  <a:cubicBezTo>
                    <a:pt x="19" y="12"/>
                    <a:pt x="18" y="13"/>
                    <a:pt x="17" y="14"/>
                  </a:cubicBezTo>
                  <a:cubicBezTo>
                    <a:pt x="15" y="15"/>
                    <a:pt x="13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9" y="15"/>
                    <a:pt x="8" y="14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3"/>
                    <a:pt x="3" y="12"/>
                  </a:cubicBezTo>
                  <a:cubicBezTo>
                    <a:pt x="1" y="12"/>
                    <a:pt x="0" y="10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48"/>
            <p:cNvSpPr>
              <a:spLocks/>
            </p:cNvSpPr>
            <p:nvPr/>
          </p:nvSpPr>
          <p:spPr bwMode="auto">
            <a:xfrm>
              <a:off x="6445250" y="1655762"/>
              <a:ext cx="88900" cy="60325"/>
            </a:xfrm>
            <a:custGeom>
              <a:avLst/>
              <a:gdLst>
                <a:gd name="T0" fmla="*/ 21 w 22"/>
                <a:gd name="T1" fmla="*/ 8 h 15"/>
                <a:gd name="T2" fmla="*/ 21 w 22"/>
                <a:gd name="T3" fmla="*/ 7 h 15"/>
                <a:gd name="T4" fmla="*/ 18 w 22"/>
                <a:gd name="T5" fmla="*/ 8 h 15"/>
                <a:gd name="T6" fmla="*/ 17 w 22"/>
                <a:gd name="T7" fmla="*/ 0 h 15"/>
                <a:gd name="T8" fmla="*/ 1 w 22"/>
                <a:gd name="T9" fmla="*/ 4 h 15"/>
                <a:gd name="T10" fmla="*/ 1 w 22"/>
                <a:gd name="T11" fmla="*/ 4 h 15"/>
                <a:gd name="T12" fmla="*/ 1 w 22"/>
                <a:gd name="T13" fmla="*/ 4 h 15"/>
                <a:gd name="T14" fmla="*/ 1 w 22"/>
                <a:gd name="T15" fmla="*/ 5 h 15"/>
                <a:gd name="T16" fmla="*/ 2 w 22"/>
                <a:gd name="T17" fmla="*/ 9 h 15"/>
                <a:gd name="T18" fmla="*/ 3 w 22"/>
                <a:gd name="T19" fmla="*/ 10 h 15"/>
                <a:gd name="T20" fmla="*/ 5 w 22"/>
                <a:gd name="T21" fmla="*/ 14 h 15"/>
                <a:gd name="T22" fmla="*/ 10 w 22"/>
                <a:gd name="T23" fmla="*/ 13 h 15"/>
                <a:gd name="T24" fmla="*/ 10 w 22"/>
                <a:gd name="T25" fmla="*/ 13 h 15"/>
                <a:gd name="T26" fmla="*/ 14 w 22"/>
                <a:gd name="T27" fmla="*/ 14 h 15"/>
                <a:gd name="T28" fmla="*/ 16 w 22"/>
                <a:gd name="T29" fmla="*/ 12 h 15"/>
                <a:gd name="T30" fmla="*/ 19 w 22"/>
                <a:gd name="T31" fmla="*/ 12 h 15"/>
                <a:gd name="T32" fmla="*/ 2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1" y="8"/>
                  </a:moveTo>
                  <a:cubicBezTo>
                    <a:pt x="21" y="8"/>
                    <a:pt x="21" y="7"/>
                    <a:pt x="21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5" y="1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1"/>
                    <a:pt x="4" y="13"/>
                    <a:pt x="5" y="14"/>
                  </a:cubicBezTo>
                  <a:cubicBezTo>
                    <a:pt x="7" y="15"/>
                    <a:pt x="9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2" y="14"/>
                    <a:pt x="14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7" y="12"/>
                    <a:pt x="18" y="12"/>
                    <a:pt x="19" y="12"/>
                  </a:cubicBezTo>
                  <a:cubicBezTo>
                    <a:pt x="21" y="11"/>
                    <a:pt x="22" y="9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49"/>
            <p:cNvSpPr>
              <a:spLocks/>
            </p:cNvSpPr>
            <p:nvPr/>
          </p:nvSpPr>
          <p:spPr bwMode="auto">
            <a:xfrm>
              <a:off x="6510337" y="1655762"/>
              <a:ext cx="88900" cy="60325"/>
            </a:xfrm>
            <a:custGeom>
              <a:avLst/>
              <a:gdLst>
                <a:gd name="T0" fmla="*/ 1 w 22"/>
                <a:gd name="T1" fmla="*/ 8 h 15"/>
                <a:gd name="T2" fmla="*/ 1 w 22"/>
                <a:gd name="T3" fmla="*/ 7 h 15"/>
                <a:gd name="T4" fmla="*/ 4 w 22"/>
                <a:gd name="T5" fmla="*/ 8 h 15"/>
                <a:gd name="T6" fmla="*/ 5 w 22"/>
                <a:gd name="T7" fmla="*/ 0 h 15"/>
                <a:gd name="T8" fmla="*/ 21 w 22"/>
                <a:gd name="T9" fmla="*/ 4 h 15"/>
                <a:gd name="T10" fmla="*/ 21 w 22"/>
                <a:gd name="T11" fmla="*/ 4 h 15"/>
                <a:gd name="T12" fmla="*/ 21 w 22"/>
                <a:gd name="T13" fmla="*/ 4 h 15"/>
                <a:gd name="T14" fmla="*/ 21 w 22"/>
                <a:gd name="T15" fmla="*/ 5 h 15"/>
                <a:gd name="T16" fmla="*/ 20 w 22"/>
                <a:gd name="T17" fmla="*/ 9 h 15"/>
                <a:gd name="T18" fmla="*/ 18 w 22"/>
                <a:gd name="T19" fmla="*/ 10 h 15"/>
                <a:gd name="T20" fmla="*/ 17 w 22"/>
                <a:gd name="T21" fmla="*/ 14 h 15"/>
                <a:gd name="T22" fmla="*/ 12 w 22"/>
                <a:gd name="T23" fmla="*/ 13 h 15"/>
                <a:gd name="T24" fmla="*/ 12 w 22"/>
                <a:gd name="T25" fmla="*/ 13 h 15"/>
                <a:gd name="T26" fmla="*/ 8 w 22"/>
                <a:gd name="T27" fmla="*/ 14 h 15"/>
                <a:gd name="T28" fmla="*/ 6 w 22"/>
                <a:gd name="T29" fmla="*/ 12 h 15"/>
                <a:gd name="T30" fmla="*/ 3 w 22"/>
                <a:gd name="T31" fmla="*/ 12 h 15"/>
                <a:gd name="T32" fmla="*/ 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1" y="8"/>
                  </a:moveTo>
                  <a:cubicBezTo>
                    <a:pt x="1" y="8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2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6"/>
                    <a:pt x="22" y="8"/>
                    <a:pt x="20" y="9"/>
                  </a:cubicBezTo>
                  <a:cubicBezTo>
                    <a:pt x="20" y="10"/>
                    <a:pt x="19" y="10"/>
                    <a:pt x="18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5"/>
                    <a:pt x="13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50"/>
            <p:cNvSpPr>
              <a:spLocks/>
            </p:cNvSpPr>
            <p:nvPr/>
          </p:nvSpPr>
          <p:spPr bwMode="auto">
            <a:xfrm>
              <a:off x="6445250" y="1608137"/>
              <a:ext cx="88900" cy="55562"/>
            </a:xfrm>
            <a:custGeom>
              <a:avLst/>
              <a:gdLst>
                <a:gd name="T0" fmla="*/ 21 w 22"/>
                <a:gd name="T1" fmla="*/ 7 h 14"/>
                <a:gd name="T2" fmla="*/ 21 w 22"/>
                <a:gd name="T3" fmla="*/ 7 h 14"/>
                <a:gd name="T4" fmla="*/ 18 w 22"/>
                <a:gd name="T5" fmla="*/ 8 h 14"/>
                <a:gd name="T6" fmla="*/ 17 w 22"/>
                <a:gd name="T7" fmla="*/ 0 h 14"/>
                <a:gd name="T8" fmla="*/ 1 w 22"/>
                <a:gd name="T9" fmla="*/ 4 h 14"/>
                <a:gd name="T10" fmla="*/ 1 w 22"/>
                <a:gd name="T11" fmla="*/ 4 h 14"/>
                <a:gd name="T12" fmla="*/ 1 w 22"/>
                <a:gd name="T13" fmla="*/ 4 h 14"/>
                <a:gd name="T14" fmla="*/ 1 w 22"/>
                <a:gd name="T15" fmla="*/ 5 h 14"/>
                <a:gd name="T16" fmla="*/ 2 w 22"/>
                <a:gd name="T17" fmla="*/ 9 h 14"/>
                <a:gd name="T18" fmla="*/ 3 w 22"/>
                <a:gd name="T19" fmla="*/ 10 h 14"/>
                <a:gd name="T20" fmla="*/ 5 w 22"/>
                <a:gd name="T21" fmla="*/ 14 h 14"/>
                <a:gd name="T22" fmla="*/ 10 w 22"/>
                <a:gd name="T23" fmla="*/ 12 h 14"/>
                <a:gd name="T24" fmla="*/ 10 w 22"/>
                <a:gd name="T25" fmla="*/ 12 h 14"/>
                <a:gd name="T26" fmla="*/ 14 w 22"/>
                <a:gd name="T27" fmla="*/ 14 h 14"/>
                <a:gd name="T28" fmla="*/ 16 w 22"/>
                <a:gd name="T29" fmla="*/ 11 h 14"/>
                <a:gd name="T30" fmla="*/ 19 w 22"/>
                <a:gd name="T31" fmla="*/ 12 h 14"/>
                <a:gd name="T32" fmla="*/ 21 w 22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5" y="1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1"/>
                    <a:pt x="4" y="13"/>
                    <a:pt x="5" y="14"/>
                  </a:cubicBezTo>
                  <a:cubicBezTo>
                    <a:pt x="7" y="14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4"/>
                    <a:pt x="12" y="14"/>
                    <a:pt x="14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7" y="12"/>
                    <a:pt x="18" y="12"/>
                    <a:pt x="19" y="12"/>
                  </a:cubicBezTo>
                  <a:cubicBezTo>
                    <a:pt x="21" y="11"/>
                    <a:pt x="22" y="9"/>
                    <a:pt x="2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51"/>
            <p:cNvSpPr>
              <a:spLocks/>
            </p:cNvSpPr>
            <p:nvPr/>
          </p:nvSpPr>
          <p:spPr bwMode="auto">
            <a:xfrm>
              <a:off x="6510337" y="1608137"/>
              <a:ext cx="88900" cy="55562"/>
            </a:xfrm>
            <a:custGeom>
              <a:avLst/>
              <a:gdLst>
                <a:gd name="T0" fmla="*/ 1 w 22"/>
                <a:gd name="T1" fmla="*/ 7 h 14"/>
                <a:gd name="T2" fmla="*/ 1 w 22"/>
                <a:gd name="T3" fmla="*/ 7 h 14"/>
                <a:gd name="T4" fmla="*/ 4 w 22"/>
                <a:gd name="T5" fmla="*/ 8 h 14"/>
                <a:gd name="T6" fmla="*/ 5 w 22"/>
                <a:gd name="T7" fmla="*/ 0 h 14"/>
                <a:gd name="T8" fmla="*/ 21 w 22"/>
                <a:gd name="T9" fmla="*/ 4 h 14"/>
                <a:gd name="T10" fmla="*/ 21 w 22"/>
                <a:gd name="T11" fmla="*/ 4 h 14"/>
                <a:gd name="T12" fmla="*/ 21 w 22"/>
                <a:gd name="T13" fmla="*/ 4 h 14"/>
                <a:gd name="T14" fmla="*/ 21 w 22"/>
                <a:gd name="T15" fmla="*/ 5 h 14"/>
                <a:gd name="T16" fmla="*/ 20 w 22"/>
                <a:gd name="T17" fmla="*/ 9 h 14"/>
                <a:gd name="T18" fmla="*/ 18 w 22"/>
                <a:gd name="T19" fmla="*/ 10 h 14"/>
                <a:gd name="T20" fmla="*/ 17 w 22"/>
                <a:gd name="T21" fmla="*/ 14 h 14"/>
                <a:gd name="T22" fmla="*/ 12 w 22"/>
                <a:gd name="T23" fmla="*/ 12 h 14"/>
                <a:gd name="T24" fmla="*/ 12 w 22"/>
                <a:gd name="T25" fmla="*/ 12 h 14"/>
                <a:gd name="T26" fmla="*/ 8 w 22"/>
                <a:gd name="T27" fmla="*/ 14 h 14"/>
                <a:gd name="T28" fmla="*/ 6 w 22"/>
                <a:gd name="T29" fmla="*/ 11 h 14"/>
                <a:gd name="T30" fmla="*/ 3 w 22"/>
                <a:gd name="T31" fmla="*/ 12 h 14"/>
                <a:gd name="T32" fmla="*/ 1 w 22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2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2" y="6"/>
                    <a:pt x="22" y="8"/>
                    <a:pt x="20" y="9"/>
                  </a:cubicBezTo>
                  <a:cubicBezTo>
                    <a:pt x="20" y="10"/>
                    <a:pt x="19" y="10"/>
                    <a:pt x="18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4"/>
                    <a:pt x="13" y="14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7" y="13"/>
                    <a:pt x="6" y="12"/>
                    <a:pt x="6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1"/>
                    <a:pt x="0" y="9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52"/>
            <p:cNvSpPr>
              <a:spLocks/>
            </p:cNvSpPr>
            <p:nvPr/>
          </p:nvSpPr>
          <p:spPr bwMode="auto">
            <a:xfrm>
              <a:off x="6445250" y="1555750"/>
              <a:ext cx="88900" cy="60325"/>
            </a:xfrm>
            <a:custGeom>
              <a:avLst/>
              <a:gdLst>
                <a:gd name="T0" fmla="*/ 21 w 22"/>
                <a:gd name="T1" fmla="*/ 8 h 15"/>
                <a:gd name="T2" fmla="*/ 21 w 22"/>
                <a:gd name="T3" fmla="*/ 8 h 15"/>
                <a:gd name="T4" fmla="*/ 18 w 22"/>
                <a:gd name="T5" fmla="*/ 9 h 15"/>
                <a:gd name="T6" fmla="*/ 17 w 22"/>
                <a:gd name="T7" fmla="*/ 0 h 15"/>
                <a:gd name="T8" fmla="*/ 1 w 22"/>
                <a:gd name="T9" fmla="*/ 5 h 15"/>
                <a:gd name="T10" fmla="*/ 1 w 22"/>
                <a:gd name="T11" fmla="*/ 5 h 15"/>
                <a:gd name="T12" fmla="*/ 1 w 22"/>
                <a:gd name="T13" fmla="*/ 5 h 15"/>
                <a:gd name="T14" fmla="*/ 1 w 22"/>
                <a:gd name="T15" fmla="*/ 5 h 15"/>
                <a:gd name="T16" fmla="*/ 2 w 22"/>
                <a:gd name="T17" fmla="*/ 10 h 15"/>
                <a:gd name="T18" fmla="*/ 3 w 22"/>
                <a:gd name="T19" fmla="*/ 11 h 15"/>
                <a:gd name="T20" fmla="*/ 5 w 22"/>
                <a:gd name="T21" fmla="*/ 14 h 15"/>
                <a:gd name="T22" fmla="*/ 10 w 22"/>
                <a:gd name="T23" fmla="*/ 13 h 15"/>
                <a:gd name="T24" fmla="*/ 10 w 22"/>
                <a:gd name="T25" fmla="*/ 13 h 15"/>
                <a:gd name="T26" fmla="*/ 14 w 22"/>
                <a:gd name="T27" fmla="*/ 14 h 15"/>
                <a:gd name="T28" fmla="*/ 16 w 22"/>
                <a:gd name="T29" fmla="*/ 12 h 15"/>
                <a:gd name="T30" fmla="*/ 19 w 22"/>
                <a:gd name="T31" fmla="*/ 12 h 15"/>
                <a:gd name="T32" fmla="*/ 2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5" y="1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2" y="10"/>
                    <a:pt x="3" y="11"/>
                    <a:pt x="3" y="11"/>
                  </a:cubicBezTo>
                  <a:cubicBezTo>
                    <a:pt x="3" y="12"/>
                    <a:pt x="4" y="14"/>
                    <a:pt x="5" y="14"/>
                  </a:cubicBezTo>
                  <a:cubicBezTo>
                    <a:pt x="7" y="15"/>
                    <a:pt x="9" y="15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2" y="15"/>
                    <a:pt x="14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21" y="12"/>
                    <a:pt x="22" y="10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53"/>
            <p:cNvSpPr>
              <a:spLocks/>
            </p:cNvSpPr>
            <p:nvPr/>
          </p:nvSpPr>
          <p:spPr bwMode="auto">
            <a:xfrm>
              <a:off x="6510337" y="1555750"/>
              <a:ext cx="88900" cy="60325"/>
            </a:xfrm>
            <a:custGeom>
              <a:avLst/>
              <a:gdLst>
                <a:gd name="T0" fmla="*/ 1 w 22"/>
                <a:gd name="T1" fmla="*/ 8 h 15"/>
                <a:gd name="T2" fmla="*/ 1 w 22"/>
                <a:gd name="T3" fmla="*/ 8 h 15"/>
                <a:gd name="T4" fmla="*/ 4 w 22"/>
                <a:gd name="T5" fmla="*/ 9 h 15"/>
                <a:gd name="T6" fmla="*/ 5 w 22"/>
                <a:gd name="T7" fmla="*/ 0 h 15"/>
                <a:gd name="T8" fmla="*/ 21 w 22"/>
                <a:gd name="T9" fmla="*/ 5 h 15"/>
                <a:gd name="T10" fmla="*/ 21 w 22"/>
                <a:gd name="T11" fmla="*/ 5 h 15"/>
                <a:gd name="T12" fmla="*/ 21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8 w 22"/>
                <a:gd name="T19" fmla="*/ 11 h 15"/>
                <a:gd name="T20" fmla="*/ 17 w 22"/>
                <a:gd name="T21" fmla="*/ 14 h 15"/>
                <a:gd name="T22" fmla="*/ 12 w 22"/>
                <a:gd name="T23" fmla="*/ 13 h 15"/>
                <a:gd name="T24" fmla="*/ 12 w 22"/>
                <a:gd name="T25" fmla="*/ 13 h 15"/>
                <a:gd name="T26" fmla="*/ 8 w 22"/>
                <a:gd name="T27" fmla="*/ 14 h 15"/>
                <a:gd name="T28" fmla="*/ 6 w 22"/>
                <a:gd name="T29" fmla="*/ 12 h 15"/>
                <a:gd name="T30" fmla="*/ 3 w 22"/>
                <a:gd name="T31" fmla="*/ 12 h 15"/>
                <a:gd name="T32" fmla="*/ 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3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7"/>
                    <a:pt x="22" y="9"/>
                    <a:pt x="20" y="10"/>
                  </a:cubicBezTo>
                  <a:cubicBezTo>
                    <a:pt x="20" y="10"/>
                    <a:pt x="19" y="11"/>
                    <a:pt x="18" y="11"/>
                  </a:cubicBezTo>
                  <a:cubicBezTo>
                    <a:pt x="19" y="12"/>
                    <a:pt x="18" y="14"/>
                    <a:pt x="17" y="14"/>
                  </a:cubicBezTo>
                  <a:cubicBezTo>
                    <a:pt x="15" y="15"/>
                    <a:pt x="13" y="15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9" y="15"/>
                    <a:pt x="8" y="14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3"/>
                    <a:pt x="4" y="13"/>
                    <a:pt x="3" y="12"/>
                  </a:cubicBezTo>
                  <a:cubicBezTo>
                    <a:pt x="1" y="12"/>
                    <a:pt x="0" y="10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54"/>
            <p:cNvSpPr>
              <a:spLocks/>
            </p:cNvSpPr>
            <p:nvPr/>
          </p:nvSpPr>
          <p:spPr bwMode="auto">
            <a:xfrm>
              <a:off x="6445250" y="1506537"/>
              <a:ext cx="88900" cy="60325"/>
            </a:xfrm>
            <a:custGeom>
              <a:avLst/>
              <a:gdLst>
                <a:gd name="T0" fmla="*/ 21 w 22"/>
                <a:gd name="T1" fmla="*/ 8 h 15"/>
                <a:gd name="T2" fmla="*/ 21 w 22"/>
                <a:gd name="T3" fmla="*/ 8 h 15"/>
                <a:gd name="T4" fmla="*/ 18 w 22"/>
                <a:gd name="T5" fmla="*/ 9 h 15"/>
                <a:gd name="T6" fmla="*/ 17 w 22"/>
                <a:gd name="T7" fmla="*/ 0 h 15"/>
                <a:gd name="T8" fmla="*/ 1 w 22"/>
                <a:gd name="T9" fmla="*/ 5 h 15"/>
                <a:gd name="T10" fmla="*/ 1 w 22"/>
                <a:gd name="T11" fmla="*/ 5 h 15"/>
                <a:gd name="T12" fmla="*/ 1 w 22"/>
                <a:gd name="T13" fmla="*/ 5 h 15"/>
                <a:gd name="T14" fmla="*/ 1 w 22"/>
                <a:gd name="T15" fmla="*/ 5 h 15"/>
                <a:gd name="T16" fmla="*/ 2 w 22"/>
                <a:gd name="T17" fmla="*/ 10 h 15"/>
                <a:gd name="T18" fmla="*/ 3 w 22"/>
                <a:gd name="T19" fmla="*/ 10 h 15"/>
                <a:gd name="T20" fmla="*/ 5 w 22"/>
                <a:gd name="T21" fmla="*/ 14 h 15"/>
                <a:gd name="T22" fmla="*/ 10 w 22"/>
                <a:gd name="T23" fmla="*/ 13 h 15"/>
                <a:gd name="T24" fmla="*/ 10 w 22"/>
                <a:gd name="T25" fmla="*/ 13 h 15"/>
                <a:gd name="T26" fmla="*/ 14 w 22"/>
                <a:gd name="T27" fmla="*/ 14 h 15"/>
                <a:gd name="T28" fmla="*/ 16 w 22"/>
                <a:gd name="T29" fmla="*/ 12 h 15"/>
                <a:gd name="T30" fmla="*/ 19 w 22"/>
                <a:gd name="T31" fmla="*/ 12 h 15"/>
                <a:gd name="T32" fmla="*/ 2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5" y="1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2"/>
                    <a:pt x="4" y="13"/>
                    <a:pt x="5" y="14"/>
                  </a:cubicBezTo>
                  <a:cubicBezTo>
                    <a:pt x="7" y="15"/>
                    <a:pt x="9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2" y="15"/>
                    <a:pt x="14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7" y="12"/>
                    <a:pt x="18" y="13"/>
                    <a:pt x="19" y="12"/>
                  </a:cubicBezTo>
                  <a:cubicBezTo>
                    <a:pt x="21" y="12"/>
                    <a:pt x="22" y="10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55"/>
            <p:cNvSpPr>
              <a:spLocks/>
            </p:cNvSpPr>
            <p:nvPr/>
          </p:nvSpPr>
          <p:spPr bwMode="auto">
            <a:xfrm>
              <a:off x="6510337" y="1506537"/>
              <a:ext cx="88900" cy="60325"/>
            </a:xfrm>
            <a:custGeom>
              <a:avLst/>
              <a:gdLst>
                <a:gd name="T0" fmla="*/ 1 w 22"/>
                <a:gd name="T1" fmla="*/ 8 h 15"/>
                <a:gd name="T2" fmla="*/ 1 w 22"/>
                <a:gd name="T3" fmla="*/ 8 h 15"/>
                <a:gd name="T4" fmla="*/ 4 w 22"/>
                <a:gd name="T5" fmla="*/ 9 h 15"/>
                <a:gd name="T6" fmla="*/ 5 w 22"/>
                <a:gd name="T7" fmla="*/ 0 h 15"/>
                <a:gd name="T8" fmla="*/ 21 w 22"/>
                <a:gd name="T9" fmla="*/ 5 h 15"/>
                <a:gd name="T10" fmla="*/ 21 w 22"/>
                <a:gd name="T11" fmla="*/ 5 h 15"/>
                <a:gd name="T12" fmla="*/ 21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8 w 22"/>
                <a:gd name="T19" fmla="*/ 10 h 15"/>
                <a:gd name="T20" fmla="*/ 17 w 22"/>
                <a:gd name="T21" fmla="*/ 14 h 15"/>
                <a:gd name="T22" fmla="*/ 12 w 22"/>
                <a:gd name="T23" fmla="*/ 13 h 15"/>
                <a:gd name="T24" fmla="*/ 12 w 22"/>
                <a:gd name="T25" fmla="*/ 13 h 15"/>
                <a:gd name="T26" fmla="*/ 8 w 22"/>
                <a:gd name="T27" fmla="*/ 14 h 15"/>
                <a:gd name="T28" fmla="*/ 6 w 22"/>
                <a:gd name="T29" fmla="*/ 12 h 15"/>
                <a:gd name="T30" fmla="*/ 3 w 22"/>
                <a:gd name="T31" fmla="*/ 12 h 15"/>
                <a:gd name="T32" fmla="*/ 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3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7"/>
                    <a:pt x="22" y="9"/>
                    <a:pt x="20" y="10"/>
                  </a:cubicBezTo>
                  <a:cubicBezTo>
                    <a:pt x="20" y="10"/>
                    <a:pt x="19" y="10"/>
                    <a:pt x="18" y="10"/>
                  </a:cubicBezTo>
                  <a:cubicBezTo>
                    <a:pt x="19" y="12"/>
                    <a:pt x="18" y="13"/>
                    <a:pt x="17" y="14"/>
                  </a:cubicBezTo>
                  <a:cubicBezTo>
                    <a:pt x="15" y="15"/>
                    <a:pt x="13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9" y="15"/>
                    <a:pt x="8" y="14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3"/>
                    <a:pt x="3" y="12"/>
                  </a:cubicBezTo>
                  <a:cubicBezTo>
                    <a:pt x="1" y="12"/>
                    <a:pt x="0" y="10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56"/>
            <p:cNvSpPr>
              <a:spLocks/>
            </p:cNvSpPr>
            <p:nvPr/>
          </p:nvSpPr>
          <p:spPr bwMode="auto">
            <a:xfrm>
              <a:off x="6445250" y="1458912"/>
              <a:ext cx="88900" cy="60325"/>
            </a:xfrm>
            <a:custGeom>
              <a:avLst/>
              <a:gdLst>
                <a:gd name="T0" fmla="*/ 21 w 22"/>
                <a:gd name="T1" fmla="*/ 8 h 15"/>
                <a:gd name="T2" fmla="*/ 21 w 22"/>
                <a:gd name="T3" fmla="*/ 7 h 15"/>
                <a:gd name="T4" fmla="*/ 18 w 22"/>
                <a:gd name="T5" fmla="*/ 8 h 15"/>
                <a:gd name="T6" fmla="*/ 17 w 22"/>
                <a:gd name="T7" fmla="*/ 0 h 15"/>
                <a:gd name="T8" fmla="*/ 1 w 22"/>
                <a:gd name="T9" fmla="*/ 4 h 15"/>
                <a:gd name="T10" fmla="*/ 1 w 22"/>
                <a:gd name="T11" fmla="*/ 5 h 15"/>
                <a:gd name="T12" fmla="*/ 1 w 22"/>
                <a:gd name="T13" fmla="*/ 4 h 15"/>
                <a:gd name="T14" fmla="*/ 1 w 22"/>
                <a:gd name="T15" fmla="*/ 5 h 15"/>
                <a:gd name="T16" fmla="*/ 2 w 22"/>
                <a:gd name="T17" fmla="*/ 9 h 15"/>
                <a:gd name="T18" fmla="*/ 3 w 22"/>
                <a:gd name="T19" fmla="*/ 10 h 15"/>
                <a:gd name="T20" fmla="*/ 5 w 22"/>
                <a:gd name="T21" fmla="*/ 14 h 15"/>
                <a:gd name="T22" fmla="*/ 10 w 22"/>
                <a:gd name="T23" fmla="*/ 13 h 15"/>
                <a:gd name="T24" fmla="*/ 10 w 22"/>
                <a:gd name="T25" fmla="*/ 13 h 15"/>
                <a:gd name="T26" fmla="*/ 14 w 22"/>
                <a:gd name="T27" fmla="*/ 14 h 15"/>
                <a:gd name="T28" fmla="*/ 16 w 22"/>
                <a:gd name="T29" fmla="*/ 12 h 15"/>
                <a:gd name="T30" fmla="*/ 19 w 22"/>
                <a:gd name="T31" fmla="*/ 12 h 15"/>
                <a:gd name="T32" fmla="*/ 2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1" y="8"/>
                  </a:moveTo>
                  <a:cubicBezTo>
                    <a:pt x="21" y="8"/>
                    <a:pt x="21" y="7"/>
                    <a:pt x="21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5" y="13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2"/>
                    <a:pt x="4" y="13"/>
                    <a:pt x="5" y="14"/>
                  </a:cubicBezTo>
                  <a:cubicBezTo>
                    <a:pt x="7" y="15"/>
                    <a:pt x="9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2" y="14"/>
                    <a:pt x="14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7" y="12"/>
                    <a:pt x="18" y="12"/>
                    <a:pt x="19" y="12"/>
                  </a:cubicBezTo>
                  <a:cubicBezTo>
                    <a:pt x="21" y="11"/>
                    <a:pt x="22" y="9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57"/>
            <p:cNvSpPr>
              <a:spLocks/>
            </p:cNvSpPr>
            <p:nvPr/>
          </p:nvSpPr>
          <p:spPr bwMode="auto">
            <a:xfrm>
              <a:off x="6510337" y="1458912"/>
              <a:ext cx="88900" cy="60325"/>
            </a:xfrm>
            <a:custGeom>
              <a:avLst/>
              <a:gdLst>
                <a:gd name="T0" fmla="*/ 1 w 22"/>
                <a:gd name="T1" fmla="*/ 8 h 15"/>
                <a:gd name="T2" fmla="*/ 1 w 22"/>
                <a:gd name="T3" fmla="*/ 7 h 15"/>
                <a:gd name="T4" fmla="*/ 4 w 22"/>
                <a:gd name="T5" fmla="*/ 8 h 15"/>
                <a:gd name="T6" fmla="*/ 5 w 22"/>
                <a:gd name="T7" fmla="*/ 0 h 15"/>
                <a:gd name="T8" fmla="*/ 21 w 22"/>
                <a:gd name="T9" fmla="*/ 4 h 15"/>
                <a:gd name="T10" fmla="*/ 21 w 22"/>
                <a:gd name="T11" fmla="*/ 5 h 15"/>
                <a:gd name="T12" fmla="*/ 21 w 22"/>
                <a:gd name="T13" fmla="*/ 4 h 15"/>
                <a:gd name="T14" fmla="*/ 21 w 22"/>
                <a:gd name="T15" fmla="*/ 5 h 15"/>
                <a:gd name="T16" fmla="*/ 20 w 22"/>
                <a:gd name="T17" fmla="*/ 9 h 15"/>
                <a:gd name="T18" fmla="*/ 18 w 22"/>
                <a:gd name="T19" fmla="*/ 10 h 15"/>
                <a:gd name="T20" fmla="*/ 17 w 22"/>
                <a:gd name="T21" fmla="*/ 14 h 15"/>
                <a:gd name="T22" fmla="*/ 12 w 22"/>
                <a:gd name="T23" fmla="*/ 13 h 15"/>
                <a:gd name="T24" fmla="*/ 12 w 22"/>
                <a:gd name="T25" fmla="*/ 13 h 15"/>
                <a:gd name="T26" fmla="*/ 8 w 22"/>
                <a:gd name="T27" fmla="*/ 14 h 15"/>
                <a:gd name="T28" fmla="*/ 6 w 22"/>
                <a:gd name="T29" fmla="*/ 12 h 15"/>
                <a:gd name="T30" fmla="*/ 3 w 22"/>
                <a:gd name="T31" fmla="*/ 12 h 15"/>
                <a:gd name="T32" fmla="*/ 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1" y="8"/>
                  </a:moveTo>
                  <a:cubicBezTo>
                    <a:pt x="1" y="8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3"/>
                    <a:pt x="21" y="4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6"/>
                    <a:pt x="22" y="8"/>
                    <a:pt x="20" y="9"/>
                  </a:cubicBezTo>
                  <a:cubicBezTo>
                    <a:pt x="20" y="10"/>
                    <a:pt x="19" y="10"/>
                    <a:pt x="18" y="10"/>
                  </a:cubicBezTo>
                  <a:cubicBezTo>
                    <a:pt x="19" y="12"/>
                    <a:pt x="18" y="13"/>
                    <a:pt x="17" y="14"/>
                  </a:cubicBezTo>
                  <a:cubicBezTo>
                    <a:pt x="15" y="15"/>
                    <a:pt x="13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58"/>
            <p:cNvSpPr>
              <a:spLocks/>
            </p:cNvSpPr>
            <p:nvPr/>
          </p:nvSpPr>
          <p:spPr bwMode="auto">
            <a:xfrm>
              <a:off x="6445250" y="1411287"/>
              <a:ext cx="88900" cy="55562"/>
            </a:xfrm>
            <a:custGeom>
              <a:avLst/>
              <a:gdLst>
                <a:gd name="T0" fmla="*/ 21 w 22"/>
                <a:gd name="T1" fmla="*/ 7 h 14"/>
                <a:gd name="T2" fmla="*/ 21 w 22"/>
                <a:gd name="T3" fmla="*/ 7 h 14"/>
                <a:gd name="T4" fmla="*/ 18 w 22"/>
                <a:gd name="T5" fmla="*/ 8 h 14"/>
                <a:gd name="T6" fmla="*/ 17 w 22"/>
                <a:gd name="T7" fmla="*/ 0 h 14"/>
                <a:gd name="T8" fmla="*/ 1 w 22"/>
                <a:gd name="T9" fmla="*/ 4 h 14"/>
                <a:gd name="T10" fmla="*/ 1 w 22"/>
                <a:gd name="T11" fmla="*/ 4 h 14"/>
                <a:gd name="T12" fmla="*/ 1 w 22"/>
                <a:gd name="T13" fmla="*/ 4 h 14"/>
                <a:gd name="T14" fmla="*/ 1 w 22"/>
                <a:gd name="T15" fmla="*/ 5 h 14"/>
                <a:gd name="T16" fmla="*/ 2 w 22"/>
                <a:gd name="T17" fmla="*/ 9 h 14"/>
                <a:gd name="T18" fmla="*/ 3 w 22"/>
                <a:gd name="T19" fmla="*/ 10 h 14"/>
                <a:gd name="T20" fmla="*/ 5 w 22"/>
                <a:gd name="T21" fmla="*/ 14 h 14"/>
                <a:gd name="T22" fmla="*/ 10 w 22"/>
                <a:gd name="T23" fmla="*/ 12 h 14"/>
                <a:gd name="T24" fmla="*/ 10 w 22"/>
                <a:gd name="T25" fmla="*/ 12 h 14"/>
                <a:gd name="T26" fmla="*/ 14 w 22"/>
                <a:gd name="T27" fmla="*/ 14 h 14"/>
                <a:gd name="T28" fmla="*/ 16 w 22"/>
                <a:gd name="T29" fmla="*/ 11 h 14"/>
                <a:gd name="T30" fmla="*/ 19 w 22"/>
                <a:gd name="T31" fmla="*/ 12 h 14"/>
                <a:gd name="T32" fmla="*/ 21 w 22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5" y="1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1"/>
                    <a:pt x="4" y="13"/>
                    <a:pt x="5" y="14"/>
                  </a:cubicBezTo>
                  <a:cubicBezTo>
                    <a:pt x="7" y="14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4"/>
                    <a:pt x="12" y="14"/>
                    <a:pt x="14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7" y="12"/>
                    <a:pt x="18" y="12"/>
                    <a:pt x="19" y="12"/>
                  </a:cubicBezTo>
                  <a:cubicBezTo>
                    <a:pt x="21" y="11"/>
                    <a:pt x="22" y="9"/>
                    <a:pt x="2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59"/>
            <p:cNvSpPr>
              <a:spLocks/>
            </p:cNvSpPr>
            <p:nvPr/>
          </p:nvSpPr>
          <p:spPr bwMode="auto">
            <a:xfrm>
              <a:off x="6510337" y="1411287"/>
              <a:ext cx="88900" cy="55562"/>
            </a:xfrm>
            <a:custGeom>
              <a:avLst/>
              <a:gdLst>
                <a:gd name="T0" fmla="*/ 1 w 22"/>
                <a:gd name="T1" fmla="*/ 7 h 14"/>
                <a:gd name="T2" fmla="*/ 1 w 22"/>
                <a:gd name="T3" fmla="*/ 7 h 14"/>
                <a:gd name="T4" fmla="*/ 4 w 22"/>
                <a:gd name="T5" fmla="*/ 8 h 14"/>
                <a:gd name="T6" fmla="*/ 5 w 22"/>
                <a:gd name="T7" fmla="*/ 0 h 14"/>
                <a:gd name="T8" fmla="*/ 21 w 22"/>
                <a:gd name="T9" fmla="*/ 4 h 14"/>
                <a:gd name="T10" fmla="*/ 21 w 22"/>
                <a:gd name="T11" fmla="*/ 4 h 14"/>
                <a:gd name="T12" fmla="*/ 21 w 22"/>
                <a:gd name="T13" fmla="*/ 4 h 14"/>
                <a:gd name="T14" fmla="*/ 21 w 22"/>
                <a:gd name="T15" fmla="*/ 5 h 14"/>
                <a:gd name="T16" fmla="*/ 20 w 22"/>
                <a:gd name="T17" fmla="*/ 9 h 14"/>
                <a:gd name="T18" fmla="*/ 18 w 22"/>
                <a:gd name="T19" fmla="*/ 10 h 14"/>
                <a:gd name="T20" fmla="*/ 17 w 22"/>
                <a:gd name="T21" fmla="*/ 14 h 14"/>
                <a:gd name="T22" fmla="*/ 12 w 22"/>
                <a:gd name="T23" fmla="*/ 12 h 14"/>
                <a:gd name="T24" fmla="*/ 12 w 22"/>
                <a:gd name="T25" fmla="*/ 12 h 14"/>
                <a:gd name="T26" fmla="*/ 8 w 22"/>
                <a:gd name="T27" fmla="*/ 14 h 14"/>
                <a:gd name="T28" fmla="*/ 6 w 22"/>
                <a:gd name="T29" fmla="*/ 11 h 14"/>
                <a:gd name="T30" fmla="*/ 3 w 22"/>
                <a:gd name="T31" fmla="*/ 12 h 14"/>
                <a:gd name="T32" fmla="*/ 1 w 22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2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2" y="6"/>
                    <a:pt x="22" y="8"/>
                    <a:pt x="20" y="9"/>
                  </a:cubicBezTo>
                  <a:cubicBezTo>
                    <a:pt x="20" y="10"/>
                    <a:pt x="19" y="10"/>
                    <a:pt x="18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4"/>
                    <a:pt x="13" y="14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7" y="13"/>
                    <a:pt x="6" y="12"/>
                    <a:pt x="6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1"/>
                    <a:pt x="0" y="9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60"/>
            <p:cNvSpPr>
              <a:spLocks/>
            </p:cNvSpPr>
            <p:nvPr/>
          </p:nvSpPr>
          <p:spPr bwMode="auto">
            <a:xfrm>
              <a:off x="6450012" y="1362075"/>
              <a:ext cx="84138" cy="57150"/>
            </a:xfrm>
            <a:custGeom>
              <a:avLst/>
              <a:gdLst>
                <a:gd name="T0" fmla="*/ 20 w 21"/>
                <a:gd name="T1" fmla="*/ 7 h 14"/>
                <a:gd name="T2" fmla="*/ 20 w 21"/>
                <a:gd name="T3" fmla="*/ 7 h 14"/>
                <a:gd name="T4" fmla="*/ 17 w 21"/>
                <a:gd name="T5" fmla="*/ 8 h 14"/>
                <a:gd name="T6" fmla="*/ 16 w 21"/>
                <a:gd name="T7" fmla="*/ 0 h 14"/>
                <a:gd name="T8" fmla="*/ 1 w 21"/>
                <a:gd name="T9" fmla="*/ 4 h 14"/>
                <a:gd name="T10" fmla="*/ 1 w 21"/>
                <a:gd name="T11" fmla="*/ 4 h 14"/>
                <a:gd name="T12" fmla="*/ 1 w 21"/>
                <a:gd name="T13" fmla="*/ 4 h 14"/>
                <a:gd name="T14" fmla="*/ 1 w 21"/>
                <a:gd name="T15" fmla="*/ 4 h 14"/>
                <a:gd name="T16" fmla="*/ 2 w 21"/>
                <a:gd name="T17" fmla="*/ 9 h 14"/>
                <a:gd name="T18" fmla="*/ 3 w 21"/>
                <a:gd name="T19" fmla="*/ 9 h 14"/>
                <a:gd name="T20" fmla="*/ 5 w 21"/>
                <a:gd name="T21" fmla="*/ 13 h 14"/>
                <a:gd name="T22" fmla="*/ 9 w 21"/>
                <a:gd name="T23" fmla="*/ 12 h 14"/>
                <a:gd name="T24" fmla="*/ 10 w 21"/>
                <a:gd name="T25" fmla="*/ 12 h 14"/>
                <a:gd name="T26" fmla="*/ 13 w 21"/>
                <a:gd name="T27" fmla="*/ 13 h 14"/>
                <a:gd name="T28" fmla="*/ 15 w 21"/>
                <a:gd name="T29" fmla="*/ 11 h 14"/>
                <a:gd name="T30" fmla="*/ 18 w 21"/>
                <a:gd name="T31" fmla="*/ 11 h 14"/>
                <a:gd name="T32" fmla="*/ 20 w 21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4">
                  <a:moveTo>
                    <a:pt x="2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3"/>
                    <a:pt x="12" y="13"/>
                    <a:pt x="13" y="13"/>
                  </a:cubicBezTo>
                  <a:cubicBezTo>
                    <a:pt x="14" y="13"/>
                    <a:pt x="15" y="12"/>
                    <a:pt x="15" y="11"/>
                  </a:cubicBezTo>
                  <a:cubicBezTo>
                    <a:pt x="16" y="11"/>
                    <a:pt x="17" y="12"/>
                    <a:pt x="18" y="11"/>
                  </a:cubicBezTo>
                  <a:cubicBezTo>
                    <a:pt x="20" y="11"/>
                    <a:pt x="21" y="9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61"/>
            <p:cNvSpPr>
              <a:spLocks/>
            </p:cNvSpPr>
            <p:nvPr/>
          </p:nvSpPr>
          <p:spPr bwMode="auto">
            <a:xfrm>
              <a:off x="6510337" y="1362075"/>
              <a:ext cx="84138" cy="57150"/>
            </a:xfrm>
            <a:custGeom>
              <a:avLst/>
              <a:gdLst>
                <a:gd name="T0" fmla="*/ 1 w 21"/>
                <a:gd name="T1" fmla="*/ 7 h 14"/>
                <a:gd name="T2" fmla="*/ 1 w 21"/>
                <a:gd name="T3" fmla="*/ 7 h 14"/>
                <a:gd name="T4" fmla="*/ 4 w 21"/>
                <a:gd name="T5" fmla="*/ 8 h 14"/>
                <a:gd name="T6" fmla="*/ 5 w 21"/>
                <a:gd name="T7" fmla="*/ 0 h 14"/>
                <a:gd name="T8" fmla="*/ 20 w 21"/>
                <a:gd name="T9" fmla="*/ 4 h 14"/>
                <a:gd name="T10" fmla="*/ 20 w 21"/>
                <a:gd name="T11" fmla="*/ 4 h 14"/>
                <a:gd name="T12" fmla="*/ 20 w 21"/>
                <a:gd name="T13" fmla="*/ 4 h 14"/>
                <a:gd name="T14" fmla="*/ 20 w 21"/>
                <a:gd name="T15" fmla="*/ 4 h 14"/>
                <a:gd name="T16" fmla="*/ 19 w 21"/>
                <a:gd name="T17" fmla="*/ 9 h 14"/>
                <a:gd name="T18" fmla="*/ 17 w 21"/>
                <a:gd name="T19" fmla="*/ 9 h 14"/>
                <a:gd name="T20" fmla="*/ 16 w 21"/>
                <a:gd name="T21" fmla="*/ 13 h 14"/>
                <a:gd name="T22" fmla="*/ 12 w 21"/>
                <a:gd name="T23" fmla="*/ 12 h 14"/>
                <a:gd name="T24" fmla="*/ 11 w 21"/>
                <a:gd name="T25" fmla="*/ 12 h 14"/>
                <a:gd name="T26" fmla="*/ 8 w 21"/>
                <a:gd name="T27" fmla="*/ 13 h 14"/>
                <a:gd name="T28" fmla="*/ 6 w 21"/>
                <a:gd name="T29" fmla="*/ 11 h 14"/>
                <a:gd name="T30" fmla="*/ 3 w 21"/>
                <a:gd name="T31" fmla="*/ 11 h 14"/>
                <a:gd name="T32" fmla="*/ 1 w 21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4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2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6"/>
                    <a:pt x="21" y="8"/>
                    <a:pt x="19" y="9"/>
                  </a:cubicBezTo>
                  <a:cubicBezTo>
                    <a:pt x="19" y="9"/>
                    <a:pt x="18" y="9"/>
                    <a:pt x="17" y="9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4" y="14"/>
                    <a:pt x="12" y="13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9" y="13"/>
                    <a:pt x="8" y="13"/>
                  </a:cubicBezTo>
                  <a:cubicBezTo>
                    <a:pt x="7" y="13"/>
                    <a:pt x="6" y="12"/>
                    <a:pt x="6" y="11"/>
                  </a:cubicBezTo>
                  <a:cubicBezTo>
                    <a:pt x="5" y="11"/>
                    <a:pt x="4" y="12"/>
                    <a:pt x="3" y="11"/>
                  </a:cubicBezTo>
                  <a:cubicBezTo>
                    <a:pt x="1" y="11"/>
                    <a:pt x="0" y="9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62"/>
            <p:cNvSpPr>
              <a:spLocks/>
            </p:cNvSpPr>
            <p:nvPr/>
          </p:nvSpPr>
          <p:spPr bwMode="auto">
            <a:xfrm>
              <a:off x="6450012" y="1314450"/>
              <a:ext cx="80963" cy="52387"/>
            </a:xfrm>
            <a:custGeom>
              <a:avLst/>
              <a:gdLst>
                <a:gd name="T0" fmla="*/ 20 w 20"/>
                <a:gd name="T1" fmla="*/ 7 h 13"/>
                <a:gd name="T2" fmla="*/ 20 w 20"/>
                <a:gd name="T3" fmla="*/ 7 h 13"/>
                <a:gd name="T4" fmla="*/ 17 w 20"/>
                <a:gd name="T5" fmla="*/ 7 h 13"/>
                <a:gd name="T6" fmla="*/ 16 w 20"/>
                <a:gd name="T7" fmla="*/ 0 h 13"/>
                <a:gd name="T8" fmla="*/ 2 w 20"/>
                <a:gd name="T9" fmla="*/ 4 h 13"/>
                <a:gd name="T10" fmla="*/ 2 w 20"/>
                <a:gd name="T11" fmla="*/ 4 h 13"/>
                <a:gd name="T12" fmla="*/ 2 w 20"/>
                <a:gd name="T13" fmla="*/ 4 h 13"/>
                <a:gd name="T14" fmla="*/ 1 w 20"/>
                <a:gd name="T15" fmla="*/ 4 h 13"/>
                <a:gd name="T16" fmla="*/ 2 w 20"/>
                <a:gd name="T17" fmla="*/ 8 h 13"/>
                <a:gd name="T18" fmla="*/ 4 w 20"/>
                <a:gd name="T19" fmla="*/ 9 h 13"/>
                <a:gd name="T20" fmla="*/ 6 w 20"/>
                <a:gd name="T21" fmla="*/ 12 h 13"/>
                <a:gd name="T22" fmla="*/ 10 w 20"/>
                <a:gd name="T23" fmla="*/ 11 h 13"/>
                <a:gd name="T24" fmla="*/ 10 w 20"/>
                <a:gd name="T25" fmla="*/ 11 h 13"/>
                <a:gd name="T26" fmla="*/ 13 w 20"/>
                <a:gd name="T27" fmla="*/ 13 h 13"/>
                <a:gd name="T28" fmla="*/ 15 w 20"/>
                <a:gd name="T29" fmla="*/ 11 h 13"/>
                <a:gd name="T30" fmla="*/ 18 w 20"/>
                <a:gd name="T31" fmla="*/ 11 h 13"/>
                <a:gd name="T32" fmla="*/ 20 w 20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3">
                  <a:moveTo>
                    <a:pt x="2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1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0" y="6"/>
                    <a:pt x="1" y="8"/>
                    <a:pt x="2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10"/>
                    <a:pt x="4" y="12"/>
                    <a:pt x="6" y="12"/>
                  </a:cubicBezTo>
                  <a:cubicBezTo>
                    <a:pt x="7" y="13"/>
                    <a:pt x="9" y="1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2"/>
                    <a:pt x="12" y="13"/>
                    <a:pt x="13" y="13"/>
                  </a:cubicBezTo>
                  <a:cubicBezTo>
                    <a:pt x="14" y="12"/>
                    <a:pt x="15" y="11"/>
                    <a:pt x="15" y="11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20" y="10"/>
                    <a:pt x="20" y="8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63"/>
            <p:cNvSpPr>
              <a:spLocks/>
            </p:cNvSpPr>
            <p:nvPr/>
          </p:nvSpPr>
          <p:spPr bwMode="auto">
            <a:xfrm>
              <a:off x="6510337" y="1314450"/>
              <a:ext cx="80963" cy="52387"/>
            </a:xfrm>
            <a:custGeom>
              <a:avLst/>
              <a:gdLst>
                <a:gd name="T0" fmla="*/ 1 w 20"/>
                <a:gd name="T1" fmla="*/ 7 h 13"/>
                <a:gd name="T2" fmla="*/ 1 w 20"/>
                <a:gd name="T3" fmla="*/ 7 h 13"/>
                <a:gd name="T4" fmla="*/ 4 w 20"/>
                <a:gd name="T5" fmla="*/ 7 h 13"/>
                <a:gd name="T6" fmla="*/ 5 w 20"/>
                <a:gd name="T7" fmla="*/ 0 h 13"/>
                <a:gd name="T8" fmla="*/ 19 w 20"/>
                <a:gd name="T9" fmla="*/ 4 h 13"/>
                <a:gd name="T10" fmla="*/ 19 w 20"/>
                <a:gd name="T11" fmla="*/ 4 h 13"/>
                <a:gd name="T12" fmla="*/ 19 w 20"/>
                <a:gd name="T13" fmla="*/ 4 h 13"/>
                <a:gd name="T14" fmla="*/ 19 w 20"/>
                <a:gd name="T15" fmla="*/ 4 h 13"/>
                <a:gd name="T16" fmla="*/ 19 w 20"/>
                <a:gd name="T17" fmla="*/ 8 h 13"/>
                <a:gd name="T18" fmla="*/ 17 w 20"/>
                <a:gd name="T19" fmla="*/ 9 h 13"/>
                <a:gd name="T20" fmla="*/ 15 w 20"/>
                <a:gd name="T21" fmla="*/ 12 h 13"/>
                <a:gd name="T22" fmla="*/ 11 w 20"/>
                <a:gd name="T23" fmla="*/ 11 h 13"/>
                <a:gd name="T24" fmla="*/ 11 w 20"/>
                <a:gd name="T25" fmla="*/ 11 h 13"/>
                <a:gd name="T26" fmla="*/ 8 w 20"/>
                <a:gd name="T27" fmla="*/ 13 h 13"/>
                <a:gd name="T28" fmla="*/ 5 w 20"/>
                <a:gd name="T29" fmla="*/ 11 h 13"/>
                <a:gd name="T30" fmla="*/ 3 w 20"/>
                <a:gd name="T31" fmla="*/ 11 h 13"/>
                <a:gd name="T32" fmla="*/ 1 w 20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3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1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6"/>
                    <a:pt x="20" y="8"/>
                    <a:pt x="19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7" y="10"/>
                    <a:pt x="17" y="12"/>
                    <a:pt x="15" y="12"/>
                  </a:cubicBezTo>
                  <a:cubicBezTo>
                    <a:pt x="14" y="13"/>
                    <a:pt x="12" y="13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6" y="12"/>
                    <a:pt x="6" y="11"/>
                    <a:pt x="5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1" y="10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Rectangle 64"/>
            <p:cNvSpPr>
              <a:spLocks noChangeArrowheads="1"/>
            </p:cNvSpPr>
            <p:nvPr/>
          </p:nvSpPr>
          <p:spPr bwMode="auto">
            <a:xfrm>
              <a:off x="6513512" y="1314450"/>
              <a:ext cx="17463" cy="574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Oval 65"/>
            <p:cNvSpPr>
              <a:spLocks noChangeArrowheads="1"/>
            </p:cNvSpPr>
            <p:nvPr/>
          </p:nvSpPr>
          <p:spPr bwMode="auto">
            <a:xfrm>
              <a:off x="6513512" y="1293812"/>
              <a:ext cx="17463" cy="396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86"/>
            <p:cNvSpPr>
              <a:spLocks/>
            </p:cNvSpPr>
            <p:nvPr/>
          </p:nvSpPr>
          <p:spPr bwMode="auto">
            <a:xfrm>
              <a:off x="6675437" y="1897062"/>
              <a:ext cx="87313" cy="57150"/>
            </a:xfrm>
            <a:custGeom>
              <a:avLst/>
              <a:gdLst>
                <a:gd name="T0" fmla="*/ 21 w 22"/>
                <a:gd name="T1" fmla="*/ 7 h 14"/>
                <a:gd name="T2" fmla="*/ 21 w 22"/>
                <a:gd name="T3" fmla="*/ 7 h 14"/>
                <a:gd name="T4" fmla="*/ 18 w 22"/>
                <a:gd name="T5" fmla="*/ 8 h 14"/>
                <a:gd name="T6" fmla="*/ 17 w 22"/>
                <a:gd name="T7" fmla="*/ 0 h 14"/>
                <a:gd name="T8" fmla="*/ 1 w 22"/>
                <a:gd name="T9" fmla="*/ 4 h 14"/>
                <a:gd name="T10" fmla="*/ 1 w 22"/>
                <a:gd name="T11" fmla="*/ 4 h 14"/>
                <a:gd name="T12" fmla="*/ 1 w 22"/>
                <a:gd name="T13" fmla="*/ 4 h 14"/>
                <a:gd name="T14" fmla="*/ 1 w 22"/>
                <a:gd name="T15" fmla="*/ 4 h 14"/>
                <a:gd name="T16" fmla="*/ 2 w 22"/>
                <a:gd name="T17" fmla="*/ 9 h 14"/>
                <a:gd name="T18" fmla="*/ 4 w 22"/>
                <a:gd name="T19" fmla="*/ 10 h 14"/>
                <a:gd name="T20" fmla="*/ 5 w 22"/>
                <a:gd name="T21" fmla="*/ 13 h 14"/>
                <a:gd name="T22" fmla="*/ 10 w 22"/>
                <a:gd name="T23" fmla="*/ 12 h 14"/>
                <a:gd name="T24" fmla="*/ 10 w 22"/>
                <a:gd name="T25" fmla="*/ 12 h 14"/>
                <a:gd name="T26" fmla="*/ 14 w 22"/>
                <a:gd name="T27" fmla="*/ 14 h 14"/>
                <a:gd name="T28" fmla="*/ 16 w 22"/>
                <a:gd name="T29" fmla="*/ 11 h 14"/>
                <a:gd name="T30" fmla="*/ 19 w 22"/>
                <a:gd name="T31" fmla="*/ 12 h 14"/>
                <a:gd name="T32" fmla="*/ 21 w 22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3" y="11"/>
                    <a:pt x="4" y="13"/>
                    <a:pt x="5" y="13"/>
                  </a:cubicBezTo>
                  <a:cubicBezTo>
                    <a:pt x="7" y="14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7" y="12"/>
                    <a:pt x="18" y="12"/>
                    <a:pt x="19" y="12"/>
                  </a:cubicBezTo>
                  <a:cubicBezTo>
                    <a:pt x="21" y="11"/>
                    <a:pt x="22" y="9"/>
                    <a:pt x="2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87"/>
            <p:cNvSpPr>
              <a:spLocks/>
            </p:cNvSpPr>
            <p:nvPr/>
          </p:nvSpPr>
          <p:spPr bwMode="auto">
            <a:xfrm>
              <a:off x="6738937" y="1897062"/>
              <a:ext cx="88900" cy="57150"/>
            </a:xfrm>
            <a:custGeom>
              <a:avLst/>
              <a:gdLst>
                <a:gd name="T0" fmla="*/ 1 w 22"/>
                <a:gd name="T1" fmla="*/ 7 h 14"/>
                <a:gd name="T2" fmla="*/ 1 w 22"/>
                <a:gd name="T3" fmla="*/ 7 h 14"/>
                <a:gd name="T4" fmla="*/ 4 w 22"/>
                <a:gd name="T5" fmla="*/ 8 h 14"/>
                <a:gd name="T6" fmla="*/ 5 w 22"/>
                <a:gd name="T7" fmla="*/ 0 h 14"/>
                <a:gd name="T8" fmla="*/ 21 w 22"/>
                <a:gd name="T9" fmla="*/ 4 h 14"/>
                <a:gd name="T10" fmla="*/ 21 w 22"/>
                <a:gd name="T11" fmla="*/ 4 h 14"/>
                <a:gd name="T12" fmla="*/ 21 w 22"/>
                <a:gd name="T13" fmla="*/ 4 h 14"/>
                <a:gd name="T14" fmla="*/ 21 w 22"/>
                <a:gd name="T15" fmla="*/ 4 h 14"/>
                <a:gd name="T16" fmla="*/ 20 w 22"/>
                <a:gd name="T17" fmla="*/ 9 h 14"/>
                <a:gd name="T18" fmla="*/ 19 w 22"/>
                <a:gd name="T19" fmla="*/ 10 h 14"/>
                <a:gd name="T20" fmla="*/ 17 w 22"/>
                <a:gd name="T21" fmla="*/ 13 h 14"/>
                <a:gd name="T22" fmla="*/ 12 w 22"/>
                <a:gd name="T23" fmla="*/ 12 h 14"/>
                <a:gd name="T24" fmla="*/ 12 w 22"/>
                <a:gd name="T25" fmla="*/ 12 h 14"/>
                <a:gd name="T26" fmla="*/ 8 w 22"/>
                <a:gd name="T27" fmla="*/ 14 h 14"/>
                <a:gd name="T28" fmla="*/ 6 w 22"/>
                <a:gd name="T29" fmla="*/ 11 h 14"/>
                <a:gd name="T30" fmla="*/ 3 w 22"/>
                <a:gd name="T31" fmla="*/ 12 h 14"/>
                <a:gd name="T32" fmla="*/ 1 w 22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2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6"/>
                    <a:pt x="22" y="8"/>
                    <a:pt x="20" y="9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11"/>
                    <a:pt x="18" y="13"/>
                    <a:pt x="17" y="13"/>
                  </a:cubicBezTo>
                  <a:cubicBezTo>
                    <a:pt x="15" y="14"/>
                    <a:pt x="13" y="14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3"/>
                    <a:pt x="10" y="14"/>
                    <a:pt x="8" y="14"/>
                  </a:cubicBezTo>
                  <a:cubicBezTo>
                    <a:pt x="7" y="13"/>
                    <a:pt x="6" y="12"/>
                    <a:pt x="6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1"/>
                    <a:pt x="0" y="9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88"/>
            <p:cNvSpPr>
              <a:spLocks/>
            </p:cNvSpPr>
            <p:nvPr/>
          </p:nvSpPr>
          <p:spPr bwMode="auto">
            <a:xfrm>
              <a:off x="6675437" y="1844675"/>
              <a:ext cx="87313" cy="60325"/>
            </a:xfrm>
            <a:custGeom>
              <a:avLst/>
              <a:gdLst>
                <a:gd name="T0" fmla="*/ 21 w 22"/>
                <a:gd name="T1" fmla="*/ 8 h 15"/>
                <a:gd name="T2" fmla="*/ 21 w 22"/>
                <a:gd name="T3" fmla="*/ 8 h 15"/>
                <a:gd name="T4" fmla="*/ 18 w 22"/>
                <a:gd name="T5" fmla="*/ 9 h 15"/>
                <a:gd name="T6" fmla="*/ 17 w 22"/>
                <a:gd name="T7" fmla="*/ 0 h 15"/>
                <a:gd name="T8" fmla="*/ 1 w 22"/>
                <a:gd name="T9" fmla="*/ 5 h 15"/>
                <a:gd name="T10" fmla="*/ 1 w 22"/>
                <a:gd name="T11" fmla="*/ 5 h 15"/>
                <a:gd name="T12" fmla="*/ 1 w 22"/>
                <a:gd name="T13" fmla="*/ 5 h 15"/>
                <a:gd name="T14" fmla="*/ 1 w 22"/>
                <a:gd name="T15" fmla="*/ 5 h 15"/>
                <a:gd name="T16" fmla="*/ 2 w 22"/>
                <a:gd name="T17" fmla="*/ 10 h 15"/>
                <a:gd name="T18" fmla="*/ 4 w 22"/>
                <a:gd name="T19" fmla="*/ 11 h 15"/>
                <a:gd name="T20" fmla="*/ 5 w 22"/>
                <a:gd name="T21" fmla="*/ 14 h 15"/>
                <a:gd name="T22" fmla="*/ 10 w 22"/>
                <a:gd name="T23" fmla="*/ 13 h 15"/>
                <a:gd name="T24" fmla="*/ 10 w 22"/>
                <a:gd name="T25" fmla="*/ 13 h 15"/>
                <a:gd name="T26" fmla="*/ 14 w 22"/>
                <a:gd name="T27" fmla="*/ 14 h 15"/>
                <a:gd name="T28" fmla="*/ 16 w 22"/>
                <a:gd name="T29" fmla="*/ 12 h 15"/>
                <a:gd name="T30" fmla="*/ 19 w 22"/>
                <a:gd name="T31" fmla="*/ 12 h 15"/>
                <a:gd name="T32" fmla="*/ 2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2" y="10"/>
                    <a:pt x="3" y="10"/>
                    <a:pt x="4" y="11"/>
                  </a:cubicBezTo>
                  <a:cubicBezTo>
                    <a:pt x="3" y="12"/>
                    <a:pt x="4" y="14"/>
                    <a:pt x="5" y="14"/>
                  </a:cubicBezTo>
                  <a:cubicBezTo>
                    <a:pt x="7" y="15"/>
                    <a:pt x="9" y="15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3" y="15"/>
                    <a:pt x="14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21" y="12"/>
                    <a:pt x="22" y="10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89"/>
            <p:cNvSpPr>
              <a:spLocks/>
            </p:cNvSpPr>
            <p:nvPr/>
          </p:nvSpPr>
          <p:spPr bwMode="auto">
            <a:xfrm>
              <a:off x="6738937" y="1844675"/>
              <a:ext cx="88900" cy="60325"/>
            </a:xfrm>
            <a:custGeom>
              <a:avLst/>
              <a:gdLst>
                <a:gd name="T0" fmla="*/ 1 w 22"/>
                <a:gd name="T1" fmla="*/ 8 h 15"/>
                <a:gd name="T2" fmla="*/ 1 w 22"/>
                <a:gd name="T3" fmla="*/ 8 h 15"/>
                <a:gd name="T4" fmla="*/ 4 w 22"/>
                <a:gd name="T5" fmla="*/ 9 h 15"/>
                <a:gd name="T6" fmla="*/ 5 w 22"/>
                <a:gd name="T7" fmla="*/ 0 h 15"/>
                <a:gd name="T8" fmla="*/ 21 w 22"/>
                <a:gd name="T9" fmla="*/ 5 h 15"/>
                <a:gd name="T10" fmla="*/ 21 w 22"/>
                <a:gd name="T11" fmla="*/ 5 h 15"/>
                <a:gd name="T12" fmla="*/ 21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9 w 22"/>
                <a:gd name="T19" fmla="*/ 11 h 15"/>
                <a:gd name="T20" fmla="*/ 17 w 22"/>
                <a:gd name="T21" fmla="*/ 14 h 15"/>
                <a:gd name="T22" fmla="*/ 12 w 22"/>
                <a:gd name="T23" fmla="*/ 13 h 15"/>
                <a:gd name="T24" fmla="*/ 12 w 22"/>
                <a:gd name="T25" fmla="*/ 13 h 15"/>
                <a:gd name="T26" fmla="*/ 8 w 22"/>
                <a:gd name="T27" fmla="*/ 14 h 15"/>
                <a:gd name="T28" fmla="*/ 6 w 22"/>
                <a:gd name="T29" fmla="*/ 12 h 15"/>
                <a:gd name="T30" fmla="*/ 3 w 22"/>
                <a:gd name="T31" fmla="*/ 12 h 15"/>
                <a:gd name="T32" fmla="*/ 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3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7"/>
                    <a:pt x="22" y="9"/>
                    <a:pt x="20" y="10"/>
                  </a:cubicBezTo>
                  <a:cubicBezTo>
                    <a:pt x="20" y="10"/>
                    <a:pt x="19" y="10"/>
                    <a:pt x="19" y="11"/>
                  </a:cubicBezTo>
                  <a:cubicBezTo>
                    <a:pt x="19" y="12"/>
                    <a:pt x="18" y="14"/>
                    <a:pt x="17" y="14"/>
                  </a:cubicBezTo>
                  <a:cubicBezTo>
                    <a:pt x="15" y="15"/>
                    <a:pt x="13" y="15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0" y="15"/>
                    <a:pt x="8" y="14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3"/>
                    <a:pt x="4" y="13"/>
                    <a:pt x="3" y="12"/>
                  </a:cubicBezTo>
                  <a:cubicBezTo>
                    <a:pt x="1" y="12"/>
                    <a:pt x="0" y="10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90"/>
            <p:cNvSpPr>
              <a:spLocks/>
            </p:cNvSpPr>
            <p:nvPr/>
          </p:nvSpPr>
          <p:spPr bwMode="auto">
            <a:xfrm>
              <a:off x="6675437" y="1797050"/>
              <a:ext cx="87313" cy="60325"/>
            </a:xfrm>
            <a:custGeom>
              <a:avLst/>
              <a:gdLst>
                <a:gd name="T0" fmla="*/ 21 w 22"/>
                <a:gd name="T1" fmla="*/ 8 h 15"/>
                <a:gd name="T2" fmla="*/ 21 w 22"/>
                <a:gd name="T3" fmla="*/ 8 h 15"/>
                <a:gd name="T4" fmla="*/ 18 w 22"/>
                <a:gd name="T5" fmla="*/ 9 h 15"/>
                <a:gd name="T6" fmla="*/ 17 w 22"/>
                <a:gd name="T7" fmla="*/ 0 h 15"/>
                <a:gd name="T8" fmla="*/ 1 w 22"/>
                <a:gd name="T9" fmla="*/ 5 h 15"/>
                <a:gd name="T10" fmla="*/ 1 w 22"/>
                <a:gd name="T11" fmla="*/ 5 h 15"/>
                <a:gd name="T12" fmla="*/ 1 w 22"/>
                <a:gd name="T13" fmla="*/ 5 h 15"/>
                <a:gd name="T14" fmla="*/ 1 w 22"/>
                <a:gd name="T15" fmla="*/ 5 h 15"/>
                <a:gd name="T16" fmla="*/ 2 w 22"/>
                <a:gd name="T17" fmla="*/ 10 h 15"/>
                <a:gd name="T18" fmla="*/ 4 w 22"/>
                <a:gd name="T19" fmla="*/ 10 h 15"/>
                <a:gd name="T20" fmla="*/ 5 w 22"/>
                <a:gd name="T21" fmla="*/ 14 h 15"/>
                <a:gd name="T22" fmla="*/ 10 w 22"/>
                <a:gd name="T23" fmla="*/ 13 h 15"/>
                <a:gd name="T24" fmla="*/ 10 w 22"/>
                <a:gd name="T25" fmla="*/ 13 h 15"/>
                <a:gd name="T26" fmla="*/ 14 w 22"/>
                <a:gd name="T27" fmla="*/ 14 h 15"/>
                <a:gd name="T28" fmla="*/ 16 w 22"/>
                <a:gd name="T29" fmla="*/ 12 h 15"/>
                <a:gd name="T30" fmla="*/ 19 w 22"/>
                <a:gd name="T31" fmla="*/ 12 h 15"/>
                <a:gd name="T32" fmla="*/ 2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9"/>
                    <a:pt x="2" y="10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3" y="12"/>
                    <a:pt x="4" y="13"/>
                    <a:pt x="5" y="14"/>
                  </a:cubicBezTo>
                  <a:cubicBezTo>
                    <a:pt x="7" y="15"/>
                    <a:pt x="9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3" y="15"/>
                    <a:pt x="14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7" y="12"/>
                    <a:pt x="18" y="13"/>
                    <a:pt x="19" y="12"/>
                  </a:cubicBezTo>
                  <a:cubicBezTo>
                    <a:pt x="21" y="12"/>
                    <a:pt x="22" y="10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91"/>
            <p:cNvSpPr>
              <a:spLocks/>
            </p:cNvSpPr>
            <p:nvPr/>
          </p:nvSpPr>
          <p:spPr bwMode="auto">
            <a:xfrm>
              <a:off x="6738937" y="1797050"/>
              <a:ext cx="88900" cy="60325"/>
            </a:xfrm>
            <a:custGeom>
              <a:avLst/>
              <a:gdLst>
                <a:gd name="T0" fmla="*/ 1 w 22"/>
                <a:gd name="T1" fmla="*/ 8 h 15"/>
                <a:gd name="T2" fmla="*/ 1 w 22"/>
                <a:gd name="T3" fmla="*/ 8 h 15"/>
                <a:gd name="T4" fmla="*/ 4 w 22"/>
                <a:gd name="T5" fmla="*/ 9 h 15"/>
                <a:gd name="T6" fmla="*/ 5 w 22"/>
                <a:gd name="T7" fmla="*/ 0 h 15"/>
                <a:gd name="T8" fmla="*/ 21 w 22"/>
                <a:gd name="T9" fmla="*/ 5 h 15"/>
                <a:gd name="T10" fmla="*/ 21 w 22"/>
                <a:gd name="T11" fmla="*/ 5 h 15"/>
                <a:gd name="T12" fmla="*/ 21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9 w 22"/>
                <a:gd name="T19" fmla="*/ 10 h 15"/>
                <a:gd name="T20" fmla="*/ 17 w 22"/>
                <a:gd name="T21" fmla="*/ 14 h 15"/>
                <a:gd name="T22" fmla="*/ 12 w 22"/>
                <a:gd name="T23" fmla="*/ 13 h 15"/>
                <a:gd name="T24" fmla="*/ 12 w 22"/>
                <a:gd name="T25" fmla="*/ 13 h 15"/>
                <a:gd name="T26" fmla="*/ 8 w 22"/>
                <a:gd name="T27" fmla="*/ 14 h 15"/>
                <a:gd name="T28" fmla="*/ 6 w 22"/>
                <a:gd name="T29" fmla="*/ 12 h 15"/>
                <a:gd name="T30" fmla="*/ 3 w 22"/>
                <a:gd name="T31" fmla="*/ 12 h 15"/>
                <a:gd name="T32" fmla="*/ 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3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6"/>
                    <a:pt x="22" y="9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12"/>
                    <a:pt x="18" y="13"/>
                    <a:pt x="17" y="14"/>
                  </a:cubicBezTo>
                  <a:cubicBezTo>
                    <a:pt x="15" y="15"/>
                    <a:pt x="13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0" y="15"/>
                    <a:pt x="8" y="14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3"/>
                    <a:pt x="3" y="12"/>
                  </a:cubicBezTo>
                  <a:cubicBezTo>
                    <a:pt x="1" y="12"/>
                    <a:pt x="0" y="10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92"/>
            <p:cNvSpPr>
              <a:spLocks/>
            </p:cNvSpPr>
            <p:nvPr/>
          </p:nvSpPr>
          <p:spPr bwMode="auto">
            <a:xfrm>
              <a:off x="6675437" y="1747837"/>
              <a:ext cx="87313" cy="60325"/>
            </a:xfrm>
            <a:custGeom>
              <a:avLst/>
              <a:gdLst>
                <a:gd name="T0" fmla="*/ 21 w 22"/>
                <a:gd name="T1" fmla="*/ 8 h 15"/>
                <a:gd name="T2" fmla="*/ 21 w 22"/>
                <a:gd name="T3" fmla="*/ 7 h 15"/>
                <a:gd name="T4" fmla="*/ 18 w 22"/>
                <a:gd name="T5" fmla="*/ 8 h 15"/>
                <a:gd name="T6" fmla="*/ 17 w 22"/>
                <a:gd name="T7" fmla="*/ 0 h 15"/>
                <a:gd name="T8" fmla="*/ 1 w 22"/>
                <a:gd name="T9" fmla="*/ 4 h 15"/>
                <a:gd name="T10" fmla="*/ 1 w 22"/>
                <a:gd name="T11" fmla="*/ 4 h 15"/>
                <a:gd name="T12" fmla="*/ 1 w 22"/>
                <a:gd name="T13" fmla="*/ 4 h 15"/>
                <a:gd name="T14" fmla="*/ 1 w 22"/>
                <a:gd name="T15" fmla="*/ 5 h 15"/>
                <a:gd name="T16" fmla="*/ 2 w 22"/>
                <a:gd name="T17" fmla="*/ 9 h 15"/>
                <a:gd name="T18" fmla="*/ 4 w 22"/>
                <a:gd name="T19" fmla="*/ 10 h 15"/>
                <a:gd name="T20" fmla="*/ 5 w 22"/>
                <a:gd name="T21" fmla="*/ 14 h 15"/>
                <a:gd name="T22" fmla="*/ 10 w 22"/>
                <a:gd name="T23" fmla="*/ 13 h 15"/>
                <a:gd name="T24" fmla="*/ 10 w 22"/>
                <a:gd name="T25" fmla="*/ 13 h 15"/>
                <a:gd name="T26" fmla="*/ 14 w 22"/>
                <a:gd name="T27" fmla="*/ 14 h 15"/>
                <a:gd name="T28" fmla="*/ 16 w 22"/>
                <a:gd name="T29" fmla="*/ 12 h 15"/>
                <a:gd name="T30" fmla="*/ 19 w 22"/>
                <a:gd name="T31" fmla="*/ 12 h 15"/>
                <a:gd name="T32" fmla="*/ 2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1" y="8"/>
                  </a:moveTo>
                  <a:cubicBezTo>
                    <a:pt x="21" y="8"/>
                    <a:pt x="21" y="7"/>
                    <a:pt x="21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3" y="11"/>
                    <a:pt x="4" y="13"/>
                    <a:pt x="5" y="14"/>
                  </a:cubicBezTo>
                  <a:cubicBezTo>
                    <a:pt x="7" y="15"/>
                    <a:pt x="9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3" y="14"/>
                    <a:pt x="14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7" y="12"/>
                    <a:pt x="18" y="12"/>
                    <a:pt x="19" y="12"/>
                  </a:cubicBezTo>
                  <a:cubicBezTo>
                    <a:pt x="21" y="11"/>
                    <a:pt x="22" y="9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93"/>
            <p:cNvSpPr>
              <a:spLocks/>
            </p:cNvSpPr>
            <p:nvPr/>
          </p:nvSpPr>
          <p:spPr bwMode="auto">
            <a:xfrm>
              <a:off x="6738937" y="1747837"/>
              <a:ext cx="88900" cy="60325"/>
            </a:xfrm>
            <a:custGeom>
              <a:avLst/>
              <a:gdLst>
                <a:gd name="T0" fmla="*/ 1 w 22"/>
                <a:gd name="T1" fmla="*/ 8 h 15"/>
                <a:gd name="T2" fmla="*/ 1 w 22"/>
                <a:gd name="T3" fmla="*/ 7 h 15"/>
                <a:gd name="T4" fmla="*/ 4 w 22"/>
                <a:gd name="T5" fmla="*/ 8 h 15"/>
                <a:gd name="T6" fmla="*/ 5 w 22"/>
                <a:gd name="T7" fmla="*/ 0 h 15"/>
                <a:gd name="T8" fmla="*/ 21 w 22"/>
                <a:gd name="T9" fmla="*/ 4 h 15"/>
                <a:gd name="T10" fmla="*/ 21 w 22"/>
                <a:gd name="T11" fmla="*/ 4 h 15"/>
                <a:gd name="T12" fmla="*/ 21 w 22"/>
                <a:gd name="T13" fmla="*/ 4 h 15"/>
                <a:gd name="T14" fmla="*/ 21 w 22"/>
                <a:gd name="T15" fmla="*/ 5 h 15"/>
                <a:gd name="T16" fmla="*/ 20 w 22"/>
                <a:gd name="T17" fmla="*/ 9 h 15"/>
                <a:gd name="T18" fmla="*/ 19 w 22"/>
                <a:gd name="T19" fmla="*/ 10 h 15"/>
                <a:gd name="T20" fmla="*/ 17 w 22"/>
                <a:gd name="T21" fmla="*/ 14 h 15"/>
                <a:gd name="T22" fmla="*/ 12 w 22"/>
                <a:gd name="T23" fmla="*/ 13 h 15"/>
                <a:gd name="T24" fmla="*/ 12 w 22"/>
                <a:gd name="T25" fmla="*/ 13 h 15"/>
                <a:gd name="T26" fmla="*/ 8 w 22"/>
                <a:gd name="T27" fmla="*/ 14 h 15"/>
                <a:gd name="T28" fmla="*/ 6 w 22"/>
                <a:gd name="T29" fmla="*/ 12 h 15"/>
                <a:gd name="T30" fmla="*/ 3 w 22"/>
                <a:gd name="T31" fmla="*/ 12 h 15"/>
                <a:gd name="T32" fmla="*/ 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1" y="8"/>
                  </a:moveTo>
                  <a:cubicBezTo>
                    <a:pt x="1" y="8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2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6"/>
                    <a:pt x="22" y="8"/>
                    <a:pt x="20" y="9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5"/>
                    <a:pt x="13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94"/>
            <p:cNvSpPr>
              <a:spLocks/>
            </p:cNvSpPr>
            <p:nvPr/>
          </p:nvSpPr>
          <p:spPr bwMode="auto">
            <a:xfrm>
              <a:off x="6675437" y="1700212"/>
              <a:ext cx="87313" cy="57150"/>
            </a:xfrm>
            <a:custGeom>
              <a:avLst/>
              <a:gdLst>
                <a:gd name="T0" fmla="*/ 21 w 22"/>
                <a:gd name="T1" fmla="*/ 7 h 14"/>
                <a:gd name="T2" fmla="*/ 21 w 22"/>
                <a:gd name="T3" fmla="*/ 7 h 14"/>
                <a:gd name="T4" fmla="*/ 18 w 22"/>
                <a:gd name="T5" fmla="*/ 8 h 14"/>
                <a:gd name="T6" fmla="*/ 17 w 22"/>
                <a:gd name="T7" fmla="*/ 0 h 14"/>
                <a:gd name="T8" fmla="*/ 1 w 22"/>
                <a:gd name="T9" fmla="*/ 4 h 14"/>
                <a:gd name="T10" fmla="*/ 1 w 22"/>
                <a:gd name="T11" fmla="*/ 4 h 14"/>
                <a:gd name="T12" fmla="*/ 1 w 22"/>
                <a:gd name="T13" fmla="*/ 4 h 14"/>
                <a:gd name="T14" fmla="*/ 1 w 22"/>
                <a:gd name="T15" fmla="*/ 5 h 14"/>
                <a:gd name="T16" fmla="*/ 2 w 22"/>
                <a:gd name="T17" fmla="*/ 9 h 14"/>
                <a:gd name="T18" fmla="*/ 4 w 22"/>
                <a:gd name="T19" fmla="*/ 10 h 14"/>
                <a:gd name="T20" fmla="*/ 5 w 22"/>
                <a:gd name="T21" fmla="*/ 14 h 14"/>
                <a:gd name="T22" fmla="*/ 10 w 22"/>
                <a:gd name="T23" fmla="*/ 12 h 14"/>
                <a:gd name="T24" fmla="*/ 10 w 22"/>
                <a:gd name="T25" fmla="*/ 12 h 14"/>
                <a:gd name="T26" fmla="*/ 14 w 22"/>
                <a:gd name="T27" fmla="*/ 14 h 14"/>
                <a:gd name="T28" fmla="*/ 16 w 22"/>
                <a:gd name="T29" fmla="*/ 11 h 14"/>
                <a:gd name="T30" fmla="*/ 19 w 22"/>
                <a:gd name="T31" fmla="*/ 12 h 14"/>
                <a:gd name="T32" fmla="*/ 21 w 22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3" y="11"/>
                    <a:pt x="4" y="13"/>
                    <a:pt x="5" y="14"/>
                  </a:cubicBezTo>
                  <a:cubicBezTo>
                    <a:pt x="7" y="14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4"/>
                    <a:pt x="13" y="14"/>
                    <a:pt x="14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7" y="12"/>
                    <a:pt x="18" y="12"/>
                    <a:pt x="19" y="12"/>
                  </a:cubicBezTo>
                  <a:cubicBezTo>
                    <a:pt x="21" y="11"/>
                    <a:pt x="22" y="9"/>
                    <a:pt x="2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95"/>
            <p:cNvSpPr>
              <a:spLocks/>
            </p:cNvSpPr>
            <p:nvPr/>
          </p:nvSpPr>
          <p:spPr bwMode="auto">
            <a:xfrm>
              <a:off x="6738937" y="1700212"/>
              <a:ext cx="88900" cy="57150"/>
            </a:xfrm>
            <a:custGeom>
              <a:avLst/>
              <a:gdLst>
                <a:gd name="T0" fmla="*/ 1 w 22"/>
                <a:gd name="T1" fmla="*/ 7 h 14"/>
                <a:gd name="T2" fmla="*/ 1 w 22"/>
                <a:gd name="T3" fmla="*/ 7 h 14"/>
                <a:gd name="T4" fmla="*/ 4 w 22"/>
                <a:gd name="T5" fmla="*/ 8 h 14"/>
                <a:gd name="T6" fmla="*/ 5 w 22"/>
                <a:gd name="T7" fmla="*/ 0 h 14"/>
                <a:gd name="T8" fmla="*/ 21 w 22"/>
                <a:gd name="T9" fmla="*/ 4 h 14"/>
                <a:gd name="T10" fmla="*/ 21 w 22"/>
                <a:gd name="T11" fmla="*/ 4 h 14"/>
                <a:gd name="T12" fmla="*/ 21 w 22"/>
                <a:gd name="T13" fmla="*/ 4 h 14"/>
                <a:gd name="T14" fmla="*/ 21 w 22"/>
                <a:gd name="T15" fmla="*/ 5 h 14"/>
                <a:gd name="T16" fmla="*/ 20 w 22"/>
                <a:gd name="T17" fmla="*/ 9 h 14"/>
                <a:gd name="T18" fmla="*/ 19 w 22"/>
                <a:gd name="T19" fmla="*/ 10 h 14"/>
                <a:gd name="T20" fmla="*/ 17 w 22"/>
                <a:gd name="T21" fmla="*/ 14 h 14"/>
                <a:gd name="T22" fmla="*/ 12 w 22"/>
                <a:gd name="T23" fmla="*/ 12 h 14"/>
                <a:gd name="T24" fmla="*/ 12 w 22"/>
                <a:gd name="T25" fmla="*/ 12 h 14"/>
                <a:gd name="T26" fmla="*/ 8 w 22"/>
                <a:gd name="T27" fmla="*/ 14 h 14"/>
                <a:gd name="T28" fmla="*/ 6 w 22"/>
                <a:gd name="T29" fmla="*/ 11 h 14"/>
                <a:gd name="T30" fmla="*/ 3 w 22"/>
                <a:gd name="T31" fmla="*/ 12 h 14"/>
                <a:gd name="T32" fmla="*/ 1 w 22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2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2" y="6"/>
                    <a:pt x="22" y="8"/>
                    <a:pt x="20" y="9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4"/>
                    <a:pt x="13" y="14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4"/>
                    <a:pt x="10" y="14"/>
                    <a:pt x="8" y="14"/>
                  </a:cubicBezTo>
                  <a:cubicBezTo>
                    <a:pt x="7" y="13"/>
                    <a:pt x="6" y="12"/>
                    <a:pt x="6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1"/>
                    <a:pt x="0" y="9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96"/>
            <p:cNvSpPr>
              <a:spLocks/>
            </p:cNvSpPr>
            <p:nvPr/>
          </p:nvSpPr>
          <p:spPr bwMode="auto">
            <a:xfrm>
              <a:off x="6675437" y="1647825"/>
              <a:ext cx="87313" cy="60325"/>
            </a:xfrm>
            <a:custGeom>
              <a:avLst/>
              <a:gdLst>
                <a:gd name="T0" fmla="*/ 21 w 22"/>
                <a:gd name="T1" fmla="*/ 8 h 15"/>
                <a:gd name="T2" fmla="*/ 21 w 22"/>
                <a:gd name="T3" fmla="*/ 8 h 15"/>
                <a:gd name="T4" fmla="*/ 18 w 22"/>
                <a:gd name="T5" fmla="*/ 9 h 15"/>
                <a:gd name="T6" fmla="*/ 17 w 22"/>
                <a:gd name="T7" fmla="*/ 0 h 15"/>
                <a:gd name="T8" fmla="*/ 1 w 22"/>
                <a:gd name="T9" fmla="*/ 5 h 15"/>
                <a:gd name="T10" fmla="*/ 1 w 22"/>
                <a:gd name="T11" fmla="*/ 5 h 15"/>
                <a:gd name="T12" fmla="*/ 1 w 22"/>
                <a:gd name="T13" fmla="*/ 5 h 15"/>
                <a:gd name="T14" fmla="*/ 1 w 22"/>
                <a:gd name="T15" fmla="*/ 5 h 15"/>
                <a:gd name="T16" fmla="*/ 2 w 22"/>
                <a:gd name="T17" fmla="*/ 10 h 15"/>
                <a:gd name="T18" fmla="*/ 4 w 22"/>
                <a:gd name="T19" fmla="*/ 11 h 15"/>
                <a:gd name="T20" fmla="*/ 5 w 22"/>
                <a:gd name="T21" fmla="*/ 14 h 15"/>
                <a:gd name="T22" fmla="*/ 10 w 22"/>
                <a:gd name="T23" fmla="*/ 13 h 15"/>
                <a:gd name="T24" fmla="*/ 10 w 22"/>
                <a:gd name="T25" fmla="*/ 13 h 15"/>
                <a:gd name="T26" fmla="*/ 14 w 22"/>
                <a:gd name="T27" fmla="*/ 14 h 15"/>
                <a:gd name="T28" fmla="*/ 16 w 22"/>
                <a:gd name="T29" fmla="*/ 12 h 15"/>
                <a:gd name="T30" fmla="*/ 19 w 22"/>
                <a:gd name="T31" fmla="*/ 12 h 15"/>
                <a:gd name="T32" fmla="*/ 2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2" y="10"/>
                    <a:pt x="3" y="11"/>
                    <a:pt x="4" y="11"/>
                  </a:cubicBezTo>
                  <a:cubicBezTo>
                    <a:pt x="3" y="12"/>
                    <a:pt x="4" y="14"/>
                    <a:pt x="5" y="14"/>
                  </a:cubicBezTo>
                  <a:cubicBezTo>
                    <a:pt x="7" y="15"/>
                    <a:pt x="9" y="15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3" y="15"/>
                    <a:pt x="14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21" y="12"/>
                    <a:pt x="22" y="10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97"/>
            <p:cNvSpPr>
              <a:spLocks/>
            </p:cNvSpPr>
            <p:nvPr/>
          </p:nvSpPr>
          <p:spPr bwMode="auto">
            <a:xfrm>
              <a:off x="6738937" y="1647825"/>
              <a:ext cx="88900" cy="60325"/>
            </a:xfrm>
            <a:custGeom>
              <a:avLst/>
              <a:gdLst>
                <a:gd name="T0" fmla="*/ 1 w 22"/>
                <a:gd name="T1" fmla="*/ 8 h 15"/>
                <a:gd name="T2" fmla="*/ 1 w 22"/>
                <a:gd name="T3" fmla="*/ 8 h 15"/>
                <a:gd name="T4" fmla="*/ 4 w 22"/>
                <a:gd name="T5" fmla="*/ 9 h 15"/>
                <a:gd name="T6" fmla="*/ 5 w 22"/>
                <a:gd name="T7" fmla="*/ 0 h 15"/>
                <a:gd name="T8" fmla="*/ 21 w 22"/>
                <a:gd name="T9" fmla="*/ 5 h 15"/>
                <a:gd name="T10" fmla="*/ 21 w 22"/>
                <a:gd name="T11" fmla="*/ 5 h 15"/>
                <a:gd name="T12" fmla="*/ 21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9 w 22"/>
                <a:gd name="T19" fmla="*/ 11 h 15"/>
                <a:gd name="T20" fmla="*/ 17 w 22"/>
                <a:gd name="T21" fmla="*/ 14 h 15"/>
                <a:gd name="T22" fmla="*/ 12 w 22"/>
                <a:gd name="T23" fmla="*/ 13 h 15"/>
                <a:gd name="T24" fmla="*/ 12 w 22"/>
                <a:gd name="T25" fmla="*/ 13 h 15"/>
                <a:gd name="T26" fmla="*/ 8 w 22"/>
                <a:gd name="T27" fmla="*/ 14 h 15"/>
                <a:gd name="T28" fmla="*/ 6 w 22"/>
                <a:gd name="T29" fmla="*/ 12 h 15"/>
                <a:gd name="T30" fmla="*/ 3 w 22"/>
                <a:gd name="T31" fmla="*/ 12 h 15"/>
                <a:gd name="T32" fmla="*/ 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3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7"/>
                    <a:pt x="22" y="9"/>
                    <a:pt x="20" y="10"/>
                  </a:cubicBezTo>
                  <a:cubicBezTo>
                    <a:pt x="20" y="10"/>
                    <a:pt x="19" y="11"/>
                    <a:pt x="19" y="11"/>
                  </a:cubicBezTo>
                  <a:cubicBezTo>
                    <a:pt x="19" y="12"/>
                    <a:pt x="18" y="14"/>
                    <a:pt x="17" y="14"/>
                  </a:cubicBezTo>
                  <a:cubicBezTo>
                    <a:pt x="15" y="15"/>
                    <a:pt x="13" y="15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0" y="15"/>
                    <a:pt x="8" y="14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3"/>
                    <a:pt x="4" y="13"/>
                    <a:pt x="3" y="12"/>
                  </a:cubicBezTo>
                  <a:cubicBezTo>
                    <a:pt x="1" y="12"/>
                    <a:pt x="0" y="10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98"/>
            <p:cNvSpPr>
              <a:spLocks/>
            </p:cNvSpPr>
            <p:nvPr/>
          </p:nvSpPr>
          <p:spPr bwMode="auto">
            <a:xfrm>
              <a:off x="6675437" y="1600200"/>
              <a:ext cx="87313" cy="60325"/>
            </a:xfrm>
            <a:custGeom>
              <a:avLst/>
              <a:gdLst>
                <a:gd name="T0" fmla="*/ 21 w 22"/>
                <a:gd name="T1" fmla="*/ 8 h 15"/>
                <a:gd name="T2" fmla="*/ 21 w 22"/>
                <a:gd name="T3" fmla="*/ 8 h 15"/>
                <a:gd name="T4" fmla="*/ 18 w 22"/>
                <a:gd name="T5" fmla="*/ 9 h 15"/>
                <a:gd name="T6" fmla="*/ 17 w 22"/>
                <a:gd name="T7" fmla="*/ 0 h 15"/>
                <a:gd name="T8" fmla="*/ 1 w 22"/>
                <a:gd name="T9" fmla="*/ 5 h 15"/>
                <a:gd name="T10" fmla="*/ 1 w 22"/>
                <a:gd name="T11" fmla="*/ 5 h 15"/>
                <a:gd name="T12" fmla="*/ 1 w 22"/>
                <a:gd name="T13" fmla="*/ 5 h 15"/>
                <a:gd name="T14" fmla="*/ 1 w 22"/>
                <a:gd name="T15" fmla="*/ 5 h 15"/>
                <a:gd name="T16" fmla="*/ 2 w 22"/>
                <a:gd name="T17" fmla="*/ 10 h 15"/>
                <a:gd name="T18" fmla="*/ 4 w 22"/>
                <a:gd name="T19" fmla="*/ 10 h 15"/>
                <a:gd name="T20" fmla="*/ 5 w 22"/>
                <a:gd name="T21" fmla="*/ 14 h 15"/>
                <a:gd name="T22" fmla="*/ 10 w 22"/>
                <a:gd name="T23" fmla="*/ 13 h 15"/>
                <a:gd name="T24" fmla="*/ 10 w 22"/>
                <a:gd name="T25" fmla="*/ 13 h 15"/>
                <a:gd name="T26" fmla="*/ 14 w 22"/>
                <a:gd name="T27" fmla="*/ 14 h 15"/>
                <a:gd name="T28" fmla="*/ 16 w 22"/>
                <a:gd name="T29" fmla="*/ 12 h 15"/>
                <a:gd name="T30" fmla="*/ 19 w 22"/>
                <a:gd name="T31" fmla="*/ 12 h 15"/>
                <a:gd name="T32" fmla="*/ 2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3" y="12"/>
                    <a:pt x="4" y="13"/>
                    <a:pt x="5" y="14"/>
                  </a:cubicBezTo>
                  <a:cubicBezTo>
                    <a:pt x="7" y="15"/>
                    <a:pt x="9" y="14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4"/>
                    <a:pt x="13" y="15"/>
                    <a:pt x="14" y="14"/>
                  </a:cubicBezTo>
                  <a:cubicBezTo>
                    <a:pt x="15" y="14"/>
                    <a:pt x="16" y="13"/>
                    <a:pt x="16" y="12"/>
                  </a:cubicBezTo>
                  <a:cubicBezTo>
                    <a:pt x="17" y="12"/>
                    <a:pt x="18" y="13"/>
                    <a:pt x="19" y="12"/>
                  </a:cubicBezTo>
                  <a:cubicBezTo>
                    <a:pt x="21" y="12"/>
                    <a:pt x="22" y="10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99"/>
            <p:cNvSpPr>
              <a:spLocks/>
            </p:cNvSpPr>
            <p:nvPr/>
          </p:nvSpPr>
          <p:spPr bwMode="auto">
            <a:xfrm>
              <a:off x="6738937" y="1600200"/>
              <a:ext cx="88900" cy="60325"/>
            </a:xfrm>
            <a:custGeom>
              <a:avLst/>
              <a:gdLst>
                <a:gd name="T0" fmla="*/ 1 w 22"/>
                <a:gd name="T1" fmla="*/ 8 h 15"/>
                <a:gd name="T2" fmla="*/ 1 w 22"/>
                <a:gd name="T3" fmla="*/ 8 h 15"/>
                <a:gd name="T4" fmla="*/ 4 w 22"/>
                <a:gd name="T5" fmla="*/ 9 h 15"/>
                <a:gd name="T6" fmla="*/ 5 w 22"/>
                <a:gd name="T7" fmla="*/ 0 h 15"/>
                <a:gd name="T8" fmla="*/ 21 w 22"/>
                <a:gd name="T9" fmla="*/ 5 h 15"/>
                <a:gd name="T10" fmla="*/ 21 w 22"/>
                <a:gd name="T11" fmla="*/ 5 h 15"/>
                <a:gd name="T12" fmla="*/ 21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9 w 22"/>
                <a:gd name="T19" fmla="*/ 10 h 15"/>
                <a:gd name="T20" fmla="*/ 17 w 22"/>
                <a:gd name="T21" fmla="*/ 14 h 15"/>
                <a:gd name="T22" fmla="*/ 12 w 22"/>
                <a:gd name="T23" fmla="*/ 13 h 15"/>
                <a:gd name="T24" fmla="*/ 12 w 22"/>
                <a:gd name="T25" fmla="*/ 13 h 15"/>
                <a:gd name="T26" fmla="*/ 8 w 22"/>
                <a:gd name="T27" fmla="*/ 14 h 15"/>
                <a:gd name="T28" fmla="*/ 6 w 22"/>
                <a:gd name="T29" fmla="*/ 12 h 15"/>
                <a:gd name="T30" fmla="*/ 3 w 22"/>
                <a:gd name="T31" fmla="*/ 12 h 15"/>
                <a:gd name="T32" fmla="*/ 1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3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7"/>
                    <a:pt x="22" y="9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9" y="12"/>
                    <a:pt x="18" y="13"/>
                    <a:pt x="17" y="14"/>
                  </a:cubicBezTo>
                  <a:cubicBezTo>
                    <a:pt x="15" y="15"/>
                    <a:pt x="13" y="14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0" y="15"/>
                    <a:pt x="8" y="14"/>
                  </a:cubicBezTo>
                  <a:cubicBezTo>
                    <a:pt x="7" y="14"/>
                    <a:pt x="6" y="13"/>
                    <a:pt x="6" y="12"/>
                  </a:cubicBezTo>
                  <a:cubicBezTo>
                    <a:pt x="5" y="12"/>
                    <a:pt x="4" y="13"/>
                    <a:pt x="3" y="12"/>
                  </a:cubicBezTo>
                  <a:cubicBezTo>
                    <a:pt x="1" y="12"/>
                    <a:pt x="0" y="10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100"/>
            <p:cNvSpPr>
              <a:spLocks/>
            </p:cNvSpPr>
            <p:nvPr/>
          </p:nvSpPr>
          <p:spPr bwMode="auto">
            <a:xfrm>
              <a:off x="6678612" y="1550987"/>
              <a:ext cx="84138" cy="57150"/>
            </a:xfrm>
            <a:custGeom>
              <a:avLst/>
              <a:gdLst>
                <a:gd name="T0" fmla="*/ 20 w 21"/>
                <a:gd name="T1" fmla="*/ 8 h 14"/>
                <a:gd name="T2" fmla="*/ 20 w 21"/>
                <a:gd name="T3" fmla="*/ 7 h 14"/>
                <a:gd name="T4" fmla="*/ 17 w 21"/>
                <a:gd name="T5" fmla="*/ 8 h 14"/>
                <a:gd name="T6" fmla="*/ 16 w 21"/>
                <a:gd name="T7" fmla="*/ 0 h 14"/>
                <a:gd name="T8" fmla="*/ 1 w 21"/>
                <a:gd name="T9" fmla="*/ 4 h 14"/>
                <a:gd name="T10" fmla="*/ 1 w 21"/>
                <a:gd name="T11" fmla="*/ 5 h 14"/>
                <a:gd name="T12" fmla="*/ 1 w 21"/>
                <a:gd name="T13" fmla="*/ 5 h 14"/>
                <a:gd name="T14" fmla="*/ 1 w 21"/>
                <a:gd name="T15" fmla="*/ 5 h 14"/>
                <a:gd name="T16" fmla="*/ 2 w 21"/>
                <a:gd name="T17" fmla="*/ 9 h 14"/>
                <a:gd name="T18" fmla="*/ 3 w 21"/>
                <a:gd name="T19" fmla="*/ 10 h 14"/>
                <a:gd name="T20" fmla="*/ 5 w 21"/>
                <a:gd name="T21" fmla="*/ 13 h 14"/>
                <a:gd name="T22" fmla="*/ 9 w 21"/>
                <a:gd name="T23" fmla="*/ 12 h 14"/>
                <a:gd name="T24" fmla="*/ 10 w 21"/>
                <a:gd name="T25" fmla="*/ 12 h 14"/>
                <a:gd name="T26" fmla="*/ 13 w 21"/>
                <a:gd name="T27" fmla="*/ 13 h 14"/>
                <a:gd name="T28" fmla="*/ 15 w 21"/>
                <a:gd name="T29" fmla="*/ 11 h 14"/>
                <a:gd name="T30" fmla="*/ 18 w 21"/>
                <a:gd name="T31" fmla="*/ 12 h 14"/>
                <a:gd name="T32" fmla="*/ 20 w 21"/>
                <a:gd name="T3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4">
                  <a:moveTo>
                    <a:pt x="20" y="8"/>
                  </a:moveTo>
                  <a:cubicBezTo>
                    <a:pt x="20" y="8"/>
                    <a:pt x="20" y="7"/>
                    <a:pt x="20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2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1"/>
                    <a:pt x="4" y="13"/>
                    <a:pt x="5" y="13"/>
                  </a:cubicBezTo>
                  <a:cubicBezTo>
                    <a:pt x="7" y="14"/>
                    <a:pt x="8" y="14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1" y="13"/>
                    <a:pt x="12" y="14"/>
                    <a:pt x="13" y="13"/>
                  </a:cubicBezTo>
                  <a:cubicBezTo>
                    <a:pt x="14" y="13"/>
                    <a:pt x="15" y="12"/>
                    <a:pt x="15" y="11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20" y="11"/>
                    <a:pt x="21" y="9"/>
                    <a:pt x="2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101"/>
            <p:cNvSpPr>
              <a:spLocks/>
            </p:cNvSpPr>
            <p:nvPr/>
          </p:nvSpPr>
          <p:spPr bwMode="auto">
            <a:xfrm>
              <a:off x="6738937" y="1550987"/>
              <a:ext cx="84138" cy="57150"/>
            </a:xfrm>
            <a:custGeom>
              <a:avLst/>
              <a:gdLst>
                <a:gd name="T0" fmla="*/ 1 w 21"/>
                <a:gd name="T1" fmla="*/ 8 h 14"/>
                <a:gd name="T2" fmla="*/ 1 w 21"/>
                <a:gd name="T3" fmla="*/ 7 h 14"/>
                <a:gd name="T4" fmla="*/ 4 w 21"/>
                <a:gd name="T5" fmla="*/ 8 h 14"/>
                <a:gd name="T6" fmla="*/ 5 w 21"/>
                <a:gd name="T7" fmla="*/ 0 h 14"/>
                <a:gd name="T8" fmla="*/ 20 w 21"/>
                <a:gd name="T9" fmla="*/ 4 h 14"/>
                <a:gd name="T10" fmla="*/ 20 w 21"/>
                <a:gd name="T11" fmla="*/ 5 h 14"/>
                <a:gd name="T12" fmla="*/ 20 w 21"/>
                <a:gd name="T13" fmla="*/ 5 h 14"/>
                <a:gd name="T14" fmla="*/ 20 w 21"/>
                <a:gd name="T15" fmla="*/ 5 h 14"/>
                <a:gd name="T16" fmla="*/ 19 w 21"/>
                <a:gd name="T17" fmla="*/ 9 h 14"/>
                <a:gd name="T18" fmla="*/ 18 w 21"/>
                <a:gd name="T19" fmla="*/ 10 h 14"/>
                <a:gd name="T20" fmla="*/ 16 w 21"/>
                <a:gd name="T21" fmla="*/ 13 h 14"/>
                <a:gd name="T22" fmla="*/ 12 w 21"/>
                <a:gd name="T23" fmla="*/ 12 h 14"/>
                <a:gd name="T24" fmla="*/ 11 w 21"/>
                <a:gd name="T25" fmla="*/ 12 h 14"/>
                <a:gd name="T26" fmla="*/ 8 w 21"/>
                <a:gd name="T27" fmla="*/ 13 h 14"/>
                <a:gd name="T28" fmla="*/ 6 w 21"/>
                <a:gd name="T29" fmla="*/ 11 h 14"/>
                <a:gd name="T30" fmla="*/ 3 w 21"/>
                <a:gd name="T31" fmla="*/ 12 h 14"/>
                <a:gd name="T32" fmla="*/ 1 w 21"/>
                <a:gd name="T3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4">
                  <a:moveTo>
                    <a:pt x="1" y="8"/>
                  </a:moveTo>
                  <a:cubicBezTo>
                    <a:pt x="1" y="8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2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6"/>
                    <a:pt x="21" y="8"/>
                    <a:pt x="19" y="9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1"/>
                    <a:pt x="17" y="13"/>
                    <a:pt x="16" y="13"/>
                  </a:cubicBezTo>
                  <a:cubicBezTo>
                    <a:pt x="14" y="14"/>
                    <a:pt x="13" y="14"/>
                    <a:pt x="12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1" y="13"/>
                    <a:pt x="9" y="14"/>
                    <a:pt x="8" y="13"/>
                  </a:cubicBezTo>
                  <a:cubicBezTo>
                    <a:pt x="7" y="13"/>
                    <a:pt x="6" y="12"/>
                    <a:pt x="6" y="11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102"/>
            <p:cNvSpPr>
              <a:spLocks/>
            </p:cNvSpPr>
            <p:nvPr/>
          </p:nvSpPr>
          <p:spPr bwMode="auto">
            <a:xfrm>
              <a:off x="6683375" y="1503362"/>
              <a:ext cx="79375" cy="55562"/>
            </a:xfrm>
            <a:custGeom>
              <a:avLst/>
              <a:gdLst>
                <a:gd name="T0" fmla="*/ 19 w 20"/>
                <a:gd name="T1" fmla="*/ 7 h 14"/>
                <a:gd name="T2" fmla="*/ 19 w 20"/>
                <a:gd name="T3" fmla="*/ 7 h 14"/>
                <a:gd name="T4" fmla="*/ 16 w 20"/>
                <a:gd name="T5" fmla="*/ 8 h 14"/>
                <a:gd name="T6" fmla="*/ 15 w 20"/>
                <a:gd name="T7" fmla="*/ 0 h 14"/>
                <a:gd name="T8" fmla="*/ 1 w 20"/>
                <a:gd name="T9" fmla="*/ 4 h 14"/>
                <a:gd name="T10" fmla="*/ 1 w 20"/>
                <a:gd name="T11" fmla="*/ 4 h 14"/>
                <a:gd name="T12" fmla="*/ 1 w 20"/>
                <a:gd name="T13" fmla="*/ 4 h 14"/>
                <a:gd name="T14" fmla="*/ 1 w 20"/>
                <a:gd name="T15" fmla="*/ 5 h 14"/>
                <a:gd name="T16" fmla="*/ 1 w 20"/>
                <a:gd name="T17" fmla="*/ 9 h 14"/>
                <a:gd name="T18" fmla="*/ 3 w 20"/>
                <a:gd name="T19" fmla="*/ 10 h 14"/>
                <a:gd name="T20" fmla="*/ 5 w 20"/>
                <a:gd name="T21" fmla="*/ 13 h 14"/>
                <a:gd name="T22" fmla="*/ 9 w 20"/>
                <a:gd name="T23" fmla="*/ 12 h 14"/>
                <a:gd name="T24" fmla="*/ 9 w 20"/>
                <a:gd name="T25" fmla="*/ 12 h 14"/>
                <a:gd name="T26" fmla="*/ 12 w 20"/>
                <a:gd name="T27" fmla="*/ 13 h 14"/>
                <a:gd name="T28" fmla="*/ 15 w 20"/>
                <a:gd name="T29" fmla="*/ 11 h 14"/>
                <a:gd name="T30" fmla="*/ 17 w 20"/>
                <a:gd name="T31" fmla="*/ 11 h 14"/>
                <a:gd name="T32" fmla="*/ 19 w 20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4"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1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9"/>
                    <a:pt x="3" y="10"/>
                    <a:pt x="3" y="10"/>
                  </a:cubicBezTo>
                  <a:cubicBezTo>
                    <a:pt x="3" y="11"/>
                    <a:pt x="3" y="12"/>
                    <a:pt x="5" y="13"/>
                  </a:cubicBezTo>
                  <a:cubicBezTo>
                    <a:pt x="6" y="14"/>
                    <a:pt x="8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2" y="13"/>
                  </a:cubicBezTo>
                  <a:cubicBezTo>
                    <a:pt x="13" y="13"/>
                    <a:pt x="14" y="12"/>
                    <a:pt x="15" y="11"/>
                  </a:cubicBezTo>
                  <a:cubicBezTo>
                    <a:pt x="15" y="11"/>
                    <a:pt x="16" y="12"/>
                    <a:pt x="17" y="11"/>
                  </a:cubicBezTo>
                  <a:cubicBezTo>
                    <a:pt x="19" y="11"/>
                    <a:pt x="20" y="9"/>
                    <a:pt x="1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103"/>
            <p:cNvSpPr>
              <a:spLocks/>
            </p:cNvSpPr>
            <p:nvPr/>
          </p:nvSpPr>
          <p:spPr bwMode="auto">
            <a:xfrm>
              <a:off x="6738937" y="1503362"/>
              <a:ext cx="80963" cy="55562"/>
            </a:xfrm>
            <a:custGeom>
              <a:avLst/>
              <a:gdLst>
                <a:gd name="T0" fmla="*/ 1 w 20"/>
                <a:gd name="T1" fmla="*/ 7 h 14"/>
                <a:gd name="T2" fmla="*/ 1 w 20"/>
                <a:gd name="T3" fmla="*/ 7 h 14"/>
                <a:gd name="T4" fmla="*/ 4 w 20"/>
                <a:gd name="T5" fmla="*/ 8 h 14"/>
                <a:gd name="T6" fmla="*/ 5 w 20"/>
                <a:gd name="T7" fmla="*/ 0 h 14"/>
                <a:gd name="T8" fmla="*/ 19 w 20"/>
                <a:gd name="T9" fmla="*/ 4 h 14"/>
                <a:gd name="T10" fmla="*/ 19 w 20"/>
                <a:gd name="T11" fmla="*/ 4 h 14"/>
                <a:gd name="T12" fmla="*/ 19 w 20"/>
                <a:gd name="T13" fmla="*/ 4 h 14"/>
                <a:gd name="T14" fmla="*/ 20 w 20"/>
                <a:gd name="T15" fmla="*/ 5 h 14"/>
                <a:gd name="T16" fmla="*/ 19 w 20"/>
                <a:gd name="T17" fmla="*/ 9 h 14"/>
                <a:gd name="T18" fmla="*/ 17 w 20"/>
                <a:gd name="T19" fmla="*/ 10 h 14"/>
                <a:gd name="T20" fmla="*/ 15 w 20"/>
                <a:gd name="T21" fmla="*/ 13 h 14"/>
                <a:gd name="T22" fmla="*/ 11 w 20"/>
                <a:gd name="T23" fmla="*/ 12 h 14"/>
                <a:gd name="T24" fmla="*/ 11 w 20"/>
                <a:gd name="T25" fmla="*/ 12 h 14"/>
                <a:gd name="T26" fmla="*/ 8 w 20"/>
                <a:gd name="T27" fmla="*/ 13 h 14"/>
                <a:gd name="T28" fmla="*/ 6 w 20"/>
                <a:gd name="T29" fmla="*/ 11 h 14"/>
                <a:gd name="T30" fmla="*/ 3 w 20"/>
                <a:gd name="T31" fmla="*/ 11 h 14"/>
                <a:gd name="T32" fmla="*/ 1 w 20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4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2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5"/>
                    <a:pt x="19" y="5"/>
                    <a:pt x="20" y="5"/>
                  </a:cubicBezTo>
                  <a:cubicBezTo>
                    <a:pt x="20" y="6"/>
                    <a:pt x="20" y="8"/>
                    <a:pt x="19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7" y="11"/>
                    <a:pt x="17" y="12"/>
                    <a:pt x="15" y="13"/>
                  </a:cubicBezTo>
                  <a:cubicBezTo>
                    <a:pt x="14" y="14"/>
                    <a:pt x="12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9" y="13"/>
                    <a:pt x="8" y="13"/>
                  </a:cubicBezTo>
                  <a:cubicBezTo>
                    <a:pt x="7" y="13"/>
                    <a:pt x="6" y="12"/>
                    <a:pt x="6" y="11"/>
                  </a:cubicBezTo>
                  <a:cubicBezTo>
                    <a:pt x="5" y="11"/>
                    <a:pt x="4" y="12"/>
                    <a:pt x="3" y="11"/>
                  </a:cubicBezTo>
                  <a:cubicBezTo>
                    <a:pt x="1" y="11"/>
                    <a:pt x="0" y="9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Rectangle 104"/>
            <p:cNvSpPr>
              <a:spLocks noChangeArrowheads="1"/>
            </p:cNvSpPr>
            <p:nvPr/>
          </p:nvSpPr>
          <p:spPr bwMode="auto">
            <a:xfrm>
              <a:off x="6743700" y="1503362"/>
              <a:ext cx="15875" cy="574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Oval 105"/>
            <p:cNvSpPr>
              <a:spLocks noChangeArrowheads="1"/>
            </p:cNvSpPr>
            <p:nvPr/>
          </p:nvSpPr>
          <p:spPr bwMode="auto">
            <a:xfrm>
              <a:off x="6743700" y="1482725"/>
              <a:ext cx="15875" cy="41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32143" y="990601"/>
            <a:ext cx="157163" cy="595312"/>
            <a:chOff x="8507412" y="968375"/>
            <a:chExt cx="157163" cy="595312"/>
          </a:xfrm>
        </p:grpSpPr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8507412" y="1377950"/>
              <a:ext cx="88900" cy="60325"/>
            </a:xfrm>
            <a:custGeom>
              <a:avLst/>
              <a:gdLst>
                <a:gd name="T0" fmla="*/ 22 w 22"/>
                <a:gd name="T1" fmla="*/ 8 h 15"/>
                <a:gd name="T2" fmla="*/ 22 w 22"/>
                <a:gd name="T3" fmla="*/ 8 h 15"/>
                <a:gd name="T4" fmla="*/ 19 w 22"/>
                <a:gd name="T5" fmla="*/ 9 h 15"/>
                <a:gd name="T6" fmla="*/ 18 w 22"/>
                <a:gd name="T7" fmla="*/ 0 h 15"/>
                <a:gd name="T8" fmla="*/ 2 w 22"/>
                <a:gd name="T9" fmla="*/ 5 h 15"/>
                <a:gd name="T10" fmla="*/ 2 w 22"/>
                <a:gd name="T11" fmla="*/ 5 h 15"/>
                <a:gd name="T12" fmla="*/ 2 w 22"/>
                <a:gd name="T13" fmla="*/ 5 h 15"/>
                <a:gd name="T14" fmla="*/ 1 w 22"/>
                <a:gd name="T15" fmla="*/ 5 h 15"/>
                <a:gd name="T16" fmla="*/ 2 w 22"/>
                <a:gd name="T17" fmla="*/ 10 h 15"/>
                <a:gd name="T18" fmla="*/ 4 w 22"/>
                <a:gd name="T19" fmla="*/ 11 h 15"/>
                <a:gd name="T20" fmla="*/ 6 w 22"/>
                <a:gd name="T21" fmla="*/ 14 h 15"/>
                <a:gd name="T22" fmla="*/ 10 w 22"/>
                <a:gd name="T23" fmla="*/ 13 h 15"/>
                <a:gd name="T24" fmla="*/ 11 w 22"/>
                <a:gd name="T25" fmla="*/ 13 h 15"/>
                <a:gd name="T26" fmla="*/ 14 w 22"/>
                <a:gd name="T27" fmla="*/ 14 h 15"/>
                <a:gd name="T28" fmla="*/ 17 w 22"/>
                <a:gd name="T29" fmla="*/ 12 h 15"/>
                <a:gd name="T30" fmla="*/ 20 w 22"/>
                <a:gd name="T31" fmla="*/ 12 h 15"/>
                <a:gd name="T32" fmla="*/ 22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2" y="8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6" y="1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3" y="10"/>
                    <a:pt x="3" y="11"/>
                    <a:pt x="4" y="11"/>
                  </a:cubicBezTo>
                  <a:cubicBezTo>
                    <a:pt x="4" y="12"/>
                    <a:pt x="4" y="14"/>
                    <a:pt x="6" y="14"/>
                  </a:cubicBezTo>
                  <a:cubicBezTo>
                    <a:pt x="7" y="15"/>
                    <a:pt x="9" y="15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4"/>
                    <a:pt x="13" y="15"/>
                    <a:pt x="14" y="14"/>
                  </a:cubicBezTo>
                  <a:cubicBezTo>
                    <a:pt x="16" y="14"/>
                    <a:pt x="16" y="13"/>
                    <a:pt x="17" y="12"/>
                  </a:cubicBezTo>
                  <a:cubicBezTo>
                    <a:pt x="18" y="13"/>
                    <a:pt x="19" y="13"/>
                    <a:pt x="20" y="12"/>
                  </a:cubicBezTo>
                  <a:cubicBezTo>
                    <a:pt x="21" y="12"/>
                    <a:pt x="22" y="10"/>
                    <a:pt x="2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8577262" y="1377950"/>
              <a:ext cx="87313" cy="60325"/>
            </a:xfrm>
            <a:custGeom>
              <a:avLst/>
              <a:gdLst>
                <a:gd name="T0" fmla="*/ 0 w 22"/>
                <a:gd name="T1" fmla="*/ 8 h 15"/>
                <a:gd name="T2" fmla="*/ 0 w 22"/>
                <a:gd name="T3" fmla="*/ 8 h 15"/>
                <a:gd name="T4" fmla="*/ 3 w 22"/>
                <a:gd name="T5" fmla="*/ 9 h 15"/>
                <a:gd name="T6" fmla="*/ 4 w 22"/>
                <a:gd name="T7" fmla="*/ 0 h 15"/>
                <a:gd name="T8" fmla="*/ 21 w 22"/>
                <a:gd name="T9" fmla="*/ 5 h 15"/>
                <a:gd name="T10" fmla="*/ 20 w 22"/>
                <a:gd name="T11" fmla="*/ 5 h 15"/>
                <a:gd name="T12" fmla="*/ 20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8 w 22"/>
                <a:gd name="T19" fmla="*/ 11 h 15"/>
                <a:gd name="T20" fmla="*/ 16 w 22"/>
                <a:gd name="T21" fmla="*/ 14 h 15"/>
                <a:gd name="T22" fmla="*/ 12 w 22"/>
                <a:gd name="T23" fmla="*/ 13 h 15"/>
                <a:gd name="T24" fmla="*/ 11 w 22"/>
                <a:gd name="T25" fmla="*/ 13 h 15"/>
                <a:gd name="T26" fmla="*/ 8 w 22"/>
                <a:gd name="T27" fmla="*/ 14 h 15"/>
                <a:gd name="T28" fmla="*/ 5 w 22"/>
                <a:gd name="T29" fmla="*/ 12 h 15"/>
                <a:gd name="T30" fmla="*/ 2 w 22"/>
                <a:gd name="T31" fmla="*/ 12 h 15"/>
                <a:gd name="T32" fmla="*/ 0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3"/>
                    <a:pt x="21" y="5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7"/>
                    <a:pt x="21" y="9"/>
                    <a:pt x="20" y="10"/>
                  </a:cubicBezTo>
                  <a:cubicBezTo>
                    <a:pt x="19" y="10"/>
                    <a:pt x="19" y="11"/>
                    <a:pt x="18" y="11"/>
                  </a:cubicBezTo>
                  <a:cubicBezTo>
                    <a:pt x="18" y="12"/>
                    <a:pt x="18" y="14"/>
                    <a:pt x="16" y="14"/>
                  </a:cubicBezTo>
                  <a:cubicBezTo>
                    <a:pt x="15" y="15"/>
                    <a:pt x="13" y="15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1" y="14"/>
                    <a:pt x="9" y="15"/>
                    <a:pt x="8" y="14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1" y="12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8507412" y="1330325"/>
              <a:ext cx="88900" cy="60325"/>
            </a:xfrm>
            <a:custGeom>
              <a:avLst/>
              <a:gdLst>
                <a:gd name="T0" fmla="*/ 22 w 22"/>
                <a:gd name="T1" fmla="*/ 8 h 15"/>
                <a:gd name="T2" fmla="*/ 22 w 22"/>
                <a:gd name="T3" fmla="*/ 8 h 15"/>
                <a:gd name="T4" fmla="*/ 19 w 22"/>
                <a:gd name="T5" fmla="*/ 9 h 15"/>
                <a:gd name="T6" fmla="*/ 18 w 22"/>
                <a:gd name="T7" fmla="*/ 0 h 15"/>
                <a:gd name="T8" fmla="*/ 2 w 22"/>
                <a:gd name="T9" fmla="*/ 5 h 15"/>
                <a:gd name="T10" fmla="*/ 2 w 22"/>
                <a:gd name="T11" fmla="*/ 5 h 15"/>
                <a:gd name="T12" fmla="*/ 2 w 22"/>
                <a:gd name="T13" fmla="*/ 5 h 15"/>
                <a:gd name="T14" fmla="*/ 1 w 22"/>
                <a:gd name="T15" fmla="*/ 5 h 15"/>
                <a:gd name="T16" fmla="*/ 2 w 22"/>
                <a:gd name="T17" fmla="*/ 10 h 15"/>
                <a:gd name="T18" fmla="*/ 4 w 22"/>
                <a:gd name="T19" fmla="*/ 10 h 15"/>
                <a:gd name="T20" fmla="*/ 6 w 22"/>
                <a:gd name="T21" fmla="*/ 14 h 15"/>
                <a:gd name="T22" fmla="*/ 10 w 22"/>
                <a:gd name="T23" fmla="*/ 13 h 15"/>
                <a:gd name="T24" fmla="*/ 11 w 22"/>
                <a:gd name="T25" fmla="*/ 13 h 15"/>
                <a:gd name="T26" fmla="*/ 14 w 22"/>
                <a:gd name="T27" fmla="*/ 14 h 15"/>
                <a:gd name="T28" fmla="*/ 17 w 22"/>
                <a:gd name="T29" fmla="*/ 12 h 15"/>
                <a:gd name="T30" fmla="*/ 20 w 22"/>
                <a:gd name="T31" fmla="*/ 12 h 15"/>
                <a:gd name="T32" fmla="*/ 22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2" y="8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6" y="1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2"/>
                    <a:pt x="4" y="13"/>
                    <a:pt x="6" y="14"/>
                  </a:cubicBezTo>
                  <a:cubicBezTo>
                    <a:pt x="7" y="15"/>
                    <a:pt x="9" y="14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4"/>
                    <a:pt x="13" y="15"/>
                    <a:pt x="14" y="14"/>
                  </a:cubicBezTo>
                  <a:cubicBezTo>
                    <a:pt x="16" y="14"/>
                    <a:pt x="16" y="13"/>
                    <a:pt x="17" y="12"/>
                  </a:cubicBezTo>
                  <a:cubicBezTo>
                    <a:pt x="18" y="12"/>
                    <a:pt x="19" y="13"/>
                    <a:pt x="20" y="12"/>
                  </a:cubicBezTo>
                  <a:cubicBezTo>
                    <a:pt x="21" y="12"/>
                    <a:pt x="22" y="10"/>
                    <a:pt x="2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8577262" y="1330325"/>
              <a:ext cx="87313" cy="60325"/>
            </a:xfrm>
            <a:custGeom>
              <a:avLst/>
              <a:gdLst>
                <a:gd name="T0" fmla="*/ 0 w 22"/>
                <a:gd name="T1" fmla="*/ 8 h 15"/>
                <a:gd name="T2" fmla="*/ 0 w 22"/>
                <a:gd name="T3" fmla="*/ 8 h 15"/>
                <a:gd name="T4" fmla="*/ 3 w 22"/>
                <a:gd name="T5" fmla="*/ 9 h 15"/>
                <a:gd name="T6" fmla="*/ 4 w 22"/>
                <a:gd name="T7" fmla="*/ 0 h 15"/>
                <a:gd name="T8" fmla="*/ 21 w 22"/>
                <a:gd name="T9" fmla="*/ 5 h 15"/>
                <a:gd name="T10" fmla="*/ 20 w 22"/>
                <a:gd name="T11" fmla="*/ 5 h 15"/>
                <a:gd name="T12" fmla="*/ 20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8 w 22"/>
                <a:gd name="T19" fmla="*/ 10 h 15"/>
                <a:gd name="T20" fmla="*/ 16 w 22"/>
                <a:gd name="T21" fmla="*/ 14 h 15"/>
                <a:gd name="T22" fmla="*/ 12 w 22"/>
                <a:gd name="T23" fmla="*/ 13 h 15"/>
                <a:gd name="T24" fmla="*/ 11 w 22"/>
                <a:gd name="T25" fmla="*/ 13 h 15"/>
                <a:gd name="T26" fmla="*/ 8 w 22"/>
                <a:gd name="T27" fmla="*/ 14 h 15"/>
                <a:gd name="T28" fmla="*/ 5 w 22"/>
                <a:gd name="T29" fmla="*/ 12 h 15"/>
                <a:gd name="T30" fmla="*/ 2 w 22"/>
                <a:gd name="T31" fmla="*/ 12 h 15"/>
                <a:gd name="T32" fmla="*/ 0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3"/>
                    <a:pt x="21" y="5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7"/>
                    <a:pt x="21" y="9"/>
                    <a:pt x="20" y="10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2"/>
                    <a:pt x="18" y="13"/>
                    <a:pt x="16" y="14"/>
                  </a:cubicBezTo>
                  <a:cubicBezTo>
                    <a:pt x="15" y="15"/>
                    <a:pt x="13" y="14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1" y="14"/>
                    <a:pt x="9" y="15"/>
                    <a:pt x="8" y="14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4" y="12"/>
                    <a:pt x="3" y="13"/>
                    <a:pt x="2" y="12"/>
                  </a:cubicBezTo>
                  <a:cubicBezTo>
                    <a:pt x="1" y="12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8507412" y="1281112"/>
              <a:ext cx="88900" cy="60325"/>
            </a:xfrm>
            <a:custGeom>
              <a:avLst/>
              <a:gdLst>
                <a:gd name="T0" fmla="*/ 22 w 22"/>
                <a:gd name="T1" fmla="*/ 8 h 15"/>
                <a:gd name="T2" fmla="*/ 22 w 22"/>
                <a:gd name="T3" fmla="*/ 7 h 15"/>
                <a:gd name="T4" fmla="*/ 19 w 22"/>
                <a:gd name="T5" fmla="*/ 8 h 15"/>
                <a:gd name="T6" fmla="*/ 18 w 22"/>
                <a:gd name="T7" fmla="*/ 0 h 15"/>
                <a:gd name="T8" fmla="*/ 2 w 22"/>
                <a:gd name="T9" fmla="*/ 4 h 15"/>
                <a:gd name="T10" fmla="*/ 2 w 22"/>
                <a:gd name="T11" fmla="*/ 4 h 15"/>
                <a:gd name="T12" fmla="*/ 2 w 22"/>
                <a:gd name="T13" fmla="*/ 4 h 15"/>
                <a:gd name="T14" fmla="*/ 1 w 22"/>
                <a:gd name="T15" fmla="*/ 5 h 15"/>
                <a:gd name="T16" fmla="*/ 2 w 22"/>
                <a:gd name="T17" fmla="*/ 9 h 15"/>
                <a:gd name="T18" fmla="*/ 4 w 22"/>
                <a:gd name="T19" fmla="*/ 10 h 15"/>
                <a:gd name="T20" fmla="*/ 6 w 22"/>
                <a:gd name="T21" fmla="*/ 14 h 15"/>
                <a:gd name="T22" fmla="*/ 10 w 22"/>
                <a:gd name="T23" fmla="*/ 13 h 15"/>
                <a:gd name="T24" fmla="*/ 11 w 22"/>
                <a:gd name="T25" fmla="*/ 13 h 15"/>
                <a:gd name="T26" fmla="*/ 14 w 22"/>
                <a:gd name="T27" fmla="*/ 14 h 15"/>
                <a:gd name="T28" fmla="*/ 17 w 22"/>
                <a:gd name="T29" fmla="*/ 12 h 15"/>
                <a:gd name="T30" fmla="*/ 20 w 22"/>
                <a:gd name="T31" fmla="*/ 12 h 15"/>
                <a:gd name="T32" fmla="*/ 22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2" y="8"/>
                  </a:moveTo>
                  <a:cubicBezTo>
                    <a:pt x="22" y="8"/>
                    <a:pt x="22" y="7"/>
                    <a:pt x="22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6" y="12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2"/>
                    <a:pt x="4" y="13"/>
                    <a:pt x="6" y="14"/>
                  </a:cubicBezTo>
                  <a:cubicBezTo>
                    <a:pt x="7" y="15"/>
                    <a:pt x="9" y="14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4"/>
                    <a:pt x="13" y="14"/>
                    <a:pt x="14" y="14"/>
                  </a:cubicBezTo>
                  <a:cubicBezTo>
                    <a:pt x="16" y="14"/>
                    <a:pt x="16" y="13"/>
                    <a:pt x="17" y="12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1" y="11"/>
                    <a:pt x="22" y="9"/>
                    <a:pt x="2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8577262" y="1281112"/>
              <a:ext cx="87313" cy="60325"/>
            </a:xfrm>
            <a:custGeom>
              <a:avLst/>
              <a:gdLst>
                <a:gd name="T0" fmla="*/ 0 w 22"/>
                <a:gd name="T1" fmla="*/ 8 h 15"/>
                <a:gd name="T2" fmla="*/ 0 w 22"/>
                <a:gd name="T3" fmla="*/ 7 h 15"/>
                <a:gd name="T4" fmla="*/ 3 w 22"/>
                <a:gd name="T5" fmla="*/ 8 h 15"/>
                <a:gd name="T6" fmla="*/ 4 w 22"/>
                <a:gd name="T7" fmla="*/ 0 h 15"/>
                <a:gd name="T8" fmla="*/ 21 w 22"/>
                <a:gd name="T9" fmla="*/ 4 h 15"/>
                <a:gd name="T10" fmla="*/ 20 w 22"/>
                <a:gd name="T11" fmla="*/ 4 h 15"/>
                <a:gd name="T12" fmla="*/ 20 w 22"/>
                <a:gd name="T13" fmla="*/ 4 h 15"/>
                <a:gd name="T14" fmla="*/ 21 w 22"/>
                <a:gd name="T15" fmla="*/ 5 h 15"/>
                <a:gd name="T16" fmla="*/ 20 w 22"/>
                <a:gd name="T17" fmla="*/ 9 h 15"/>
                <a:gd name="T18" fmla="*/ 18 w 22"/>
                <a:gd name="T19" fmla="*/ 10 h 15"/>
                <a:gd name="T20" fmla="*/ 16 w 22"/>
                <a:gd name="T21" fmla="*/ 14 h 15"/>
                <a:gd name="T22" fmla="*/ 12 w 22"/>
                <a:gd name="T23" fmla="*/ 13 h 15"/>
                <a:gd name="T24" fmla="*/ 11 w 22"/>
                <a:gd name="T25" fmla="*/ 13 h 15"/>
                <a:gd name="T26" fmla="*/ 8 w 22"/>
                <a:gd name="T27" fmla="*/ 14 h 15"/>
                <a:gd name="T28" fmla="*/ 5 w 22"/>
                <a:gd name="T29" fmla="*/ 12 h 15"/>
                <a:gd name="T30" fmla="*/ 2 w 22"/>
                <a:gd name="T31" fmla="*/ 12 h 15"/>
                <a:gd name="T32" fmla="*/ 0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0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2"/>
                    <a:pt x="21" y="4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6"/>
                    <a:pt x="21" y="8"/>
                    <a:pt x="20" y="9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2"/>
                    <a:pt x="18" y="13"/>
                    <a:pt x="16" y="14"/>
                  </a:cubicBezTo>
                  <a:cubicBezTo>
                    <a:pt x="15" y="15"/>
                    <a:pt x="13" y="14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1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8507412" y="1233487"/>
              <a:ext cx="88900" cy="55562"/>
            </a:xfrm>
            <a:custGeom>
              <a:avLst/>
              <a:gdLst>
                <a:gd name="T0" fmla="*/ 22 w 22"/>
                <a:gd name="T1" fmla="*/ 7 h 14"/>
                <a:gd name="T2" fmla="*/ 22 w 22"/>
                <a:gd name="T3" fmla="*/ 7 h 14"/>
                <a:gd name="T4" fmla="*/ 19 w 22"/>
                <a:gd name="T5" fmla="*/ 8 h 14"/>
                <a:gd name="T6" fmla="*/ 18 w 22"/>
                <a:gd name="T7" fmla="*/ 0 h 14"/>
                <a:gd name="T8" fmla="*/ 2 w 22"/>
                <a:gd name="T9" fmla="*/ 4 h 14"/>
                <a:gd name="T10" fmla="*/ 2 w 22"/>
                <a:gd name="T11" fmla="*/ 4 h 14"/>
                <a:gd name="T12" fmla="*/ 2 w 22"/>
                <a:gd name="T13" fmla="*/ 4 h 14"/>
                <a:gd name="T14" fmla="*/ 1 w 22"/>
                <a:gd name="T15" fmla="*/ 5 h 14"/>
                <a:gd name="T16" fmla="*/ 2 w 22"/>
                <a:gd name="T17" fmla="*/ 9 h 14"/>
                <a:gd name="T18" fmla="*/ 4 w 22"/>
                <a:gd name="T19" fmla="*/ 10 h 14"/>
                <a:gd name="T20" fmla="*/ 6 w 22"/>
                <a:gd name="T21" fmla="*/ 14 h 14"/>
                <a:gd name="T22" fmla="*/ 10 w 22"/>
                <a:gd name="T23" fmla="*/ 12 h 14"/>
                <a:gd name="T24" fmla="*/ 11 w 22"/>
                <a:gd name="T25" fmla="*/ 12 h 14"/>
                <a:gd name="T26" fmla="*/ 14 w 22"/>
                <a:gd name="T27" fmla="*/ 14 h 14"/>
                <a:gd name="T28" fmla="*/ 17 w 22"/>
                <a:gd name="T29" fmla="*/ 11 h 14"/>
                <a:gd name="T30" fmla="*/ 20 w 22"/>
                <a:gd name="T31" fmla="*/ 12 h 14"/>
                <a:gd name="T32" fmla="*/ 22 w 22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22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6" y="12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1"/>
                    <a:pt x="4" y="13"/>
                    <a:pt x="6" y="14"/>
                  </a:cubicBezTo>
                  <a:cubicBezTo>
                    <a:pt x="7" y="14"/>
                    <a:pt x="9" y="14"/>
                    <a:pt x="10" y="12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1" y="14"/>
                    <a:pt x="13" y="14"/>
                    <a:pt x="14" y="14"/>
                  </a:cubicBezTo>
                  <a:cubicBezTo>
                    <a:pt x="16" y="13"/>
                    <a:pt x="16" y="12"/>
                    <a:pt x="17" y="11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1" y="11"/>
                    <a:pt x="22" y="9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8577262" y="1233487"/>
              <a:ext cx="87313" cy="55562"/>
            </a:xfrm>
            <a:custGeom>
              <a:avLst/>
              <a:gdLst>
                <a:gd name="T0" fmla="*/ 0 w 22"/>
                <a:gd name="T1" fmla="*/ 7 h 14"/>
                <a:gd name="T2" fmla="*/ 0 w 22"/>
                <a:gd name="T3" fmla="*/ 7 h 14"/>
                <a:gd name="T4" fmla="*/ 3 w 22"/>
                <a:gd name="T5" fmla="*/ 8 h 14"/>
                <a:gd name="T6" fmla="*/ 4 w 22"/>
                <a:gd name="T7" fmla="*/ 0 h 14"/>
                <a:gd name="T8" fmla="*/ 21 w 22"/>
                <a:gd name="T9" fmla="*/ 4 h 14"/>
                <a:gd name="T10" fmla="*/ 20 w 22"/>
                <a:gd name="T11" fmla="*/ 4 h 14"/>
                <a:gd name="T12" fmla="*/ 20 w 22"/>
                <a:gd name="T13" fmla="*/ 4 h 14"/>
                <a:gd name="T14" fmla="*/ 21 w 22"/>
                <a:gd name="T15" fmla="*/ 5 h 14"/>
                <a:gd name="T16" fmla="*/ 20 w 22"/>
                <a:gd name="T17" fmla="*/ 9 h 14"/>
                <a:gd name="T18" fmla="*/ 18 w 22"/>
                <a:gd name="T19" fmla="*/ 10 h 14"/>
                <a:gd name="T20" fmla="*/ 16 w 22"/>
                <a:gd name="T21" fmla="*/ 14 h 14"/>
                <a:gd name="T22" fmla="*/ 12 w 22"/>
                <a:gd name="T23" fmla="*/ 12 h 14"/>
                <a:gd name="T24" fmla="*/ 11 w 22"/>
                <a:gd name="T25" fmla="*/ 12 h 14"/>
                <a:gd name="T26" fmla="*/ 8 w 22"/>
                <a:gd name="T27" fmla="*/ 14 h 14"/>
                <a:gd name="T28" fmla="*/ 5 w 22"/>
                <a:gd name="T29" fmla="*/ 11 h 14"/>
                <a:gd name="T30" fmla="*/ 2 w 22"/>
                <a:gd name="T31" fmla="*/ 12 h 14"/>
                <a:gd name="T32" fmla="*/ 0 w 22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2"/>
                    <a:pt x="21" y="4"/>
                  </a:cubicBezTo>
                  <a:cubicBezTo>
                    <a:pt x="21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2" y="6"/>
                    <a:pt x="21" y="8"/>
                    <a:pt x="20" y="9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1"/>
                    <a:pt x="18" y="13"/>
                    <a:pt x="16" y="14"/>
                  </a:cubicBezTo>
                  <a:cubicBezTo>
                    <a:pt x="15" y="14"/>
                    <a:pt x="13" y="14"/>
                    <a:pt x="12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8507412" y="1181100"/>
              <a:ext cx="88900" cy="60325"/>
            </a:xfrm>
            <a:custGeom>
              <a:avLst/>
              <a:gdLst>
                <a:gd name="T0" fmla="*/ 22 w 22"/>
                <a:gd name="T1" fmla="*/ 8 h 15"/>
                <a:gd name="T2" fmla="*/ 22 w 22"/>
                <a:gd name="T3" fmla="*/ 8 h 15"/>
                <a:gd name="T4" fmla="*/ 19 w 22"/>
                <a:gd name="T5" fmla="*/ 9 h 15"/>
                <a:gd name="T6" fmla="*/ 18 w 22"/>
                <a:gd name="T7" fmla="*/ 0 h 15"/>
                <a:gd name="T8" fmla="*/ 2 w 22"/>
                <a:gd name="T9" fmla="*/ 5 h 15"/>
                <a:gd name="T10" fmla="*/ 2 w 22"/>
                <a:gd name="T11" fmla="*/ 5 h 15"/>
                <a:gd name="T12" fmla="*/ 2 w 22"/>
                <a:gd name="T13" fmla="*/ 5 h 15"/>
                <a:gd name="T14" fmla="*/ 1 w 22"/>
                <a:gd name="T15" fmla="*/ 5 h 15"/>
                <a:gd name="T16" fmla="*/ 2 w 22"/>
                <a:gd name="T17" fmla="*/ 10 h 15"/>
                <a:gd name="T18" fmla="*/ 4 w 22"/>
                <a:gd name="T19" fmla="*/ 11 h 15"/>
                <a:gd name="T20" fmla="*/ 6 w 22"/>
                <a:gd name="T21" fmla="*/ 14 h 15"/>
                <a:gd name="T22" fmla="*/ 10 w 22"/>
                <a:gd name="T23" fmla="*/ 13 h 15"/>
                <a:gd name="T24" fmla="*/ 11 w 22"/>
                <a:gd name="T25" fmla="*/ 13 h 15"/>
                <a:gd name="T26" fmla="*/ 14 w 22"/>
                <a:gd name="T27" fmla="*/ 14 h 15"/>
                <a:gd name="T28" fmla="*/ 17 w 22"/>
                <a:gd name="T29" fmla="*/ 12 h 15"/>
                <a:gd name="T30" fmla="*/ 20 w 22"/>
                <a:gd name="T31" fmla="*/ 12 h 15"/>
                <a:gd name="T32" fmla="*/ 22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2" y="8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6" y="1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3" y="10"/>
                    <a:pt x="3" y="11"/>
                    <a:pt x="4" y="11"/>
                  </a:cubicBezTo>
                  <a:cubicBezTo>
                    <a:pt x="4" y="12"/>
                    <a:pt x="4" y="14"/>
                    <a:pt x="6" y="14"/>
                  </a:cubicBezTo>
                  <a:cubicBezTo>
                    <a:pt x="7" y="15"/>
                    <a:pt x="9" y="15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4"/>
                    <a:pt x="13" y="15"/>
                    <a:pt x="14" y="14"/>
                  </a:cubicBezTo>
                  <a:cubicBezTo>
                    <a:pt x="16" y="14"/>
                    <a:pt x="16" y="13"/>
                    <a:pt x="17" y="12"/>
                  </a:cubicBezTo>
                  <a:cubicBezTo>
                    <a:pt x="18" y="13"/>
                    <a:pt x="19" y="13"/>
                    <a:pt x="20" y="12"/>
                  </a:cubicBezTo>
                  <a:cubicBezTo>
                    <a:pt x="21" y="12"/>
                    <a:pt x="22" y="10"/>
                    <a:pt x="2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8577262" y="1181100"/>
              <a:ext cx="87313" cy="60325"/>
            </a:xfrm>
            <a:custGeom>
              <a:avLst/>
              <a:gdLst>
                <a:gd name="T0" fmla="*/ 0 w 22"/>
                <a:gd name="T1" fmla="*/ 8 h 15"/>
                <a:gd name="T2" fmla="*/ 0 w 22"/>
                <a:gd name="T3" fmla="*/ 8 h 15"/>
                <a:gd name="T4" fmla="*/ 3 w 22"/>
                <a:gd name="T5" fmla="*/ 9 h 15"/>
                <a:gd name="T6" fmla="*/ 4 w 22"/>
                <a:gd name="T7" fmla="*/ 0 h 15"/>
                <a:gd name="T8" fmla="*/ 21 w 22"/>
                <a:gd name="T9" fmla="*/ 5 h 15"/>
                <a:gd name="T10" fmla="*/ 20 w 22"/>
                <a:gd name="T11" fmla="*/ 5 h 15"/>
                <a:gd name="T12" fmla="*/ 20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8 w 22"/>
                <a:gd name="T19" fmla="*/ 11 h 15"/>
                <a:gd name="T20" fmla="*/ 16 w 22"/>
                <a:gd name="T21" fmla="*/ 14 h 15"/>
                <a:gd name="T22" fmla="*/ 12 w 22"/>
                <a:gd name="T23" fmla="*/ 13 h 15"/>
                <a:gd name="T24" fmla="*/ 11 w 22"/>
                <a:gd name="T25" fmla="*/ 13 h 15"/>
                <a:gd name="T26" fmla="*/ 8 w 22"/>
                <a:gd name="T27" fmla="*/ 14 h 15"/>
                <a:gd name="T28" fmla="*/ 5 w 22"/>
                <a:gd name="T29" fmla="*/ 12 h 15"/>
                <a:gd name="T30" fmla="*/ 2 w 22"/>
                <a:gd name="T31" fmla="*/ 12 h 15"/>
                <a:gd name="T32" fmla="*/ 0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3"/>
                    <a:pt x="21" y="5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7"/>
                    <a:pt x="21" y="9"/>
                    <a:pt x="20" y="10"/>
                  </a:cubicBezTo>
                  <a:cubicBezTo>
                    <a:pt x="19" y="10"/>
                    <a:pt x="19" y="11"/>
                    <a:pt x="18" y="11"/>
                  </a:cubicBezTo>
                  <a:cubicBezTo>
                    <a:pt x="18" y="12"/>
                    <a:pt x="18" y="14"/>
                    <a:pt x="16" y="14"/>
                  </a:cubicBezTo>
                  <a:cubicBezTo>
                    <a:pt x="15" y="15"/>
                    <a:pt x="13" y="15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1" y="14"/>
                    <a:pt x="9" y="15"/>
                    <a:pt x="8" y="14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1" y="12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6"/>
            <p:cNvSpPr>
              <a:spLocks/>
            </p:cNvSpPr>
            <p:nvPr/>
          </p:nvSpPr>
          <p:spPr bwMode="auto">
            <a:xfrm>
              <a:off x="8507412" y="1133475"/>
              <a:ext cx="88900" cy="60325"/>
            </a:xfrm>
            <a:custGeom>
              <a:avLst/>
              <a:gdLst>
                <a:gd name="T0" fmla="*/ 22 w 22"/>
                <a:gd name="T1" fmla="*/ 8 h 15"/>
                <a:gd name="T2" fmla="*/ 22 w 22"/>
                <a:gd name="T3" fmla="*/ 8 h 15"/>
                <a:gd name="T4" fmla="*/ 19 w 22"/>
                <a:gd name="T5" fmla="*/ 9 h 15"/>
                <a:gd name="T6" fmla="*/ 18 w 22"/>
                <a:gd name="T7" fmla="*/ 0 h 15"/>
                <a:gd name="T8" fmla="*/ 2 w 22"/>
                <a:gd name="T9" fmla="*/ 5 h 15"/>
                <a:gd name="T10" fmla="*/ 2 w 22"/>
                <a:gd name="T11" fmla="*/ 5 h 15"/>
                <a:gd name="T12" fmla="*/ 2 w 22"/>
                <a:gd name="T13" fmla="*/ 5 h 15"/>
                <a:gd name="T14" fmla="*/ 1 w 22"/>
                <a:gd name="T15" fmla="*/ 5 h 15"/>
                <a:gd name="T16" fmla="*/ 2 w 22"/>
                <a:gd name="T17" fmla="*/ 10 h 15"/>
                <a:gd name="T18" fmla="*/ 4 w 22"/>
                <a:gd name="T19" fmla="*/ 10 h 15"/>
                <a:gd name="T20" fmla="*/ 6 w 22"/>
                <a:gd name="T21" fmla="*/ 14 h 15"/>
                <a:gd name="T22" fmla="*/ 10 w 22"/>
                <a:gd name="T23" fmla="*/ 13 h 15"/>
                <a:gd name="T24" fmla="*/ 11 w 22"/>
                <a:gd name="T25" fmla="*/ 13 h 15"/>
                <a:gd name="T26" fmla="*/ 14 w 22"/>
                <a:gd name="T27" fmla="*/ 14 h 15"/>
                <a:gd name="T28" fmla="*/ 17 w 22"/>
                <a:gd name="T29" fmla="*/ 12 h 15"/>
                <a:gd name="T30" fmla="*/ 20 w 22"/>
                <a:gd name="T31" fmla="*/ 12 h 15"/>
                <a:gd name="T32" fmla="*/ 22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2" y="8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6" y="1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2"/>
                    <a:pt x="4" y="13"/>
                    <a:pt x="6" y="14"/>
                  </a:cubicBezTo>
                  <a:cubicBezTo>
                    <a:pt x="7" y="15"/>
                    <a:pt x="9" y="14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4"/>
                    <a:pt x="13" y="15"/>
                    <a:pt x="14" y="14"/>
                  </a:cubicBezTo>
                  <a:cubicBezTo>
                    <a:pt x="16" y="14"/>
                    <a:pt x="16" y="13"/>
                    <a:pt x="17" y="12"/>
                  </a:cubicBezTo>
                  <a:cubicBezTo>
                    <a:pt x="18" y="12"/>
                    <a:pt x="19" y="13"/>
                    <a:pt x="20" y="12"/>
                  </a:cubicBezTo>
                  <a:cubicBezTo>
                    <a:pt x="21" y="12"/>
                    <a:pt x="22" y="10"/>
                    <a:pt x="2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7"/>
            <p:cNvSpPr>
              <a:spLocks/>
            </p:cNvSpPr>
            <p:nvPr/>
          </p:nvSpPr>
          <p:spPr bwMode="auto">
            <a:xfrm>
              <a:off x="8577262" y="1133475"/>
              <a:ext cx="87313" cy="60325"/>
            </a:xfrm>
            <a:custGeom>
              <a:avLst/>
              <a:gdLst>
                <a:gd name="T0" fmla="*/ 0 w 22"/>
                <a:gd name="T1" fmla="*/ 8 h 15"/>
                <a:gd name="T2" fmla="*/ 0 w 22"/>
                <a:gd name="T3" fmla="*/ 8 h 15"/>
                <a:gd name="T4" fmla="*/ 3 w 22"/>
                <a:gd name="T5" fmla="*/ 9 h 15"/>
                <a:gd name="T6" fmla="*/ 4 w 22"/>
                <a:gd name="T7" fmla="*/ 0 h 15"/>
                <a:gd name="T8" fmla="*/ 21 w 22"/>
                <a:gd name="T9" fmla="*/ 5 h 15"/>
                <a:gd name="T10" fmla="*/ 20 w 22"/>
                <a:gd name="T11" fmla="*/ 5 h 15"/>
                <a:gd name="T12" fmla="*/ 20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8 w 22"/>
                <a:gd name="T19" fmla="*/ 10 h 15"/>
                <a:gd name="T20" fmla="*/ 16 w 22"/>
                <a:gd name="T21" fmla="*/ 14 h 15"/>
                <a:gd name="T22" fmla="*/ 12 w 22"/>
                <a:gd name="T23" fmla="*/ 13 h 15"/>
                <a:gd name="T24" fmla="*/ 11 w 22"/>
                <a:gd name="T25" fmla="*/ 13 h 15"/>
                <a:gd name="T26" fmla="*/ 8 w 22"/>
                <a:gd name="T27" fmla="*/ 14 h 15"/>
                <a:gd name="T28" fmla="*/ 5 w 22"/>
                <a:gd name="T29" fmla="*/ 12 h 15"/>
                <a:gd name="T30" fmla="*/ 2 w 22"/>
                <a:gd name="T31" fmla="*/ 12 h 15"/>
                <a:gd name="T32" fmla="*/ 0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3"/>
                    <a:pt x="21" y="5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7"/>
                    <a:pt x="21" y="9"/>
                    <a:pt x="20" y="10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2"/>
                    <a:pt x="18" y="13"/>
                    <a:pt x="16" y="14"/>
                  </a:cubicBezTo>
                  <a:cubicBezTo>
                    <a:pt x="15" y="15"/>
                    <a:pt x="13" y="14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1" y="14"/>
                    <a:pt x="9" y="15"/>
                    <a:pt x="8" y="14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4" y="12"/>
                    <a:pt x="3" y="13"/>
                    <a:pt x="2" y="12"/>
                  </a:cubicBezTo>
                  <a:cubicBezTo>
                    <a:pt x="1" y="12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8"/>
            <p:cNvSpPr>
              <a:spLocks/>
            </p:cNvSpPr>
            <p:nvPr/>
          </p:nvSpPr>
          <p:spPr bwMode="auto">
            <a:xfrm>
              <a:off x="8507412" y="1084262"/>
              <a:ext cx="88900" cy="60325"/>
            </a:xfrm>
            <a:custGeom>
              <a:avLst/>
              <a:gdLst>
                <a:gd name="T0" fmla="*/ 22 w 22"/>
                <a:gd name="T1" fmla="*/ 8 h 15"/>
                <a:gd name="T2" fmla="*/ 22 w 22"/>
                <a:gd name="T3" fmla="*/ 7 h 15"/>
                <a:gd name="T4" fmla="*/ 19 w 22"/>
                <a:gd name="T5" fmla="*/ 8 h 15"/>
                <a:gd name="T6" fmla="*/ 18 w 22"/>
                <a:gd name="T7" fmla="*/ 0 h 15"/>
                <a:gd name="T8" fmla="*/ 2 w 22"/>
                <a:gd name="T9" fmla="*/ 4 h 15"/>
                <a:gd name="T10" fmla="*/ 2 w 22"/>
                <a:gd name="T11" fmla="*/ 5 h 15"/>
                <a:gd name="T12" fmla="*/ 2 w 22"/>
                <a:gd name="T13" fmla="*/ 4 h 15"/>
                <a:gd name="T14" fmla="*/ 1 w 22"/>
                <a:gd name="T15" fmla="*/ 5 h 15"/>
                <a:gd name="T16" fmla="*/ 2 w 22"/>
                <a:gd name="T17" fmla="*/ 9 h 15"/>
                <a:gd name="T18" fmla="*/ 4 w 22"/>
                <a:gd name="T19" fmla="*/ 10 h 15"/>
                <a:gd name="T20" fmla="*/ 6 w 22"/>
                <a:gd name="T21" fmla="*/ 14 h 15"/>
                <a:gd name="T22" fmla="*/ 10 w 22"/>
                <a:gd name="T23" fmla="*/ 13 h 15"/>
                <a:gd name="T24" fmla="*/ 11 w 22"/>
                <a:gd name="T25" fmla="*/ 13 h 15"/>
                <a:gd name="T26" fmla="*/ 14 w 22"/>
                <a:gd name="T27" fmla="*/ 14 h 15"/>
                <a:gd name="T28" fmla="*/ 17 w 22"/>
                <a:gd name="T29" fmla="*/ 12 h 15"/>
                <a:gd name="T30" fmla="*/ 20 w 22"/>
                <a:gd name="T31" fmla="*/ 12 h 15"/>
                <a:gd name="T32" fmla="*/ 22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2" y="8"/>
                  </a:moveTo>
                  <a:cubicBezTo>
                    <a:pt x="22" y="8"/>
                    <a:pt x="22" y="7"/>
                    <a:pt x="22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6" y="13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2"/>
                    <a:pt x="4" y="13"/>
                    <a:pt x="6" y="14"/>
                  </a:cubicBezTo>
                  <a:cubicBezTo>
                    <a:pt x="7" y="15"/>
                    <a:pt x="9" y="14"/>
                    <a:pt x="10" y="13"/>
                  </a:cubicBezTo>
                  <a:cubicBezTo>
                    <a:pt x="10" y="13"/>
                    <a:pt x="11" y="13"/>
                    <a:pt x="11" y="13"/>
                  </a:cubicBezTo>
                  <a:cubicBezTo>
                    <a:pt x="11" y="14"/>
                    <a:pt x="13" y="14"/>
                    <a:pt x="14" y="14"/>
                  </a:cubicBezTo>
                  <a:cubicBezTo>
                    <a:pt x="16" y="14"/>
                    <a:pt x="16" y="13"/>
                    <a:pt x="17" y="12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1" y="11"/>
                    <a:pt x="22" y="9"/>
                    <a:pt x="2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9"/>
            <p:cNvSpPr>
              <a:spLocks/>
            </p:cNvSpPr>
            <p:nvPr/>
          </p:nvSpPr>
          <p:spPr bwMode="auto">
            <a:xfrm>
              <a:off x="8577262" y="1084262"/>
              <a:ext cx="87313" cy="60325"/>
            </a:xfrm>
            <a:custGeom>
              <a:avLst/>
              <a:gdLst>
                <a:gd name="T0" fmla="*/ 0 w 22"/>
                <a:gd name="T1" fmla="*/ 8 h 15"/>
                <a:gd name="T2" fmla="*/ 0 w 22"/>
                <a:gd name="T3" fmla="*/ 7 h 15"/>
                <a:gd name="T4" fmla="*/ 3 w 22"/>
                <a:gd name="T5" fmla="*/ 8 h 15"/>
                <a:gd name="T6" fmla="*/ 4 w 22"/>
                <a:gd name="T7" fmla="*/ 0 h 15"/>
                <a:gd name="T8" fmla="*/ 21 w 22"/>
                <a:gd name="T9" fmla="*/ 4 h 15"/>
                <a:gd name="T10" fmla="*/ 20 w 22"/>
                <a:gd name="T11" fmla="*/ 5 h 15"/>
                <a:gd name="T12" fmla="*/ 20 w 22"/>
                <a:gd name="T13" fmla="*/ 4 h 15"/>
                <a:gd name="T14" fmla="*/ 21 w 22"/>
                <a:gd name="T15" fmla="*/ 5 h 15"/>
                <a:gd name="T16" fmla="*/ 20 w 22"/>
                <a:gd name="T17" fmla="*/ 9 h 15"/>
                <a:gd name="T18" fmla="*/ 18 w 22"/>
                <a:gd name="T19" fmla="*/ 10 h 15"/>
                <a:gd name="T20" fmla="*/ 16 w 22"/>
                <a:gd name="T21" fmla="*/ 14 h 15"/>
                <a:gd name="T22" fmla="*/ 12 w 22"/>
                <a:gd name="T23" fmla="*/ 13 h 15"/>
                <a:gd name="T24" fmla="*/ 11 w 22"/>
                <a:gd name="T25" fmla="*/ 13 h 15"/>
                <a:gd name="T26" fmla="*/ 8 w 22"/>
                <a:gd name="T27" fmla="*/ 14 h 15"/>
                <a:gd name="T28" fmla="*/ 5 w 22"/>
                <a:gd name="T29" fmla="*/ 12 h 15"/>
                <a:gd name="T30" fmla="*/ 2 w 22"/>
                <a:gd name="T31" fmla="*/ 12 h 15"/>
                <a:gd name="T32" fmla="*/ 0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0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3"/>
                    <a:pt x="21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6"/>
                    <a:pt x="21" y="8"/>
                    <a:pt x="20" y="9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2"/>
                    <a:pt x="18" y="13"/>
                    <a:pt x="16" y="14"/>
                  </a:cubicBezTo>
                  <a:cubicBezTo>
                    <a:pt x="15" y="15"/>
                    <a:pt x="13" y="14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1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0"/>
            <p:cNvSpPr>
              <a:spLocks/>
            </p:cNvSpPr>
            <p:nvPr/>
          </p:nvSpPr>
          <p:spPr bwMode="auto">
            <a:xfrm>
              <a:off x="8512175" y="1036637"/>
              <a:ext cx="84138" cy="55562"/>
            </a:xfrm>
            <a:custGeom>
              <a:avLst/>
              <a:gdLst>
                <a:gd name="T0" fmla="*/ 21 w 21"/>
                <a:gd name="T1" fmla="*/ 7 h 14"/>
                <a:gd name="T2" fmla="*/ 20 w 21"/>
                <a:gd name="T3" fmla="*/ 7 h 14"/>
                <a:gd name="T4" fmla="*/ 18 w 21"/>
                <a:gd name="T5" fmla="*/ 8 h 14"/>
                <a:gd name="T6" fmla="*/ 17 w 21"/>
                <a:gd name="T7" fmla="*/ 0 h 14"/>
                <a:gd name="T8" fmla="*/ 2 w 21"/>
                <a:gd name="T9" fmla="*/ 4 h 14"/>
                <a:gd name="T10" fmla="*/ 2 w 21"/>
                <a:gd name="T11" fmla="*/ 4 h 14"/>
                <a:gd name="T12" fmla="*/ 2 w 21"/>
                <a:gd name="T13" fmla="*/ 4 h 14"/>
                <a:gd name="T14" fmla="*/ 1 w 21"/>
                <a:gd name="T15" fmla="*/ 5 h 14"/>
                <a:gd name="T16" fmla="*/ 2 w 21"/>
                <a:gd name="T17" fmla="*/ 9 h 14"/>
                <a:gd name="T18" fmla="*/ 4 w 21"/>
                <a:gd name="T19" fmla="*/ 10 h 14"/>
                <a:gd name="T20" fmla="*/ 6 w 21"/>
                <a:gd name="T21" fmla="*/ 13 h 14"/>
                <a:gd name="T22" fmla="*/ 10 w 21"/>
                <a:gd name="T23" fmla="*/ 12 h 14"/>
                <a:gd name="T24" fmla="*/ 10 w 21"/>
                <a:gd name="T25" fmla="*/ 12 h 14"/>
                <a:gd name="T26" fmla="*/ 14 w 21"/>
                <a:gd name="T27" fmla="*/ 13 h 14"/>
                <a:gd name="T28" fmla="*/ 16 w 21"/>
                <a:gd name="T29" fmla="*/ 11 h 14"/>
                <a:gd name="T30" fmla="*/ 19 w 21"/>
                <a:gd name="T31" fmla="*/ 11 h 14"/>
                <a:gd name="T32" fmla="*/ 21 w 21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4">
                  <a:moveTo>
                    <a:pt x="21" y="7"/>
                  </a:moveTo>
                  <a:cubicBezTo>
                    <a:pt x="21" y="7"/>
                    <a:pt x="21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5" y="12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9"/>
                    <a:pt x="3" y="10"/>
                    <a:pt x="4" y="10"/>
                  </a:cubicBezTo>
                  <a:cubicBezTo>
                    <a:pt x="4" y="11"/>
                    <a:pt x="4" y="12"/>
                    <a:pt x="6" y="13"/>
                  </a:cubicBezTo>
                  <a:cubicBezTo>
                    <a:pt x="7" y="14"/>
                    <a:pt x="9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4"/>
                    <a:pt x="14" y="13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7" y="12"/>
                    <a:pt x="18" y="12"/>
                    <a:pt x="19" y="11"/>
                  </a:cubicBezTo>
                  <a:cubicBezTo>
                    <a:pt x="20" y="11"/>
                    <a:pt x="21" y="9"/>
                    <a:pt x="2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1"/>
            <p:cNvSpPr>
              <a:spLocks/>
            </p:cNvSpPr>
            <p:nvPr/>
          </p:nvSpPr>
          <p:spPr bwMode="auto">
            <a:xfrm>
              <a:off x="8577262" y="1036637"/>
              <a:ext cx="84138" cy="55562"/>
            </a:xfrm>
            <a:custGeom>
              <a:avLst/>
              <a:gdLst>
                <a:gd name="T0" fmla="*/ 0 w 21"/>
                <a:gd name="T1" fmla="*/ 7 h 14"/>
                <a:gd name="T2" fmla="*/ 1 w 21"/>
                <a:gd name="T3" fmla="*/ 7 h 14"/>
                <a:gd name="T4" fmla="*/ 3 w 21"/>
                <a:gd name="T5" fmla="*/ 8 h 14"/>
                <a:gd name="T6" fmla="*/ 4 w 21"/>
                <a:gd name="T7" fmla="*/ 0 h 14"/>
                <a:gd name="T8" fmla="*/ 19 w 21"/>
                <a:gd name="T9" fmla="*/ 4 h 14"/>
                <a:gd name="T10" fmla="*/ 19 w 21"/>
                <a:gd name="T11" fmla="*/ 4 h 14"/>
                <a:gd name="T12" fmla="*/ 19 w 21"/>
                <a:gd name="T13" fmla="*/ 4 h 14"/>
                <a:gd name="T14" fmla="*/ 20 w 21"/>
                <a:gd name="T15" fmla="*/ 5 h 14"/>
                <a:gd name="T16" fmla="*/ 19 w 21"/>
                <a:gd name="T17" fmla="*/ 9 h 14"/>
                <a:gd name="T18" fmla="*/ 17 w 21"/>
                <a:gd name="T19" fmla="*/ 10 h 14"/>
                <a:gd name="T20" fmla="*/ 15 w 21"/>
                <a:gd name="T21" fmla="*/ 13 h 14"/>
                <a:gd name="T22" fmla="*/ 11 w 21"/>
                <a:gd name="T23" fmla="*/ 12 h 14"/>
                <a:gd name="T24" fmla="*/ 11 w 21"/>
                <a:gd name="T25" fmla="*/ 12 h 14"/>
                <a:gd name="T26" fmla="*/ 7 w 21"/>
                <a:gd name="T27" fmla="*/ 13 h 14"/>
                <a:gd name="T28" fmla="*/ 5 w 21"/>
                <a:gd name="T29" fmla="*/ 11 h 14"/>
                <a:gd name="T30" fmla="*/ 2 w 21"/>
                <a:gd name="T31" fmla="*/ 11 h 14"/>
                <a:gd name="T32" fmla="*/ 0 w 21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4">
                  <a:moveTo>
                    <a:pt x="0" y="7"/>
                  </a:moveTo>
                  <a:cubicBezTo>
                    <a:pt x="0" y="7"/>
                    <a:pt x="0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2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1" y="6"/>
                    <a:pt x="20" y="8"/>
                    <a:pt x="19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7" y="11"/>
                    <a:pt x="17" y="12"/>
                    <a:pt x="15" y="13"/>
                  </a:cubicBezTo>
                  <a:cubicBezTo>
                    <a:pt x="14" y="14"/>
                    <a:pt x="12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9" y="14"/>
                    <a:pt x="7" y="13"/>
                  </a:cubicBezTo>
                  <a:cubicBezTo>
                    <a:pt x="6" y="13"/>
                    <a:pt x="5" y="12"/>
                    <a:pt x="5" y="11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1" y="11"/>
                    <a:pt x="0" y="9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2"/>
            <p:cNvSpPr>
              <a:spLocks/>
            </p:cNvSpPr>
            <p:nvPr/>
          </p:nvSpPr>
          <p:spPr bwMode="auto">
            <a:xfrm>
              <a:off x="8516937" y="987425"/>
              <a:ext cx="79375" cy="52387"/>
            </a:xfrm>
            <a:custGeom>
              <a:avLst/>
              <a:gdLst>
                <a:gd name="T0" fmla="*/ 20 w 20"/>
                <a:gd name="T1" fmla="*/ 7 h 13"/>
                <a:gd name="T2" fmla="*/ 19 w 20"/>
                <a:gd name="T3" fmla="*/ 7 h 13"/>
                <a:gd name="T4" fmla="*/ 17 w 20"/>
                <a:gd name="T5" fmla="*/ 8 h 13"/>
                <a:gd name="T6" fmla="*/ 16 w 20"/>
                <a:gd name="T7" fmla="*/ 0 h 13"/>
                <a:gd name="T8" fmla="*/ 1 w 20"/>
                <a:gd name="T9" fmla="*/ 4 h 13"/>
                <a:gd name="T10" fmla="*/ 1 w 20"/>
                <a:gd name="T11" fmla="*/ 4 h 13"/>
                <a:gd name="T12" fmla="*/ 1 w 20"/>
                <a:gd name="T13" fmla="*/ 4 h 13"/>
                <a:gd name="T14" fmla="*/ 1 w 20"/>
                <a:gd name="T15" fmla="*/ 5 h 13"/>
                <a:gd name="T16" fmla="*/ 2 w 20"/>
                <a:gd name="T17" fmla="*/ 9 h 13"/>
                <a:gd name="T18" fmla="*/ 4 w 20"/>
                <a:gd name="T19" fmla="*/ 9 h 13"/>
                <a:gd name="T20" fmla="*/ 5 w 20"/>
                <a:gd name="T21" fmla="*/ 13 h 13"/>
                <a:gd name="T22" fmla="*/ 9 w 20"/>
                <a:gd name="T23" fmla="*/ 12 h 13"/>
                <a:gd name="T24" fmla="*/ 10 w 20"/>
                <a:gd name="T25" fmla="*/ 12 h 13"/>
                <a:gd name="T26" fmla="*/ 13 w 20"/>
                <a:gd name="T27" fmla="*/ 13 h 13"/>
                <a:gd name="T28" fmla="*/ 15 w 20"/>
                <a:gd name="T29" fmla="*/ 11 h 13"/>
                <a:gd name="T30" fmla="*/ 18 w 20"/>
                <a:gd name="T31" fmla="*/ 11 h 13"/>
                <a:gd name="T32" fmla="*/ 20 w 20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3">
                  <a:moveTo>
                    <a:pt x="20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1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0" y="13"/>
                    <a:pt x="12" y="13"/>
                    <a:pt x="13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19" y="10"/>
                    <a:pt x="20" y="9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3"/>
            <p:cNvSpPr>
              <a:spLocks/>
            </p:cNvSpPr>
            <p:nvPr/>
          </p:nvSpPr>
          <p:spPr bwMode="auto">
            <a:xfrm>
              <a:off x="8577262" y="987425"/>
              <a:ext cx="79375" cy="52387"/>
            </a:xfrm>
            <a:custGeom>
              <a:avLst/>
              <a:gdLst>
                <a:gd name="T0" fmla="*/ 0 w 20"/>
                <a:gd name="T1" fmla="*/ 7 h 13"/>
                <a:gd name="T2" fmla="*/ 1 w 20"/>
                <a:gd name="T3" fmla="*/ 7 h 13"/>
                <a:gd name="T4" fmla="*/ 3 w 20"/>
                <a:gd name="T5" fmla="*/ 8 h 13"/>
                <a:gd name="T6" fmla="*/ 4 w 20"/>
                <a:gd name="T7" fmla="*/ 0 h 13"/>
                <a:gd name="T8" fmla="*/ 19 w 20"/>
                <a:gd name="T9" fmla="*/ 4 h 13"/>
                <a:gd name="T10" fmla="*/ 19 w 20"/>
                <a:gd name="T11" fmla="*/ 4 h 13"/>
                <a:gd name="T12" fmla="*/ 19 w 20"/>
                <a:gd name="T13" fmla="*/ 4 h 13"/>
                <a:gd name="T14" fmla="*/ 19 w 20"/>
                <a:gd name="T15" fmla="*/ 5 h 13"/>
                <a:gd name="T16" fmla="*/ 18 w 20"/>
                <a:gd name="T17" fmla="*/ 9 h 13"/>
                <a:gd name="T18" fmla="*/ 16 w 20"/>
                <a:gd name="T19" fmla="*/ 9 h 13"/>
                <a:gd name="T20" fmla="*/ 15 w 20"/>
                <a:gd name="T21" fmla="*/ 13 h 13"/>
                <a:gd name="T22" fmla="*/ 11 w 20"/>
                <a:gd name="T23" fmla="*/ 12 h 13"/>
                <a:gd name="T24" fmla="*/ 10 w 20"/>
                <a:gd name="T25" fmla="*/ 12 h 13"/>
                <a:gd name="T26" fmla="*/ 7 w 20"/>
                <a:gd name="T27" fmla="*/ 13 h 13"/>
                <a:gd name="T28" fmla="*/ 5 w 20"/>
                <a:gd name="T29" fmla="*/ 11 h 13"/>
                <a:gd name="T30" fmla="*/ 2 w 20"/>
                <a:gd name="T31" fmla="*/ 11 h 13"/>
                <a:gd name="T32" fmla="*/ 0 w 20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3">
                  <a:moveTo>
                    <a:pt x="0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1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5"/>
                  </a:cubicBezTo>
                  <a:cubicBezTo>
                    <a:pt x="20" y="6"/>
                    <a:pt x="20" y="8"/>
                    <a:pt x="18" y="9"/>
                  </a:cubicBezTo>
                  <a:cubicBezTo>
                    <a:pt x="18" y="9"/>
                    <a:pt x="17" y="9"/>
                    <a:pt x="16" y="9"/>
                  </a:cubicBezTo>
                  <a:cubicBezTo>
                    <a:pt x="17" y="11"/>
                    <a:pt x="16" y="12"/>
                    <a:pt x="15" y="13"/>
                  </a:cubicBezTo>
                  <a:cubicBezTo>
                    <a:pt x="13" y="13"/>
                    <a:pt x="12" y="13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3"/>
                    <a:pt x="8" y="13"/>
                    <a:pt x="7" y="13"/>
                  </a:cubicBezTo>
                  <a:cubicBezTo>
                    <a:pt x="6" y="12"/>
                    <a:pt x="5" y="12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1" y="10"/>
                    <a:pt x="0" y="9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8577262" y="987425"/>
              <a:ext cx="15875" cy="576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Oval 25"/>
            <p:cNvSpPr>
              <a:spLocks noChangeArrowheads="1"/>
            </p:cNvSpPr>
            <p:nvPr/>
          </p:nvSpPr>
          <p:spPr bwMode="auto">
            <a:xfrm>
              <a:off x="8577262" y="968375"/>
              <a:ext cx="15875" cy="3968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8688387" y="1401762"/>
            <a:ext cx="157163" cy="596900"/>
            <a:chOff x="8688387" y="1401762"/>
            <a:chExt cx="157163" cy="596900"/>
          </a:xfrm>
        </p:grpSpPr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8688387" y="1817687"/>
              <a:ext cx="88900" cy="55562"/>
            </a:xfrm>
            <a:custGeom>
              <a:avLst/>
              <a:gdLst>
                <a:gd name="T0" fmla="*/ 22 w 22"/>
                <a:gd name="T1" fmla="*/ 7 h 14"/>
                <a:gd name="T2" fmla="*/ 21 w 22"/>
                <a:gd name="T3" fmla="*/ 7 h 14"/>
                <a:gd name="T4" fmla="*/ 19 w 22"/>
                <a:gd name="T5" fmla="*/ 8 h 14"/>
                <a:gd name="T6" fmla="*/ 17 w 22"/>
                <a:gd name="T7" fmla="*/ 0 h 14"/>
                <a:gd name="T8" fmla="*/ 1 w 22"/>
                <a:gd name="T9" fmla="*/ 4 h 14"/>
                <a:gd name="T10" fmla="*/ 1 w 22"/>
                <a:gd name="T11" fmla="*/ 4 h 14"/>
                <a:gd name="T12" fmla="*/ 1 w 22"/>
                <a:gd name="T13" fmla="*/ 4 h 14"/>
                <a:gd name="T14" fmla="*/ 1 w 22"/>
                <a:gd name="T15" fmla="*/ 4 h 14"/>
                <a:gd name="T16" fmla="*/ 2 w 22"/>
                <a:gd name="T17" fmla="*/ 9 h 14"/>
                <a:gd name="T18" fmla="*/ 4 w 22"/>
                <a:gd name="T19" fmla="*/ 10 h 14"/>
                <a:gd name="T20" fmla="*/ 6 w 22"/>
                <a:gd name="T21" fmla="*/ 13 h 14"/>
                <a:gd name="T22" fmla="*/ 10 w 22"/>
                <a:gd name="T23" fmla="*/ 12 h 14"/>
                <a:gd name="T24" fmla="*/ 11 w 22"/>
                <a:gd name="T25" fmla="*/ 12 h 14"/>
                <a:gd name="T26" fmla="*/ 14 w 22"/>
                <a:gd name="T27" fmla="*/ 14 h 14"/>
                <a:gd name="T28" fmla="*/ 17 w 22"/>
                <a:gd name="T29" fmla="*/ 11 h 14"/>
                <a:gd name="T30" fmla="*/ 20 w 22"/>
                <a:gd name="T31" fmla="*/ 12 h 14"/>
                <a:gd name="T32" fmla="*/ 22 w 22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22" y="7"/>
                  </a:moveTo>
                  <a:cubicBezTo>
                    <a:pt x="22" y="7"/>
                    <a:pt x="22" y="7"/>
                    <a:pt x="21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9"/>
                    <a:pt x="3" y="10"/>
                    <a:pt x="4" y="10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7" y="14"/>
                    <a:pt x="9" y="14"/>
                    <a:pt x="10" y="12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15" y="13"/>
                    <a:pt x="16" y="12"/>
                    <a:pt x="17" y="11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1" y="11"/>
                    <a:pt x="22" y="9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8756650" y="1817687"/>
              <a:ext cx="88900" cy="55562"/>
            </a:xfrm>
            <a:custGeom>
              <a:avLst/>
              <a:gdLst>
                <a:gd name="T0" fmla="*/ 0 w 22"/>
                <a:gd name="T1" fmla="*/ 7 h 14"/>
                <a:gd name="T2" fmla="*/ 0 w 22"/>
                <a:gd name="T3" fmla="*/ 7 h 14"/>
                <a:gd name="T4" fmla="*/ 3 w 22"/>
                <a:gd name="T5" fmla="*/ 8 h 14"/>
                <a:gd name="T6" fmla="*/ 4 w 22"/>
                <a:gd name="T7" fmla="*/ 0 h 14"/>
                <a:gd name="T8" fmla="*/ 20 w 22"/>
                <a:gd name="T9" fmla="*/ 4 h 14"/>
                <a:gd name="T10" fmla="*/ 20 w 22"/>
                <a:gd name="T11" fmla="*/ 4 h 14"/>
                <a:gd name="T12" fmla="*/ 20 w 22"/>
                <a:gd name="T13" fmla="*/ 4 h 14"/>
                <a:gd name="T14" fmla="*/ 21 w 22"/>
                <a:gd name="T15" fmla="*/ 4 h 14"/>
                <a:gd name="T16" fmla="*/ 20 w 22"/>
                <a:gd name="T17" fmla="*/ 9 h 14"/>
                <a:gd name="T18" fmla="*/ 18 w 22"/>
                <a:gd name="T19" fmla="*/ 10 h 14"/>
                <a:gd name="T20" fmla="*/ 16 w 22"/>
                <a:gd name="T21" fmla="*/ 13 h 14"/>
                <a:gd name="T22" fmla="*/ 12 w 22"/>
                <a:gd name="T23" fmla="*/ 12 h 14"/>
                <a:gd name="T24" fmla="*/ 11 w 22"/>
                <a:gd name="T25" fmla="*/ 12 h 14"/>
                <a:gd name="T26" fmla="*/ 8 w 22"/>
                <a:gd name="T27" fmla="*/ 14 h 14"/>
                <a:gd name="T28" fmla="*/ 5 w 22"/>
                <a:gd name="T29" fmla="*/ 11 h 14"/>
                <a:gd name="T30" fmla="*/ 2 w 22"/>
                <a:gd name="T31" fmla="*/ 12 h 14"/>
                <a:gd name="T32" fmla="*/ 0 w 22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2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1" y="4"/>
                    <a:pt x="21" y="4"/>
                  </a:cubicBezTo>
                  <a:cubicBezTo>
                    <a:pt x="22" y="6"/>
                    <a:pt x="21" y="8"/>
                    <a:pt x="20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1"/>
                    <a:pt x="17" y="13"/>
                    <a:pt x="16" y="13"/>
                  </a:cubicBezTo>
                  <a:cubicBezTo>
                    <a:pt x="14" y="14"/>
                    <a:pt x="13" y="14"/>
                    <a:pt x="12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0" y="13"/>
                    <a:pt x="9" y="14"/>
                    <a:pt x="8" y="14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0" y="11"/>
                    <a:pt x="0" y="9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8688387" y="1765300"/>
              <a:ext cx="88900" cy="60325"/>
            </a:xfrm>
            <a:custGeom>
              <a:avLst/>
              <a:gdLst>
                <a:gd name="T0" fmla="*/ 22 w 22"/>
                <a:gd name="T1" fmla="*/ 8 h 15"/>
                <a:gd name="T2" fmla="*/ 21 w 22"/>
                <a:gd name="T3" fmla="*/ 8 h 15"/>
                <a:gd name="T4" fmla="*/ 19 w 22"/>
                <a:gd name="T5" fmla="*/ 9 h 15"/>
                <a:gd name="T6" fmla="*/ 17 w 22"/>
                <a:gd name="T7" fmla="*/ 0 h 15"/>
                <a:gd name="T8" fmla="*/ 1 w 22"/>
                <a:gd name="T9" fmla="*/ 5 h 15"/>
                <a:gd name="T10" fmla="*/ 1 w 22"/>
                <a:gd name="T11" fmla="*/ 5 h 15"/>
                <a:gd name="T12" fmla="*/ 1 w 22"/>
                <a:gd name="T13" fmla="*/ 5 h 15"/>
                <a:gd name="T14" fmla="*/ 1 w 22"/>
                <a:gd name="T15" fmla="*/ 5 h 15"/>
                <a:gd name="T16" fmla="*/ 2 w 22"/>
                <a:gd name="T17" fmla="*/ 10 h 15"/>
                <a:gd name="T18" fmla="*/ 4 w 22"/>
                <a:gd name="T19" fmla="*/ 10 h 15"/>
                <a:gd name="T20" fmla="*/ 6 w 22"/>
                <a:gd name="T21" fmla="*/ 14 h 15"/>
                <a:gd name="T22" fmla="*/ 10 w 22"/>
                <a:gd name="T23" fmla="*/ 13 h 15"/>
                <a:gd name="T24" fmla="*/ 11 w 22"/>
                <a:gd name="T25" fmla="*/ 13 h 15"/>
                <a:gd name="T26" fmla="*/ 14 w 22"/>
                <a:gd name="T27" fmla="*/ 14 h 15"/>
                <a:gd name="T28" fmla="*/ 17 w 22"/>
                <a:gd name="T29" fmla="*/ 12 h 15"/>
                <a:gd name="T30" fmla="*/ 20 w 22"/>
                <a:gd name="T31" fmla="*/ 12 h 15"/>
                <a:gd name="T32" fmla="*/ 22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2" y="8"/>
                  </a:moveTo>
                  <a:cubicBezTo>
                    <a:pt x="22" y="8"/>
                    <a:pt x="22" y="8"/>
                    <a:pt x="21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2"/>
                    <a:pt x="4" y="13"/>
                    <a:pt x="6" y="14"/>
                  </a:cubicBezTo>
                  <a:cubicBezTo>
                    <a:pt x="7" y="15"/>
                    <a:pt x="9" y="14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4"/>
                    <a:pt x="13" y="15"/>
                    <a:pt x="14" y="14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7" y="13"/>
                    <a:pt x="19" y="13"/>
                    <a:pt x="20" y="12"/>
                  </a:cubicBezTo>
                  <a:cubicBezTo>
                    <a:pt x="21" y="12"/>
                    <a:pt x="22" y="10"/>
                    <a:pt x="2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8756650" y="1765300"/>
              <a:ext cx="88900" cy="60325"/>
            </a:xfrm>
            <a:custGeom>
              <a:avLst/>
              <a:gdLst>
                <a:gd name="T0" fmla="*/ 0 w 22"/>
                <a:gd name="T1" fmla="*/ 8 h 15"/>
                <a:gd name="T2" fmla="*/ 0 w 22"/>
                <a:gd name="T3" fmla="*/ 8 h 15"/>
                <a:gd name="T4" fmla="*/ 3 w 22"/>
                <a:gd name="T5" fmla="*/ 9 h 15"/>
                <a:gd name="T6" fmla="*/ 4 w 22"/>
                <a:gd name="T7" fmla="*/ 0 h 15"/>
                <a:gd name="T8" fmla="*/ 20 w 22"/>
                <a:gd name="T9" fmla="*/ 5 h 15"/>
                <a:gd name="T10" fmla="*/ 20 w 22"/>
                <a:gd name="T11" fmla="*/ 5 h 15"/>
                <a:gd name="T12" fmla="*/ 20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8 w 22"/>
                <a:gd name="T19" fmla="*/ 10 h 15"/>
                <a:gd name="T20" fmla="*/ 16 w 22"/>
                <a:gd name="T21" fmla="*/ 14 h 15"/>
                <a:gd name="T22" fmla="*/ 12 w 22"/>
                <a:gd name="T23" fmla="*/ 13 h 15"/>
                <a:gd name="T24" fmla="*/ 11 w 22"/>
                <a:gd name="T25" fmla="*/ 13 h 15"/>
                <a:gd name="T26" fmla="*/ 8 w 22"/>
                <a:gd name="T27" fmla="*/ 14 h 15"/>
                <a:gd name="T28" fmla="*/ 5 w 22"/>
                <a:gd name="T29" fmla="*/ 12 h 15"/>
                <a:gd name="T30" fmla="*/ 2 w 22"/>
                <a:gd name="T31" fmla="*/ 12 h 15"/>
                <a:gd name="T32" fmla="*/ 0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1" y="5"/>
                    <a:pt x="21" y="5"/>
                  </a:cubicBezTo>
                  <a:cubicBezTo>
                    <a:pt x="22" y="7"/>
                    <a:pt x="21" y="9"/>
                    <a:pt x="20" y="10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2"/>
                    <a:pt x="17" y="13"/>
                    <a:pt x="16" y="14"/>
                  </a:cubicBezTo>
                  <a:cubicBezTo>
                    <a:pt x="14" y="15"/>
                    <a:pt x="13" y="14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4"/>
                    <a:pt x="9" y="15"/>
                    <a:pt x="8" y="14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0" y="12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30"/>
            <p:cNvSpPr>
              <a:spLocks/>
            </p:cNvSpPr>
            <p:nvPr/>
          </p:nvSpPr>
          <p:spPr bwMode="auto">
            <a:xfrm>
              <a:off x="8688387" y="1716087"/>
              <a:ext cx="88900" cy="60325"/>
            </a:xfrm>
            <a:custGeom>
              <a:avLst/>
              <a:gdLst>
                <a:gd name="T0" fmla="*/ 22 w 22"/>
                <a:gd name="T1" fmla="*/ 8 h 15"/>
                <a:gd name="T2" fmla="*/ 21 w 22"/>
                <a:gd name="T3" fmla="*/ 7 h 15"/>
                <a:gd name="T4" fmla="*/ 19 w 22"/>
                <a:gd name="T5" fmla="*/ 8 h 15"/>
                <a:gd name="T6" fmla="*/ 17 w 22"/>
                <a:gd name="T7" fmla="*/ 0 h 15"/>
                <a:gd name="T8" fmla="*/ 1 w 22"/>
                <a:gd name="T9" fmla="*/ 4 h 15"/>
                <a:gd name="T10" fmla="*/ 1 w 22"/>
                <a:gd name="T11" fmla="*/ 5 h 15"/>
                <a:gd name="T12" fmla="*/ 1 w 22"/>
                <a:gd name="T13" fmla="*/ 5 h 15"/>
                <a:gd name="T14" fmla="*/ 1 w 22"/>
                <a:gd name="T15" fmla="*/ 5 h 15"/>
                <a:gd name="T16" fmla="*/ 2 w 22"/>
                <a:gd name="T17" fmla="*/ 10 h 15"/>
                <a:gd name="T18" fmla="*/ 4 w 22"/>
                <a:gd name="T19" fmla="*/ 10 h 15"/>
                <a:gd name="T20" fmla="*/ 6 w 22"/>
                <a:gd name="T21" fmla="*/ 14 h 15"/>
                <a:gd name="T22" fmla="*/ 10 w 22"/>
                <a:gd name="T23" fmla="*/ 13 h 15"/>
                <a:gd name="T24" fmla="*/ 11 w 22"/>
                <a:gd name="T25" fmla="*/ 13 h 15"/>
                <a:gd name="T26" fmla="*/ 14 w 22"/>
                <a:gd name="T27" fmla="*/ 14 h 15"/>
                <a:gd name="T28" fmla="*/ 17 w 22"/>
                <a:gd name="T29" fmla="*/ 12 h 15"/>
                <a:gd name="T30" fmla="*/ 20 w 22"/>
                <a:gd name="T31" fmla="*/ 12 h 15"/>
                <a:gd name="T32" fmla="*/ 22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2" y="8"/>
                  </a:moveTo>
                  <a:cubicBezTo>
                    <a:pt x="22" y="8"/>
                    <a:pt x="22" y="8"/>
                    <a:pt x="21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3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2"/>
                    <a:pt x="4" y="13"/>
                    <a:pt x="6" y="14"/>
                  </a:cubicBezTo>
                  <a:cubicBezTo>
                    <a:pt x="7" y="15"/>
                    <a:pt x="9" y="14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4"/>
                    <a:pt x="13" y="14"/>
                    <a:pt x="14" y="14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1" y="11"/>
                    <a:pt x="22" y="10"/>
                    <a:pt x="2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8756650" y="1716087"/>
              <a:ext cx="88900" cy="60325"/>
            </a:xfrm>
            <a:custGeom>
              <a:avLst/>
              <a:gdLst>
                <a:gd name="T0" fmla="*/ 0 w 22"/>
                <a:gd name="T1" fmla="*/ 8 h 15"/>
                <a:gd name="T2" fmla="*/ 0 w 22"/>
                <a:gd name="T3" fmla="*/ 7 h 15"/>
                <a:gd name="T4" fmla="*/ 3 w 22"/>
                <a:gd name="T5" fmla="*/ 8 h 15"/>
                <a:gd name="T6" fmla="*/ 4 w 22"/>
                <a:gd name="T7" fmla="*/ 0 h 15"/>
                <a:gd name="T8" fmla="*/ 20 w 22"/>
                <a:gd name="T9" fmla="*/ 4 h 15"/>
                <a:gd name="T10" fmla="*/ 20 w 22"/>
                <a:gd name="T11" fmla="*/ 5 h 15"/>
                <a:gd name="T12" fmla="*/ 20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8 w 22"/>
                <a:gd name="T19" fmla="*/ 10 h 15"/>
                <a:gd name="T20" fmla="*/ 16 w 22"/>
                <a:gd name="T21" fmla="*/ 14 h 15"/>
                <a:gd name="T22" fmla="*/ 12 w 22"/>
                <a:gd name="T23" fmla="*/ 13 h 15"/>
                <a:gd name="T24" fmla="*/ 11 w 22"/>
                <a:gd name="T25" fmla="*/ 13 h 15"/>
                <a:gd name="T26" fmla="*/ 8 w 22"/>
                <a:gd name="T27" fmla="*/ 14 h 15"/>
                <a:gd name="T28" fmla="*/ 5 w 22"/>
                <a:gd name="T29" fmla="*/ 12 h 15"/>
                <a:gd name="T30" fmla="*/ 2 w 22"/>
                <a:gd name="T31" fmla="*/ 12 h 15"/>
                <a:gd name="T32" fmla="*/ 0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0" y="8"/>
                  </a:moveTo>
                  <a:cubicBezTo>
                    <a:pt x="0" y="8"/>
                    <a:pt x="0" y="8"/>
                    <a:pt x="0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3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1" y="5"/>
                    <a:pt x="21" y="5"/>
                  </a:cubicBezTo>
                  <a:cubicBezTo>
                    <a:pt x="22" y="6"/>
                    <a:pt x="21" y="9"/>
                    <a:pt x="20" y="10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2"/>
                    <a:pt x="17" y="13"/>
                    <a:pt x="16" y="14"/>
                  </a:cubicBezTo>
                  <a:cubicBezTo>
                    <a:pt x="14" y="15"/>
                    <a:pt x="13" y="14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4"/>
                    <a:pt x="9" y="14"/>
                    <a:pt x="8" y="14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0" y="11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8688387" y="1668462"/>
              <a:ext cx="88900" cy="55562"/>
            </a:xfrm>
            <a:custGeom>
              <a:avLst/>
              <a:gdLst>
                <a:gd name="T0" fmla="*/ 22 w 22"/>
                <a:gd name="T1" fmla="*/ 8 h 14"/>
                <a:gd name="T2" fmla="*/ 21 w 22"/>
                <a:gd name="T3" fmla="*/ 7 h 14"/>
                <a:gd name="T4" fmla="*/ 19 w 22"/>
                <a:gd name="T5" fmla="*/ 8 h 14"/>
                <a:gd name="T6" fmla="*/ 17 w 22"/>
                <a:gd name="T7" fmla="*/ 0 h 14"/>
                <a:gd name="T8" fmla="*/ 1 w 22"/>
                <a:gd name="T9" fmla="*/ 4 h 14"/>
                <a:gd name="T10" fmla="*/ 1 w 22"/>
                <a:gd name="T11" fmla="*/ 4 h 14"/>
                <a:gd name="T12" fmla="*/ 1 w 22"/>
                <a:gd name="T13" fmla="*/ 4 h 14"/>
                <a:gd name="T14" fmla="*/ 1 w 22"/>
                <a:gd name="T15" fmla="*/ 5 h 14"/>
                <a:gd name="T16" fmla="*/ 2 w 22"/>
                <a:gd name="T17" fmla="*/ 9 h 14"/>
                <a:gd name="T18" fmla="*/ 4 w 22"/>
                <a:gd name="T19" fmla="*/ 10 h 14"/>
                <a:gd name="T20" fmla="*/ 6 w 22"/>
                <a:gd name="T21" fmla="*/ 14 h 14"/>
                <a:gd name="T22" fmla="*/ 10 w 22"/>
                <a:gd name="T23" fmla="*/ 13 h 14"/>
                <a:gd name="T24" fmla="*/ 11 w 22"/>
                <a:gd name="T25" fmla="*/ 13 h 14"/>
                <a:gd name="T26" fmla="*/ 14 w 22"/>
                <a:gd name="T27" fmla="*/ 14 h 14"/>
                <a:gd name="T28" fmla="*/ 17 w 22"/>
                <a:gd name="T29" fmla="*/ 12 h 14"/>
                <a:gd name="T30" fmla="*/ 20 w 22"/>
                <a:gd name="T31" fmla="*/ 12 h 14"/>
                <a:gd name="T32" fmla="*/ 22 w 22"/>
                <a:gd name="T3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22" y="8"/>
                  </a:moveTo>
                  <a:cubicBezTo>
                    <a:pt x="22" y="7"/>
                    <a:pt x="22" y="7"/>
                    <a:pt x="21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1"/>
                    <a:pt x="4" y="13"/>
                    <a:pt x="6" y="14"/>
                  </a:cubicBezTo>
                  <a:cubicBezTo>
                    <a:pt x="7" y="14"/>
                    <a:pt x="9" y="14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4"/>
                    <a:pt x="13" y="14"/>
                    <a:pt x="14" y="14"/>
                  </a:cubicBezTo>
                  <a:cubicBezTo>
                    <a:pt x="15" y="13"/>
                    <a:pt x="16" y="13"/>
                    <a:pt x="17" y="12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1" y="11"/>
                    <a:pt x="22" y="9"/>
                    <a:pt x="2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8756650" y="1668462"/>
              <a:ext cx="88900" cy="55562"/>
            </a:xfrm>
            <a:custGeom>
              <a:avLst/>
              <a:gdLst>
                <a:gd name="T0" fmla="*/ 0 w 22"/>
                <a:gd name="T1" fmla="*/ 8 h 14"/>
                <a:gd name="T2" fmla="*/ 0 w 22"/>
                <a:gd name="T3" fmla="*/ 7 h 14"/>
                <a:gd name="T4" fmla="*/ 3 w 22"/>
                <a:gd name="T5" fmla="*/ 8 h 14"/>
                <a:gd name="T6" fmla="*/ 4 w 22"/>
                <a:gd name="T7" fmla="*/ 0 h 14"/>
                <a:gd name="T8" fmla="*/ 20 w 22"/>
                <a:gd name="T9" fmla="*/ 4 h 14"/>
                <a:gd name="T10" fmla="*/ 20 w 22"/>
                <a:gd name="T11" fmla="*/ 4 h 14"/>
                <a:gd name="T12" fmla="*/ 20 w 22"/>
                <a:gd name="T13" fmla="*/ 4 h 14"/>
                <a:gd name="T14" fmla="*/ 21 w 22"/>
                <a:gd name="T15" fmla="*/ 5 h 14"/>
                <a:gd name="T16" fmla="*/ 20 w 22"/>
                <a:gd name="T17" fmla="*/ 9 h 14"/>
                <a:gd name="T18" fmla="*/ 18 w 22"/>
                <a:gd name="T19" fmla="*/ 10 h 14"/>
                <a:gd name="T20" fmla="*/ 16 w 22"/>
                <a:gd name="T21" fmla="*/ 14 h 14"/>
                <a:gd name="T22" fmla="*/ 12 w 22"/>
                <a:gd name="T23" fmla="*/ 13 h 14"/>
                <a:gd name="T24" fmla="*/ 11 w 22"/>
                <a:gd name="T25" fmla="*/ 13 h 14"/>
                <a:gd name="T26" fmla="*/ 8 w 22"/>
                <a:gd name="T27" fmla="*/ 14 h 14"/>
                <a:gd name="T28" fmla="*/ 5 w 22"/>
                <a:gd name="T29" fmla="*/ 12 h 14"/>
                <a:gd name="T30" fmla="*/ 2 w 22"/>
                <a:gd name="T31" fmla="*/ 12 h 14"/>
                <a:gd name="T32" fmla="*/ 0 w 22"/>
                <a:gd name="T3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0" y="8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2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1" y="5"/>
                    <a:pt x="21" y="5"/>
                  </a:cubicBezTo>
                  <a:cubicBezTo>
                    <a:pt x="22" y="6"/>
                    <a:pt x="21" y="8"/>
                    <a:pt x="20" y="9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1"/>
                    <a:pt x="17" y="13"/>
                    <a:pt x="16" y="14"/>
                  </a:cubicBezTo>
                  <a:cubicBezTo>
                    <a:pt x="14" y="14"/>
                    <a:pt x="13" y="14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4"/>
                    <a:pt x="9" y="14"/>
                    <a:pt x="8" y="14"/>
                  </a:cubicBezTo>
                  <a:cubicBezTo>
                    <a:pt x="6" y="13"/>
                    <a:pt x="6" y="13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0" y="11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8688387" y="1619250"/>
              <a:ext cx="88900" cy="57150"/>
            </a:xfrm>
            <a:custGeom>
              <a:avLst/>
              <a:gdLst>
                <a:gd name="T0" fmla="*/ 22 w 22"/>
                <a:gd name="T1" fmla="*/ 7 h 14"/>
                <a:gd name="T2" fmla="*/ 21 w 22"/>
                <a:gd name="T3" fmla="*/ 7 h 14"/>
                <a:gd name="T4" fmla="*/ 19 w 22"/>
                <a:gd name="T5" fmla="*/ 8 h 14"/>
                <a:gd name="T6" fmla="*/ 17 w 22"/>
                <a:gd name="T7" fmla="*/ 0 h 14"/>
                <a:gd name="T8" fmla="*/ 1 w 22"/>
                <a:gd name="T9" fmla="*/ 4 h 14"/>
                <a:gd name="T10" fmla="*/ 1 w 22"/>
                <a:gd name="T11" fmla="*/ 4 h 14"/>
                <a:gd name="T12" fmla="*/ 1 w 22"/>
                <a:gd name="T13" fmla="*/ 4 h 14"/>
                <a:gd name="T14" fmla="*/ 1 w 22"/>
                <a:gd name="T15" fmla="*/ 4 h 14"/>
                <a:gd name="T16" fmla="*/ 2 w 22"/>
                <a:gd name="T17" fmla="*/ 9 h 14"/>
                <a:gd name="T18" fmla="*/ 4 w 22"/>
                <a:gd name="T19" fmla="*/ 10 h 14"/>
                <a:gd name="T20" fmla="*/ 6 w 22"/>
                <a:gd name="T21" fmla="*/ 13 h 14"/>
                <a:gd name="T22" fmla="*/ 10 w 22"/>
                <a:gd name="T23" fmla="*/ 12 h 14"/>
                <a:gd name="T24" fmla="*/ 11 w 22"/>
                <a:gd name="T25" fmla="*/ 12 h 14"/>
                <a:gd name="T26" fmla="*/ 14 w 22"/>
                <a:gd name="T27" fmla="*/ 14 h 14"/>
                <a:gd name="T28" fmla="*/ 17 w 22"/>
                <a:gd name="T29" fmla="*/ 11 h 14"/>
                <a:gd name="T30" fmla="*/ 20 w 22"/>
                <a:gd name="T31" fmla="*/ 12 h 14"/>
                <a:gd name="T32" fmla="*/ 22 w 22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22" y="7"/>
                  </a:moveTo>
                  <a:cubicBezTo>
                    <a:pt x="22" y="7"/>
                    <a:pt x="22" y="7"/>
                    <a:pt x="21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9"/>
                    <a:pt x="3" y="10"/>
                    <a:pt x="4" y="10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7" y="14"/>
                    <a:pt x="9" y="14"/>
                    <a:pt x="10" y="12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15" y="13"/>
                    <a:pt x="16" y="12"/>
                    <a:pt x="17" y="11"/>
                  </a:cubicBezTo>
                  <a:cubicBezTo>
                    <a:pt x="17" y="12"/>
                    <a:pt x="19" y="12"/>
                    <a:pt x="20" y="12"/>
                  </a:cubicBezTo>
                  <a:cubicBezTo>
                    <a:pt x="21" y="11"/>
                    <a:pt x="22" y="9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8756650" y="1619250"/>
              <a:ext cx="88900" cy="57150"/>
            </a:xfrm>
            <a:custGeom>
              <a:avLst/>
              <a:gdLst>
                <a:gd name="T0" fmla="*/ 0 w 22"/>
                <a:gd name="T1" fmla="*/ 7 h 14"/>
                <a:gd name="T2" fmla="*/ 0 w 22"/>
                <a:gd name="T3" fmla="*/ 7 h 14"/>
                <a:gd name="T4" fmla="*/ 3 w 22"/>
                <a:gd name="T5" fmla="*/ 8 h 14"/>
                <a:gd name="T6" fmla="*/ 4 w 22"/>
                <a:gd name="T7" fmla="*/ 0 h 14"/>
                <a:gd name="T8" fmla="*/ 20 w 22"/>
                <a:gd name="T9" fmla="*/ 4 h 14"/>
                <a:gd name="T10" fmla="*/ 20 w 22"/>
                <a:gd name="T11" fmla="*/ 4 h 14"/>
                <a:gd name="T12" fmla="*/ 20 w 22"/>
                <a:gd name="T13" fmla="*/ 4 h 14"/>
                <a:gd name="T14" fmla="*/ 21 w 22"/>
                <a:gd name="T15" fmla="*/ 4 h 14"/>
                <a:gd name="T16" fmla="*/ 20 w 22"/>
                <a:gd name="T17" fmla="*/ 9 h 14"/>
                <a:gd name="T18" fmla="*/ 18 w 22"/>
                <a:gd name="T19" fmla="*/ 10 h 14"/>
                <a:gd name="T20" fmla="*/ 16 w 22"/>
                <a:gd name="T21" fmla="*/ 13 h 14"/>
                <a:gd name="T22" fmla="*/ 12 w 22"/>
                <a:gd name="T23" fmla="*/ 12 h 14"/>
                <a:gd name="T24" fmla="*/ 11 w 22"/>
                <a:gd name="T25" fmla="*/ 12 h 14"/>
                <a:gd name="T26" fmla="*/ 8 w 22"/>
                <a:gd name="T27" fmla="*/ 14 h 14"/>
                <a:gd name="T28" fmla="*/ 5 w 22"/>
                <a:gd name="T29" fmla="*/ 11 h 14"/>
                <a:gd name="T30" fmla="*/ 2 w 22"/>
                <a:gd name="T31" fmla="*/ 12 h 14"/>
                <a:gd name="T32" fmla="*/ 0 w 22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2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1" y="4"/>
                    <a:pt x="21" y="4"/>
                  </a:cubicBezTo>
                  <a:cubicBezTo>
                    <a:pt x="22" y="6"/>
                    <a:pt x="21" y="8"/>
                    <a:pt x="20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1"/>
                    <a:pt x="17" y="13"/>
                    <a:pt x="16" y="13"/>
                  </a:cubicBezTo>
                  <a:cubicBezTo>
                    <a:pt x="14" y="14"/>
                    <a:pt x="13" y="14"/>
                    <a:pt x="12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0" y="13"/>
                    <a:pt x="9" y="14"/>
                    <a:pt x="8" y="14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0" y="11"/>
                    <a:pt x="0" y="9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8688387" y="1566862"/>
              <a:ext cx="88900" cy="60325"/>
            </a:xfrm>
            <a:custGeom>
              <a:avLst/>
              <a:gdLst>
                <a:gd name="T0" fmla="*/ 22 w 22"/>
                <a:gd name="T1" fmla="*/ 8 h 15"/>
                <a:gd name="T2" fmla="*/ 21 w 22"/>
                <a:gd name="T3" fmla="*/ 8 h 15"/>
                <a:gd name="T4" fmla="*/ 19 w 22"/>
                <a:gd name="T5" fmla="*/ 9 h 15"/>
                <a:gd name="T6" fmla="*/ 17 w 22"/>
                <a:gd name="T7" fmla="*/ 0 h 15"/>
                <a:gd name="T8" fmla="*/ 1 w 22"/>
                <a:gd name="T9" fmla="*/ 5 h 15"/>
                <a:gd name="T10" fmla="*/ 1 w 22"/>
                <a:gd name="T11" fmla="*/ 5 h 15"/>
                <a:gd name="T12" fmla="*/ 1 w 22"/>
                <a:gd name="T13" fmla="*/ 5 h 15"/>
                <a:gd name="T14" fmla="*/ 1 w 22"/>
                <a:gd name="T15" fmla="*/ 5 h 15"/>
                <a:gd name="T16" fmla="*/ 2 w 22"/>
                <a:gd name="T17" fmla="*/ 10 h 15"/>
                <a:gd name="T18" fmla="*/ 4 w 22"/>
                <a:gd name="T19" fmla="*/ 10 h 15"/>
                <a:gd name="T20" fmla="*/ 6 w 22"/>
                <a:gd name="T21" fmla="*/ 14 h 15"/>
                <a:gd name="T22" fmla="*/ 10 w 22"/>
                <a:gd name="T23" fmla="*/ 13 h 15"/>
                <a:gd name="T24" fmla="*/ 11 w 22"/>
                <a:gd name="T25" fmla="*/ 13 h 15"/>
                <a:gd name="T26" fmla="*/ 14 w 22"/>
                <a:gd name="T27" fmla="*/ 14 h 15"/>
                <a:gd name="T28" fmla="*/ 17 w 22"/>
                <a:gd name="T29" fmla="*/ 12 h 15"/>
                <a:gd name="T30" fmla="*/ 20 w 22"/>
                <a:gd name="T31" fmla="*/ 12 h 15"/>
                <a:gd name="T32" fmla="*/ 22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2" y="8"/>
                  </a:moveTo>
                  <a:cubicBezTo>
                    <a:pt x="22" y="8"/>
                    <a:pt x="22" y="8"/>
                    <a:pt x="21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2"/>
                    <a:pt x="4" y="13"/>
                    <a:pt x="6" y="14"/>
                  </a:cubicBezTo>
                  <a:cubicBezTo>
                    <a:pt x="7" y="15"/>
                    <a:pt x="9" y="14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4"/>
                    <a:pt x="13" y="15"/>
                    <a:pt x="14" y="14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7" y="13"/>
                    <a:pt x="19" y="13"/>
                    <a:pt x="20" y="12"/>
                  </a:cubicBezTo>
                  <a:cubicBezTo>
                    <a:pt x="21" y="12"/>
                    <a:pt x="22" y="10"/>
                    <a:pt x="2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8756650" y="1566862"/>
              <a:ext cx="88900" cy="60325"/>
            </a:xfrm>
            <a:custGeom>
              <a:avLst/>
              <a:gdLst>
                <a:gd name="T0" fmla="*/ 0 w 22"/>
                <a:gd name="T1" fmla="*/ 8 h 15"/>
                <a:gd name="T2" fmla="*/ 0 w 22"/>
                <a:gd name="T3" fmla="*/ 8 h 15"/>
                <a:gd name="T4" fmla="*/ 3 w 22"/>
                <a:gd name="T5" fmla="*/ 9 h 15"/>
                <a:gd name="T6" fmla="*/ 4 w 22"/>
                <a:gd name="T7" fmla="*/ 0 h 15"/>
                <a:gd name="T8" fmla="*/ 20 w 22"/>
                <a:gd name="T9" fmla="*/ 5 h 15"/>
                <a:gd name="T10" fmla="*/ 20 w 22"/>
                <a:gd name="T11" fmla="*/ 5 h 15"/>
                <a:gd name="T12" fmla="*/ 20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8 w 22"/>
                <a:gd name="T19" fmla="*/ 10 h 15"/>
                <a:gd name="T20" fmla="*/ 16 w 22"/>
                <a:gd name="T21" fmla="*/ 14 h 15"/>
                <a:gd name="T22" fmla="*/ 12 w 22"/>
                <a:gd name="T23" fmla="*/ 13 h 15"/>
                <a:gd name="T24" fmla="*/ 11 w 22"/>
                <a:gd name="T25" fmla="*/ 13 h 15"/>
                <a:gd name="T26" fmla="*/ 8 w 22"/>
                <a:gd name="T27" fmla="*/ 14 h 15"/>
                <a:gd name="T28" fmla="*/ 5 w 22"/>
                <a:gd name="T29" fmla="*/ 12 h 15"/>
                <a:gd name="T30" fmla="*/ 2 w 22"/>
                <a:gd name="T31" fmla="*/ 12 h 15"/>
                <a:gd name="T32" fmla="*/ 0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1" y="5"/>
                    <a:pt x="21" y="5"/>
                  </a:cubicBezTo>
                  <a:cubicBezTo>
                    <a:pt x="22" y="7"/>
                    <a:pt x="21" y="9"/>
                    <a:pt x="20" y="10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2"/>
                    <a:pt x="17" y="13"/>
                    <a:pt x="16" y="14"/>
                  </a:cubicBezTo>
                  <a:cubicBezTo>
                    <a:pt x="14" y="15"/>
                    <a:pt x="13" y="14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4"/>
                    <a:pt x="9" y="15"/>
                    <a:pt x="8" y="14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0" y="12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8688387" y="1519237"/>
              <a:ext cx="88900" cy="60325"/>
            </a:xfrm>
            <a:custGeom>
              <a:avLst/>
              <a:gdLst>
                <a:gd name="T0" fmla="*/ 22 w 22"/>
                <a:gd name="T1" fmla="*/ 8 h 15"/>
                <a:gd name="T2" fmla="*/ 21 w 22"/>
                <a:gd name="T3" fmla="*/ 7 h 15"/>
                <a:gd name="T4" fmla="*/ 19 w 22"/>
                <a:gd name="T5" fmla="*/ 8 h 15"/>
                <a:gd name="T6" fmla="*/ 17 w 22"/>
                <a:gd name="T7" fmla="*/ 0 h 15"/>
                <a:gd name="T8" fmla="*/ 1 w 22"/>
                <a:gd name="T9" fmla="*/ 4 h 15"/>
                <a:gd name="T10" fmla="*/ 1 w 22"/>
                <a:gd name="T11" fmla="*/ 5 h 15"/>
                <a:gd name="T12" fmla="*/ 1 w 22"/>
                <a:gd name="T13" fmla="*/ 5 h 15"/>
                <a:gd name="T14" fmla="*/ 1 w 22"/>
                <a:gd name="T15" fmla="*/ 5 h 15"/>
                <a:gd name="T16" fmla="*/ 2 w 22"/>
                <a:gd name="T17" fmla="*/ 10 h 15"/>
                <a:gd name="T18" fmla="*/ 4 w 22"/>
                <a:gd name="T19" fmla="*/ 10 h 15"/>
                <a:gd name="T20" fmla="*/ 6 w 22"/>
                <a:gd name="T21" fmla="*/ 14 h 15"/>
                <a:gd name="T22" fmla="*/ 10 w 22"/>
                <a:gd name="T23" fmla="*/ 13 h 15"/>
                <a:gd name="T24" fmla="*/ 11 w 22"/>
                <a:gd name="T25" fmla="*/ 13 h 15"/>
                <a:gd name="T26" fmla="*/ 14 w 22"/>
                <a:gd name="T27" fmla="*/ 14 h 15"/>
                <a:gd name="T28" fmla="*/ 17 w 22"/>
                <a:gd name="T29" fmla="*/ 12 h 15"/>
                <a:gd name="T30" fmla="*/ 20 w 22"/>
                <a:gd name="T31" fmla="*/ 12 h 15"/>
                <a:gd name="T32" fmla="*/ 22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22" y="8"/>
                  </a:moveTo>
                  <a:cubicBezTo>
                    <a:pt x="22" y="8"/>
                    <a:pt x="22" y="8"/>
                    <a:pt x="21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3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2"/>
                    <a:pt x="4" y="13"/>
                    <a:pt x="6" y="14"/>
                  </a:cubicBezTo>
                  <a:cubicBezTo>
                    <a:pt x="7" y="15"/>
                    <a:pt x="9" y="14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4"/>
                    <a:pt x="13" y="14"/>
                    <a:pt x="14" y="14"/>
                  </a:cubicBezTo>
                  <a:cubicBezTo>
                    <a:pt x="15" y="14"/>
                    <a:pt x="16" y="13"/>
                    <a:pt x="17" y="12"/>
                  </a:cubicBezTo>
                  <a:cubicBezTo>
                    <a:pt x="17" y="12"/>
                    <a:pt x="19" y="13"/>
                    <a:pt x="20" y="12"/>
                  </a:cubicBezTo>
                  <a:cubicBezTo>
                    <a:pt x="21" y="11"/>
                    <a:pt x="22" y="10"/>
                    <a:pt x="2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39"/>
            <p:cNvSpPr>
              <a:spLocks/>
            </p:cNvSpPr>
            <p:nvPr/>
          </p:nvSpPr>
          <p:spPr bwMode="auto">
            <a:xfrm>
              <a:off x="8756650" y="1519237"/>
              <a:ext cx="88900" cy="60325"/>
            </a:xfrm>
            <a:custGeom>
              <a:avLst/>
              <a:gdLst>
                <a:gd name="T0" fmla="*/ 0 w 22"/>
                <a:gd name="T1" fmla="*/ 8 h 15"/>
                <a:gd name="T2" fmla="*/ 0 w 22"/>
                <a:gd name="T3" fmla="*/ 7 h 15"/>
                <a:gd name="T4" fmla="*/ 3 w 22"/>
                <a:gd name="T5" fmla="*/ 8 h 15"/>
                <a:gd name="T6" fmla="*/ 4 w 22"/>
                <a:gd name="T7" fmla="*/ 0 h 15"/>
                <a:gd name="T8" fmla="*/ 20 w 22"/>
                <a:gd name="T9" fmla="*/ 4 h 15"/>
                <a:gd name="T10" fmla="*/ 20 w 22"/>
                <a:gd name="T11" fmla="*/ 5 h 15"/>
                <a:gd name="T12" fmla="*/ 20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8 w 22"/>
                <a:gd name="T19" fmla="*/ 10 h 15"/>
                <a:gd name="T20" fmla="*/ 16 w 22"/>
                <a:gd name="T21" fmla="*/ 14 h 15"/>
                <a:gd name="T22" fmla="*/ 12 w 22"/>
                <a:gd name="T23" fmla="*/ 13 h 15"/>
                <a:gd name="T24" fmla="*/ 11 w 22"/>
                <a:gd name="T25" fmla="*/ 13 h 15"/>
                <a:gd name="T26" fmla="*/ 8 w 22"/>
                <a:gd name="T27" fmla="*/ 14 h 15"/>
                <a:gd name="T28" fmla="*/ 5 w 22"/>
                <a:gd name="T29" fmla="*/ 12 h 15"/>
                <a:gd name="T30" fmla="*/ 2 w 22"/>
                <a:gd name="T31" fmla="*/ 12 h 15"/>
                <a:gd name="T32" fmla="*/ 0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0" y="8"/>
                  </a:moveTo>
                  <a:cubicBezTo>
                    <a:pt x="0" y="8"/>
                    <a:pt x="0" y="8"/>
                    <a:pt x="0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3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1" y="5"/>
                    <a:pt x="21" y="5"/>
                  </a:cubicBezTo>
                  <a:cubicBezTo>
                    <a:pt x="22" y="6"/>
                    <a:pt x="21" y="9"/>
                    <a:pt x="20" y="10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2"/>
                    <a:pt x="17" y="13"/>
                    <a:pt x="16" y="14"/>
                  </a:cubicBezTo>
                  <a:cubicBezTo>
                    <a:pt x="14" y="15"/>
                    <a:pt x="13" y="14"/>
                    <a:pt x="12" y="13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10" y="14"/>
                    <a:pt x="9" y="14"/>
                    <a:pt x="8" y="14"/>
                  </a:cubicBezTo>
                  <a:cubicBezTo>
                    <a:pt x="6" y="14"/>
                    <a:pt x="6" y="13"/>
                    <a:pt x="5" y="12"/>
                  </a:cubicBezTo>
                  <a:cubicBezTo>
                    <a:pt x="4" y="12"/>
                    <a:pt x="3" y="13"/>
                    <a:pt x="2" y="12"/>
                  </a:cubicBezTo>
                  <a:cubicBezTo>
                    <a:pt x="0" y="11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40"/>
            <p:cNvSpPr>
              <a:spLocks/>
            </p:cNvSpPr>
            <p:nvPr/>
          </p:nvSpPr>
          <p:spPr bwMode="auto">
            <a:xfrm>
              <a:off x="8693150" y="1471612"/>
              <a:ext cx="84138" cy="55562"/>
            </a:xfrm>
            <a:custGeom>
              <a:avLst/>
              <a:gdLst>
                <a:gd name="T0" fmla="*/ 21 w 21"/>
                <a:gd name="T1" fmla="*/ 8 h 14"/>
                <a:gd name="T2" fmla="*/ 20 w 21"/>
                <a:gd name="T3" fmla="*/ 7 h 14"/>
                <a:gd name="T4" fmla="*/ 18 w 21"/>
                <a:gd name="T5" fmla="*/ 8 h 14"/>
                <a:gd name="T6" fmla="*/ 17 w 21"/>
                <a:gd name="T7" fmla="*/ 0 h 14"/>
                <a:gd name="T8" fmla="*/ 1 w 21"/>
                <a:gd name="T9" fmla="*/ 4 h 14"/>
                <a:gd name="T10" fmla="*/ 2 w 21"/>
                <a:gd name="T11" fmla="*/ 5 h 14"/>
                <a:gd name="T12" fmla="*/ 1 w 21"/>
                <a:gd name="T13" fmla="*/ 5 h 14"/>
                <a:gd name="T14" fmla="*/ 1 w 21"/>
                <a:gd name="T15" fmla="*/ 5 h 14"/>
                <a:gd name="T16" fmla="*/ 2 w 21"/>
                <a:gd name="T17" fmla="*/ 9 h 14"/>
                <a:gd name="T18" fmla="*/ 4 w 21"/>
                <a:gd name="T19" fmla="*/ 10 h 14"/>
                <a:gd name="T20" fmla="*/ 6 w 21"/>
                <a:gd name="T21" fmla="*/ 13 h 14"/>
                <a:gd name="T22" fmla="*/ 10 w 21"/>
                <a:gd name="T23" fmla="*/ 12 h 14"/>
                <a:gd name="T24" fmla="*/ 10 w 21"/>
                <a:gd name="T25" fmla="*/ 12 h 14"/>
                <a:gd name="T26" fmla="*/ 14 w 21"/>
                <a:gd name="T27" fmla="*/ 13 h 14"/>
                <a:gd name="T28" fmla="*/ 16 w 21"/>
                <a:gd name="T29" fmla="*/ 11 h 14"/>
                <a:gd name="T30" fmla="*/ 19 w 21"/>
                <a:gd name="T31" fmla="*/ 12 h 14"/>
                <a:gd name="T32" fmla="*/ 21 w 21"/>
                <a:gd name="T3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4"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5" y="12"/>
                    <a:pt x="1" y="4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7" y="14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4"/>
                    <a:pt x="14" y="13"/>
                  </a:cubicBezTo>
                  <a:cubicBezTo>
                    <a:pt x="15" y="13"/>
                    <a:pt x="15" y="12"/>
                    <a:pt x="16" y="11"/>
                  </a:cubicBezTo>
                  <a:cubicBezTo>
                    <a:pt x="17" y="12"/>
                    <a:pt x="18" y="12"/>
                    <a:pt x="19" y="12"/>
                  </a:cubicBezTo>
                  <a:cubicBezTo>
                    <a:pt x="20" y="11"/>
                    <a:pt x="21" y="9"/>
                    <a:pt x="2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1"/>
            <p:cNvSpPr>
              <a:spLocks/>
            </p:cNvSpPr>
            <p:nvPr/>
          </p:nvSpPr>
          <p:spPr bwMode="auto">
            <a:xfrm>
              <a:off x="8756650" y="1471612"/>
              <a:ext cx="85725" cy="55562"/>
            </a:xfrm>
            <a:custGeom>
              <a:avLst/>
              <a:gdLst>
                <a:gd name="T0" fmla="*/ 0 w 21"/>
                <a:gd name="T1" fmla="*/ 8 h 14"/>
                <a:gd name="T2" fmla="*/ 0 w 21"/>
                <a:gd name="T3" fmla="*/ 7 h 14"/>
                <a:gd name="T4" fmla="*/ 3 w 21"/>
                <a:gd name="T5" fmla="*/ 8 h 14"/>
                <a:gd name="T6" fmla="*/ 4 w 21"/>
                <a:gd name="T7" fmla="*/ 0 h 14"/>
                <a:gd name="T8" fmla="*/ 19 w 21"/>
                <a:gd name="T9" fmla="*/ 4 h 14"/>
                <a:gd name="T10" fmla="*/ 19 w 21"/>
                <a:gd name="T11" fmla="*/ 5 h 14"/>
                <a:gd name="T12" fmla="*/ 19 w 21"/>
                <a:gd name="T13" fmla="*/ 5 h 14"/>
                <a:gd name="T14" fmla="*/ 20 w 21"/>
                <a:gd name="T15" fmla="*/ 5 h 14"/>
                <a:gd name="T16" fmla="*/ 19 w 21"/>
                <a:gd name="T17" fmla="*/ 9 h 14"/>
                <a:gd name="T18" fmla="*/ 17 w 21"/>
                <a:gd name="T19" fmla="*/ 10 h 14"/>
                <a:gd name="T20" fmla="*/ 15 w 21"/>
                <a:gd name="T21" fmla="*/ 13 h 14"/>
                <a:gd name="T22" fmla="*/ 11 w 21"/>
                <a:gd name="T23" fmla="*/ 12 h 14"/>
                <a:gd name="T24" fmla="*/ 11 w 21"/>
                <a:gd name="T25" fmla="*/ 12 h 14"/>
                <a:gd name="T26" fmla="*/ 7 w 21"/>
                <a:gd name="T27" fmla="*/ 13 h 14"/>
                <a:gd name="T28" fmla="*/ 5 w 21"/>
                <a:gd name="T29" fmla="*/ 11 h 14"/>
                <a:gd name="T30" fmla="*/ 2 w 21"/>
                <a:gd name="T31" fmla="*/ 12 h 14"/>
                <a:gd name="T32" fmla="*/ 0 w 21"/>
                <a:gd name="T3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4">
                  <a:moveTo>
                    <a:pt x="0" y="8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2"/>
                    <a:pt x="19" y="4"/>
                  </a:cubicBezTo>
                  <a:cubicBezTo>
                    <a:pt x="19" y="4"/>
                    <a:pt x="19" y="4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5"/>
                    <a:pt x="20" y="5"/>
                  </a:cubicBezTo>
                  <a:cubicBezTo>
                    <a:pt x="21" y="6"/>
                    <a:pt x="20" y="8"/>
                    <a:pt x="19" y="9"/>
                  </a:cubicBezTo>
                  <a:cubicBezTo>
                    <a:pt x="18" y="10"/>
                    <a:pt x="18" y="10"/>
                    <a:pt x="17" y="10"/>
                  </a:cubicBezTo>
                  <a:cubicBezTo>
                    <a:pt x="17" y="11"/>
                    <a:pt x="17" y="13"/>
                    <a:pt x="15" y="13"/>
                  </a:cubicBezTo>
                  <a:cubicBezTo>
                    <a:pt x="14" y="14"/>
                    <a:pt x="12" y="1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9" y="14"/>
                    <a:pt x="7" y="13"/>
                  </a:cubicBezTo>
                  <a:cubicBezTo>
                    <a:pt x="6" y="13"/>
                    <a:pt x="5" y="12"/>
                    <a:pt x="5" y="11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1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2"/>
            <p:cNvSpPr>
              <a:spLocks/>
            </p:cNvSpPr>
            <p:nvPr/>
          </p:nvSpPr>
          <p:spPr bwMode="auto">
            <a:xfrm>
              <a:off x="8697912" y="1422400"/>
              <a:ext cx="79375" cy="57150"/>
            </a:xfrm>
            <a:custGeom>
              <a:avLst/>
              <a:gdLst>
                <a:gd name="T0" fmla="*/ 19 w 20"/>
                <a:gd name="T1" fmla="*/ 7 h 14"/>
                <a:gd name="T2" fmla="*/ 19 w 20"/>
                <a:gd name="T3" fmla="*/ 7 h 14"/>
                <a:gd name="T4" fmla="*/ 17 w 20"/>
                <a:gd name="T5" fmla="*/ 8 h 14"/>
                <a:gd name="T6" fmla="*/ 16 w 20"/>
                <a:gd name="T7" fmla="*/ 0 h 14"/>
                <a:gd name="T8" fmla="*/ 1 w 20"/>
                <a:gd name="T9" fmla="*/ 4 h 14"/>
                <a:gd name="T10" fmla="*/ 1 w 20"/>
                <a:gd name="T11" fmla="*/ 4 h 14"/>
                <a:gd name="T12" fmla="*/ 1 w 20"/>
                <a:gd name="T13" fmla="*/ 4 h 14"/>
                <a:gd name="T14" fmla="*/ 1 w 20"/>
                <a:gd name="T15" fmla="*/ 5 h 14"/>
                <a:gd name="T16" fmla="*/ 2 w 20"/>
                <a:gd name="T17" fmla="*/ 9 h 14"/>
                <a:gd name="T18" fmla="*/ 3 w 20"/>
                <a:gd name="T19" fmla="*/ 9 h 14"/>
                <a:gd name="T20" fmla="*/ 5 w 20"/>
                <a:gd name="T21" fmla="*/ 13 h 14"/>
                <a:gd name="T22" fmla="*/ 9 w 20"/>
                <a:gd name="T23" fmla="*/ 12 h 14"/>
                <a:gd name="T24" fmla="*/ 9 w 20"/>
                <a:gd name="T25" fmla="*/ 12 h 14"/>
                <a:gd name="T26" fmla="*/ 13 w 20"/>
                <a:gd name="T27" fmla="*/ 13 h 14"/>
                <a:gd name="T28" fmla="*/ 15 w 20"/>
                <a:gd name="T29" fmla="*/ 11 h 14"/>
                <a:gd name="T30" fmla="*/ 18 w 20"/>
                <a:gd name="T31" fmla="*/ 11 h 14"/>
                <a:gd name="T32" fmla="*/ 19 w 20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4"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1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3" y="13"/>
                  </a:cubicBezTo>
                  <a:cubicBezTo>
                    <a:pt x="14" y="13"/>
                    <a:pt x="15" y="12"/>
                    <a:pt x="15" y="11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19" y="11"/>
                    <a:pt x="20" y="9"/>
                    <a:pt x="1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43"/>
            <p:cNvSpPr>
              <a:spLocks/>
            </p:cNvSpPr>
            <p:nvPr/>
          </p:nvSpPr>
          <p:spPr bwMode="auto">
            <a:xfrm>
              <a:off x="8756650" y="1422400"/>
              <a:ext cx="80963" cy="57150"/>
            </a:xfrm>
            <a:custGeom>
              <a:avLst/>
              <a:gdLst>
                <a:gd name="T0" fmla="*/ 0 w 20"/>
                <a:gd name="T1" fmla="*/ 7 h 14"/>
                <a:gd name="T2" fmla="*/ 1 w 20"/>
                <a:gd name="T3" fmla="*/ 7 h 14"/>
                <a:gd name="T4" fmla="*/ 3 w 20"/>
                <a:gd name="T5" fmla="*/ 8 h 14"/>
                <a:gd name="T6" fmla="*/ 4 w 20"/>
                <a:gd name="T7" fmla="*/ 0 h 14"/>
                <a:gd name="T8" fmla="*/ 19 w 20"/>
                <a:gd name="T9" fmla="*/ 4 h 14"/>
                <a:gd name="T10" fmla="*/ 19 w 20"/>
                <a:gd name="T11" fmla="*/ 4 h 14"/>
                <a:gd name="T12" fmla="*/ 19 w 20"/>
                <a:gd name="T13" fmla="*/ 4 h 14"/>
                <a:gd name="T14" fmla="*/ 19 w 20"/>
                <a:gd name="T15" fmla="*/ 5 h 14"/>
                <a:gd name="T16" fmla="*/ 18 w 20"/>
                <a:gd name="T17" fmla="*/ 9 h 14"/>
                <a:gd name="T18" fmla="*/ 16 w 20"/>
                <a:gd name="T19" fmla="*/ 9 h 14"/>
                <a:gd name="T20" fmla="*/ 15 w 20"/>
                <a:gd name="T21" fmla="*/ 13 h 14"/>
                <a:gd name="T22" fmla="*/ 11 w 20"/>
                <a:gd name="T23" fmla="*/ 12 h 14"/>
                <a:gd name="T24" fmla="*/ 10 w 20"/>
                <a:gd name="T25" fmla="*/ 12 h 14"/>
                <a:gd name="T26" fmla="*/ 7 w 20"/>
                <a:gd name="T27" fmla="*/ 13 h 14"/>
                <a:gd name="T28" fmla="*/ 5 w 20"/>
                <a:gd name="T29" fmla="*/ 11 h 14"/>
                <a:gd name="T30" fmla="*/ 2 w 20"/>
                <a:gd name="T31" fmla="*/ 11 h 14"/>
                <a:gd name="T32" fmla="*/ 0 w 20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4">
                  <a:moveTo>
                    <a:pt x="0" y="7"/>
                  </a:moveTo>
                  <a:cubicBezTo>
                    <a:pt x="0" y="7"/>
                    <a:pt x="0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12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20" y="6"/>
                    <a:pt x="19" y="8"/>
                    <a:pt x="18" y="9"/>
                  </a:cubicBezTo>
                  <a:cubicBezTo>
                    <a:pt x="18" y="9"/>
                    <a:pt x="17" y="9"/>
                    <a:pt x="16" y="9"/>
                  </a:cubicBezTo>
                  <a:cubicBezTo>
                    <a:pt x="17" y="11"/>
                    <a:pt x="16" y="12"/>
                    <a:pt x="15" y="13"/>
                  </a:cubicBezTo>
                  <a:cubicBezTo>
                    <a:pt x="13" y="14"/>
                    <a:pt x="12" y="13"/>
                    <a:pt x="11" y="12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3"/>
                    <a:pt x="8" y="13"/>
                    <a:pt x="7" y="13"/>
                  </a:cubicBezTo>
                  <a:cubicBezTo>
                    <a:pt x="6" y="13"/>
                    <a:pt x="5" y="12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1" y="11"/>
                    <a:pt x="0" y="9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44"/>
            <p:cNvSpPr>
              <a:spLocks noChangeArrowheads="1"/>
            </p:cNvSpPr>
            <p:nvPr/>
          </p:nvSpPr>
          <p:spPr bwMode="auto">
            <a:xfrm>
              <a:off x="8756650" y="1422400"/>
              <a:ext cx="17463" cy="576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Oval 45"/>
            <p:cNvSpPr>
              <a:spLocks noChangeArrowheads="1"/>
            </p:cNvSpPr>
            <p:nvPr/>
          </p:nvSpPr>
          <p:spPr bwMode="auto">
            <a:xfrm>
              <a:off x="8756650" y="1401762"/>
              <a:ext cx="17463" cy="41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904560" y="1282701"/>
            <a:ext cx="157163" cy="595312"/>
            <a:chOff x="8882062" y="1031875"/>
            <a:chExt cx="157163" cy="595312"/>
          </a:xfrm>
        </p:grpSpPr>
        <p:sp>
          <p:nvSpPr>
            <p:cNvPr id="114" name="Freeform 66"/>
            <p:cNvSpPr>
              <a:spLocks/>
            </p:cNvSpPr>
            <p:nvPr/>
          </p:nvSpPr>
          <p:spPr bwMode="auto">
            <a:xfrm>
              <a:off x="8882062" y="1443037"/>
              <a:ext cx="92075" cy="60325"/>
            </a:xfrm>
            <a:custGeom>
              <a:avLst/>
              <a:gdLst>
                <a:gd name="T0" fmla="*/ 22 w 23"/>
                <a:gd name="T1" fmla="*/ 8 h 15"/>
                <a:gd name="T2" fmla="*/ 22 w 23"/>
                <a:gd name="T3" fmla="*/ 7 h 15"/>
                <a:gd name="T4" fmla="*/ 19 w 23"/>
                <a:gd name="T5" fmla="*/ 8 h 15"/>
                <a:gd name="T6" fmla="*/ 18 w 23"/>
                <a:gd name="T7" fmla="*/ 0 h 15"/>
                <a:gd name="T8" fmla="*/ 2 w 23"/>
                <a:gd name="T9" fmla="*/ 4 h 15"/>
                <a:gd name="T10" fmla="*/ 2 w 23"/>
                <a:gd name="T11" fmla="*/ 5 h 15"/>
                <a:gd name="T12" fmla="*/ 2 w 23"/>
                <a:gd name="T13" fmla="*/ 5 h 15"/>
                <a:gd name="T14" fmla="*/ 1 w 23"/>
                <a:gd name="T15" fmla="*/ 5 h 15"/>
                <a:gd name="T16" fmla="*/ 2 w 23"/>
                <a:gd name="T17" fmla="*/ 10 h 15"/>
                <a:gd name="T18" fmla="*/ 4 w 23"/>
                <a:gd name="T19" fmla="*/ 10 h 15"/>
                <a:gd name="T20" fmla="*/ 6 w 23"/>
                <a:gd name="T21" fmla="*/ 14 h 15"/>
                <a:gd name="T22" fmla="*/ 10 w 23"/>
                <a:gd name="T23" fmla="*/ 13 h 15"/>
                <a:gd name="T24" fmla="*/ 11 w 23"/>
                <a:gd name="T25" fmla="*/ 13 h 15"/>
                <a:gd name="T26" fmla="*/ 15 w 23"/>
                <a:gd name="T27" fmla="*/ 14 h 15"/>
                <a:gd name="T28" fmla="*/ 17 w 23"/>
                <a:gd name="T29" fmla="*/ 12 h 15"/>
                <a:gd name="T30" fmla="*/ 20 w 23"/>
                <a:gd name="T31" fmla="*/ 12 h 15"/>
                <a:gd name="T32" fmla="*/ 22 w 23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5">
                  <a:moveTo>
                    <a:pt x="22" y="8"/>
                  </a:moveTo>
                  <a:cubicBezTo>
                    <a:pt x="22" y="8"/>
                    <a:pt x="22" y="8"/>
                    <a:pt x="22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6" y="13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12"/>
                    <a:pt x="5" y="13"/>
                    <a:pt x="6" y="14"/>
                  </a:cubicBezTo>
                  <a:cubicBezTo>
                    <a:pt x="8" y="15"/>
                    <a:pt x="9" y="14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13" y="14"/>
                    <a:pt x="15" y="14"/>
                  </a:cubicBezTo>
                  <a:cubicBezTo>
                    <a:pt x="16" y="14"/>
                    <a:pt x="17" y="13"/>
                    <a:pt x="17" y="12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2" y="11"/>
                    <a:pt x="23" y="10"/>
                    <a:pt x="2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67"/>
            <p:cNvSpPr>
              <a:spLocks/>
            </p:cNvSpPr>
            <p:nvPr/>
          </p:nvSpPr>
          <p:spPr bwMode="auto">
            <a:xfrm>
              <a:off x="8950325" y="1443037"/>
              <a:ext cx="88900" cy="60325"/>
            </a:xfrm>
            <a:custGeom>
              <a:avLst/>
              <a:gdLst>
                <a:gd name="T0" fmla="*/ 0 w 22"/>
                <a:gd name="T1" fmla="*/ 8 h 15"/>
                <a:gd name="T2" fmla="*/ 1 w 22"/>
                <a:gd name="T3" fmla="*/ 7 h 15"/>
                <a:gd name="T4" fmla="*/ 3 w 22"/>
                <a:gd name="T5" fmla="*/ 8 h 15"/>
                <a:gd name="T6" fmla="*/ 5 w 22"/>
                <a:gd name="T7" fmla="*/ 0 h 15"/>
                <a:gd name="T8" fmla="*/ 21 w 22"/>
                <a:gd name="T9" fmla="*/ 4 h 15"/>
                <a:gd name="T10" fmla="*/ 21 w 22"/>
                <a:gd name="T11" fmla="*/ 5 h 15"/>
                <a:gd name="T12" fmla="*/ 21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8 w 22"/>
                <a:gd name="T19" fmla="*/ 10 h 15"/>
                <a:gd name="T20" fmla="*/ 16 w 22"/>
                <a:gd name="T21" fmla="*/ 14 h 15"/>
                <a:gd name="T22" fmla="*/ 12 w 22"/>
                <a:gd name="T23" fmla="*/ 13 h 15"/>
                <a:gd name="T24" fmla="*/ 11 w 22"/>
                <a:gd name="T25" fmla="*/ 13 h 15"/>
                <a:gd name="T26" fmla="*/ 8 w 22"/>
                <a:gd name="T27" fmla="*/ 14 h 15"/>
                <a:gd name="T28" fmla="*/ 5 w 22"/>
                <a:gd name="T29" fmla="*/ 12 h 15"/>
                <a:gd name="T30" fmla="*/ 2 w 22"/>
                <a:gd name="T31" fmla="*/ 12 h 15"/>
                <a:gd name="T32" fmla="*/ 0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0" y="8"/>
                  </a:moveTo>
                  <a:cubicBezTo>
                    <a:pt x="0" y="8"/>
                    <a:pt x="1" y="8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3"/>
                    <a:pt x="21" y="4"/>
                  </a:cubicBezTo>
                  <a:cubicBezTo>
                    <a:pt x="21" y="4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6"/>
                    <a:pt x="22" y="9"/>
                    <a:pt x="20" y="10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2"/>
                    <a:pt x="18" y="13"/>
                    <a:pt x="16" y="14"/>
                  </a:cubicBezTo>
                  <a:cubicBezTo>
                    <a:pt x="15" y="15"/>
                    <a:pt x="13" y="14"/>
                    <a:pt x="12" y="13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7" y="14"/>
                    <a:pt x="6" y="13"/>
                    <a:pt x="5" y="12"/>
                  </a:cubicBezTo>
                  <a:cubicBezTo>
                    <a:pt x="5" y="12"/>
                    <a:pt x="4" y="12"/>
                    <a:pt x="2" y="12"/>
                  </a:cubicBezTo>
                  <a:cubicBezTo>
                    <a:pt x="1" y="11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68"/>
            <p:cNvSpPr>
              <a:spLocks/>
            </p:cNvSpPr>
            <p:nvPr/>
          </p:nvSpPr>
          <p:spPr bwMode="auto">
            <a:xfrm>
              <a:off x="8882062" y="1393825"/>
              <a:ext cx="92075" cy="57150"/>
            </a:xfrm>
            <a:custGeom>
              <a:avLst/>
              <a:gdLst>
                <a:gd name="T0" fmla="*/ 22 w 23"/>
                <a:gd name="T1" fmla="*/ 8 h 14"/>
                <a:gd name="T2" fmla="*/ 22 w 23"/>
                <a:gd name="T3" fmla="*/ 7 h 14"/>
                <a:gd name="T4" fmla="*/ 19 w 23"/>
                <a:gd name="T5" fmla="*/ 8 h 14"/>
                <a:gd name="T6" fmla="*/ 18 w 23"/>
                <a:gd name="T7" fmla="*/ 0 h 14"/>
                <a:gd name="T8" fmla="*/ 2 w 23"/>
                <a:gd name="T9" fmla="*/ 4 h 14"/>
                <a:gd name="T10" fmla="*/ 2 w 23"/>
                <a:gd name="T11" fmla="*/ 4 h 14"/>
                <a:gd name="T12" fmla="*/ 2 w 23"/>
                <a:gd name="T13" fmla="*/ 4 h 14"/>
                <a:gd name="T14" fmla="*/ 1 w 23"/>
                <a:gd name="T15" fmla="*/ 5 h 14"/>
                <a:gd name="T16" fmla="*/ 2 w 23"/>
                <a:gd name="T17" fmla="*/ 9 h 14"/>
                <a:gd name="T18" fmla="*/ 4 w 23"/>
                <a:gd name="T19" fmla="*/ 10 h 14"/>
                <a:gd name="T20" fmla="*/ 6 w 23"/>
                <a:gd name="T21" fmla="*/ 14 h 14"/>
                <a:gd name="T22" fmla="*/ 10 w 23"/>
                <a:gd name="T23" fmla="*/ 13 h 14"/>
                <a:gd name="T24" fmla="*/ 11 w 23"/>
                <a:gd name="T25" fmla="*/ 13 h 14"/>
                <a:gd name="T26" fmla="*/ 15 w 23"/>
                <a:gd name="T27" fmla="*/ 14 h 14"/>
                <a:gd name="T28" fmla="*/ 17 w 23"/>
                <a:gd name="T29" fmla="*/ 12 h 14"/>
                <a:gd name="T30" fmla="*/ 20 w 23"/>
                <a:gd name="T31" fmla="*/ 12 h 14"/>
                <a:gd name="T32" fmla="*/ 22 w 23"/>
                <a:gd name="T3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4">
                  <a:moveTo>
                    <a:pt x="22" y="8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6" y="12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5"/>
                    <a:pt x="1" y="5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11"/>
                    <a:pt x="5" y="13"/>
                    <a:pt x="6" y="14"/>
                  </a:cubicBezTo>
                  <a:cubicBezTo>
                    <a:pt x="8" y="14"/>
                    <a:pt x="9" y="14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13" y="14"/>
                    <a:pt x="15" y="14"/>
                  </a:cubicBezTo>
                  <a:cubicBezTo>
                    <a:pt x="16" y="13"/>
                    <a:pt x="17" y="13"/>
                    <a:pt x="17" y="12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2" y="11"/>
                    <a:pt x="23" y="9"/>
                    <a:pt x="2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69"/>
            <p:cNvSpPr>
              <a:spLocks/>
            </p:cNvSpPr>
            <p:nvPr/>
          </p:nvSpPr>
          <p:spPr bwMode="auto">
            <a:xfrm>
              <a:off x="8950325" y="1393825"/>
              <a:ext cx="88900" cy="57150"/>
            </a:xfrm>
            <a:custGeom>
              <a:avLst/>
              <a:gdLst>
                <a:gd name="T0" fmla="*/ 0 w 22"/>
                <a:gd name="T1" fmla="*/ 8 h 14"/>
                <a:gd name="T2" fmla="*/ 1 w 22"/>
                <a:gd name="T3" fmla="*/ 7 h 14"/>
                <a:gd name="T4" fmla="*/ 3 w 22"/>
                <a:gd name="T5" fmla="*/ 8 h 14"/>
                <a:gd name="T6" fmla="*/ 5 w 22"/>
                <a:gd name="T7" fmla="*/ 0 h 14"/>
                <a:gd name="T8" fmla="*/ 21 w 22"/>
                <a:gd name="T9" fmla="*/ 4 h 14"/>
                <a:gd name="T10" fmla="*/ 21 w 22"/>
                <a:gd name="T11" fmla="*/ 4 h 14"/>
                <a:gd name="T12" fmla="*/ 21 w 22"/>
                <a:gd name="T13" fmla="*/ 4 h 14"/>
                <a:gd name="T14" fmla="*/ 21 w 22"/>
                <a:gd name="T15" fmla="*/ 5 h 14"/>
                <a:gd name="T16" fmla="*/ 20 w 22"/>
                <a:gd name="T17" fmla="*/ 9 h 14"/>
                <a:gd name="T18" fmla="*/ 18 w 22"/>
                <a:gd name="T19" fmla="*/ 10 h 14"/>
                <a:gd name="T20" fmla="*/ 16 w 22"/>
                <a:gd name="T21" fmla="*/ 14 h 14"/>
                <a:gd name="T22" fmla="*/ 12 w 22"/>
                <a:gd name="T23" fmla="*/ 13 h 14"/>
                <a:gd name="T24" fmla="*/ 11 w 22"/>
                <a:gd name="T25" fmla="*/ 13 h 14"/>
                <a:gd name="T26" fmla="*/ 8 w 22"/>
                <a:gd name="T27" fmla="*/ 14 h 14"/>
                <a:gd name="T28" fmla="*/ 5 w 22"/>
                <a:gd name="T29" fmla="*/ 12 h 14"/>
                <a:gd name="T30" fmla="*/ 2 w 22"/>
                <a:gd name="T31" fmla="*/ 12 h 14"/>
                <a:gd name="T32" fmla="*/ 0 w 22"/>
                <a:gd name="T3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0" y="8"/>
                  </a:moveTo>
                  <a:cubicBezTo>
                    <a:pt x="0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2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5"/>
                    <a:pt x="21" y="5"/>
                  </a:cubicBezTo>
                  <a:cubicBezTo>
                    <a:pt x="22" y="6"/>
                    <a:pt x="22" y="8"/>
                    <a:pt x="20" y="9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1"/>
                    <a:pt x="18" y="13"/>
                    <a:pt x="16" y="14"/>
                  </a:cubicBezTo>
                  <a:cubicBezTo>
                    <a:pt x="15" y="14"/>
                    <a:pt x="13" y="14"/>
                    <a:pt x="12" y="13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7" y="13"/>
                    <a:pt x="6" y="13"/>
                    <a:pt x="5" y="12"/>
                  </a:cubicBezTo>
                  <a:cubicBezTo>
                    <a:pt x="5" y="12"/>
                    <a:pt x="4" y="12"/>
                    <a:pt x="2" y="12"/>
                  </a:cubicBezTo>
                  <a:cubicBezTo>
                    <a:pt x="1" y="11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70"/>
            <p:cNvSpPr>
              <a:spLocks/>
            </p:cNvSpPr>
            <p:nvPr/>
          </p:nvSpPr>
          <p:spPr bwMode="auto">
            <a:xfrm>
              <a:off x="8882062" y="1346200"/>
              <a:ext cx="92075" cy="55562"/>
            </a:xfrm>
            <a:custGeom>
              <a:avLst/>
              <a:gdLst>
                <a:gd name="T0" fmla="*/ 22 w 23"/>
                <a:gd name="T1" fmla="*/ 7 h 14"/>
                <a:gd name="T2" fmla="*/ 22 w 23"/>
                <a:gd name="T3" fmla="*/ 7 h 14"/>
                <a:gd name="T4" fmla="*/ 19 w 23"/>
                <a:gd name="T5" fmla="*/ 8 h 14"/>
                <a:gd name="T6" fmla="*/ 18 w 23"/>
                <a:gd name="T7" fmla="*/ 0 h 14"/>
                <a:gd name="T8" fmla="*/ 2 w 23"/>
                <a:gd name="T9" fmla="*/ 4 h 14"/>
                <a:gd name="T10" fmla="*/ 2 w 23"/>
                <a:gd name="T11" fmla="*/ 4 h 14"/>
                <a:gd name="T12" fmla="*/ 2 w 23"/>
                <a:gd name="T13" fmla="*/ 4 h 14"/>
                <a:gd name="T14" fmla="*/ 1 w 23"/>
                <a:gd name="T15" fmla="*/ 4 h 14"/>
                <a:gd name="T16" fmla="*/ 2 w 23"/>
                <a:gd name="T17" fmla="*/ 9 h 14"/>
                <a:gd name="T18" fmla="*/ 4 w 23"/>
                <a:gd name="T19" fmla="*/ 10 h 14"/>
                <a:gd name="T20" fmla="*/ 6 w 23"/>
                <a:gd name="T21" fmla="*/ 13 h 14"/>
                <a:gd name="T22" fmla="*/ 10 w 23"/>
                <a:gd name="T23" fmla="*/ 12 h 14"/>
                <a:gd name="T24" fmla="*/ 11 w 23"/>
                <a:gd name="T25" fmla="*/ 12 h 14"/>
                <a:gd name="T26" fmla="*/ 15 w 23"/>
                <a:gd name="T27" fmla="*/ 14 h 14"/>
                <a:gd name="T28" fmla="*/ 17 w 23"/>
                <a:gd name="T29" fmla="*/ 11 h 14"/>
                <a:gd name="T30" fmla="*/ 20 w 23"/>
                <a:gd name="T31" fmla="*/ 12 h 14"/>
                <a:gd name="T32" fmla="*/ 22 w 23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4">
                  <a:moveTo>
                    <a:pt x="22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6" y="12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9"/>
                    <a:pt x="4" y="10"/>
                    <a:pt x="4" y="10"/>
                  </a:cubicBezTo>
                  <a:cubicBezTo>
                    <a:pt x="4" y="11"/>
                    <a:pt x="5" y="13"/>
                    <a:pt x="6" y="13"/>
                  </a:cubicBezTo>
                  <a:cubicBezTo>
                    <a:pt x="8" y="14"/>
                    <a:pt x="9" y="14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3" y="14"/>
                    <a:pt x="15" y="14"/>
                  </a:cubicBezTo>
                  <a:cubicBezTo>
                    <a:pt x="16" y="13"/>
                    <a:pt x="17" y="12"/>
                    <a:pt x="17" y="11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2" y="11"/>
                    <a:pt x="23" y="9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71"/>
            <p:cNvSpPr>
              <a:spLocks/>
            </p:cNvSpPr>
            <p:nvPr/>
          </p:nvSpPr>
          <p:spPr bwMode="auto">
            <a:xfrm>
              <a:off x="8950325" y="1346200"/>
              <a:ext cx="88900" cy="55562"/>
            </a:xfrm>
            <a:custGeom>
              <a:avLst/>
              <a:gdLst>
                <a:gd name="T0" fmla="*/ 0 w 22"/>
                <a:gd name="T1" fmla="*/ 7 h 14"/>
                <a:gd name="T2" fmla="*/ 1 w 22"/>
                <a:gd name="T3" fmla="*/ 7 h 14"/>
                <a:gd name="T4" fmla="*/ 3 w 22"/>
                <a:gd name="T5" fmla="*/ 8 h 14"/>
                <a:gd name="T6" fmla="*/ 5 w 22"/>
                <a:gd name="T7" fmla="*/ 0 h 14"/>
                <a:gd name="T8" fmla="*/ 21 w 22"/>
                <a:gd name="T9" fmla="*/ 4 h 14"/>
                <a:gd name="T10" fmla="*/ 21 w 22"/>
                <a:gd name="T11" fmla="*/ 4 h 14"/>
                <a:gd name="T12" fmla="*/ 21 w 22"/>
                <a:gd name="T13" fmla="*/ 4 h 14"/>
                <a:gd name="T14" fmla="*/ 21 w 22"/>
                <a:gd name="T15" fmla="*/ 4 h 14"/>
                <a:gd name="T16" fmla="*/ 20 w 22"/>
                <a:gd name="T17" fmla="*/ 9 h 14"/>
                <a:gd name="T18" fmla="*/ 18 w 22"/>
                <a:gd name="T19" fmla="*/ 10 h 14"/>
                <a:gd name="T20" fmla="*/ 16 w 22"/>
                <a:gd name="T21" fmla="*/ 13 h 14"/>
                <a:gd name="T22" fmla="*/ 12 w 22"/>
                <a:gd name="T23" fmla="*/ 12 h 14"/>
                <a:gd name="T24" fmla="*/ 11 w 22"/>
                <a:gd name="T25" fmla="*/ 12 h 14"/>
                <a:gd name="T26" fmla="*/ 8 w 22"/>
                <a:gd name="T27" fmla="*/ 14 h 14"/>
                <a:gd name="T28" fmla="*/ 5 w 22"/>
                <a:gd name="T29" fmla="*/ 11 h 14"/>
                <a:gd name="T30" fmla="*/ 2 w 22"/>
                <a:gd name="T31" fmla="*/ 12 h 14"/>
                <a:gd name="T32" fmla="*/ 0 w 22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0" y="7"/>
                  </a:moveTo>
                  <a:cubicBezTo>
                    <a:pt x="0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2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6"/>
                    <a:pt x="22" y="8"/>
                    <a:pt x="20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1"/>
                    <a:pt x="18" y="13"/>
                    <a:pt x="16" y="13"/>
                  </a:cubicBezTo>
                  <a:cubicBezTo>
                    <a:pt x="15" y="14"/>
                    <a:pt x="13" y="14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13"/>
                    <a:pt x="9" y="14"/>
                    <a:pt x="8" y="14"/>
                  </a:cubicBezTo>
                  <a:cubicBezTo>
                    <a:pt x="7" y="13"/>
                    <a:pt x="6" y="12"/>
                    <a:pt x="5" y="11"/>
                  </a:cubicBezTo>
                  <a:cubicBezTo>
                    <a:pt x="5" y="12"/>
                    <a:pt x="4" y="12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72"/>
            <p:cNvSpPr>
              <a:spLocks/>
            </p:cNvSpPr>
            <p:nvPr/>
          </p:nvSpPr>
          <p:spPr bwMode="auto">
            <a:xfrm>
              <a:off x="8882062" y="1293812"/>
              <a:ext cx="92075" cy="60325"/>
            </a:xfrm>
            <a:custGeom>
              <a:avLst/>
              <a:gdLst>
                <a:gd name="T0" fmla="*/ 22 w 23"/>
                <a:gd name="T1" fmla="*/ 8 h 15"/>
                <a:gd name="T2" fmla="*/ 22 w 23"/>
                <a:gd name="T3" fmla="*/ 8 h 15"/>
                <a:gd name="T4" fmla="*/ 19 w 23"/>
                <a:gd name="T5" fmla="*/ 9 h 15"/>
                <a:gd name="T6" fmla="*/ 18 w 23"/>
                <a:gd name="T7" fmla="*/ 0 h 15"/>
                <a:gd name="T8" fmla="*/ 2 w 23"/>
                <a:gd name="T9" fmla="*/ 5 h 15"/>
                <a:gd name="T10" fmla="*/ 2 w 23"/>
                <a:gd name="T11" fmla="*/ 5 h 15"/>
                <a:gd name="T12" fmla="*/ 2 w 23"/>
                <a:gd name="T13" fmla="*/ 5 h 15"/>
                <a:gd name="T14" fmla="*/ 1 w 23"/>
                <a:gd name="T15" fmla="*/ 5 h 15"/>
                <a:gd name="T16" fmla="*/ 2 w 23"/>
                <a:gd name="T17" fmla="*/ 10 h 15"/>
                <a:gd name="T18" fmla="*/ 4 w 23"/>
                <a:gd name="T19" fmla="*/ 10 h 15"/>
                <a:gd name="T20" fmla="*/ 6 w 23"/>
                <a:gd name="T21" fmla="*/ 14 h 15"/>
                <a:gd name="T22" fmla="*/ 10 w 23"/>
                <a:gd name="T23" fmla="*/ 13 h 15"/>
                <a:gd name="T24" fmla="*/ 11 w 23"/>
                <a:gd name="T25" fmla="*/ 13 h 15"/>
                <a:gd name="T26" fmla="*/ 15 w 23"/>
                <a:gd name="T27" fmla="*/ 14 h 15"/>
                <a:gd name="T28" fmla="*/ 17 w 23"/>
                <a:gd name="T29" fmla="*/ 12 h 15"/>
                <a:gd name="T30" fmla="*/ 20 w 23"/>
                <a:gd name="T31" fmla="*/ 12 h 15"/>
                <a:gd name="T32" fmla="*/ 22 w 23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5">
                  <a:moveTo>
                    <a:pt x="22" y="8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6" y="1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12"/>
                    <a:pt x="5" y="13"/>
                    <a:pt x="6" y="14"/>
                  </a:cubicBezTo>
                  <a:cubicBezTo>
                    <a:pt x="8" y="15"/>
                    <a:pt x="9" y="14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13" y="15"/>
                    <a:pt x="15" y="14"/>
                  </a:cubicBezTo>
                  <a:cubicBezTo>
                    <a:pt x="16" y="14"/>
                    <a:pt x="17" y="13"/>
                    <a:pt x="17" y="12"/>
                  </a:cubicBezTo>
                  <a:cubicBezTo>
                    <a:pt x="18" y="13"/>
                    <a:pt x="19" y="13"/>
                    <a:pt x="20" y="12"/>
                  </a:cubicBezTo>
                  <a:cubicBezTo>
                    <a:pt x="22" y="12"/>
                    <a:pt x="23" y="10"/>
                    <a:pt x="2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73"/>
            <p:cNvSpPr>
              <a:spLocks/>
            </p:cNvSpPr>
            <p:nvPr/>
          </p:nvSpPr>
          <p:spPr bwMode="auto">
            <a:xfrm>
              <a:off x="8950325" y="1293812"/>
              <a:ext cx="88900" cy="60325"/>
            </a:xfrm>
            <a:custGeom>
              <a:avLst/>
              <a:gdLst>
                <a:gd name="T0" fmla="*/ 0 w 22"/>
                <a:gd name="T1" fmla="*/ 8 h 15"/>
                <a:gd name="T2" fmla="*/ 1 w 22"/>
                <a:gd name="T3" fmla="*/ 8 h 15"/>
                <a:gd name="T4" fmla="*/ 3 w 22"/>
                <a:gd name="T5" fmla="*/ 9 h 15"/>
                <a:gd name="T6" fmla="*/ 5 w 22"/>
                <a:gd name="T7" fmla="*/ 0 h 15"/>
                <a:gd name="T8" fmla="*/ 21 w 22"/>
                <a:gd name="T9" fmla="*/ 5 h 15"/>
                <a:gd name="T10" fmla="*/ 21 w 22"/>
                <a:gd name="T11" fmla="*/ 5 h 15"/>
                <a:gd name="T12" fmla="*/ 21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8 w 22"/>
                <a:gd name="T19" fmla="*/ 10 h 15"/>
                <a:gd name="T20" fmla="*/ 16 w 22"/>
                <a:gd name="T21" fmla="*/ 14 h 15"/>
                <a:gd name="T22" fmla="*/ 12 w 22"/>
                <a:gd name="T23" fmla="*/ 13 h 15"/>
                <a:gd name="T24" fmla="*/ 11 w 22"/>
                <a:gd name="T25" fmla="*/ 13 h 15"/>
                <a:gd name="T26" fmla="*/ 8 w 22"/>
                <a:gd name="T27" fmla="*/ 14 h 15"/>
                <a:gd name="T28" fmla="*/ 5 w 22"/>
                <a:gd name="T29" fmla="*/ 12 h 15"/>
                <a:gd name="T30" fmla="*/ 2 w 22"/>
                <a:gd name="T31" fmla="*/ 12 h 15"/>
                <a:gd name="T32" fmla="*/ 0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0" y="8"/>
                  </a:moveTo>
                  <a:cubicBezTo>
                    <a:pt x="0" y="8"/>
                    <a:pt x="1" y="8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3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7"/>
                    <a:pt x="22" y="9"/>
                    <a:pt x="20" y="10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2"/>
                    <a:pt x="18" y="13"/>
                    <a:pt x="16" y="14"/>
                  </a:cubicBezTo>
                  <a:cubicBezTo>
                    <a:pt x="15" y="15"/>
                    <a:pt x="13" y="14"/>
                    <a:pt x="12" y="13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4"/>
                    <a:pt x="9" y="15"/>
                    <a:pt x="8" y="14"/>
                  </a:cubicBezTo>
                  <a:cubicBezTo>
                    <a:pt x="7" y="14"/>
                    <a:pt x="6" y="13"/>
                    <a:pt x="5" y="12"/>
                  </a:cubicBezTo>
                  <a:cubicBezTo>
                    <a:pt x="5" y="13"/>
                    <a:pt x="4" y="13"/>
                    <a:pt x="2" y="12"/>
                  </a:cubicBezTo>
                  <a:cubicBezTo>
                    <a:pt x="1" y="12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74"/>
            <p:cNvSpPr>
              <a:spLocks/>
            </p:cNvSpPr>
            <p:nvPr/>
          </p:nvSpPr>
          <p:spPr bwMode="auto">
            <a:xfrm>
              <a:off x="8882062" y="1246187"/>
              <a:ext cx="92075" cy="60325"/>
            </a:xfrm>
            <a:custGeom>
              <a:avLst/>
              <a:gdLst>
                <a:gd name="T0" fmla="*/ 22 w 23"/>
                <a:gd name="T1" fmla="*/ 8 h 15"/>
                <a:gd name="T2" fmla="*/ 22 w 23"/>
                <a:gd name="T3" fmla="*/ 7 h 15"/>
                <a:gd name="T4" fmla="*/ 19 w 23"/>
                <a:gd name="T5" fmla="*/ 9 h 15"/>
                <a:gd name="T6" fmla="*/ 18 w 23"/>
                <a:gd name="T7" fmla="*/ 0 h 15"/>
                <a:gd name="T8" fmla="*/ 2 w 23"/>
                <a:gd name="T9" fmla="*/ 5 h 15"/>
                <a:gd name="T10" fmla="*/ 2 w 23"/>
                <a:gd name="T11" fmla="*/ 5 h 15"/>
                <a:gd name="T12" fmla="*/ 2 w 23"/>
                <a:gd name="T13" fmla="*/ 5 h 15"/>
                <a:gd name="T14" fmla="*/ 1 w 23"/>
                <a:gd name="T15" fmla="*/ 5 h 15"/>
                <a:gd name="T16" fmla="*/ 2 w 23"/>
                <a:gd name="T17" fmla="*/ 10 h 15"/>
                <a:gd name="T18" fmla="*/ 4 w 23"/>
                <a:gd name="T19" fmla="*/ 10 h 15"/>
                <a:gd name="T20" fmla="*/ 6 w 23"/>
                <a:gd name="T21" fmla="*/ 14 h 15"/>
                <a:gd name="T22" fmla="*/ 10 w 23"/>
                <a:gd name="T23" fmla="*/ 13 h 15"/>
                <a:gd name="T24" fmla="*/ 11 w 23"/>
                <a:gd name="T25" fmla="*/ 13 h 15"/>
                <a:gd name="T26" fmla="*/ 15 w 23"/>
                <a:gd name="T27" fmla="*/ 14 h 15"/>
                <a:gd name="T28" fmla="*/ 17 w 23"/>
                <a:gd name="T29" fmla="*/ 12 h 15"/>
                <a:gd name="T30" fmla="*/ 20 w 23"/>
                <a:gd name="T31" fmla="*/ 12 h 15"/>
                <a:gd name="T32" fmla="*/ 22 w 23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5">
                  <a:moveTo>
                    <a:pt x="22" y="8"/>
                  </a:moveTo>
                  <a:cubicBezTo>
                    <a:pt x="22" y="8"/>
                    <a:pt x="22" y="8"/>
                    <a:pt x="22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6" y="13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12"/>
                    <a:pt x="5" y="13"/>
                    <a:pt x="6" y="14"/>
                  </a:cubicBezTo>
                  <a:cubicBezTo>
                    <a:pt x="8" y="15"/>
                    <a:pt x="9" y="14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13" y="14"/>
                    <a:pt x="15" y="14"/>
                  </a:cubicBezTo>
                  <a:cubicBezTo>
                    <a:pt x="16" y="14"/>
                    <a:pt x="17" y="13"/>
                    <a:pt x="17" y="12"/>
                  </a:cubicBezTo>
                  <a:cubicBezTo>
                    <a:pt x="18" y="12"/>
                    <a:pt x="19" y="13"/>
                    <a:pt x="20" y="12"/>
                  </a:cubicBezTo>
                  <a:cubicBezTo>
                    <a:pt x="22" y="11"/>
                    <a:pt x="23" y="10"/>
                    <a:pt x="2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75"/>
            <p:cNvSpPr>
              <a:spLocks/>
            </p:cNvSpPr>
            <p:nvPr/>
          </p:nvSpPr>
          <p:spPr bwMode="auto">
            <a:xfrm>
              <a:off x="8950325" y="1246187"/>
              <a:ext cx="88900" cy="60325"/>
            </a:xfrm>
            <a:custGeom>
              <a:avLst/>
              <a:gdLst>
                <a:gd name="T0" fmla="*/ 0 w 22"/>
                <a:gd name="T1" fmla="*/ 8 h 15"/>
                <a:gd name="T2" fmla="*/ 1 w 22"/>
                <a:gd name="T3" fmla="*/ 7 h 15"/>
                <a:gd name="T4" fmla="*/ 3 w 22"/>
                <a:gd name="T5" fmla="*/ 9 h 15"/>
                <a:gd name="T6" fmla="*/ 5 w 22"/>
                <a:gd name="T7" fmla="*/ 0 h 15"/>
                <a:gd name="T8" fmla="*/ 21 w 22"/>
                <a:gd name="T9" fmla="*/ 5 h 15"/>
                <a:gd name="T10" fmla="*/ 21 w 22"/>
                <a:gd name="T11" fmla="*/ 5 h 15"/>
                <a:gd name="T12" fmla="*/ 21 w 22"/>
                <a:gd name="T13" fmla="*/ 5 h 15"/>
                <a:gd name="T14" fmla="*/ 21 w 22"/>
                <a:gd name="T15" fmla="*/ 5 h 15"/>
                <a:gd name="T16" fmla="*/ 20 w 22"/>
                <a:gd name="T17" fmla="*/ 10 h 15"/>
                <a:gd name="T18" fmla="*/ 18 w 22"/>
                <a:gd name="T19" fmla="*/ 10 h 15"/>
                <a:gd name="T20" fmla="*/ 16 w 22"/>
                <a:gd name="T21" fmla="*/ 14 h 15"/>
                <a:gd name="T22" fmla="*/ 12 w 22"/>
                <a:gd name="T23" fmla="*/ 13 h 15"/>
                <a:gd name="T24" fmla="*/ 11 w 22"/>
                <a:gd name="T25" fmla="*/ 13 h 15"/>
                <a:gd name="T26" fmla="*/ 8 w 22"/>
                <a:gd name="T27" fmla="*/ 14 h 15"/>
                <a:gd name="T28" fmla="*/ 5 w 22"/>
                <a:gd name="T29" fmla="*/ 12 h 15"/>
                <a:gd name="T30" fmla="*/ 2 w 22"/>
                <a:gd name="T31" fmla="*/ 12 h 15"/>
                <a:gd name="T32" fmla="*/ 0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0" y="8"/>
                  </a:moveTo>
                  <a:cubicBezTo>
                    <a:pt x="0" y="8"/>
                    <a:pt x="1" y="8"/>
                    <a:pt x="1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3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6"/>
                    <a:pt x="22" y="9"/>
                    <a:pt x="20" y="10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2"/>
                    <a:pt x="18" y="13"/>
                    <a:pt x="16" y="14"/>
                  </a:cubicBezTo>
                  <a:cubicBezTo>
                    <a:pt x="15" y="15"/>
                    <a:pt x="13" y="14"/>
                    <a:pt x="12" y="13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7" y="14"/>
                    <a:pt x="6" y="13"/>
                    <a:pt x="5" y="12"/>
                  </a:cubicBezTo>
                  <a:cubicBezTo>
                    <a:pt x="5" y="12"/>
                    <a:pt x="4" y="13"/>
                    <a:pt x="2" y="12"/>
                  </a:cubicBezTo>
                  <a:cubicBezTo>
                    <a:pt x="1" y="11"/>
                    <a:pt x="0" y="10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76"/>
            <p:cNvSpPr>
              <a:spLocks/>
            </p:cNvSpPr>
            <p:nvPr/>
          </p:nvSpPr>
          <p:spPr bwMode="auto">
            <a:xfrm>
              <a:off x="8882062" y="1196975"/>
              <a:ext cx="92075" cy="60325"/>
            </a:xfrm>
            <a:custGeom>
              <a:avLst/>
              <a:gdLst>
                <a:gd name="T0" fmla="*/ 22 w 23"/>
                <a:gd name="T1" fmla="*/ 8 h 15"/>
                <a:gd name="T2" fmla="*/ 22 w 23"/>
                <a:gd name="T3" fmla="*/ 7 h 15"/>
                <a:gd name="T4" fmla="*/ 19 w 23"/>
                <a:gd name="T5" fmla="*/ 8 h 15"/>
                <a:gd name="T6" fmla="*/ 18 w 23"/>
                <a:gd name="T7" fmla="*/ 0 h 15"/>
                <a:gd name="T8" fmla="*/ 2 w 23"/>
                <a:gd name="T9" fmla="*/ 4 h 15"/>
                <a:gd name="T10" fmla="*/ 2 w 23"/>
                <a:gd name="T11" fmla="*/ 4 h 15"/>
                <a:gd name="T12" fmla="*/ 2 w 23"/>
                <a:gd name="T13" fmla="*/ 4 h 15"/>
                <a:gd name="T14" fmla="*/ 1 w 23"/>
                <a:gd name="T15" fmla="*/ 5 h 15"/>
                <a:gd name="T16" fmla="*/ 2 w 23"/>
                <a:gd name="T17" fmla="*/ 9 h 15"/>
                <a:gd name="T18" fmla="*/ 4 w 23"/>
                <a:gd name="T19" fmla="*/ 10 h 15"/>
                <a:gd name="T20" fmla="*/ 6 w 23"/>
                <a:gd name="T21" fmla="*/ 14 h 15"/>
                <a:gd name="T22" fmla="*/ 10 w 23"/>
                <a:gd name="T23" fmla="*/ 13 h 15"/>
                <a:gd name="T24" fmla="*/ 11 w 23"/>
                <a:gd name="T25" fmla="*/ 13 h 15"/>
                <a:gd name="T26" fmla="*/ 15 w 23"/>
                <a:gd name="T27" fmla="*/ 14 h 15"/>
                <a:gd name="T28" fmla="*/ 17 w 23"/>
                <a:gd name="T29" fmla="*/ 12 h 15"/>
                <a:gd name="T30" fmla="*/ 20 w 23"/>
                <a:gd name="T31" fmla="*/ 12 h 15"/>
                <a:gd name="T32" fmla="*/ 22 w 23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5">
                  <a:moveTo>
                    <a:pt x="22" y="8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6" y="12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5"/>
                    <a:pt x="1" y="5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11"/>
                    <a:pt x="5" y="13"/>
                    <a:pt x="6" y="14"/>
                  </a:cubicBezTo>
                  <a:cubicBezTo>
                    <a:pt x="8" y="15"/>
                    <a:pt x="9" y="14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13" y="14"/>
                    <a:pt x="15" y="14"/>
                  </a:cubicBezTo>
                  <a:cubicBezTo>
                    <a:pt x="16" y="14"/>
                    <a:pt x="17" y="13"/>
                    <a:pt x="17" y="12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2" y="11"/>
                    <a:pt x="23" y="9"/>
                    <a:pt x="2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77"/>
            <p:cNvSpPr>
              <a:spLocks/>
            </p:cNvSpPr>
            <p:nvPr/>
          </p:nvSpPr>
          <p:spPr bwMode="auto">
            <a:xfrm>
              <a:off x="8950325" y="1196975"/>
              <a:ext cx="88900" cy="60325"/>
            </a:xfrm>
            <a:custGeom>
              <a:avLst/>
              <a:gdLst>
                <a:gd name="T0" fmla="*/ 0 w 22"/>
                <a:gd name="T1" fmla="*/ 8 h 15"/>
                <a:gd name="T2" fmla="*/ 1 w 22"/>
                <a:gd name="T3" fmla="*/ 7 h 15"/>
                <a:gd name="T4" fmla="*/ 3 w 22"/>
                <a:gd name="T5" fmla="*/ 8 h 15"/>
                <a:gd name="T6" fmla="*/ 5 w 22"/>
                <a:gd name="T7" fmla="*/ 0 h 15"/>
                <a:gd name="T8" fmla="*/ 21 w 22"/>
                <a:gd name="T9" fmla="*/ 4 h 15"/>
                <a:gd name="T10" fmla="*/ 21 w 22"/>
                <a:gd name="T11" fmla="*/ 4 h 15"/>
                <a:gd name="T12" fmla="*/ 21 w 22"/>
                <a:gd name="T13" fmla="*/ 4 h 15"/>
                <a:gd name="T14" fmla="*/ 21 w 22"/>
                <a:gd name="T15" fmla="*/ 5 h 15"/>
                <a:gd name="T16" fmla="*/ 20 w 22"/>
                <a:gd name="T17" fmla="*/ 9 h 15"/>
                <a:gd name="T18" fmla="*/ 18 w 22"/>
                <a:gd name="T19" fmla="*/ 10 h 15"/>
                <a:gd name="T20" fmla="*/ 16 w 22"/>
                <a:gd name="T21" fmla="*/ 14 h 15"/>
                <a:gd name="T22" fmla="*/ 12 w 22"/>
                <a:gd name="T23" fmla="*/ 13 h 15"/>
                <a:gd name="T24" fmla="*/ 11 w 22"/>
                <a:gd name="T25" fmla="*/ 13 h 15"/>
                <a:gd name="T26" fmla="*/ 8 w 22"/>
                <a:gd name="T27" fmla="*/ 14 h 15"/>
                <a:gd name="T28" fmla="*/ 5 w 22"/>
                <a:gd name="T29" fmla="*/ 12 h 15"/>
                <a:gd name="T30" fmla="*/ 2 w 22"/>
                <a:gd name="T31" fmla="*/ 12 h 15"/>
                <a:gd name="T32" fmla="*/ 0 w 22"/>
                <a:gd name="T3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5">
                  <a:moveTo>
                    <a:pt x="0" y="8"/>
                  </a:moveTo>
                  <a:cubicBezTo>
                    <a:pt x="0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2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5"/>
                    <a:pt x="21" y="5"/>
                  </a:cubicBezTo>
                  <a:cubicBezTo>
                    <a:pt x="22" y="6"/>
                    <a:pt x="22" y="8"/>
                    <a:pt x="20" y="9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1"/>
                    <a:pt x="18" y="13"/>
                    <a:pt x="16" y="14"/>
                  </a:cubicBezTo>
                  <a:cubicBezTo>
                    <a:pt x="15" y="15"/>
                    <a:pt x="13" y="14"/>
                    <a:pt x="12" y="13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7" y="14"/>
                    <a:pt x="6" y="13"/>
                    <a:pt x="5" y="12"/>
                  </a:cubicBezTo>
                  <a:cubicBezTo>
                    <a:pt x="5" y="12"/>
                    <a:pt x="4" y="12"/>
                    <a:pt x="2" y="12"/>
                  </a:cubicBezTo>
                  <a:cubicBezTo>
                    <a:pt x="1" y="11"/>
                    <a:pt x="0" y="9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78"/>
            <p:cNvSpPr>
              <a:spLocks/>
            </p:cNvSpPr>
            <p:nvPr/>
          </p:nvSpPr>
          <p:spPr bwMode="auto">
            <a:xfrm>
              <a:off x="8882062" y="1149350"/>
              <a:ext cx="92075" cy="55562"/>
            </a:xfrm>
            <a:custGeom>
              <a:avLst/>
              <a:gdLst>
                <a:gd name="T0" fmla="*/ 22 w 23"/>
                <a:gd name="T1" fmla="*/ 7 h 14"/>
                <a:gd name="T2" fmla="*/ 22 w 23"/>
                <a:gd name="T3" fmla="*/ 7 h 14"/>
                <a:gd name="T4" fmla="*/ 19 w 23"/>
                <a:gd name="T5" fmla="*/ 8 h 14"/>
                <a:gd name="T6" fmla="*/ 18 w 23"/>
                <a:gd name="T7" fmla="*/ 0 h 14"/>
                <a:gd name="T8" fmla="*/ 2 w 23"/>
                <a:gd name="T9" fmla="*/ 4 h 14"/>
                <a:gd name="T10" fmla="*/ 2 w 23"/>
                <a:gd name="T11" fmla="*/ 4 h 14"/>
                <a:gd name="T12" fmla="*/ 2 w 23"/>
                <a:gd name="T13" fmla="*/ 4 h 14"/>
                <a:gd name="T14" fmla="*/ 1 w 23"/>
                <a:gd name="T15" fmla="*/ 4 h 14"/>
                <a:gd name="T16" fmla="*/ 2 w 23"/>
                <a:gd name="T17" fmla="*/ 9 h 14"/>
                <a:gd name="T18" fmla="*/ 4 w 23"/>
                <a:gd name="T19" fmla="*/ 10 h 14"/>
                <a:gd name="T20" fmla="*/ 6 w 23"/>
                <a:gd name="T21" fmla="*/ 13 h 14"/>
                <a:gd name="T22" fmla="*/ 10 w 23"/>
                <a:gd name="T23" fmla="*/ 12 h 14"/>
                <a:gd name="T24" fmla="*/ 11 w 23"/>
                <a:gd name="T25" fmla="*/ 12 h 14"/>
                <a:gd name="T26" fmla="*/ 15 w 23"/>
                <a:gd name="T27" fmla="*/ 14 h 14"/>
                <a:gd name="T28" fmla="*/ 17 w 23"/>
                <a:gd name="T29" fmla="*/ 11 h 14"/>
                <a:gd name="T30" fmla="*/ 20 w 23"/>
                <a:gd name="T31" fmla="*/ 12 h 14"/>
                <a:gd name="T32" fmla="*/ 22 w 23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4">
                  <a:moveTo>
                    <a:pt x="22" y="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6" y="12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6"/>
                    <a:pt x="1" y="8"/>
                    <a:pt x="2" y="9"/>
                  </a:cubicBezTo>
                  <a:cubicBezTo>
                    <a:pt x="3" y="10"/>
                    <a:pt x="4" y="10"/>
                    <a:pt x="4" y="10"/>
                  </a:cubicBezTo>
                  <a:cubicBezTo>
                    <a:pt x="4" y="11"/>
                    <a:pt x="5" y="13"/>
                    <a:pt x="6" y="13"/>
                  </a:cubicBezTo>
                  <a:cubicBezTo>
                    <a:pt x="8" y="14"/>
                    <a:pt x="9" y="14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3" y="14"/>
                    <a:pt x="15" y="14"/>
                  </a:cubicBezTo>
                  <a:cubicBezTo>
                    <a:pt x="16" y="13"/>
                    <a:pt x="17" y="12"/>
                    <a:pt x="17" y="11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2" y="11"/>
                    <a:pt x="23" y="9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79"/>
            <p:cNvSpPr>
              <a:spLocks/>
            </p:cNvSpPr>
            <p:nvPr/>
          </p:nvSpPr>
          <p:spPr bwMode="auto">
            <a:xfrm>
              <a:off x="8950325" y="1149350"/>
              <a:ext cx="88900" cy="55562"/>
            </a:xfrm>
            <a:custGeom>
              <a:avLst/>
              <a:gdLst>
                <a:gd name="T0" fmla="*/ 0 w 22"/>
                <a:gd name="T1" fmla="*/ 7 h 14"/>
                <a:gd name="T2" fmla="*/ 1 w 22"/>
                <a:gd name="T3" fmla="*/ 7 h 14"/>
                <a:gd name="T4" fmla="*/ 3 w 22"/>
                <a:gd name="T5" fmla="*/ 8 h 14"/>
                <a:gd name="T6" fmla="*/ 5 w 22"/>
                <a:gd name="T7" fmla="*/ 0 h 14"/>
                <a:gd name="T8" fmla="*/ 21 w 22"/>
                <a:gd name="T9" fmla="*/ 4 h 14"/>
                <a:gd name="T10" fmla="*/ 21 w 22"/>
                <a:gd name="T11" fmla="*/ 4 h 14"/>
                <a:gd name="T12" fmla="*/ 21 w 22"/>
                <a:gd name="T13" fmla="*/ 4 h 14"/>
                <a:gd name="T14" fmla="*/ 21 w 22"/>
                <a:gd name="T15" fmla="*/ 4 h 14"/>
                <a:gd name="T16" fmla="*/ 20 w 22"/>
                <a:gd name="T17" fmla="*/ 9 h 14"/>
                <a:gd name="T18" fmla="*/ 18 w 22"/>
                <a:gd name="T19" fmla="*/ 10 h 14"/>
                <a:gd name="T20" fmla="*/ 16 w 22"/>
                <a:gd name="T21" fmla="*/ 13 h 14"/>
                <a:gd name="T22" fmla="*/ 12 w 22"/>
                <a:gd name="T23" fmla="*/ 12 h 14"/>
                <a:gd name="T24" fmla="*/ 11 w 22"/>
                <a:gd name="T25" fmla="*/ 12 h 14"/>
                <a:gd name="T26" fmla="*/ 8 w 22"/>
                <a:gd name="T27" fmla="*/ 14 h 14"/>
                <a:gd name="T28" fmla="*/ 5 w 22"/>
                <a:gd name="T29" fmla="*/ 11 h 14"/>
                <a:gd name="T30" fmla="*/ 2 w 22"/>
                <a:gd name="T31" fmla="*/ 12 h 14"/>
                <a:gd name="T32" fmla="*/ 0 w 22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4">
                  <a:moveTo>
                    <a:pt x="0" y="7"/>
                  </a:moveTo>
                  <a:cubicBezTo>
                    <a:pt x="0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2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6"/>
                    <a:pt x="22" y="8"/>
                    <a:pt x="20" y="9"/>
                  </a:cubicBezTo>
                  <a:cubicBezTo>
                    <a:pt x="19" y="10"/>
                    <a:pt x="19" y="10"/>
                    <a:pt x="18" y="10"/>
                  </a:cubicBezTo>
                  <a:cubicBezTo>
                    <a:pt x="18" y="11"/>
                    <a:pt x="18" y="13"/>
                    <a:pt x="16" y="13"/>
                  </a:cubicBezTo>
                  <a:cubicBezTo>
                    <a:pt x="15" y="14"/>
                    <a:pt x="13" y="14"/>
                    <a:pt x="12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13"/>
                    <a:pt x="9" y="14"/>
                    <a:pt x="8" y="14"/>
                  </a:cubicBezTo>
                  <a:cubicBezTo>
                    <a:pt x="7" y="13"/>
                    <a:pt x="6" y="12"/>
                    <a:pt x="5" y="11"/>
                  </a:cubicBezTo>
                  <a:cubicBezTo>
                    <a:pt x="5" y="12"/>
                    <a:pt x="4" y="12"/>
                    <a:pt x="2" y="12"/>
                  </a:cubicBezTo>
                  <a:cubicBezTo>
                    <a:pt x="1" y="11"/>
                    <a:pt x="0" y="9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80"/>
            <p:cNvSpPr>
              <a:spLocks/>
            </p:cNvSpPr>
            <p:nvPr/>
          </p:nvSpPr>
          <p:spPr bwMode="auto">
            <a:xfrm>
              <a:off x="8890000" y="1100137"/>
              <a:ext cx="80963" cy="57150"/>
            </a:xfrm>
            <a:custGeom>
              <a:avLst/>
              <a:gdLst>
                <a:gd name="T0" fmla="*/ 20 w 20"/>
                <a:gd name="T1" fmla="*/ 7 h 14"/>
                <a:gd name="T2" fmla="*/ 20 w 20"/>
                <a:gd name="T3" fmla="*/ 7 h 14"/>
                <a:gd name="T4" fmla="*/ 17 w 20"/>
                <a:gd name="T5" fmla="*/ 8 h 14"/>
                <a:gd name="T6" fmla="*/ 16 w 20"/>
                <a:gd name="T7" fmla="*/ 0 h 14"/>
                <a:gd name="T8" fmla="*/ 1 w 20"/>
                <a:gd name="T9" fmla="*/ 4 h 14"/>
                <a:gd name="T10" fmla="*/ 1 w 20"/>
                <a:gd name="T11" fmla="*/ 4 h 14"/>
                <a:gd name="T12" fmla="*/ 1 w 20"/>
                <a:gd name="T13" fmla="*/ 4 h 14"/>
                <a:gd name="T14" fmla="*/ 0 w 20"/>
                <a:gd name="T15" fmla="*/ 4 h 14"/>
                <a:gd name="T16" fmla="*/ 1 w 20"/>
                <a:gd name="T17" fmla="*/ 9 h 14"/>
                <a:gd name="T18" fmla="*/ 3 w 20"/>
                <a:gd name="T19" fmla="*/ 9 h 14"/>
                <a:gd name="T20" fmla="*/ 5 w 20"/>
                <a:gd name="T21" fmla="*/ 13 h 14"/>
                <a:gd name="T22" fmla="*/ 9 w 20"/>
                <a:gd name="T23" fmla="*/ 12 h 14"/>
                <a:gd name="T24" fmla="*/ 9 w 20"/>
                <a:gd name="T25" fmla="*/ 12 h 14"/>
                <a:gd name="T26" fmla="*/ 13 w 20"/>
                <a:gd name="T27" fmla="*/ 13 h 14"/>
                <a:gd name="T28" fmla="*/ 15 w 20"/>
                <a:gd name="T29" fmla="*/ 11 h 14"/>
                <a:gd name="T30" fmla="*/ 18 w 20"/>
                <a:gd name="T31" fmla="*/ 11 h 14"/>
                <a:gd name="T32" fmla="*/ 20 w 20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4">
                  <a:moveTo>
                    <a:pt x="2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1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11"/>
                    <a:pt x="3" y="12"/>
                    <a:pt x="5" y="13"/>
                  </a:cubicBezTo>
                  <a:cubicBezTo>
                    <a:pt x="6" y="14"/>
                    <a:pt x="8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1" y="13"/>
                    <a:pt x="13" y="13"/>
                  </a:cubicBezTo>
                  <a:cubicBezTo>
                    <a:pt x="14" y="13"/>
                    <a:pt x="15" y="12"/>
                    <a:pt x="15" y="11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19" y="11"/>
                    <a:pt x="20" y="9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81"/>
            <p:cNvSpPr>
              <a:spLocks/>
            </p:cNvSpPr>
            <p:nvPr/>
          </p:nvSpPr>
          <p:spPr bwMode="auto">
            <a:xfrm>
              <a:off x="8950325" y="1100137"/>
              <a:ext cx="84138" cy="57150"/>
            </a:xfrm>
            <a:custGeom>
              <a:avLst/>
              <a:gdLst>
                <a:gd name="T0" fmla="*/ 1 w 21"/>
                <a:gd name="T1" fmla="*/ 7 h 14"/>
                <a:gd name="T2" fmla="*/ 1 w 21"/>
                <a:gd name="T3" fmla="*/ 7 h 14"/>
                <a:gd name="T4" fmla="*/ 3 w 21"/>
                <a:gd name="T5" fmla="*/ 8 h 14"/>
                <a:gd name="T6" fmla="*/ 4 w 21"/>
                <a:gd name="T7" fmla="*/ 0 h 14"/>
                <a:gd name="T8" fmla="*/ 20 w 21"/>
                <a:gd name="T9" fmla="*/ 4 h 14"/>
                <a:gd name="T10" fmla="*/ 20 w 21"/>
                <a:gd name="T11" fmla="*/ 4 h 14"/>
                <a:gd name="T12" fmla="*/ 20 w 21"/>
                <a:gd name="T13" fmla="*/ 4 h 14"/>
                <a:gd name="T14" fmla="*/ 20 w 21"/>
                <a:gd name="T15" fmla="*/ 4 h 14"/>
                <a:gd name="T16" fmla="*/ 19 w 21"/>
                <a:gd name="T17" fmla="*/ 9 h 14"/>
                <a:gd name="T18" fmla="*/ 17 w 21"/>
                <a:gd name="T19" fmla="*/ 9 h 14"/>
                <a:gd name="T20" fmla="*/ 15 w 21"/>
                <a:gd name="T21" fmla="*/ 13 h 14"/>
                <a:gd name="T22" fmla="*/ 11 w 21"/>
                <a:gd name="T23" fmla="*/ 12 h 14"/>
                <a:gd name="T24" fmla="*/ 11 w 21"/>
                <a:gd name="T25" fmla="*/ 12 h 14"/>
                <a:gd name="T26" fmla="*/ 7 w 21"/>
                <a:gd name="T27" fmla="*/ 13 h 14"/>
                <a:gd name="T28" fmla="*/ 5 w 21"/>
                <a:gd name="T29" fmla="*/ 11 h 14"/>
                <a:gd name="T30" fmla="*/ 2 w 21"/>
                <a:gd name="T31" fmla="*/ 11 h 14"/>
                <a:gd name="T32" fmla="*/ 1 w 21"/>
                <a:gd name="T3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4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2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6"/>
                    <a:pt x="20" y="8"/>
                    <a:pt x="19" y="9"/>
                  </a:cubicBezTo>
                  <a:cubicBezTo>
                    <a:pt x="18" y="9"/>
                    <a:pt x="18" y="9"/>
                    <a:pt x="17" y="9"/>
                  </a:cubicBezTo>
                  <a:cubicBezTo>
                    <a:pt x="18" y="11"/>
                    <a:pt x="17" y="12"/>
                    <a:pt x="15" y="13"/>
                  </a:cubicBezTo>
                  <a:cubicBezTo>
                    <a:pt x="14" y="14"/>
                    <a:pt x="12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9" y="13"/>
                    <a:pt x="7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1" y="11"/>
                    <a:pt x="0" y="9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82"/>
            <p:cNvSpPr>
              <a:spLocks/>
            </p:cNvSpPr>
            <p:nvPr/>
          </p:nvSpPr>
          <p:spPr bwMode="auto">
            <a:xfrm>
              <a:off x="8890000" y="1052512"/>
              <a:ext cx="80963" cy="52387"/>
            </a:xfrm>
            <a:custGeom>
              <a:avLst/>
              <a:gdLst>
                <a:gd name="T0" fmla="*/ 20 w 20"/>
                <a:gd name="T1" fmla="*/ 7 h 13"/>
                <a:gd name="T2" fmla="*/ 20 w 20"/>
                <a:gd name="T3" fmla="*/ 6 h 13"/>
                <a:gd name="T4" fmla="*/ 17 w 20"/>
                <a:gd name="T5" fmla="*/ 7 h 13"/>
                <a:gd name="T6" fmla="*/ 16 w 20"/>
                <a:gd name="T7" fmla="*/ 0 h 13"/>
                <a:gd name="T8" fmla="*/ 1 w 20"/>
                <a:gd name="T9" fmla="*/ 4 h 13"/>
                <a:gd name="T10" fmla="*/ 1 w 20"/>
                <a:gd name="T11" fmla="*/ 4 h 13"/>
                <a:gd name="T12" fmla="*/ 1 w 20"/>
                <a:gd name="T13" fmla="*/ 4 h 13"/>
                <a:gd name="T14" fmla="*/ 1 w 20"/>
                <a:gd name="T15" fmla="*/ 4 h 13"/>
                <a:gd name="T16" fmla="*/ 2 w 20"/>
                <a:gd name="T17" fmla="*/ 8 h 13"/>
                <a:gd name="T18" fmla="*/ 4 w 20"/>
                <a:gd name="T19" fmla="*/ 9 h 13"/>
                <a:gd name="T20" fmla="*/ 5 w 20"/>
                <a:gd name="T21" fmla="*/ 12 h 13"/>
                <a:gd name="T22" fmla="*/ 9 w 20"/>
                <a:gd name="T23" fmla="*/ 11 h 13"/>
                <a:gd name="T24" fmla="*/ 10 w 20"/>
                <a:gd name="T25" fmla="*/ 11 h 13"/>
                <a:gd name="T26" fmla="*/ 13 w 20"/>
                <a:gd name="T27" fmla="*/ 12 h 13"/>
                <a:gd name="T28" fmla="*/ 15 w 20"/>
                <a:gd name="T29" fmla="*/ 10 h 13"/>
                <a:gd name="T30" fmla="*/ 18 w 20"/>
                <a:gd name="T31" fmla="*/ 11 h 13"/>
                <a:gd name="T32" fmla="*/ 20 w 20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3">
                  <a:moveTo>
                    <a:pt x="20" y="7"/>
                  </a:moveTo>
                  <a:cubicBezTo>
                    <a:pt x="20" y="7"/>
                    <a:pt x="20" y="7"/>
                    <a:pt x="20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3" y="10"/>
                    <a:pt x="4" y="12"/>
                    <a:pt x="5" y="12"/>
                  </a:cubicBezTo>
                  <a:cubicBezTo>
                    <a:pt x="7" y="13"/>
                    <a:pt x="8" y="13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2"/>
                    <a:pt x="12" y="13"/>
                    <a:pt x="13" y="12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19" y="10"/>
                    <a:pt x="20" y="8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83"/>
            <p:cNvSpPr>
              <a:spLocks/>
            </p:cNvSpPr>
            <p:nvPr/>
          </p:nvSpPr>
          <p:spPr bwMode="auto">
            <a:xfrm>
              <a:off x="8950325" y="1052512"/>
              <a:ext cx="80963" cy="52387"/>
            </a:xfrm>
            <a:custGeom>
              <a:avLst/>
              <a:gdLst>
                <a:gd name="T0" fmla="*/ 1 w 20"/>
                <a:gd name="T1" fmla="*/ 7 h 13"/>
                <a:gd name="T2" fmla="*/ 1 w 20"/>
                <a:gd name="T3" fmla="*/ 6 h 13"/>
                <a:gd name="T4" fmla="*/ 3 w 20"/>
                <a:gd name="T5" fmla="*/ 7 h 13"/>
                <a:gd name="T6" fmla="*/ 4 w 20"/>
                <a:gd name="T7" fmla="*/ 0 h 13"/>
                <a:gd name="T8" fmla="*/ 19 w 20"/>
                <a:gd name="T9" fmla="*/ 4 h 13"/>
                <a:gd name="T10" fmla="*/ 19 w 20"/>
                <a:gd name="T11" fmla="*/ 4 h 13"/>
                <a:gd name="T12" fmla="*/ 19 w 20"/>
                <a:gd name="T13" fmla="*/ 4 h 13"/>
                <a:gd name="T14" fmla="*/ 19 w 20"/>
                <a:gd name="T15" fmla="*/ 4 h 13"/>
                <a:gd name="T16" fmla="*/ 18 w 20"/>
                <a:gd name="T17" fmla="*/ 8 h 13"/>
                <a:gd name="T18" fmla="*/ 17 w 20"/>
                <a:gd name="T19" fmla="*/ 9 h 13"/>
                <a:gd name="T20" fmla="*/ 15 w 20"/>
                <a:gd name="T21" fmla="*/ 12 h 13"/>
                <a:gd name="T22" fmla="*/ 11 w 20"/>
                <a:gd name="T23" fmla="*/ 11 h 13"/>
                <a:gd name="T24" fmla="*/ 11 w 20"/>
                <a:gd name="T25" fmla="*/ 11 h 13"/>
                <a:gd name="T26" fmla="*/ 7 w 20"/>
                <a:gd name="T27" fmla="*/ 12 h 13"/>
                <a:gd name="T28" fmla="*/ 5 w 20"/>
                <a:gd name="T29" fmla="*/ 10 h 13"/>
                <a:gd name="T30" fmla="*/ 3 w 20"/>
                <a:gd name="T31" fmla="*/ 11 h 13"/>
                <a:gd name="T32" fmla="*/ 1 w 20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3">
                  <a:moveTo>
                    <a:pt x="1" y="7"/>
                  </a:moveTo>
                  <a:cubicBezTo>
                    <a:pt x="1" y="7"/>
                    <a:pt x="1" y="7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1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6"/>
                    <a:pt x="20" y="7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7" y="10"/>
                    <a:pt x="16" y="12"/>
                    <a:pt x="15" y="12"/>
                  </a:cubicBezTo>
                  <a:cubicBezTo>
                    <a:pt x="14" y="13"/>
                    <a:pt x="12" y="13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9" y="13"/>
                    <a:pt x="7" y="12"/>
                  </a:cubicBezTo>
                  <a:cubicBezTo>
                    <a:pt x="6" y="12"/>
                    <a:pt x="5" y="11"/>
                    <a:pt x="5" y="10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1" y="10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Rectangle 84"/>
            <p:cNvSpPr>
              <a:spLocks noChangeArrowheads="1"/>
            </p:cNvSpPr>
            <p:nvPr/>
          </p:nvSpPr>
          <p:spPr bwMode="auto">
            <a:xfrm>
              <a:off x="8955087" y="1052512"/>
              <a:ext cx="15875" cy="5746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Oval 85"/>
            <p:cNvSpPr>
              <a:spLocks noChangeArrowheads="1"/>
            </p:cNvSpPr>
            <p:nvPr/>
          </p:nvSpPr>
          <p:spPr bwMode="auto">
            <a:xfrm>
              <a:off x="8955087" y="1031875"/>
              <a:ext cx="15875" cy="412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9448800" y="1301750"/>
            <a:ext cx="209550" cy="1404937"/>
            <a:chOff x="9448800" y="1301750"/>
            <a:chExt cx="209550" cy="1404937"/>
          </a:xfrm>
        </p:grpSpPr>
        <p:sp>
          <p:nvSpPr>
            <p:cNvPr id="157" name="Rectangle 109"/>
            <p:cNvSpPr>
              <a:spLocks noChangeArrowheads="1"/>
            </p:cNvSpPr>
            <p:nvPr/>
          </p:nvSpPr>
          <p:spPr bwMode="auto">
            <a:xfrm>
              <a:off x="9448800" y="1531937"/>
              <a:ext cx="209550" cy="7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Rectangle 110"/>
            <p:cNvSpPr>
              <a:spLocks noChangeArrowheads="1"/>
            </p:cNvSpPr>
            <p:nvPr/>
          </p:nvSpPr>
          <p:spPr bwMode="auto">
            <a:xfrm>
              <a:off x="9461500" y="1547812"/>
              <a:ext cx="184150" cy="7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111"/>
            <p:cNvSpPr>
              <a:spLocks/>
            </p:cNvSpPr>
            <p:nvPr/>
          </p:nvSpPr>
          <p:spPr bwMode="auto">
            <a:xfrm>
              <a:off x="9477375" y="1558925"/>
              <a:ext cx="152400" cy="12700"/>
            </a:xfrm>
            <a:custGeom>
              <a:avLst/>
              <a:gdLst>
                <a:gd name="T0" fmla="*/ 96 w 96"/>
                <a:gd name="T1" fmla="*/ 8 h 8"/>
                <a:gd name="T2" fmla="*/ 0 w 96"/>
                <a:gd name="T3" fmla="*/ 8 h 8"/>
                <a:gd name="T4" fmla="*/ 0 w 96"/>
                <a:gd name="T5" fmla="*/ 3 h 8"/>
                <a:gd name="T6" fmla="*/ 96 w 96"/>
                <a:gd name="T7" fmla="*/ 0 h 8"/>
                <a:gd name="T8" fmla="*/ 96 w 96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">
                  <a:moveTo>
                    <a:pt x="96" y="8"/>
                  </a:moveTo>
                  <a:lnTo>
                    <a:pt x="0" y="8"/>
                  </a:lnTo>
                  <a:lnTo>
                    <a:pt x="0" y="3"/>
                  </a:lnTo>
                  <a:lnTo>
                    <a:pt x="96" y="0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112"/>
            <p:cNvSpPr>
              <a:spLocks noChangeArrowheads="1"/>
            </p:cNvSpPr>
            <p:nvPr/>
          </p:nvSpPr>
          <p:spPr bwMode="auto">
            <a:xfrm>
              <a:off x="9488487" y="1574800"/>
              <a:ext cx="128588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113"/>
            <p:cNvSpPr>
              <a:spLocks/>
            </p:cNvSpPr>
            <p:nvPr/>
          </p:nvSpPr>
          <p:spPr bwMode="auto">
            <a:xfrm>
              <a:off x="9501187" y="1592262"/>
              <a:ext cx="104775" cy="7937"/>
            </a:xfrm>
            <a:custGeom>
              <a:avLst/>
              <a:gdLst>
                <a:gd name="T0" fmla="*/ 66 w 66"/>
                <a:gd name="T1" fmla="*/ 2 h 5"/>
                <a:gd name="T2" fmla="*/ 0 w 66"/>
                <a:gd name="T3" fmla="*/ 5 h 5"/>
                <a:gd name="T4" fmla="*/ 0 w 66"/>
                <a:gd name="T5" fmla="*/ 0 h 5"/>
                <a:gd name="T6" fmla="*/ 66 w 66"/>
                <a:gd name="T7" fmla="*/ 0 h 5"/>
                <a:gd name="T8" fmla="*/ 66 w 6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">
                  <a:moveTo>
                    <a:pt x="66" y="2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Rectangle 114"/>
            <p:cNvSpPr>
              <a:spLocks noChangeArrowheads="1"/>
            </p:cNvSpPr>
            <p:nvPr/>
          </p:nvSpPr>
          <p:spPr bwMode="auto">
            <a:xfrm>
              <a:off x="9448800" y="1514475"/>
              <a:ext cx="209550" cy="9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115"/>
            <p:cNvSpPr>
              <a:spLocks noChangeArrowheads="1"/>
            </p:cNvSpPr>
            <p:nvPr/>
          </p:nvSpPr>
          <p:spPr bwMode="auto">
            <a:xfrm>
              <a:off x="9461500" y="1503362"/>
              <a:ext cx="184150" cy="7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Rectangle 116"/>
            <p:cNvSpPr>
              <a:spLocks noChangeArrowheads="1"/>
            </p:cNvSpPr>
            <p:nvPr/>
          </p:nvSpPr>
          <p:spPr bwMode="auto">
            <a:xfrm>
              <a:off x="9477375" y="1487487"/>
              <a:ext cx="152400" cy="7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17"/>
            <p:cNvSpPr>
              <a:spLocks/>
            </p:cNvSpPr>
            <p:nvPr/>
          </p:nvSpPr>
          <p:spPr bwMode="auto">
            <a:xfrm>
              <a:off x="9509125" y="1603375"/>
              <a:ext cx="88900" cy="23812"/>
            </a:xfrm>
            <a:custGeom>
              <a:avLst/>
              <a:gdLst>
                <a:gd name="T0" fmla="*/ 0 w 22"/>
                <a:gd name="T1" fmla="*/ 0 h 6"/>
                <a:gd name="T2" fmla="*/ 4 w 22"/>
                <a:gd name="T3" fmla="*/ 6 h 6"/>
                <a:gd name="T4" fmla="*/ 19 w 22"/>
                <a:gd name="T5" fmla="*/ 6 h 6"/>
                <a:gd name="T6" fmla="*/ 22 w 22"/>
                <a:gd name="T7" fmla="*/ 0 h 6"/>
                <a:gd name="T8" fmla="*/ 0 w 2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0"/>
                  </a:moveTo>
                  <a:cubicBezTo>
                    <a:pt x="0" y="0"/>
                    <a:pt x="4" y="3"/>
                    <a:pt x="4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3"/>
                    <a:pt x="22" y="0"/>
                    <a:pt x="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18"/>
            <p:cNvSpPr>
              <a:spLocks/>
            </p:cNvSpPr>
            <p:nvPr/>
          </p:nvSpPr>
          <p:spPr bwMode="auto">
            <a:xfrm>
              <a:off x="9517062" y="1619250"/>
              <a:ext cx="84138" cy="1087437"/>
            </a:xfrm>
            <a:custGeom>
              <a:avLst/>
              <a:gdLst>
                <a:gd name="T0" fmla="*/ 5 w 53"/>
                <a:gd name="T1" fmla="*/ 0 h 685"/>
                <a:gd name="T2" fmla="*/ 0 w 53"/>
                <a:gd name="T3" fmla="*/ 685 h 685"/>
                <a:gd name="T4" fmla="*/ 53 w 53"/>
                <a:gd name="T5" fmla="*/ 685 h 685"/>
                <a:gd name="T6" fmla="*/ 43 w 53"/>
                <a:gd name="T7" fmla="*/ 0 h 685"/>
                <a:gd name="T8" fmla="*/ 5 w 53"/>
                <a:gd name="T9" fmla="*/ 0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85">
                  <a:moveTo>
                    <a:pt x="5" y="0"/>
                  </a:moveTo>
                  <a:lnTo>
                    <a:pt x="0" y="685"/>
                  </a:lnTo>
                  <a:lnTo>
                    <a:pt x="53" y="685"/>
                  </a:lnTo>
                  <a:lnTo>
                    <a:pt x="4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19"/>
            <p:cNvSpPr>
              <a:spLocks/>
            </p:cNvSpPr>
            <p:nvPr/>
          </p:nvSpPr>
          <p:spPr bwMode="auto">
            <a:xfrm>
              <a:off x="9480550" y="1466850"/>
              <a:ext cx="144463" cy="12700"/>
            </a:xfrm>
            <a:custGeom>
              <a:avLst/>
              <a:gdLst>
                <a:gd name="T0" fmla="*/ 36 w 36"/>
                <a:gd name="T1" fmla="*/ 3 h 3"/>
                <a:gd name="T2" fmla="*/ 28 w 36"/>
                <a:gd name="T3" fmla="*/ 0 h 3"/>
                <a:gd name="T4" fmla="*/ 7 w 36"/>
                <a:gd name="T5" fmla="*/ 0 h 3"/>
                <a:gd name="T6" fmla="*/ 0 w 36"/>
                <a:gd name="T7" fmla="*/ 3 h 3"/>
                <a:gd name="T8" fmla="*/ 36 w 3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">
                  <a:moveTo>
                    <a:pt x="36" y="3"/>
                  </a:moveTo>
                  <a:cubicBezTo>
                    <a:pt x="33" y="3"/>
                    <a:pt x="28" y="0"/>
                    <a:pt x="2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2" y="3"/>
                    <a:pt x="0" y="3"/>
                  </a:cubicBezTo>
                  <a:lnTo>
                    <a:pt x="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Rectangle 120"/>
            <p:cNvSpPr>
              <a:spLocks noChangeArrowheads="1"/>
            </p:cNvSpPr>
            <p:nvPr/>
          </p:nvSpPr>
          <p:spPr bwMode="auto">
            <a:xfrm>
              <a:off x="9509125" y="1454150"/>
              <a:ext cx="84138" cy="4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121"/>
            <p:cNvSpPr>
              <a:spLocks noChangeArrowheads="1"/>
            </p:cNvSpPr>
            <p:nvPr/>
          </p:nvSpPr>
          <p:spPr bwMode="auto">
            <a:xfrm>
              <a:off x="9521825" y="1430337"/>
              <a:ext cx="60325" cy="79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122"/>
            <p:cNvSpPr>
              <a:spLocks noChangeArrowheads="1"/>
            </p:cNvSpPr>
            <p:nvPr/>
          </p:nvSpPr>
          <p:spPr bwMode="auto">
            <a:xfrm>
              <a:off x="9521825" y="1446212"/>
              <a:ext cx="60325" cy="4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23"/>
            <p:cNvSpPr>
              <a:spLocks/>
            </p:cNvSpPr>
            <p:nvPr/>
          </p:nvSpPr>
          <p:spPr bwMode="auto">
            <a:xfrm>
              <a:off x="9532937" y="1390650"/>
              <a:ext cx="36513" cy="36512"/>
            </a:xfrm>
            <a:custGeom>
              <a:avLst/>
              <a:gdLst>
                <a:gd name="T0" fmla="*/ 0 w 9"/>
                <a:gd name="T1" fmla="*/ 9 h 9"/>
                <a:gd name="T2" fmla="*/ 3 w 9"/>
                <a:gd name="T3" fmla="*/ 0 h 9"/>
                <a:gd name="T4" fmla="*/ 6 w 9"/>
                <a:gd name="T5" fmla="*/ 0 h 9"/>
                <a:gd name="T6" fmla="*/ 9 w 9"/>
                <a:gd name="T7" fmla="*/ 9 h 9"/>
                <a:gd name="T8" fmla="*/ 0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9"/>
                  </a:moveTo>
                  <a:cubicBezTo>
                    <a:pt x="0" y="9"/>
                    <a:pt x="3" y="8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8"/>
                    <a:pt x="9" y="9"/>
                    <a:pt x="9" y="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Rectangle 124"/>
            <p:cNvSpPr>
              <a:spLocks noChangeArrowheads="1"/>
            </p:cNvSpPr>
            <p:nvPr/>
          </p:nvSpPr>
          <p:spPr bwMode="auto">
            <a:xfrm>
              <a:off x="9545637" y="1301750"/>
              <a:ext cx="11113" cy="88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6" name="Freeform 128"/>
          <p:cNvSpPr>
            <a:spLocks/>
          </p:cNvSpPr>
          <p:nvPr/>
        </p:nvSpPr>
        <p:spPr bwMode="auto">
          <a:xfrm>
            <a:off x="885825" y="3294062"/>
            <a:ext cx="9625013" cy="1963737"/>
          </a:xfrm>
          <a:custGeom>
            <a:avLst/>
            <a:gdLst>
              <a:gd name="T0" fmla="*/ 1752 w 2394"/>
              <a:gd name="T1" fmla="*/ 488 h 488"/>
              <a:gd name="T2" fmla="*/ 117 w 2394"/>
              <a:gd name="T3" fmla="*/ 488 h 488"/>
              <a:gd name="T4" fmla="*/ 0 w 2394"/>
              <a:gd name="T5" fmla="*/ 371 h 488"/>
              <a:gd name="T6" fmla="*/ 0 w 2394"/>
              <a:gd name="T7" fmla="*/ 315 h 488"/>
              <a:gd name="T8" fmla="*/ 117 w 2394"/>
              <a:gd name="T9" fmla="*/ 198 h 488"/>
              <a:gd name="T10" fmla="*/ 333 w 2394"/>
              <a:gd name="T11" fmla="*/ 198 h 488"/>
              <a:gd name="T12" fmla="*/ 333 w 2394"/>
              <a:gd name="T13" fmla="*/ 198 h 488"/>
              <a:gd name="T14" fmla="*/ 2277 w 2394"/>
              <a:gd name="T15" fmla="*/ 198 h 488"/>
              <a:gd name="T16" fmla="*/ 2322 w 2394"/>
              <a:gd name="T17" fmla="*/ 153 h 488"/>
              <a:gd name="T18" fmla="*/ 2322 w 2394"/>
              <a:gd name="T19" fmla="*/ 162 h 488"/>
              <a:gd name="T20" fmla="*/ 2277 w 2394"/>
              <a:gd name="T21" fmla="*/ 117 h 488"/>
              <a:gd name="T22" fmla="*/ 2271 w 2394"/>
              <a:gd name="T23" fmla="*/ 117 h 488"/>
              <a:gd name="T24" fmla="*/ 2271 w 2394"/>
              <a:gd name="T25" fmla="*/ 117 h 488"/>
              <a:gd name="T26" fmla="*/ 1671 w 2394"/>
              <a:gd name="T27" fmla="*/ 117 h 488"/>
              <a:gd name="T28" fmla="*/ 1555 w 2394"/>
              <a:gd name="T29" fmla="*/ 0 h 488"/>
              <a:gd name="T30" fmla="*/ 1626 w 2394"/>
              <a:gd name="T31" fmla="*/ 0 h 488"/>
              <a:gd name="T32" fmla="*/ 1671 w 2394"/>
              <a:gd name="T33" fmla="*/ 45 h 488"/>
              <a:gd name="T34" fmla="*/ 2283 w 2394"/>
              <a:gd name="T35" fmla="*/ 45 h 488"/>
              <a:gd name="T36" fmla="*/ 2284 w 2394"/>
              <a:gd name="T37" fmla="*/ 45 h 488"/>
              <a:gd name="T38" fmla="*/ 2394 w 2394"/>
              <a:gd name="T39" fmla="*/ 162 h 488"/>
              <a:gd name="T40" fmla="*/ 2394 w 2394"/>
              <a:gd name="T41" fmla="*/ 153 h 488"/>
              <a:gd name="T42" fmla="*/ 2277 w 2394"/>
              <a:gd name="T43" fmla="*/ 270 h 488"/>
              <a:gd name="T44" fmla="*/ 112 w 2394"/>
              <a:gd name="T45" fmla="*/ 270 h 488"/>
              <a:gd name="T46" fmla="*/ 72 w 2394"/>
              <a:gd name="T47" fmla="*/ 315 h 488"/>
              <a:gd name="T48" fmla="*/ 72 w 2394"/>
              <a:gd name="T49" fmla="*/ 371 h 488"/>
              <a:gd name="T50" fmla="*/ 117 w 2394"/>
              <a:gd name="T51" fmla="*/ 416 h 488"/>
              <a:gd name="T52" fmla="*/ 1752 w 2394"/>
              <a:gd name="T53" fmla="*/ 416 h 488"/>
              <a:gd name="T54" fmla="*/ 1752 w 2394"/>
              <a:gd name="T55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94" h="488">
                <a:moveTo>
                  <a:pt x="1752" y="488"/>
                </a:moveTo>
                <a:cubicBezTo>
                  <a:pt x="117" y="488"/>
                  <a:pt x="117" y="488"/>
                  <a:pt x="117" y="488"/>
                </a:cubicBezTo>
                <a:cubicBezTo>
                  <a:pt x="53" y="488"/>
                  <a:pt x="0" y="436"/>
                  <a:pt x="0" y="371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250"/>
                  <a:pt x="53" y="198"/>
                  <a:pt x="117" y="198"/>
                </a:cubicBezTo>
                <a:cubicBezTo>
                  <a:pt x="333" y="198"/>
                  <a:pt x="333" y="198"/>
                  <a:pt x="333" y="198"/>
                </a:cubicBezTo>
                <a:cubicBezTo>
                  <a:pt x="333" y="198"/>
                  <a:pt x="333" y="198"/>
                  <a:pt x="333" y="198"/>
                </a:cubicBezTo>
                <a:cubicBezTo>
                  <a:pt x="2277" y="198"/>
                  <a:pt x="2277" y="198"/>
                  <a:pt x="2277" y="198"/>
                </a:cubicBezTo>
                <a:cubicBezTo>
                  <a:pt x="2302" y="198"/>
                  <a:pt x="2322" y="178"/>
                  <a:pt x="2322" y="153"/>
                </a:cubicBezTo>
                <a:cubicBezTo>
                  <a:pt x="2322" y="162"/>
                  <a:pt x="2322" y="162"/>
                  <a:pt x="2322" y="162"/>
                </a:cubicBezTo>
                <a:cubicBezTo>
                  <a:pt x="2322" y="137"/>
                  <a:pt x="2302" y="117"/>
                  <a:pt x="2277" y="117"/>
                </a:cubicBezTo>
                <a:cubicBezTo>
                  <a:pt x="2271" y="117"/>
                  <a:pt x="2271" y="117"/>
                  <a:pt x="2271" y="117"/>
                </a:cubicBezTo>
                <a:cubicBezTo>
                  <a:pt x="2271" y="117"/>
                  <a:pt x="2271" y="117"/>
                  <a:pt x="2271" y="117"/>
                </a:cubicBezTo>
                <a:cubicBezTo>
                  <a:pt x="1671" y="117"/>
                  <a:pt x="1671" y="117"/>
                  <a:pt x="1671" y="117"/>
                </a:cubicBezTo>
                <a:cubicBezTo>
                  <a:pt x="1607" y="117"/>
                  <a:pt x="1555" y="64"/>
                  <a:pt x="1555" y="0"/>
                </a:cubicBezTo>
                <a:cubicBezTo>
                  <a:pt x="1626" y="0"/>
                  <a:pt x="1626" y="0"/>
                  <a:pt x="1626" y="0"/>
                </a:cubicBezTo>
                <a:cubicBezTo>
                  <a:pt x="1626" y="25"/>
                  <a:pt x="1647" y="45"/>
                  <a:pt x="1671" y="45"/>
                </a:cubicBezTo>
                <a:cubicBezTo>
                  <a:pt x="2283" y="45"/>
                  <a:pt x="2283" y="45"/>
                  <a:pt x="2283" y="45"/>
                </a:cubicBezTo>
                <a:cubicBezTo>
                  <a:pt x="2284" y="45"/>
                  <a:pt x="2284" y="45"/>
                  <a:pt x="2284" y="45"/>
                </a:cubicBezTo>
                <a:cubicBezTo>
                  <a:pt x="2345" y="49"/>
                  <a:pt x="2394" y="100"/>
                  <a:pt x="2394" y="162"/>
                </a:cubicBezTo>
                <a:cubicBezTo>
                  <a:pt x="2394" y="153"/>
                  <a:pt x="2394" y="153"/>
                  <a:pt x="2394" y="153"/>
                </a:cubicBezTo>
                <a:cubicBezTo>
                  <a:pt x="2394" y="218"/>
                  <a:pt x="2342" y="270"/>
                  <a:pt x="2277" y="270"/>
                </a:cubicBezTo>
                <a:cubicBezTo>
                  <a:pt x="112" y="270"/>
                  <a:pt x="112" y="270"/>
                  <a:pt x="112" y="270"/>
                </a:cubicBezTo>
                <a:cubicBezTo>
                  <a:pt x="90" y="272"/>
                  <a:pt x="72" y="291"/>
                  <a:pt x="72" y="315"/>
                </a:cubicBezTo>
                <a:cubicBezTo>
                  <a:pt x="72" y="371"/>
                  <a:pt x="72" y="371"/>
                  <a:pt x="72" y="371"/>
                </a:cubicBezTo>
                <a:cubicBezTo>
                  <a:pt x="72" y="396"/>
                  <a:pt x="92" y="416"/>
                  <a:pt x="117" y="416"/>
                </a:cubicBezTo>
                <a:cubicBezTo>
                  <a:pt x="1752" y="416"/>
                  <a:pt x="1752" y="416"/>
                  <a:pt x="1752" y="416"/>
                </a:cubicBezTo>
                <a:lnTo>
                  <a:pt x="1752" y="488"/>
                </a:lnTo>
                <a:close/>
              </a:path>
            </a:pathLst>
          </a:custGeom>
          <a:solidFill>
            <a:srgbClr val="1A66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Rectangle 130"/>
          <p:cNvSpPr>
            <a:spLocks noChangeArrowheads="1"/>
          </p:cNvSpPr>
          <p:nvPr/>
        </p:nvSpPr>
        <p:spPr bwMode="auto">
          <a:xfrm>
            <a:off x="7137400" y="2135187"/>
            <a:ext cx="285750" cy="1174750"/>
          </a:xfrm>
          <a:prstGeom prst="rect">
            <a:avLst/>
          </a:prstGeom>
          <a:solidFill>
            <a:srgbClr val="1A66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Rectangle 131"/>
          <p:cNvSpPr>
            <a:spLocks noChangeArrowheads="1"/>
          </p:cNvSpPr>
          <p:nvPr/>
        </p:nvSpPr>
        <p:spPr bwMode="auto">
          <a:xfrm>
            <a:off x="871537" y="309562"/>
            <a:ext cx="53219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zh-CN" sz="43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持续发展的</a:t>
            </a:r>
            <a:r>
              <a:rPr lang="zh-CN" altLang="en-US" sz="5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华三通信</a:t>
            </a:r>
            <a:endParaRPr lang="zh-CN" altLang="en-US" sz="5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Rectangle 132"/>
          <p:cNvSpPr>
            <a:spLocks noChangeArrowheads="1"/>
          </p:cNvSpPr>
          <p:nvPr/>
        </p:nvSpPr>
        <p:spPr bwMode="auto">
          <a:xfrm>
            <a:off x="3592512" y="231775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" name="Rectangle 138"/>
          <p:cNvSpPr>
            <a:spLocks noChangeArrowheads="1"/>
          </p:cNvSpPr>
          <p:nvPr/>
        </p:nvSpPr>
        <p:spPr bwMode="auto">
          <a:xfrm>
            <a:off x="887412" y="1149350"/>
            <a:ext cx="429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FFE2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愿景：成为新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FFE2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FFE2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基础架构领导者</a:t>
            </a:r>
            <a:endParaRPr kumimoji="0" 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5" name="组合 254"/>
          <p:cNvGrpSpPr/>
          <p:nvPr/>
        </p:nvGrpSpPr>
        <p:grpSpPr>
          <a:xfrm>
            <a:off x="5135562" y="3149600"/>
            <a:ext cx="931863" cy="1379536"/>
            <a:chOff x="5135562" y="3149600"/>
            <a:chExt cx="931863" cy="1379536"/>
          </a:xfrm>
        </p:grpSpPr>
        <p:sp>
          <p:nvSpPr>
            <p:cNvPr id="177" name="Rectangle 129"/>
            <p:cNvSpPr>
              <a:spLocks noChangeArrowheads="1"/>
            </p:cNvSpPr>
            <p:nvPr/>
          </p:nvSpPr>
          <p:spPr bwMode="auto">
            <a:xfrm>
              <a:off x="5135562" y="3671887"/>
              <a:ext cx="931863" cy="728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46"/>
            <p:cNvSpPr>
              <a:spLocks/>
            </p:cNvSpPr>
            <p:nvPr/>
          </p:nvSpPr>
          <p:spPr bwMode="auto">
            <a:xfrm>
              <a:off x="5492750" y="3149600"/>
              <a:ext cx="285750" cy="1271587"/>
            </a:xfrm>
            <a:custGeom>
              <a:avLst/>
              <a:gdLst>
                <a:gd name="T0" fmla="*/ 155 w 180"/>
                <a:gd name="T1" fmla="*/ 129 h 801"/>
                <a:gd name="T2" fmla="*/ 155 w 180"/>
                <a:gd name="T3" fmla="*/ 48 h 801"/>
                <a:gd name="T4" fmla="*/ 137 w 180"/>
                <a:gd name="T5" fmla="*/ 48 h 801"/>
                <a:gd name="T6" fmla="*/ 137 w 180"/>
                <a:gd name="T7" fmla="*/ 22 h 801"/>
                <a:gd name="T8" fmla="*/ 43 w 180"/>
                <a:gd name="T9" fmla="*/ 0 h 801"/>
                <a:gd name="T10" fmla="*/ 43 w 180"/>
                <a:gd name="T11" fmla="*/ 48 h 801"/>
                <a:gd name="T12" fmla="*/ 26 w 180"/>
                <a:gd name="T13" fmla="*/ 48 h 801"/>
                <a:gd name="T14" fmla="*/ 26 w 180"/>
                <a:gd name="T15" fmla="*/ 129 h 801"/>
                <a:gd name="T16" fmla="*/ 0 w 180"/>
                <a:gd name="T17" fmla="*/ 129 h 801"/>
                <a:gd name="T18" fmla="*/ 0 w 180"/>
                <a:gd name="T19" fmla="*/ 801 h 801"/>
                <a:gd name="T20" fmla="*/ 180 w 180"/>
                <a:gd name="T21" fmla="*/ 801 h 801"/>
                <a:gd name="T22" fmla="*/ 180 w 180"/>
                <a:gd name="T23" fmla="*/ 129 h 801"/>
                <a:gd name="T24" fmla="*/ 155 w 180"/>
                <a:gd name="T25" fmla="*/ 129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801">
                  <a:moveTo>
                    <a:pt x="155" y="129"/>
                  </a:moveTo>
                  <a:lnTo>
                    <a:pt x="155" y="48"/>
                  </a:lnTo>
                  <a:lnTo>
                    <a:pt x="137" y="48"/>
                  </a:lnTo>
                  <a:lnTo>
                    <a:pt x="137" y="22"/>
                  </a:lnTo>
                  <a:lnTo>
                    <a:pt x="43" y="0"/>
                  </a:lnTo>
                  <a:lnTo>
                    <a:pt x="43" y="48"/>
                  </a:lnTo>
                  <a:lnTo>
                    <a:pt x="26" y="48"/>
                  </a:lnTo>
                  <a:lnTo>
                    <a:pt x="26" y="129"/>
                  </a:lnTo>
                  <a:lnTo>
                    <a:pt x="0" y="129"/>
                  </a:lnTo>
                  <a:lnTo>
                    <a:pt x="0" y="801"/>
                  </a:lnTo>
                  <a:lnTo>
                    <a:pt x="180" y="801"/>
                  </a:lnTo>
                  <a:lnTo>
                    <a:pt x="180" y="129"/>
                  </a:lnTo>
                  <a:lnTo>
                    <a:pt x="155" y="129"/>
                  </a:lnTo>
                  <a:close/>
                </a:path>
              </a:pathLst>
            </a:custGeom>
            <a:solidFill>
              <a:srgbClr val="009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Rectangle 147"/>
            <p:cNvSpPr>
              <a:spLocks noChangeArrowheads="1"/>
            </p:cNvSpPr>
            <p:nvPr/>
          </p:nvSpPr>
          <p:spPr bwMode="auto">
            <a:xfrm>
              <a:off x="5791200" y="3297237"/>
              <a:ext cx="104775" cy="1090612"/>
            </a:xfrm>
            <a:prstGeom prst="rect">
              <a:avLst/>
            </a:prstGeom>
            <a:solidFill>
              <a:srgbClr val="009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Rectangle 148"/>
            <p:cNvSpPr>
              <a:spLocks noChangeArrowheads="1"/>
            </p:cNvSpPr>
            <p:nvPr/>
          </p:nvSpPr>
          <p:spPr bwMode="auto">
            <a:xfrm>
              <a:off x="5802312" y="3338512"/>
              <a:ext cx="73025" cy="158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Rectangle 149"/>
            <p:cNvSpPr>
              <a:spLocks noChangeArrowheads="1"/>
            </p:cNvSpPr>
            <p:nvPr/>
          </p:nvSpPr>
          <p:spPr bwMode="auto">
            <a:xfrm>
              <a:off x="5802312" y="3409949"/>
              <a:ext cx="73025" cy="2063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150"/>
            <p:cNvSpPr>
              <a:spLocks noChangeArrowheads="1"/>
            </p:cNvSpPr>
            <p:nvPr/>
          </p:nvSpPr>
          <p:spPr bwMode="auto">
            <a:xfrm>
              <a:off x="5802312" y="3486149"/>
              <a:ext cx="73025" cy="17462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151"/>
            <p:cNvSpPr>
              <a:spLocks noChangeArrowheads="1"/>
            </p:cNvSpPr>
            <p:nvPr/>
          </p:nvSpPr>
          <p:spPr bwMode="auto">
            <a:xfrm>
              <a:off x="5802312" y="3559174"/>
              <a:ext cx="73025" cy="2063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152"/>
            <p:cNvSpPr>
              <a:spLocks noChangeArrowheads="1"/>
            </p:cNvSpPr>
            <p:nvPr/>
          </p:nvSpPr>
          <p:spPr bwMode="auto">
            <a:xfrm>
              <a:off x="5802312" y="3635374"/>
              <a:ext cx="73025" cy="158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153"/>
            <p:cNvSpPr>
              <a:spLocks noChangeArrowheads="1"/>
            </p:cNvSpPr>
            <p:nvPr/>
          </p:nvSpPr>
          <p:spPr bwMode="auto">
            <a:xfrm>
              <a:off x="5802312" y="3708399"/>
              <a:ext cx="73025" cy="2063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Rectangle 154"/>
            <p:cNvSpPr>
              <a:spLocks noChangeArrowheads="1"/>
            </p:cNvSpPr>
            <p:nvPr/>
          </p:nvSpPr>
          <p:spPr bwMode="auto">
            <a:xfrm>
              <a:off x="5802312" y="3784599"/>
              <a:ext cx="73025" cy="158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Rectangle 155"/>
            <p:cNvSpPr>
              <a:spLocks noChangeArrowheads="1"/>
            </p:cNvSpPr>
            <p:nvPr/>
          </p:nvSpPr>
          <p:spPr bwMode="auto">
            <a:xfrm>
              <a:off x="5802312" y="3857624"/>
              <a:ext cx="73025" cy="1905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Rectangle 156"/>
            <p:cNvSpPr>
              <a:spLocks noChangeArrowheads="1"/>
            </p:cNvSpPr>
            <p:nvPr/>
          </p:nvSpPr>
          <p:spPr bwMode="auto">
            <a:xfrm>
              <a:off x="5802312" y="3933824"/>
              <a:ext cx="73025" cy="158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Rectangle 157"/>
            <p:cNvSpPr>
              <a:spLocks noChangeArrowheads="1"/>
            </p:cNvSpPr>
            <p:nvPr/>
          </p:nvSpPr>
          <p:spPr bwMode="auto">
            <a:xfrm>
              <a:off x="5802312" y="4005262"/>
              <a:ext cx="73025" cy="20637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Rectangle 158"/>
            <p:cNvSpPr>
              <a:spLocks noChangeArrowheads="1"/>
            </p:cNvSpPr>
            <p:nvPr/>
          </p:nvSpPr>
          <p:spPr bwMode="auto">
            <a:xfrm>
              <a:off x="5802312" y="4083049"/>
              <a:ext cx="73025" cy="158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Rectangle 159"/>
            <p:cNvSpPr>
              <a:spLocks noChangeArrowheads="1"/>
            </p:cNvSpPr>
            <p:nvPr/>
          </p:nvSpPr>
          <p:spPr bwMode="auto">
            <a:xfrm>
              <a:off x="5802312" y="4154487"/>
              <a:ext cx="73025" cy="158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Rectangle 160"/>
            <p:cNvSpPr>
              <a:spLocks noChangeArrowheads="1"/>
            </p:cNvSpPr>
            <p:nvPr/>
          </p:nvSpPr>
          <p:spPr bwMode="auto">
            <a:xfrm>
              <a:off x="5303837" y="3503612"/>
              <a:ext cx="177800" cy="981075"/>
            </a:xfrm>
            <a:prstGeom prst="rect">
              <a:avLst/>
            </a:prstGeom>
            <a:solidFill>
              <a:srgbClr val="009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61"/>
            <p:cNvSpPr>
              <a:spLocks/>
            </p:cNvSpPr>
            <p:nvPr/>
          </p:nvSpPr>
          <p:spPr bwMode="auto">
            <a:xfrm>
              <a:off x="5303837" y="3357562"/>
              <a:ext cx="177800" cy="149225"/>
            </a:xfrm>
            <a:custGeom>
              <a:avLst/>
              <a:gdLst>
                <a:gd name="T0" fmla="*/ 112 w 112"/>
                <a:gd name="T1" fmla="*/ 94 h 94"/>
                <a:gd name="T2" fmla="*/ 0 w 112"/>
                <a:gd name="T3" fmla="*/ 94 h 94"/>
                <a:gd name="T4" fmla="*/ 56 w 112"/>
                <a:gd name="T5" fmla="*/ 0 h 94"/>
                <a:gd name="T6" fmla="*/ 112 w 112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4">
                  <a:moveTo>
                    <a:pt x="112" y="94"/>
                  </a:moveTo>
                  <a:lnTo>
                    <a:pt x="0" y="94"/>
                  </a:lnTo>
                  <a:lnTo>
                    <a:pt x="56" y="0"/>
                  </a:lnTo>
                  <a:lnTo>
                    <a:pt x="112" y="94"/>
                  </a:ln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Rectangle 162"/>
            <p:cNvSpPr>
              <a:spLocks noChangeArrowheads="1"/>
            </p:cNvSpPr>
            <p:nvPr/>
          </p:nvSpPr>
          <p:spPr bwMode="auto">
            <a:xfrm>
              <a:off x="5276850" y="3535362"/>
              <a:ext cx="204788" cy="20637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Rectangle 163"/>
            <p:cNvSpPr>
              <a:spLocks noChangeArrowheads="1"/>
            </p:cNvSpPr>
            <p:nvPr/>
          </p:nvSpPr>
          <p:spPr bwMode="auto">
            <a:xfrm>
              <a:off x="5276850" y="3567112"/>
              <a:ext cx="204788" cy="23812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Rectangle 164"/>
            <p:cNvSpPr>
              <a:spLocks noChangeArrowheads="1"/>
            </p:cNvSpPr>
            <p:nvPr/>
          </p:nvSpPr>
          <p:spPr bwMode="auto">
            <a:xfrm>
              <a:off x="5276850" y="3603624"/>
              <a:ext cx="204788" cy="20637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Rectangle 165"/>
            <p:cNvSpPr>
              <a:spLocks noChangeArrowheads="1"/>
            </p:cNvSpPr>
            <p:nvPr/>
          </p:nvSpPr>
          <p:spPr bwMode="auto">
            <a:xfrm>
              <a:off x="5276850" y="3635374"/>
              <a:ext cx="204788" cy="23812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Rectangle 166"/>
            <p:cNvSpPr>
              <a:spLocks noChangeArrowheads="1"/>
            </p:cNvSpPr>
            <p:nvPr/>
          </p:nvSpPr>
          <p:spPr bwMode="auto">
            <a:xfrm>
              <a:off x="5276850" y="3671887"/>
              <a:ext cx="204788" cy="23812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Rectangle 167"/>
            <p:cNvSpPr>
              <a:spLocks noChangeArrowheads="1"/>
            </p:cNvSpPr>
            <p:nvPr/>
          </p:nvSpPr>
          <p:spPr bwMode="auto">
            <a:xfrm>
              <a:off x="5276850" y="3703637"/>
              <a:ext cx="204788" cy="25400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Rectangle 168"/>
            <p:cNvSpPr>
              <a:spLocks noChangeArrowheads="1"/>
            </p:cNvSpPr>
            <p:nvPr/>
          </p:nvSpPr>
          <p:spPr bwMode="auto">
            <a:xfrm>
              <a:off x="5276850" y="3740149"/>
              <a:ext cx="204788" cy="23812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Rectangle 169"/>
            <p:cNvSpPr>
              <a:spLocks noChangeArrowheads="1"/>
            </p:cNvSpPr>
            <p:nvPr/>
          </p:nvSpPr>
          <p:spPr bwMode="auto">
            <a:xfrm>
              <a:off x="5276850" y="3776662"/>
              <a:ext cx="204788" cy="20637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170"/>
            <p:cNvSpPr>
              <a:spLocks noChangeArrowheads="1"/>
            </p:cNvSpPr>
            <p:nvPr/>
          </p:nvSpPr>
          <p:spPr bwMode="auto">
            <a:xfrm>
              <a:off x="5276850" y="3808412"/>
              <a:ext cx="204788" cy="23812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Rectangle 171"/>
            <p:cNvSpPr>
              <a:spLocks noChangeArrowheads="1"/>
            </p:cNvSpPr>
            <p:nvPr/>
          </p:nvSpPr>
          <p:spPr bwMode="auto">
            <a:xfrm>
              <a:off x="5276850" y="3844924"/>
              <a:ext cx="204788" cy="20637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Rectangle 172"/>
            <p:cNvSpPr>
              <a:spLocks noChangeArrowheads="1"/>
            </p:cNvSpPr>
            <p:nvPr/>
          </p:nvSpPr>
          <p:spPr bwMode="auto">
            <a:xfrm>
              <a:off x="5276850" y="3876674"/>
              <a:ext cx="204788" cy="25400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Rectangle 173"/>
            <p:cNvSpPr>
              <a:spLocks noChangeArrowheads="1"/>
            </p:cNvSpPr>
            <p:nvPr/>
          </p:nvSpPr>
          <p:spPr bwMode="auto">
            <a:xfrm>
              <a:off x="5276850" y="3913187"/>
              <a:ext cx="204788" cy="23812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Rectangle 174"/>
            <p:cNvSpPr>
              <a:spLocks noChangeArrowheads="1"/>
            </p:cNvSpPr>
            <p:nvPr/>
          </p:nvSpPr>
          <p:spPr bwMode="auto">
            <a:xfrm>
              <a:off x="5276850" y="3944937"/>
              <a:ext cx="204788" cy="25400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Rectangle 175"/>
            <p:cNvSpPr>
              <a:spLocks noChangeArrowheads="1"/>
            </p:cNvSpPr>
            <p:nvPr/>
          </p:nvSpPr>
          <p:spPr bwMode="auto">
            <a:xfrm>
              <a:off x="5276850" y="3981449"/>
              <a:ext cx="204788" cy="23812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176"/>
            <p:cNvSpPr>
              <a:spLocks/>
            </p:cNvSpPr>
            <p:nvPr/>
          </p:nvSpPr>
          <p:spPr bwMode="auto">
            <a:xfrm>
              <a:off x="5175250" y="4295774"/>
              <a:ext cx="84138" cy="52387"/>
            </a:xfrm>
            <a:custGeom>
              <a:avLst/>
              <a:gdLst>
                <a:gd name="T0" fmla="*/ 20 w 21"/>
                <a:gd name="T1" fmla="*/ 7 h 13"/>
                <a:gd name="T2" fmla="*/ 20 w 21"/>
                <a:gd name="T3" fmla="*/ 6 h 13"/>
                <a:gd name="T4" fmla="*/ 17 w 21"/>
                <a:gd name="T5" fmla="*/ 7 h 13"/>
                <a:gd name="T6" fmla="*/ 16 w 21"/>
                <a:gd name="T7" fmla="*/ 0 h 13"/>
                <a:gd name="T8" fmla="*/ 1 w 21"/>
                <a:gd name="T9" fmla="*/ 4 h 13"/>
                <a:gd name="T10" fmla="*/ 1 w 21"/>
                <a:gd name="T11" fmla="*/ 4 h 13"/>
                <a:gd name="T12" fmla="*/ 1 w 21"/>
                <a:gd name="T13" fmla="*/ 4 h 13"/>
                <a:gd name="T14" fmla="*/ 1 w 21"/>
                <a:gd name="T15" fmla="*/ 4 h 13"/>
                <a:gd name="T16" fmla="*/ 2 w 21"/>
                <a:gd name="T17" fmla="*/ 8 h 13"/>
                <a:gd name="T18" fmla="*/ 4 w 21"/>
                <a:gd name="T19" fmla="*/ 9 h 13"/>
                <a:gd name="T20" fmla="*/ 5 w 21"/>
                <a:gd name="T21" fmla="*/ 12 h 13"/>
                <a:gd name="T22" fmla="*/ 9 w 21"/>
                <a:gd name="T23" fmla="*/ 11 h 13"/>
                <a:gd name="T24" fmla="*/ 10 w 21"/>
                <a:gd name="T25" fmla="*/ 11 h 13"/>
                <a:gd name="T26" fmla="*/ 13 w 21"/>
                <a:gd name="T27" fmla="*/ 12 h 13"/>
                <a:gd name="T28" fmla="*/ 15 w 21"/>
                <a:gd name="T29" fmla="*/ 10 h 13"/>
                <a:gd name="T30" fmla="*/ 18 w 21"/>
                <a:gd name="T31" fmla="*/ 10 h 13"/>
                <a:gd name="T32" fmla="*/ 20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7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7" y="13"/>
                    <a:pt x="9" y="12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6" y="11"/>
                    <a:pt x="17" y="11"/>
                    <a:pt x="18" y="10"/>
                  </a:cubicBezTo>
                  <a:cubicBezTo>
                    <a:pt x="20" y="10"/>
                    <a:pt x="21" y="8"/>
                    <a:pt x="20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177"/>
            <p:cNvSpPr>
              <a:spLocks/>
            </p:cNvSpPr>
            <p:nvPr/>
          </p:nvSpPr>
          <p:spPr bwMode="auto">
            <a:xfrm>
              <a:off x="5235575" y="4295774"/>
              <a:ext cx="84138" cy="52387"/>
            </a:xfrm>
            <a:custGeom>
              <a:avLst/>
              <a:gdLst>
                <a:gd name="T0" fmla="*/ 1 w 21"/>
                <a:gd name="T1" fmla="*/ 7 h 13"/>
                <a:gd name="T2" fmla="*/ 1 w 21"/>
                <a:gd name="T3" fmla="*/ 6 h 13"/>
                <a:gd name="T4" fmla="*/ 4 w 21"/>
                <a:gd name="T5" fmla="*/ 7 h 13"/>
                <a:gd name="T6" fmla="*/ 5 w 21"/>
                <a:gd name="T7" fmla="*/ 0 h 13"/>
                <a:gd name="T8" fmla="*/ 20 w 21"/>
                <a:gd name="T9" fmla="*/ 4 h 13"/>
                <a:gd name="T10" fmla="*/ 20 w 21"/>
                <a:gd name="T11" fmla="*/ 4 h 13"/>
                <a:gd name="T12" fmla="*/ 20 w 21"/>
                <a:gd name="T13" fmla="*/ 4 h 13"/>
                <a:gd name="T14" fmla="*/ 20 w 21"/>
                <a:gd name="T15" fmla="*/ 4 h 13"/>
                <a:gd name="T16" fmla="*/ 19 w 21"/>
                <a:gd name="T17" fmla="*/ 8 h 13"/>
                <a:gd name="T18" fmla="*/ 18 w 21"/>
                <a:gd name="T19" fmla="*/ 9 h 13"/>
                <a:gd name="T20" fmla="*/ 16 w 21"/>
                <a:gd name="T21" fmla="*/ 12 h 13"/>
                <a:gd name="T22" fmla="*/ 12 w 21"/>
                <a:gd name="T23" fmla="*/ 11 h 13"/>
                <a:gd name="T24" fmla="*/ 11 w 21"/>
                <a:gd name="T25" fmla="*/ 11 h 13"/>
                <a:gd name="T26" fmla="*/ 8 w 21"/>
                <a:gd name="T27" fmla="*/ 12 h 13"/>
                <a:gd name="T28" fmla="*/ 6 w 21"/>
                <a:gd name="T29" fmla="*/ 10 h 13"/>
                <a:gd name="T30" fmla="*/ 3 w 21"/>
                <a:gd name="T31" fmla="*/ 10 h 13"/>
                <a:gd name="T32" fmla="*/ 1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1" y="7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1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1" y="7"/>
                    <a:pt x="19" y="8"/>
                  </a:cubicBezTo>
                  <a:cubicBezTo>
                    <a:pt x="19" y="8"/>
                    <a:pt x="18" y="9"/>
                    <a:pt x="18" y="9"/>
                  </a:cubicBezTo>
                  <a:cubicBezTo>
                    <a:pt x="18" y="10"/>
                    <a:pt x="17" y="11"/>
                    <a:pt x="16" y="12"/>
                  </a:cubicBezTo>
                  <a:cubicBezTo>
                    <a:pt x="14" y="13"/>
                    <a:pt x="13" y="12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2"/>
                    <a:pt x="9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1" y="10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178"/>
            <p:cNvSpPr>
              <a:spLocks/>
            </p:cNvSpPr>
            <p:nvPr/>
          </p:nvSpPr>
          <p:spPr bwMode="auto">
            <a:xfrm>
              <a:off x="5175250" y="4251324"/>
              <a:ext cx="84138" cy="52387"/>
            </a:xfrm>
            <a:custGeom>
              <a:avLst/>
              <a:gdLst>
                <a:gd name="T0" fmla="*/ 20 w 21"/>
                <a:gd name="T1" fmla="*/ 7 h 13"/>
                <a:gd name="T2" fmla="*/ 20 w 21"/>
                <a:gd name="T3" fmla="*/ 6 h 13"/>
                <a:gd name="T4" fmla="*/ 17 w 21"/>
                <a:gd name="T5" fmla="*/ 7 h 13"/>
                <a:gd name="T6" fmla="*/ 16 w 21"/>
                <a:gd name="T7" fmla="*/ 0 h 13"/>
                <a:gd name="T8" fmla="*/ 1 w 21"/>
                <a:gd name="T9" fmla="*/ 4 h 13"/>
                <a:gd name="T10" fmla="*/ 1 w 21"/>
                <a:gd name="T11" fmla="*/ 4 h 13"/>
                <a:gd name="T12" fmla="*/ 1 w 21"/>
                <a:gd name="T13" fmla="*/ 4 h 13"/>
                <a:gd name="T14" fmla="*/ 1 w 21"/>
                <a:gd name="T15" fmla="*/ 4 h 13"/>
                <a:gd name="T16" fmla="*/ 2 w 21"/>
                <a:gd name="T17" fmla="*/ 8 h 13"/>
                <a:gd name="T18" fmla="*/ 4 w 21"/>
                <a:gd name="T19" fmla="*/ 9 h 13"/>
                <a:gd name="T20" fmla="*/ 5 w 21"/>
                <a:gd name="T21" fmla="*/ 12 h 13"/>
                <a:gd name="T22" fmla="*/ 9 w 21"/>
                <a:gd name="T23" fmla="*/ 11 h 13"/>
                <a:gd name="T24" fmla="*/ 10 w 21"/>
                <a:gd name="T25" fmla="*/ 11 h 13"/>
                <a:gd name="T26" fmla="*/ 13 w 21"/>
                <a:gd name="T27" fmla="*/ 12 h 13"/>
                <a:gd name="T28" fmla="*/ 15 w 21"/>
                <a:gd name="T29" fmla="*/ 10 h 13"/>
                <a:gd name="T30" fmla="*/ 18 w 21"/>
                <a:gd name="T31" fmla="*/ 11 h 13"/>
                <a:gd name="T32" fmla="*/ 20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20" y="7"/>
                  </a:moveTo>
                  <a:cubicBezTo>
                    <a:pt x="20" y="7"/>
                    <a:pt x="20" y="7"/>
                    <a:pt x="20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7"/>
                    <a:pt x="2" y="8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3" y="10"/>
                    <a:pt x="4" y="12"/>
                    <a:pt x="5" y="12"/>
                  </a:cubicBezTo>
                  <a:cubicBezTo>
                    <a:pt x="7" y="13"/>
                    <a:pt x="9" y="12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2"/>
                    <a:pt x="12" y="13"/>
                    <a:pt x="13" y="12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20" y="10"/>
                    <a:pt x="21" y="8"/>
                    <a:pt x="20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179"/>
            <p:cNvSpPr>
              <a:spLocks/>
            </p:cNvSpPr>
            <p:nvPr/>
          </p:nvSpPr>
          <p:spPr bwMode="auto">
            <a:xfrm>
              <a:off x="5235575" y="4251324"/>
              <a:ext cx="84138" cy="52387"/>
            </a:xfrm>
            <a:custGeom>
              <a:avLst/>
              <a:gdLst>
                <a:gd name="T0" fmla="*/ 1 w 21"/>
                <a:gd name="T1" fmla="*/ 7 h 13"/>
                <a:gd name="T2" fmla="*/ 1 w 21"/>
                <a:gd name="T3" fmla="*/ 6 h 13"/>
                <a:gd name="T4" fmla="*/ 4 w 21"/>
                <a:gd name="T5" fmla="*/ 7 h 13"/>
                <a:gd name="T6" fmla="*/ 5 w 21"/>
                <a:gd name="T7" fmla="*/ 0 h 13"/>
                <a:gd name="T8" fmla="*/ 20 w 21"/>
                <a:gd name="T9" fmla="*/ 4 h 13"/>
                <a:gd name="T10" fmla="*/ 20 w 21"/>
                <a:gd name="T11" fmla="*/ 4 h 13"/>
                <a:gd name="T12" fmla="*/ 20 w 21"/>
                <a:gd name="T13" fmla="*/ 4 h 13"/>
                <a:gd name="T14" fmla="*/ 20 w 21"/>
                <a:gd name="T15" fmla="*/ 4 h 13"/>
                <a:gd name="T16" fmla="*/ 19 w 21"/>
                <a:gd name="T17" fmla="*/ 8 h 13"/>
                <a:gd name="T18" fmla="*/ 18 w 21"/>
                <a:gd name="T19" fmla="*/ 9 h 13"/>
                <a:gd name="T20" fmla="*/ 16 w 21"/>
                <a:gd name="T21" fmla="*/ 12 h 13"/>
                <a:gd name="T22" fmla="*/ 12 w 21"/>
                <a:gd name="T23" fmla="*/ 11 h 13"/>
                <a:gd name="T24" fmla="*/ 11 w 21"/>
                <a:gd name="T25" fmla="*/ 11 h 13"/>
                <a:gd name="T26" fmla="*/ 8 w 21"/>
                <a:gd name="T27" fmla="*/ 12 h 13"/>
                <a:gd name="T28" fmla="*/ 6 w 21"/>
                <a:gd name="T29" fmla="*/ 10 h 13"/>
                <a:gd name="T30" fmla="*/ 3 w 21"/>
                <a:gd name="T31" fmla="*/ 11 h 13"/>
                <a:gd name="T32" fmla="*/ 1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1" y="7"/>
                  </a:moveTo>
                  <a:cubicBezTo>
                    <a:pt x="1" y="7"/>
                    <a:pt x="1" y="7"/>
                    <a:pt x="1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1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6"/>
                    <a:pt x="21" y="7"/>
                    <a:pt x="19" y="8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10"/>
                    <a:pt x="17" y="12"/>
                    <a:pt x="16" y="12"/>
                  </a:cubicBezTo>
                  <a:cubicBezTo>
                    <a:pt x="14" y="13"/>
                    <a:pt x="13" y="12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2"/>
                    <a:pt x="9" y="13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1" y="10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180"/>
            <p:cNvSpPr>
              <a:spLocks/>
            </p:cNvSpPr>
            <p:nvPr/>
          </p:nvSpPr>
          <p:spPr bwMode="auto">
            <a:xfrm>
              <a:off x="5175250" y="4206874"/>
              <a:ext cx="84138" cy="52387"/>
            </a:xfrm>
            <a:custGeom>
              <a:avLst/>
              <a:gdLst>
                <a:gd name="T0" fmla="*/ 20 w 21"/>
                <a:gd name="T1" fmla="*/ 7 h 13"/>
                <a:gd name="T2" fmla="*/ 20 w 21"/>
                <a:gd name="T3" fmla="*/ 7 h 13"/>
                <a:gd name="T4" fmla="*/ 17 w 21"/>
                <a:gd name="T5" fmla="*/ 8 h 13"/>
                <a:gd name="T6" fmla="*/ 16 w 21"/>
                <a:gd name="T7" fmla="*/ 0 h 13"/>
                <a:gd name="T8" fmla="*/ 1 w 21"/>
                <a:gd name="T9" fmla="*/ 4 h 13"/>
                <a:gd name="T10" fmla="*/ 1 w 21"/>
                <a:gd name="T11" fmla="*/ 4 h 13"/>
                <a:gd name="T12" fmla="*/ 1 w 21"/>
                <a:gd name="T13" fmla="*/ 4 h 13"/>
                <a:gd name="T14" fmla="*/ 1 w 21"/>
                <a:gd name="T15" fmla="*/ 4 h 13"/>
                <a:gd name="T16" fmla="*/ 2 w 21"/>
                <a:gd name="T17" fmla="*/ 9 h 13"/>
                <a:gd name="T18" fmla="*/ 4 w 21"/>
                <a:gd name="T19" fmla="*/ 9 h 13"/>
                <a:gd name="T20" fmla="*/ 5 w 21"/>
                <a:gd name="T21" fmla="*/ 12 h 13"/>
                <a:gd name="T22" fmla="*/ 9 w 21"/>
                <a:gd name="T23" fmla="*/ 11 h 13"/>
                <a:gd name="T24" fmla="*/ 10 w 21"/>
                <a:gd name="T25" fmla="*/ 11 h 13"/>
                <a:gd name="T26" fmla="*/ 13 w 21"/>
                <a:gd name="T27" fmla="*/ 12 h 13"/>
                <a:gd name="T28" fmla="*/ 15 w 21"/>
                <a:gd name="T29" fmla="*/ 10 h 13"/>
                <a:gd name="T30" fmla="*/ 18 w 21"/>
                <a:gd name="T31" fmla="*/ 11 h 13"/>
                <a:gd name="T32" fmla="*/ 20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2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3" y="10"/>
                    <a:pt x="4" y="12"/>
                    <a:pt x="5" y="12"/>
                  </a:cubicBezTo>
                  <a:cubicBezTo>
                    <a:pt x="7" y="13"/>
                    <a:pt x="9" y="13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2"/>
                    <a:pt x="12" y="13"/>
                    <a:pt x="13" y="12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20" y="10"/>
                    <a:pt x="21" y="8"/>
                    <a:pt x="20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181"/>
            <p:cNvSpPr>
              <a:spLocks/>
            </p:cNvSpPr>
            <p:nvPr/>
          </p:nvSpPr>
          <p:spPr bwMode="auto">
            <a:xfrm>
              <a:off x="5235575" y="4206874"/>
              <a:ext cx="84138" cy="52387"/>
            </a:xfrm>
            <a:custGeom>
              <a:avLst/>
              <a:gdLst>
                <a:gd name="T0" fmla="*/ 1 w 21"/>
                <a:gd name="T1" fmla="*/ 7 h 13"/>
                <a:gd name="T2" fmla="*/ 1 w 21"/>
                <a:gd name="T3" fmla="*/ 7 h 13"/>
                <a:gd name="T4" fmla="*/ 4 w 21"/>
                <a:gd name="T5" fmla="*/ 8 h 13"/>
                <a:gd name="T6" fmla="*/ 5 w 21"/>
                <a:gd name="T7" fmla="*/ 0 h 13"/>
                <a:gd name="T8" fmla="*/ 20 w 21"/>
                <a:gd name="T9" fmla="*/ 4 h 13"/>
                <a:gd name="T10" fmla="*/ 20 w 21"/>
                <a:gd name="T11" fmla="*/ 4 h 13"/>
                <a:gd name="T12" fmla="*/ 20 w 21"/>
                <a:gd name="T13" fmla="*/ 4 h 13"/>
                <a:gd name="T14" fmla="*/ 20 w 21"/>
                <a:gd name="T15" fmla="*/ 4 h 13"/>
                <a:gd name="T16" fmla="*/ 19 w 21"/>
                <a:gd name="T17" fmla="*/ 9 h 13"/>
                <a:gd name="T18" fmla="*/ 18 w 21"/>
                <a:gd name="T19" fmla="*/ 9 h 13"/>
                <a:gd name="T20" fmla="*/ 16 w 21"/>
                <a:gd name="T21" fmla="*/ 12 h 13"/>
                <a:gd name="T22" fmla="*/ 12 w 21"/>
                <a:gd name="T23" fmla="*/ 11 h 13"/>
                <a:gd name="T24" fmla="*/ 11 w 21"/>
                <a:gd name="T25" fmla="*/ 11 h 13"/>
                <a:gd name="T26" fmla="*/ 8 w 21"/>
                <a:gd name="T27" fmla="*/ 12 h 13"/>
                <a:gd name="T28" fmla="*/ 6 w 21"/>
                <a:gd name="T29" fmla="*/ 10 h 13"/>
                <a:gd name="T30" fmla="*/ 3 w 21"/>
                <a:gd name="T31" fmla="*/ 11 h 13"/>
                <a:gd name="T32" fmla="*/ 1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1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6"/>
                    <a:pt x="21" y="8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10"/>
                    <a:pt x="17" y="12"/>
                    <a:pt x="16" y="12"/>
                  </a:cubicBezTo>
                  <a:cubicBezTo>
                    <a:pt x="14" y="13"/>
                    <a:pt x="13" y="13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2"/>
                    <a:pt x="9" y="13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1" y="10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182"/>
            <p:cNvSpPr>
              <a:spLocks/>
            </p:cNvSpPr>
            <p:nvPr/>
          </p:nvSpPr>
          <p:spPr bwMode="auto">
            <a:xfrm>
              <a:off x="5175250" y="4162424"/>
              <a:ext cx="84138" cy="52387"/>
            </a:xfrm>
            <a:custGeom>
              <a:avLst/>
              <a:gdLst>
                <a:gd name="T0" fmla="*/ 20 w 21"/>
                <a:gd name="T1" fmla="*/ 7 h 13"/>
                <a:gd name="T2" fmla="*/ 20 w 21"/>
                <a:gd name="T3" fmla="*/ 7 h 13"/>
                <a:gd name="T4" fmla="*/ 17 w 21"/>
                <a:gd name="T5" fmla="*/ 8 h 13"/>
                <a:gd name="T6" fmla="*/ 16 w 21"/>
                <a:gd name="T7" fmla="*/ 0 h 13"/>
                <a:gd name="T8" fmla="*/ 1 w 21"/>
                <a:gd name="T9" fmla="*/ 4 h 13"/>
                <a:gd name="T10" fmla="*/ 1 w 21"/>
                <a:gd name="T11" fmla="*/ 4 h 13"/>
                <a:gd name="T12" fmla="*/ 1 w 21"/>
                <a:gd name="T13" fmla="*/ 4 h 13"/>
                <a:gd name="T14" fmla="*/ 1 w 21"/>
                <a:gd name="T15" fmla="*/ 5 h 13"/>
                <a:gd name="T16" fmla="*/ 2 w 21"/>
                <a:gd name="T17" fmla="*/ 9 h 13"/>
                <a:gd name="T18" fmla="*/ 4 w 21"/>
                <a:gd name="T19" fmla="*/ 9 h 13"/>
                <a:gd name="T20" fmla="*/ 5 w 21"/>
                <a:gd name="T21" fmla="*/ 13 h 13"/>
                <a:gd name="T22" fmla="*/ 9 w 21"/>
                <a:gd name="T23" fmla="*/ 12 h 13"/>
                <a:gd name="T24" fmla="*/ 10 w 21"/>
                <a:gd name="T25" fmla="*/ 12 h 13"/>
                <a:gd name="T26" fmla="*/ 13 w 21"/>
                <a:gd name="T27" fmla="*/ 13 h 13"/>
                <a:gd name="T28" fmla="*/ 15 w 21"/>
                <a:gd name="T29" fmla="*/ 11 h 13"/>
                <a:gd name="T30" fmla="*/ 18 w 21"/>
                <a:gd name="T31" fmla="*/ 11 h 13"/>
                <a:gd name="T32" fmla="*/ 20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2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0" y="6"/>
                    <a:pt x="0" y="8"/>
                    <a:pt x="2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7" y="13"/>
                    <a:pt x="9" y="13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20" y="10"/>
                    <a:pt x="21" y="9"/>
                    <a:pt x="20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83"/>
            <p:cNvSpPr>
              <a:spLocks/>
            </p:cNvSpPr>
            <p:nvPr/>
          </p:nvSpPr>
          <p:spPr bwMode="auto">
            <a:xfrm>
              <a:off x="5235575" y="4162424"/>
              <a:ext cx="84138" cy="52387"/>
            </a:xfrm>
            <a:custGeom>
              <a:avLst/>
              <a:gdLst>
                <a:gd name="T0" fmla="*/ 1 w 21"/>
                <a:gd name="T1" fmla="*/ 7 h 13"/>
                <a:gd name="T2" fmla="*/ 1 w 21"/>
                <a:gd name="T3" fmla="*/ 7 h 13"/>
                <a:gd name="T4" fmla="*/ 4 w 21"/>
                <a:gd name="T5" fmla="*/ 8 h 13"/>
                <a:gd name="T6" fmla="*/ 5 w 21"/>
                <a:gd name="T7" fmla="*/ 0 h 13"/>
                <a:gd name="T8" fmla="*/ 20 w 21"/>
                <a:gd name="T9" fmla="*/ 4 h 13"/>
                <a:gd name="T10" fmla="*/ 20 w 21"/>
                <a:gd name="T11" fmla="*/ 4 h 13"/>
                <a:gd name="T12" fmla="*/ 20 w 21"/>
                <a:gd name="T13" fmla="*/ 4 h 13"/>
                <a:gd name="T14" fmla="*/ 20 w 21"/>
                <a:gd name="T15" fmla="*/ 5 h 13"/>
                <a:gd name="T16" fmla="*/ 19 w 21"/>
                <a:gd name="T17" fmla="*/ 9 h 13"/>
                <a:gd name="T18" fmla="*/ 18 w 21"/>
                <a:gd name="T19" fmla="*/ 9 h 13"/>
                <a:gd name="T20" fmla="*/ 16 w 21"/>
                <a:gd name="T21" fmla="*/ 13 h 13"/>
                <a:gd name="T22" fmla="*/ 12 w 21"/>
                <a:gd name="T23" fmla="*/ 12 h 13"/>
                <a:gd name="T24" fmla="*/ 11 w 21"/>
                <a:gd name="T25" fmla="*/ 12 h 13"/>
                <a:gd name="T26" fmla="*/ 8 w 21"/>
                <a:gd name="T27" fmla="*/ 13 h 13"/>
                <a:gd name="T28" fmla="*/ 6 w 21"/>
                <a:gd name="T29" fmla="*/ 11 h 13"/>
                <a:gd name="T30" fmla="*/ 3 w 21"/>
                <a:gd name="T31" fmla="*/ 11 h 13"/>
                <a:gd name="T32" fmla="*/ 1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1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1" y="6"/>
                    <a:pt x="21" y="8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4" y="13"/>
                    <a:pt x="13" y="13"/>
                    <a:pt x="12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11" y="13"/>
                    <a:pt x="9" y="13"/>
                    <a:pt x="8" y="13"/>
                  </a:cubicBezTo>
                  <a:cubicBezTo>
                    <a:pt x="7" y="12"/>
                    <a:pt x="6" y="12"/>
                    <a:pt x="6" y="11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1" y="10"/>
                    <a:pt x="0" y="9"/>
                    <a:pt x="1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84"/>
            <p:cNvSpPr>
              <a:spLocks/>
            </p:cNvSpPr>
            <p:nvPr/>
          </p:nvSpPr>
          <p:spPr bwMode="auto">
            <a:xfrm>
              <a:off x="5175250" y="4122737"/>
              <a:ext cx="84138" cy="47625"/>
            </a:xfrm>
            <a:custGeom>
              <a:avLst/>
              <a:gdLst>
                <a:gd name="T0" fmla="*/ 20 w 21"/>
                <a:gd name="T1" fmla="*/ 6 h 12"/>
                <a:gd name="T2" fmla="*/ 20 w 21"/>
                <a:gd name="T3" fmla="*/ 6 h 12"/>
                <a:gd name="T4" fmla="*/ 17 w 21"/>
                <a:gd name="T5" fmla="*/ 7 h 12"/>
                <a:gd name="T6" fmla="*/ 16 w 21"/>
                <a:gd name="T7" fmla="*/ 0 h 12"/>
                <a:gd name="T8" fmla="*/ 1 w 21"/>
                <a:gd name="T9" fmla="*/ 3 h 12"/>
                <a:gd name="T10" fmla="*/ 1 w 21"/>
                <a:gd name="T11" fmla="*/ 4 h 12"/>
                <a:gd name="T12" fmla="*/ 1 w 21"/>
                <a:gd name="T13" fmla="*/ 4 h 12"/>
                <a:gd name="T14" fmla="*/ 1 w 21"/>
                <a:gd name="T15" fmla="*/ 4 h 12"/>
                <a:gd name="T16" fmla="*/ 2 w 21"/>
                <a:gd name="T17" fmla="*/ 8 h 12"/>
                <a:gd name="T18" fmla="*/ 4 w 21"/>
                <a:gd name="T19" fmla="*/ 8 h 12"/>
                <a:gd name="T20" fmla="*/ 5 w 21"/>
                <a:gd name="T21" fmla="*/ 12 h 12"/>
                <a:gd name="T22" fmla="*/ 9 w 21"/>
                <a:gd name="T23" fmla="*/ 11 h 12"/>
                <a:gd name="T24" fmla="*/ 10 w 21"/>
                <a:gd name="T25" fmla="*/ 11 h 12"/>
                <a:gd name="T26" fmla="*/ 13 w 21"/>
                <a:gd name="T27" fmla="*/ 12 h 12"/>
                <a:gd name="T28" fmla="*/ 15 w 21"/>
                <a:gd name="T29" fmla="*/ 10 h 12"/>
                <a:gd name="T30" fmla="*/ 18 w 21"/>
                <a:gd name="T31" fmla="*/ 10 h 12"/>
                <a:gd name="T32" fmla="*/ 20 w 2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2"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1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7"/>
                    <a:pt x="2" y="8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7" y="12"/>
                    <a:pt x="9" y="12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20" y="10"/>
                    <a:pt x="21" y="8"/>
                    <a:pt x="20" y="6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85"/>
            <p:cNvSpPr>
              <a:spLocks/>
            </p:cNvSpPr>
            <p:nvPr/>
          </p:nvSpPr>
          <p:spPr bwMode="auto">
            <a:xfrm>
              <a:off x="5235575" y="4122737"/>
              <a:ext cx="84138" cy="47625"/>
            </a:xfrm>
            <a:custGeom>
              <a:avLst/>
              <a:gdLst>
                <a:gd name="T0" fmla="*/ 1 w 21"/>
                <a:gd name="T1" fmla="*/ 6 h 12"/>
                <a:gd name="T2" fmla="*/ 1 w 21"/>
                <a:gd name="T3" fmla="*/ 6 h 12"/>
                <a:gd name="T4" fmla="*/ 4 w 21"/>
                <a:gd name="T5" fmla="*/ 7 h 12"/>
                <a:gd name="T6" fmla="*/ 5 w 21"/>
                <a:gd name="T7" fmla="*/ 0 h 12"/>
                <a:gd name="T8" fmla="*/ 20 w 21"/>
                <a:gd name="T9" fmla="*/ 3 h 12"/>
                <a:gd name="T10" fmla="*/ 20 w 21"/>
                <a:gd name="T11" fmla="*/ 4 h 12"/>
                <a:gd name="T12" fmla="*/ 20 w 21"/>
                <a:gd name="T13" fmla="*/ 4 h 12"/>
                <a:gd name="T14" fmla="*/ 20 w 21"/>
                <a:gd name="T15" fmla="*/ 4 h 12"/>
                <a:gd name="T16" fmla="*/ 19 w 21"/>
                <a:gd name="T17" fmla="*/ 8 h 12"/>
                <a:gd name="T18" fmla="*/ 18 w 21"/>
                <a:gd name="T19" fmla="*/ 8 h 12"/>
                <a:gd name="T20" fmla="*/ 16 w 21"/>
                <a:gd name="T21" fmla="*/ 12 h 12"/>
                <a:gd name="T22" fmla="*/ 12 w 21"/>
                <a:gd name="T23" fmla="*/ 11 h 12"/>
                <a:gd name="T24" fmla="*/ 11 w 21"/>
                <a:gd name="T25" fmla="*/ 11 h 12"/>
                <a:gd name="T26" fmla="*/ 8 w 21"/>
                <a:gd name="T27" fmla="*/ 12 h 12"/>
                <a:gd name="T28" fmla="*/ 6 w 21"/>
                <a:gd name="T29" fmla="*/ 10 h 12"/>
                <a:gd name="T30" fmla="*/ 3 w 21"/>
                <a:gd name="T31" fmla="*/ 10 h 12"/>
                <a:gd name="T32" fmla="*/ 1 w 2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2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1"/>
                    <a:pt x="20" y="3"/>
                  </a:cubicBezTo>
                  <a:cubicBezTo>
                    <a:pt x="20" y="3"/>
                    <a:pt x="20" y="3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1" y="7"/>
                    <a:pt x="19" y="8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8" y="10"/>
                    <a:pt x="17" y="11"/>
                    <a:pt x="16" y="12"/>
                  </a:cubicBezTo>
                  <a:cubicBezTo>
                    <a:pt x="14" y="12"/>
                    <a:pt x="13" y="12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2"/>
                    <a:pt x="9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0"/>
                    <a:pt x="4" y="10"/>
                    <a:pt x="3" y="10"/>
                  </a:cubicBezTo>
                  <a:cubicBezTo>
                    <a:pt x="1" y="10"/>
                    <a:pt x="0" y="8"/>
                    <a:pt x="1" y="6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186"/>
            <p:cNvSpPr>
              <a:spLocks/>
            </p:cNvSpPr>
            <p:nvPr/>
          </p:nvSpPr>
          <p:spPr bwMode="auto">
            <a:xfrm>
              <a:off x="5175250" y="4078287"/>
              <a:ext cx="84138" cy="52387"/>
            </a:xfrm>
            <a:custGeom>
              <a:avLst/>
              <a:gdLst>
                <a:gd name="T0" fmla="*/ 20 w 21"/>
                <a:gd name="T1" fmla="*/ 7 h 13"/>
                <a:gd name="T2" fmla="*/ 20 w 21"/>
                <a:gd name="T3" fmla="*/ 6 h 13"/>
                <a:gd name="T4" fmla="*/ 17 w 21"/>
                <a:gd name="T5" fmla="*/ 7 h 13"/>
                <a:gd name="T6" fmla="*/ 16 w 21"/>
                <a:gd name="T7" fmla="*/ 0 h 13"/>
                <a:gd name="T8" fmla="*/ 1 w 21"/>
                <a:gd name="T9" fmla="*/ 4 h 13"/>
                <a:gd name="T10" fmla="*/ 1 w 21"/>
                <a:gd name="T11" fmla="*/ 4 h 13"/>
                <a:gd name="T12" fmla="*/ 1 w 21"/>
                <a:gd name="T13" fmla="*/ 4 h 13"/>
                <a:gd name="T14" fmla="*/ 1 w 21"/>
                <a:gd name="T15" fmla="*/ 4 h 13"/>
                <a:gd name="T16" fmla="*/ 2 w 21"/>
                <a:gd name="T17" fmla="*/ 8 h 13"/>
                <a:gd name="T18" fmla="*/ 4 w 21"/>
                <a:gd name="T19" fmla="*/ 9 h 13"/>
                <a:gd name="T20" fmla="*/ 5 w 21"/>
                <a:gd name="T21" fmla="*/ 12 h 13"/>
                <a:gd name="T22" fmla="*/ 9 w 21"/>
                <a:gd name="T23" fmla="*/ 11 h 13"/>
                <a:gd name="T24" fmla="*/ 10 w 21"/>
                <a:gd name="T25" fmla="*/ 11 h 13"/>
                <a:gd name="T26" fmla="*/ 13 w 21"/>
                <a:gd name="T27" fmla="*/ 12 h 13"/>
                <a:gd name="T28" fmla="*/ 15 w 21"/>
                <a:gd name="T29" fmla="*/ 10 h 13"/>
                <a:gd name="T30" fmla="*/ 18 w 21"/>
                <a:gd name="T31" fmla="*/ 10 h 13"/>
                <a:gd name="T32" fmla="*/ 20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7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7" y="13"/>
                    <a:pt x="9" y="12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6" y="11"/>
                    <a:pt x="17" y="11"/>
                    <a:pt x="18" y="10"/>
                  </a:cubicBezTo>
                  <a:cubicBezTo>
                    <a:pt x="20" y="10"/>
                    <a:pt x="21" y="8"/>
                    <a:pt x="20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187"/>
            <p:cNvSpPr>
              <a:spLocks/>
            </p:cNvSpPr>
            <p:nvPr/>
          </p:nvSpPr>
          <p:spPr bwMode="auto">
            <a:xfrm>
              <a:off x="5235575" y="4078287"/>
              <a:ext cx="84138" cy="52387"/>
            </a:xfrm>
            <a:custGeom>
              <a:avLst/>
              <a:gdLst>
                <a:gd name="T0" fmla="*/ 1 w 21"/>
                <a:gd name="T1" fmla="*/ 7 h 13"/>
                <a:gd name="T2" fmla="*/ 1 w 21"/>
                <a:gd name="T3" fmla="*/ 6 h 13"/>
                <a:gd name="T4" fmla="*/ 4 w 21"/>
                <a:gd name="T5" fmla="*/ 7 h 13"/>
                <a:gd name="T6" fmla="*/ 5 w 21"/>
                <a:gd name="T7" fmla="*/ 0 h 13"/>
                <a:gd name="T8" fmla="*/ 20 w 21"/>
                <a:gd name="T9" fmla="*/ 4 h 13"/>
                <a:gd name="T10" fmla="*/ 20 w 21"/>
                <a:gd name="T11" fmla="*/ 4 h 13"/>
                <a:gd name="T12" fmla="*/ 20 w 21"/>
                <a:gd name="T13" fmla="*/ 4 h 13"/>
                <a:gd name="T14" fmla="*/ 20 w 21"/>
                <a:gd name="T15" fmla="*/ 4 h 13"/>
                <a:gd name="T16" fmla="*/ 19 w 21"/>
                <a:gd name="T17" fmla="*/ 8 h 13"/>
                <a:gd name="T18" fmla="*/ 18 w 21"/>
                <a:gd name="T19" fmla="*/ 9 h 13"/>
                <a:gd name="T20" fmla="*/ 16 w 21"/>
                <a:gd name="T21" fmla="*/ 12 h 13"/>
                <a:gd name="T22" fmla="*/ 12 w 21"/>
                <a:gd name="T23" fmla="*/ 11 h 13"/>
                <a:gd name="T24" fmla="*/ 11 w 21"/>
                <a:gd name="T25" fmla="*/ 11 h 13"/>
                <a:gd name="T26" fmla="*/ 8 w 21"/>
                <a:gd name="T27" fmla="*/ 12 h 13"/>
                <a:gd name="T28" fmla="*/ 6 w 21"/>
                <a:gd name="T29" fmla="*/ 10 h 13"/>
                <a:gd name="T30" fmla="*/ 3 w 21"/>
                <a:gd name="T31" fmla="*/ 10 h 13"/>
                <a:gd name="T32" fmla="*/ 1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1" y="7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1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1" y="7"/>
                    <a:pt x="19" y="8"/>
                  </a:cubicBezTo>
                  <a:cubicBezTo>
                    <a:pt x="19" y="8"/>
                    <a:pt x="18" y="9"/>
                    <a:pt x="18" y="9"/>
                  </a:cubicBezTo>
                  <a:cubicBezTo>
                    <a:pt x="18" y="10"/>
                    <a:pt x="17" y="11"/>
                    <a:pt x="16" y="12"/>
                  </a:cubicBezTo>
                  <a:cubicBezTo>
                    <a:pt x="14" y="13"/>
                    <a:pt x="13" y="12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2"/>
                    <a:pt x="9" y="12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1" y="10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88"/>
            <p:cNvSpPr>
              <a:spLocks/>
            </p:cNvSpPr>
            <p:nvPr/>
          </p:nvSpPr>
          <p:spPr bwMode="auto">
            <a:xfrm>
              <a:off x="5175250" y="4033837"/>
              <a:ext cx="84138" cy="52387"/>
            </a:xfrm>
            <a:custGeom>
              <a:avLst/>
              <a:gdLst>
                <a:gd name="T0" fmla="*/ 20 w 21"/>
                <a:gd name="T1" fmla="*/ 7 h 13"/>
                <a:gd name="T2" fmla="*/ 20 w 21"/>
                <a:gd name="T3" fmla="*/ 6 h 13"/>
                <a:gd name="T4" fmla="*/ 17 w 21"/>
                <a:gd name="T5" fmla="*/ 7 h 13"/>
                <a:gd name="T6" fmla="*/ 16 w 21"/>
                <a:gd name="T7" fmla="*/ 0 h 13"/>
                <a:gd name="T8" fmla="*/ 1 w 21"/>
                <a:gd name="T9" fmla="*/ 4 h 13"/>
                <a:gd name="T10" fmla="*/ 1 w 21"/>
                <a:gd name="T11" fmla="*/ 4 h 13"/>
                <a:gd name="T12" fmla="*/ 1 w 21"/>
                <a:gd name="T13" fmla="*/ 4 h 13"/>
                <a:gd name="T14" fmla="*/ 1 w 21"/>
                <a:gd name="T15" fmla="*/ 4 h 13"/>
                <a:gd name="T16" fmla="*/ 2 w 21"/>
                <a:gd name="T17" fmla="*/ 8 h 13"/>
                <a:gd name="T18" fmla="*/ 4 w 21"/>
                <a:gd name="T19" fmla="*/ 9 h 13"/>
                <a:gd name="T20" fmla="*/ 5 w 21"/>
                <a:gd name="T21" fmla="*/ 12 h 13"/>
                <a:gd name="T22" fmla="*/ 9 w 21"/>
                <a:gd name="T23" fmla="*/ 11 h 13"/>
                <a:gd name="T24" fmla="*/ 10 w 21"/>
                <a:gd name="T25" fmla="*/ 11 h 13"/>
                <a:gd name="T26" fmla="*/ 13 w 21"/>
                <a:gd name="T27" fmla="*/ 12 h 13"/>
                <a:gd name="T28" fmla="*/ 15 w 21"/>
                <a:gd name="T29" fmla="*/ 10 h 13"/>
                <a:gd name="T30" fmla="*/ 18 w 21"/>
                <a:gd name="T31" fmla="*/ 11 h 13"/>
                <a:gd name="T32" fmla="*/ 20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20" y="7"/>
                  </a:moveTo>
                  <a:cubicBezTo>
                    <a:pt x="20" y="7"/>
                    <a:pt x="20" y="7"/>
                    <a:pt x="20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7"/>
                    <a:pt x="2" y="8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3" y="10"/>
                    <a:pt x="4" y="12"/>
                    <a:pt x="5" y="12"/>
                  </a:cubicBezTo>
                  <a:cubicBezTo>
                    <a:pt x="7" y="13"/>
                    <a:pt x="9" y="12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2"/>
                    <a:pt x="12" y="13"/>
                    <a:pt x="13" y="12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20" y="10"/>
                    <a:pt x="21" y="8"/>
                    <a:pt x="20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89"/>
            <p:cNvSpPr>
              <a:spLocks/>
            </p:cNvSpPr>
            <p:nvPr/>
          </p:nvSpPr>
          <p:spPr bwMode="auto">
            <a:xfrm>
              <a:off x="5235575" y="4033837"/>
              <a:ext cx="84138" cy="52387"/>
            </a:xfrm>
            <a:custGeom>
              <a:avLst/>
              <a:gdLst>
                <a:gd name="T0" fmla="*/ 1 w 21"/>
                <a:gd name="T1" fmla="*/ 7 h 13"/>
                <a:gd name="T2" fmla="*/ 1 w 21"/>
                <a:gd name="T3" fmla="*/ 6 h 13"/>
                <a:gd name="T4" fmla="*/ 4 w 21"/>
                <a:gd name="T5" fmla="*/ 7 h 13"/>
                <a:gd name="T6" fmla="*/ 5 w 21"/>
                <a:gd name="T7" fmla="*/ 0 h 13"/>
                <a:gd name="T8" fmla="*/ 20 w 21"/>
                <a:gd name="T9" fmla="*/ 4 h 13"/>
                <a:gd name="T10" fmla="*/ 20 w 21"/>
                <a:gd name="T11" fmla="*/ 4 h 13"/>
                <a:gd name="T12" fmla="*/ 20 w 21"/>
                <a:gd name="T13" fmla="*/ 4 h 13"/>
                <a:gd name="T14" fmla="*/ 20 w 21"/>
                <a:gd name="T15" fmla="*/ 4 h 13"/>
                <a:gd name="T16" fmla="*/ 19 w 21"/>
                <a:gd name="T17" fmla="*/ 8 h 13"/>
                <a:gd name="T18" fmla="*/ 18 w 21"/>
                <a:gd name="T19" fmla="*/ 9 h 13"/>
                <a:gd name="T20" fmla="*/ 16 w 21"/>
                <a:gd name="T21" fmla="*/ 12 h 13"/>
                <a:gd name="T22" fmla="*/ 12 w 21"/>
                <a:gd name="T23" fmla="*/ 11 h 13"/>
                <a:gd name="T24" fmla="*/ 11 w 21"/>
                <a:gd name="T25" fmla="*/ 11 h 13"/>
                <a:gd name="T26" fmla="*/ 8 w 21"/>
                <a:gd name="T27" fmla="*/ 12 h 13"/>
                <a:gd name="T28" fmla="*/ 6 w 21"/>
                <a:gd name="T29" fmla="*/ 10 h 13"/>
                <a:gd name="T30" fmla="*/ 3 w 21"/>
                <a:gd name="T31" fmla="*/ 11 h 13"/>
                <a:gd name="T32" fmla="*/ 1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1" y="7"/>
                  </a:moveTo>
                  <a:cubicBezTo>
                    <a:pt x="1" y="7"/>
                    <a:pt x="1" y="7"/>
                    <a:pt x="1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1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6"/>
                    <a:pt x="21" y="7"/>
                    <a:pt x="19" y="8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10"/>
                    <a:pt x="17" y="12"/>
                    <a:pt x="16" y="12"/>
                  </a:cubicBezTo>
                  <a:cubicBezTo>
                    <a:pt x="14" y="13"/>
                    <a:pt x="13" y="12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2"/>
                    <a:pt x="9" y="13"/>
                    <a:pt x="8" y="12"/>
                  </a:cubicBezTo>
                  <a:cubicBezTo>
                    <a:pt x="7" y="12"/>
                    <a:pt x="6" y="11"/>
                    <a:pt x="6" y="10"/>
                  </a:cubicBezTo>
                  <a:cubicBezTo>
                    <a:pt x="5" y="11"/>
                    <a:pt x="4" y="11"/>
                    <a:pt x="3" y="11"/>
                  </a:cubicBezTo>
                  <a:cubicBezTo>
                    <a:pt x="1" y="10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90"/>
            <p:cNvSpPr>
              <a:spLocks/>
            </p:cNvSpPr>
            <p:nvPr/>
          </p:nvSpPr>
          <p:spPr bwMode="auto">
            <a:xfrm>
              <a:off x="5180012" y="3989387"/>
              <a:ext cx="79375" cy="52387"/>
            </a:xfrm>
            <a:custGeom>
              <a:avLst/>
              <a:gdLst>
                <a:gd name="T0" fmla="*/ 19 w 20"/>
                <a:gd name="T1" fmla="*/ 7 h 13"/>
                <a:gd name="T2" fmla="*/ 19 w 20"/>
                <a:gd name="T3" fmla="*/ 7 h 13"/>
                <a:gd name="T4" fmla="*/ 16 w 20"/>
                <a:gd name="T5" fmla="*/ 7 h 13"/>
                <a:gd name="T6" fmla="*/ 15 w 20"/>
                <a:gd name="T7" fmla="*/ 0 h 13"/>
                <a:gd name="T8" fmla="*/ 1 w 20"/>
                <a:gd name="T9" fmla="*/ 4 h 13"/>
                <a:gd name="T10" fmla="*/ 1 w 20"/>
                <a:gd name="T11" fmla="*/ 4 h 13"/>
                <a:gd name="T12" fmla="*/ 1 w 20"/>
                <a:gd name="T13" fmla="*/ 4 h 13"/>
                <a:gd name="T14" fmla="*/ 1 w 20"/>
                <a:gd name="T15" fmla="*/ 5 h 13"/>
                <a:gd name="T16" fmla="*/ 2 w 20"/>
                <a:gd name="T17" fmla="*/ 8 h 13"/>
                <a:gd name="T18" fmla="*/ 3 w 20"/>
                <a:gd name="T19" fmla="*/ 9 h 13"/>
                <a:gd name="T20" fmla="*/ 5 w 20"/>
                <a:gd name="T21" fmla="*/ 12 h 13"/>
                <a:gd name="T22" fmla="*/ 9 w 20"/>
                <a:gd name="T23" fmla="*/ 11 h 13"/>
                <a:gd name="T24" fmla="*/ 9 w 20"/>
                <a:gd name="T25" fmla="*/ 11 h 13"/>
                <a:gd name="T26" fmla="*/ 13 w 20"/>
                <a:gd name="T27" fmla="*/ 12 h 13"/>
                <a:gd name="T28" fmla="*/ 15 w 20"/>
                <a:gd name="T29" fmla="*/ 10 h 13"/>
                <a:gd name="T30" fmla="*/ 17 w 20"/>
                <a:gd name="T31" fmla="*/ 11 h 13"/>
                <a:gd name="T32" fmla="*/ 19 w 20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3"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1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6"/>
                    <a:pt x="0" y="8"/>
                    <a:pt x="2" y="8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6" y="13"/>
                    <a:pt x="8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1" y="12"/>
                    <a:pt x="13" y="12"/>
                  </a:cubicBezTo>
                  <a:cubicBezTo>
                    <a:pt x="14" y="12"/>
                    <a:pt x="14" y="11"/>
                    <a:pt x="15" y="10"/>
                  </a:cubicBezTo>
                  <a:cubicBezTo>
                    <a:pt x="15" y="11"/>
                    <a:pt x="16" y="11"/>
                    <a:pt x="17" y="11"/>
                  </a:cubicBezTo>
                  <a:cubicBezTo>
                    <a:pt x="19" y="10"/>
                    <a:pt x="20" y="8"/>
                    <a:pt x="19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91"/>
            <p:cNvSpPr>
              <a:spLocks/>
            </p:cNvSpPr>
            <p:nvPr/>
          </p:nvSpPr>
          <p:spPr bwMode="auto">
            <a:xfrm>
              <a:off x="5240337" y="3989387"/>
              <a:ext cx="76200" cy="52387"/>
            </a:xfrm>
            <a:custGeom>
              <a:avLst/>
              <a:gdLst>
                <a:gd name="T0" fmla="*/ 0 w 19"/>
                <a:gd name="T1" fmla="*/ 7 h 13"/>
                <a:gd name="T2" fmla="*/ 0 w 19"/>
                <a:gd name="T3" fmla="*/ 7 h 13"/>
                <a:gd name="T4" fmla="*/ 3 w 19"/>
                <a:gd name="T5" fmla="*/ 7 h 13"/>
                <a:gd name="T6" fmla="*/ 4 w 19"/>
                <a:gd name="T7" fmla="*/ 0 h 13"/>
                <a:gd name="T8" fmla="*/ 18 w 19"/>
                <a:gd name="T9" fmla="*/ 4 h 13"/>
                <a:gd name="T10" fmla="*/ 18 w 19"/>
                <a:gd name="T11" fmla="*/ 4 h 13"/>
                <a:gd name="T12" fmla="*/ 18 w 19"/>
                <a:gd name="T13" fmla="*/ 4 h 13"/>
                <a:gd name="T14" fmla="*/ 18 w 19"/>
                <a:gd name="T15" fmla="*/ 5 h 13"/>
                <a:gd name="T16" fmla="*/ 17 w 19"/>
                <a:gd name="T17" fmla="*/ 8 h 13"/>
                <a:gd name="T18" fmla="*/ 16 w 19"/>
                <a:gd name="T19" fmla="*/ 9 h 13"/>
                <a:gd name="T20" fmla="*/ 14 w 19"/>
                <a:gd name="T21" fmla="*/ 12 h 13"/>
                <a:gd name="T22" fmla="*/ 10 w 19"/>
                <a:gd name="T23" fmla="*/ 11 h 13"/>
                <a:gd name="T24" fmla="*/ 10 w 19"/>
                <a:gd name="T25" fmla="*/ 11 h 13"/>
                <a:gd name="T26" fmla="*/ 7 w 19"/>
                <a:gd name="T27" fmla="*/ 12 h 13"/>
                <a:gd name="T28" fmla="*/ 5 w 19"/>
                <a:gd name="T29" fmla="*/ 10 h 13"/>
                <a:gd name="T30" fmla="*/ 2 w 19"/>
                <a:gd name="T31" fmla="*/ 11 h 13"/>
                <a:gd name="T32" fmla="*/ 0 w 19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3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11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9" y="6"/>
                    <a:pt x="19" y="8"/>
                    <a:pt x="17" y="8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6" y="10"/>
                    <a:pt x="15" y="11"/>
                    <a:pt x="14" y="12"/>
                  </a:cubicBezTo>
                  <a:cubicBezTo>
                    <a:pt x="13" y="13"/>
                    <a:pt x="11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6" y="12"/>
                    <a:pt x="5" y="11"/>
                    <a:pt x="5" y="10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0" y="10"/>
                    <a:pt x="0" y="8"/>
                    <a:pt x="0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92"/>
            <p:cNvSpPr>
              <a:spLocks/>
            </p:cNvSpPr>
            <p:nvPr/>
          </p:nvSpPr>
          <p:spPr bwMode="auto">
            <a:xfrm>
              <a:off x="5183187" y="3949699"/>
              <a:ext cx="73025" cy="47625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15 w 18"/>
                <a:gd name="T5" fmla="*/ 7 h 12"/>
                <a:gd name="T6" fmla="*/ 14 w 18"/>
                <a:gd name="T7" fmla="*/ 0 h 12"/>
                <a:gd name="T8" fmla="*/ 1 w 18"/>
                <a:gd name="T9" fmla="*/ 3 h 12"/>
                <a:gd name="T10" fmla="*/ 1 w 18"/>
                <a:gd name="T11" fmla="*/ 4 h 12"/>
                <a:gd name="T12" fmla="*/ 1 w 18"/>
                <a:gd name="T13" fmla="*/ 4 h 12"/>
                <a:gd name="T14" fmla="*/ 1 w 18"/>
                <a:gd name="T15" fmla="*/ 4 h 12"/>
                <a:gd name="T16" fmla="*/ 1 w 18"/>
                <a:gd name="T17" fmla="*/ 8 h 12"/>
                <a:gd name="T18" fmla="*/ 3 w 18"/>
                <a:gd name="T19" fmla="*/ 8 h 12"/>
                <a:gd name="T20" fmla="*/ 5 w 18"/>
                <a:gd name="T21" fmla="*/ 11 h 12"/>
                <a:gd name="T22" fmla="*/ 8 w 18"/>
                <a:gd name="T23" fmla="*/ 10 h 12"/>
                <a:gd name="T24" fmla="*/ 9 w 18"/>
                <a:gd name="T25" fmla="*/ 10 h 12"/>
                <a:gd name="T26" fmla="*/ 12 w 18"/>
                <a:gd name="T27" fmla="*/ 11 h 12"/>
                <a:gd name="T28" fmla="*/ 14 w 18"/>
                <a:gd name="T29" fmla="*/ 9 h 12"/>
                <a:gd name="T30" fmla="*/ 16 w 18"/>
                <a:gd name="T31" fmla="*/ 10 h 12"/>
                <a:gd name="T32" fmla="*/ 18 w 18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0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9"/>
                    <a:pt x="3" y="10"/>
                    <a:pt x="5" y="11"/>
                  </a:cubicBezTo>
                  <a:cubicBezTo>
                    <a:pt x="6" y="12"/>
                    <a:pt x="7" y="11"/>
                    <a:pt x="8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1"/>
                    <a:pt x="11" y="11"/>
                    <a:pt x="12" y="11"/>
                  </a:cubicBezTo>
                  <a:cubicBezTo>
                    <a:pt x="13" y="11"/>
                    <a:pt x="13" y="10"/>
                    <a:pt x="14" y="9"/>
                  </a:cubicBezTo>
                  <a:cubicBezTo>
                    <a:pt x="14" y="10"/>
                    <a:pt x="15" y="10"/>
                    <a:pt x="16" y="10"/>
                  </a:cubicBezTo>
                  <a:cubicBezTo>
                    <a:pt x="18" y="9"/>
                    <a:pt x="18" y="8"/>
                    <a:pt x="18" y="6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93"/>
            <p:cNvSpPr>
              <a:spLocks/>
            </p:cNvSpPr>
            <p:nvPr/>
          </p:nvSpPr>
          <p:spPr bwMode="auto">
            <a:xfrm>
              <a:off x="5240337" y="3949699"/>
              <a:ext cx="71438" cy="47625"/>
            </a:xfrm>
            <a:custGeom>
              <a:avLst/>
              <a:gdLst>
                <a:gd name="T0" fmla="*/ 0 w 18"/>
                <a:gd name="T1" fmla="*/ 6 h 12"/>
                <a:gd name="T2" fmla="*/ 0 w 18"/>
                <a:gd name="T3" fmla="*/ 6 h 12"/>
                <a:gd name="T4" fmla="*/ 3 w 18"/>
                <a:gd name="T5" fmla="*/ 7 h 12"/>
                <a:gd name="T6" fmla="*/ 4 w 18"/>
                <a:gd name="T7" fmla="*/ 0 h 12"/>
                <a:gd name="T8" fmla="*/ 17 w 18"/>
                <a:gd name="T9" fmla="*/ 3 h 12"/>
                <a:gd name="T10" fmla="*/ 17 w 18"/>
                <a:gd name="T11" fmla="*/ 4 h 12"/>
                <a:gd name="T12" fmla="*/ 17 w 18"/>
                <a:gd name="T13" fmla="*/ 4 h 12"/>
                <a:gd name="T14" fmla="*/ 17 w 18"/>
                <a:gd name="T15" fmla="*/ 4 h 12"/>
                <a:gd name="T16" fmla="*/ 17 w 18"/>
                <a:gd name="T17" fmla="*/ 8 h 12"/>
                <a:gd name="T18" fmla="*/ 15 w 18"/>
                <a:gd name="T19" fmla="*/ 8 h 12"/>
                <a:gd name="T20" fmla="*/ 14 w 18"/>
                <a:gd name="T21" fmla="*/ 11 h 12"/>
                <a:gd name="T22" fmla="*/ 10 w 18"/>
                <a:gd name="T23" fmla="*/ 10 h 12"/>
                <a:gd name="T24" fmla="*/ 10 w 18"/>
                <a:gd name="T25" fmla="*/ 10 h 12"/>
                <a:gd name="T26" fmla="*/ 6 w 18"/>
                <a:gd name="T27" fmla="*/ 11 h 12"/>
                <a:gd name="T28" fmla="*/ 4 w 18"/>
                <a:gd name="T29" fmla="*/ 9 h 12"/>
                <a:gd name="T30" fmla="*/ 2 w 18"/>
                <a:gd name="T31" fmla="*/ 10 h 12"/>
                <a:gd name="T32" fmla="*/ 0 w 18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2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10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5"/>
                    <a:pt x="18" y="7"/>
                    <a:pt x="17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9"/>
                    <a:pt x="15" y="10"/>
                    <a:pt x="14" y="11"/>
                  </a:cubicBezTo>
                  <a:cubicBezTo>
                    <a:pt x="12" y="12"/>
                    <a:pt x="11" y="11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8" y="11"/>
                    <a:pt x="6" y="11"/>
                  </a:cubicBezTo>
                  <a:cubicBezTo>
                    <a:pt x="5" y="11"/>
                    <a:pt x="5" y="10"/>
                    <a:pt x="4" y="9"/>
                  </a:cubicBezTo>
                  <a:cubicBezTo>
                    <a:pt x="4" y="10"/>
                    <a:pt x="3" y="10"/>
                    <a:pt x="2" y="10"/>
                  </a:cubicBezTo>
                  <a:cubicBezTo>
                    <a:pt x="0" y="9"/>
                    <a:pt x="0" y="8"/>
                    <a:pt x="0" y="6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Rectangle 194"/>
            <p:cNvSpPr>
              <a:spLocks noChangeArrowheads="1"/>
            </p:cNvSpPr>
            <p:nvPr/>
          </p:nvSpPr>
          <p:spPr bwMode="auto">
            <a:xfrm>
              <a:off x="5240337" y="3949699"/>
              <a:ext cx="15875" cy="506412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Oval 195"/>
            <p:cNvSpPr>
              <a:spLocks noChangeArrowheads="1"/>
            </p:cNvSpPr>
            <p:nvPr/>
          </p:nvSpPr>
          <p:spPr bwMode="auto">
            <a:xfrm>
              <a:off x="5240337" y="3933824"/>
              <a:ext cx="15875" cy="31750"/>
            </a:xfrm>
            <a:prstGeom prst="ellipse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96"/>
            <p:cNvSpPr>
              <a:spLocks/>
            </p:cNvSpPr>
            <p:nvPr/>
          </p:nvSpPr>
          <p:spPr bwMode="auto">
            <a:xfrm>
              <a:off x="5895975" y="4368799"/>
              <a:ext cx="79375" cy="52387"/>
            </a:xfrm>
            <a:custGeom>
              <a:avLst/>
              <a:gdLst>
                <a:gd name="T0" fmla="*/ 20 w 20"/>
                <a:gd name="T1" fmla="*/ 7 h 13"/>
                <a:gd name="T2" fmla="*/ 20 w 20"/>
                <a:gd name="T3" fmla="*/ 7 h 13"/>
                <a:gd name="T4" fmla="*/ 17 w 20"/>
                <a:gd name="T5" fmla="*/ 8 h 13"/>
                <a:gd name="T6" fmla="*/ 16 w 20"/>
                <a:gd name="T7" fmla="*/ 0 h 13"/>
                <a:gd name="T8" fmla="*/ 1 w 20"/>
                <a:gd name="T9" fmla="*/ 4 h 13"/>
                <a:gd name="T10" fmla="*/ 1 w 20"/>
                <a:gd name="T11" fmla="*/ 4 h 13"/>
                <a:gd name="T12" fmla="*/ 1 w 20"/>
                <a:gd name="T13" fmla="*/ 4 h 13"/>
                <a:gd name="T14" fmla="*/ 1 w 20"/>
                <a:gd name="T15" fmla="*/ 4 h 13"/>
                <a:gd name="T16" fmla="*/ 1 w 20"/>
                <a:gd name="T17" fmla="*/ 8 h 13"/>
                <a:gd name="T18" fmla="*/ 3 w 20"/>
                <a:gd name="T19" fmla="*/ 9 h 13"/>
                <a:gd name="T20" fmla="*/ 5 w 20"/>
                <a:gd name="T21" fmla="*/ 12 h 13"/>
                <a:gd name="T22" fmla="*/ 9 w 20"/>
                <a:gd name="T23" fmla="*/ 11 h 13"/>
                <a:gd name="T24" fmla="*/ 9 w 20"/>
                <a:gd name="T25" fmla="*/ 11 h 13"/>
                <a:gd name="T26" fmla="*/ 13 w 20"/>
                <a:gd name="T27" fmla="*/ 12 h 13"/>
                <a:gd name="T28" fmla="*/ 15 w 20"/>
                <a:gd name="T29" fmla="*/ 10 h 13"/>
                <a:gd name="T30" fmla="*/ 18 w 20"/>
                <a:gd name="T31" fmla="*/ 11 h 13"/>
                <a:gd name="T32" fmla="*/ 20 w 20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3">
                  <a:moveTo>
                    <a:pt x="2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1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8"/>
                    <a:pt x="1" y="8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10"/>
                    <a:pt x="4" y="12"/>
                    <a:pt x="5" y="12"/>
                  </a:cubicBezTo>
                  <a:cubicBezTo>
                    <a:pt x="6" y="13"/>
                    <a:pt x="8" y="13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2" y="13"/>
                    <a:pt x="13" y="12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20" y="10"/>
                    <a:pt x="20" y="8"/>
                    <a:pt x="20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97"/>
            <p:cNvSpPr>
              <a:spLocks/>
            </p:cNvSpPr>
            <p:nvPr/>
          </p:nvSpPr>
          <p:spPr bwMode="auto">
            <a:xfrm>
              <a:off x="5956300" y="4368799"/>
              <a:ext cx="84138" cy="52387"/>
            </a:xfrm>
            <a:custGeom>
              <a:avLst/>
              <a:gdLst>
                <a:gd name="T0" fmla="*/ 1 w 21"/>
                <a:gd name="T1" fmla="*/ 7 h 13"/>
                <a:gd name="T2" fmla="*/ 1 w 21"/>
                <a:gd name="T3" fmla="*/ 7 h 13"/>
                <a:gd name="T4" fmla="*/ 3 w 21"/>
                <a:gd name="T5" fmla="*/ 8 h 13"/>
                <a:gd name="T6" fmla="*/ 5 w 21"/>
                <a:gd name="T7" fmla="*/ 0 h 13"/>
                <a:gd name="T8" fmla="*/ 20 w 21"/>
                <a:gd name="T9" fmla="*/ 4 h 13"/>
                <a:gd name="T10" fmla="*/ 20 w 21"/>
                <a:gd name="T11" fmla="*/ 4 h 13"/>
                <a:gd name="T12" fmla="*/ 20 w 21"/>
                <a:gd name="T13" fmla="*/ 4 h 13"/>
                <a:gd name="T14" fmla="*/ 20 w 21"/>
                <a:gd name="T15" fmla="*/ 4 h 13"/>
                <a:gd name="T16" fmla="*/ 19 w 21"/>
                <a:gd name="T17" fmla="*/ 8 h 13"/>
                <a:gd name="T18" fmla="*/ 17 w 21"/>
                <a:gd name="T19" fmla="*/ 9 h 13"/>
                <a:gd name="T20" fmla="*/ 15 w 21"/>
                <a:gd name="T21" fmla="*/ 12 h 13"/>
                <a:gd name="T22" fmla="*/ 11 w 21"/>
                <a:gd name="T23" fmla="*/ 11 h 13"/>
                <a:gd name="T24" fmla="*/ 11 w 21"/>
                <a:gd name="T25" fmla="*/ 11 h 13"/>
                <a:gd name="T26" fmla="*/ 8 w 21"/>
                <a:gd name="T27" fmla="*/ 12 h 13"/>
                <a:gd name="T28" fmla="*/ 5 w 21"/>
                <a:gd name="T29" fmla="*/ 10 h 13"/>
                <a:gd name="T30" fmla="*/ 3 w 21"/>
                <a:gd name="T31" fmla="*/ 11 h 13"/>
                <a:gd name="T32" fmla="*/ 1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1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6"/>
                    <a:pt x="20" y="8"/>
                    <a:pt x="19" y="8"/>
                  </a:cubicBezTo>
                  <a:cubicBezTo>
                    <a:pt x="18" y="9"/>
                    <a:pt x="18" y="9"/>
                    <a:pt x="17" y="9"/>
                  </a:cubicBezTo>
                  <a:cubicBezTo>
                    <a:pt x="17" y="10"/>
                    <a:pt x="17" y="12"/>
                    <a:pt x="15" y="12"/>
                  </a:cubicBezTo>
                  <a:cubicBezTo>
                    <a:pt x="14" y="13"/>
                    <a:pt x="12" y="13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9" y="13"/>
                    <a:pt x="8" y="12"/>
                  </a:cubicBezTo>
                  <a:cubicBezTo>
                    <a:pt x="6" y="12"/>
                    <a:pt x="6" y="11"/>
                    <a:pt x="5" y="10"/>
                  </a:cubicBezTo>
                  <a:cubicBezTo>
                    <a:pt x="5" y="11"/>
                    <a:pt x="3" y="11"/>
                    <a:pt x="3" y="11"/>
                  </a:cubicBezTo>
                  <a:cubicBezTo>
                    <a:pt x="1" y="10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98"/>
            <p:cNvSpPr>
              <a:spLocks/>
            </p:cNvSpPr>
            <p:nvPr/>
          </p:nvSpPr>
          <p:spPr bwMode="auto">
            <a:xfrm>
              <a:off x="5895975" y="4324349"/>
              <a:ext cx="79375" cy="52387"/>
            </a:xfrm>
            <a:custGeom>
              <a:avLst/>
              <a:gdLst>
                <a:gd name="T0" fmla="*/ 20 w 20"/>
                <a:gd name="T1" fmla="*/ 7 h 13"/>
                <a:gd name="T2" fmla="*/ 20 w 20"/>
                <a:gd name="T3" fmla="*/ 7 h 13"/>
                <a:gd name="T4" fmla="*/ 17 w 20"/>
                <a:gd name="T5" fmla="*/ 8 h 13"/>
                <a:gd name="T6" fmla="*/ 16 w 20"/>
                <a:gd name="T7" fmla="*/ 0 h 13"/>
                <a:gd name="T8" fmla="*/ 1 w 20"/>
                <a:gd name="T9" fmla="*/ 4 h 13"/>
                <a:gd name="T10" fmla="*/ 1 w 20"/>
                <a:gd name="T11" fmla="*/ 4 h 13"/>
                <a:gd name="T12" fmla="*/ 1 w 20"/>
                <a:gd name="T13" fmla="*/ 4 h 13"/>
                <a:gd name="T14" fmla="*/ 1 w 20"/>
                <a:gd name="T15" fmla="*/ 5 h 13"/>
                <a:gd name="T16" fmla="*/ 1 w 20"/>
                <a:gd name="T17" fmla="*/ 9 h 13"/>
                <a:gd name="T18" fmla="*/ 3 w 20"/>
                <a:gd name="T19" fmla="*/ 9 h 13"/>
                <a:gd name="T20" fmla="*/ 5 w 20"/>
                <a:gd name="T21" fmla="*/ 13 h 13"/>
                <a:gd name="T22" fmla="*/ 9 w 20"/>
                <a:gd name="T23" fmla="*/ 12 h 13"/>
                <a:gd name="T24" fmla="*/ 9 w 20"/>
                <a:gd name="T25" fmla="*/ 12 h 13"/>
                <a:gd name="T26" fmla="*/ 13 w 20"/>
                <a:gd name="T27" fmla="*/ 13 h 13"/>
                <a:gd name="T28" fmla="*/ 15 w 20"/>
                <a:gd name="T29" fmla="*/ 11 h 13"/>
                <a:gd name="T30" fmla="*/ 18 w 20"/>
                <a:gd name="T31" fmla="*/ 11 h 13"/>
                <a:gd name="T32" fmla="*/ 20 w 20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3">
                  <a:moveTo>
                    <a:pt x="2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1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6" y="13"/>
                    <a:pt x="8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2" y="13"/>
                    <a:pt x="13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20" y="10"/>
                    <a:pt x="20" y="9"/>
                    <a:pt x="20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99"/>
            <p:cNvSpPr>
              <a:spLocks/>
            </p:cNvSpPr>
            <p:nvPr/>
          </p:nvSpPr>
          <p:spPr bwMode="auto">
            <a:xfrm>
              <a:off x="5956300" y="4324349"/>
              <a:ext cx="84138" cy="52387"/>
            </a:xfrm>
            <a:custGeom>
              <a:avLst/>
              <a:gdLst>
                <a:gd name="T0" fmla="*/ 1 w 21"/>
                <a:gd name="T1" fmla="*/ 7 h 13"/>
                <a:gd name="T2" fmla="*/ 1 w 21"/>
                <a:gd name="T3" fmla="*/ 7 h 13"/>
                <a:gd name="T4" fmla="*/ 3 w 21"/>
                <a:gd name="T5" fmla="*/ 8 h 13"/>
                <a:gd name="T6" fmla="*/ 5 w 21"/>
                <a:gd name="T7" fmla="*/ 0 h 13"/>
                <a:gd name="T8" fmla="*/ 20 w 21"/>
                <a:gd name="T9" fmla="*/ 4 h 13"/>
                <a:gd name="T10" fmla="*/ 20 w 21"/>
                <a:gd name="T11" fmla="*/ 4 h 13"/>
                <a:gd name="T12" fmla="*/ 20 w 21"/>
                <a:gd name="T13" fmla="*/ 4 h 13"/>
                <a:gd name="T14" fmla="*/ 20 w 21"/>
                <a:gd name="T15" fmla="*/ 5 h 13"/>
                <a:gd name="T16" fmla="*/ 19 w 21"/>
                <a:gd name="T17" fmla="*/ 9 h 13"/>
                <a:gd name="T18" fmla="*/ 17 w 21"/>
                <a:gd name="T19" fmla="*/ 9 h 13"/>
                <a:gd name="T20" fmla="*/ 15 w 21"/>
                <a:gd name="T21" fmla="*/ 13 h 13"/>
                <a:gd name="T22" fmla="*/ 11 w 21"/>
                <a:gd name="T23" fmla="*/ 12 h 13"/>
                <a:gd name="T24" fmla="*/ 11 w 21"/>
                <a:gd name="T25" fmla="*/ 12 h 13"/>
                <a:gd name="T26" fmla="*/ 8 w 21"/>
                <a:gd name="T27" fmla="*/ 13 h 13"/>
                <a:gd name="T28" fmla="*/ 5 w 21"/>
                <a:gd name="T29" fmla="*/ 11 h 13"/>
                <a:gd name="T30" fmla="*/ 3 w 21"/>
                <a:gd name="T31" fmla="*/ 11 h 13"/>
                <a:gd name="T32" fmla="*/ 1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1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1" y="6"/>
                    <a:pt x="20" y="8"/>
                    <a:pt x="19" y="9"/>
                  </a:cubicBezTo>
                  <a:cubicBezTo>
                    <a:pt x="18" y="9"/>
                    <a:pt x="18" y="9"/>
                    <a:pt x="17" y="9"/>
                  </a:cubicBezTo>
                  <a:cubicBezTo>
                    <a:pt x="17" y="11"/>
                    <a:pt x="17" y="12"/>
                    <a:pt x="15" y="13"/>
                  </a:cubicBezTo>
                  <a:cubicBezTo>
                    <a:pt x="14" y="13"/>
                    <a:pt x="12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9" y="13"/>
                    <a:pt x="8" y="13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3" y="11"/>
                    <a:pt x="3" y="11"/>
                  </a:cubicBezTo>
                  <a:cubicBezTo>
                    <a:pt x="1" y="10"/>
                    <a:pt x="0" y="9"/>
                    <a:pt x="1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200"/>
            <p:cNvSpPr>
              <a:spLocks/>
            </p:cNvSpPr>
            <p:nvPr/>
          </p:nvSpPr>
          <p:spPr bwMode="auto">
            <a:xfrm>
              <a:off x="5895975" y="4279899"/>
              <a:ext cx="79375" cy="52387"/>
            </a:xfrm>
            <a:custGeom>
              <a:avLst/>
              <a:gdLst>
                <a:gd name="T0" fmla="*/ 20 w 20"/>
                <a:gd name="T1" fmla="*/ 7 h 13"/>
                <a:gd name="T2" fmla="*/ 20 w 20"/>
                <a:gd name="T3" fmla="*/ 7 h 13"/>
                <a:gd name="T4" fmla="*/ 17 w 20"/>
                <a:gd name="T5" fmla="*/ 8 h 13"/>
                <a:gd name="T6" fmla="*/ 16 w 20"/>
                <a:gd name="T7" fmla="*/ 0 h 13"/>
                <a:gd name="T8" fmla="*/ 1 w 20"/>
                <a:gd name="T9" fmla="*/ 4 h 13"/>
                <a:gd name="T10" fmla="*/ 1 w 20"/>
                <a:gd name="T11" fmla="*/ 5 h 13"/>
                <a:gd name="T12" fmla="*/ 1 w 20"/>
                <a:gd name="T13" fmla="*/ 5 h 13"/>
                <a:gd name="T14" fmla="*/ 1 w 20"/>
                <a:gd name="T15" fmla="*/ 5 h 13"/>
                <a:gd name="T16" fmla="*/ 1 w 20"/>
                <a:gd name="T17" fmla="*/ 9 h 13"/>
                <a:gd name="T18" fmla="*/ 3 w 20"/>
                <a:gd name="T19" fmla="*/ 9 h 13"/>
                <a:gd name="T20" fmla="*/ 5 w 20"/>
                <a:gd name="T21" fmla="*/ 13 h 13"/>
                <a:gd name="T22" fmla="*/ 9 w 20"/>
                <a:gd name="T23" fmla="*/ 12 h 13"/>
                <a:gd name="T24" fmla="*/ 9 w 20"/>
                <a:gd name="T25" fmla="*/ 12 h 13"/>
                <a:gd name="T26" fmla="*/ 13 w 20"/>
                <a:gd name="T27" fmla="*/ 13 h 13"/>
                <a:gd name="T28" fmla="*/ 15 w 20"/>
                <a:gd name="T29" fmla="*/ 11 h 13"/>
                <a:gd name="T30" fmla="*/ 18 w 20"/>
                <a:gd name="T31" fmla="*/ 11 h 13"/>
                <a:gd name="T32" fmla="*/ 20 w 20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3">
                  <a:moveTo>
                    <a:pt x="2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12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6" y="13"/>
                    <a:pt x="8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2" y="13"/>
                    <a:pt x="13" y="13"/>
                  </a:cubicBezTo>
                  <a:cubicBezTo>
                    <a:pt x="14" y="13"/>
                    <a:pt x="15" y="12"/>
                    <a:pt x="15" y="11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20" y="11"/>
                    <a:pt x="20" y="9"/>
                    <a:pt x="20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201"/>
            <p:cNvSpPr>
              <a:spLocks/>
            </p:cNvSpPr>
            <p:nvPr/>
          </p:nvSpPr>
          <p:spPr bwMode="auto">
            <a:xfrm>
              <a:off x="5956300" y="4279899"/>
              <a:ext cx="84138" cy="52387"/>
            </a:xfrm>
            <a:custGeom>
              <a:avLst/>
              <a:gdLst>
                <a:gd name="T0" fmla="*/ 1 w 21"/>
                <a:gd name="T1" fmla="*/ 7 h 13"/>
                <a:gd name="T2" fmla="*/ 1 w 21"/>
                <a:gd name="T3" fmla="*/ 7 h 13"/>
                <a:gd name="T4" fmla="*/ 3 w 21"/>
                <a:gd name="T5" fmla="*/ 8 h 13"/>
                <a:gd name="T6" fmla="*/ 5 w 21"/>
                <a:gd name="T7" fmla="*/ 0 h 13"/>
                <a:gd name="T8" fmla="*/ 20 w 21"/>
                <a:gd name="T9" fmla="*/ 4 h 13"/>
                <a:gd name="T10" fmla="*/ 20 w 21"/>
                <a:gd name="T11" fmla="*/ 5 h 13"/>
                <a:gd name="T12" fmla="*/ 20 w 21"/>
                <a:gd name="T13" fmla="*/ 5 h 13"/>
                <a:gd name="T14" fmla="*/ 20 w 21"/>
                <a:gd name="T15" fmla="*/ 5 h 13"/>
                <a:gd name="T16" fmla="*/ 19 w 21"/>
                <a:gd name="T17" fmla="*/ 9 h 13"/>
                <a:gd name="T18" fmla="*/ 17 w 21"/>
                <a:gd name="T19" fmla="*/ 9 h 13"/>
                <a:gd name="T20" fmla="*/ 15 w 21"/>
                <a:gd name="T21" fmla="*/ 13 h 13"/>
                <a:gd name="T22" fmla="*/ 11 w 21"/>
                <a:gd name="T23" fmla="*/ 12 h 13"/>
                <a:gd name="T24" fmla="*/ 11 w 21"/>
                <a:gd name="T25" fmla="*/ 12 h 13"/>
                <a:gd name="T26" fmla="*/ 8 w 21"/>
                <a:gd name="T27" fmla="*/ 13 h 13"/>
                <a:gd name="T28" fmla="*/ 5 w 21"/>
                <a:gd name="T29" fmla="*/ 11 h 13"/>
                <a:gd name="T30" fmla="*/ 3 w 21"/>
                <a:gd name="T31" fmla="*/ 11 h 13"/>
                <a:gd name="T32" fmla="*/ 1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2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6"/>
                    <a:pt x="20" y="8"/>
                    <a:pt x="19" y="9"/>
                  </a:cubicBezTo>
                  <a:cubicBezTo>
                    <a:pt x="18" y="9"/>
                    <a:pt x="18" y="9"/>
                    <a:pt x="17" y="9"/>
                  </a:cubicBezTo>
                  <a:cubicBezTo>
                    <a:pt x="17" y="11"/>
                    <a:pt x="17" y="12"/>
                    <a:pt x="15" y="13"/>
                  </a:cubicBezTo>
                  <a:cubicBezTo>
                    <a:pt x="14" y="13"/>
                    <a:pt x="12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9" y="13"/>
                    <a:pt x="8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5" y="11"/>
                    <a:pt x="3" y="11"/>
                    <a:pt x="3" y="11"/>
                  </a:cubicBezTo>
                  <a:cubicBezTo>
                    <a:pt x="1" y="11"/>
                    <a:pt x="0" y="9"/>
                    <a:pt x="1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202"/>
            <p:cNvSpPr>
              <a:spLocks/>
            </p:cNvSpPr>
            <p:nvPr/>
          </p:nvSpPr>
          <p:spPr bwMode="auto">
            <a:xfrm>
              <a:off x="5895975" y="4238624"/>
              <a:ext cx="79375" cy="52387"/>
            </a:xfrm>
            <a:custGeom>
              <a:avLst/>
              <a:gdLst>
                <a:gd name="T0" fmla="*/ 20 w 20"/>
                <a:gd name="T1" fmla="*/ 7 h 13"/>
                <a:gd name="T2" fmla="*/ 20 w 20"/>
                <a:gd name="T3" fmla="*/ 6 h 13"/>
                <a:gd name="T4" fmla="*/ 17 w 20"/>
                <a:gd name="T5" fmla="*/ 7 h 13"/>
                <a:gd name="T6" fmla="*/ 16 w 20"/>
                <a:gd name="T7" fmla="*/ 0 h 13"/>
                <a:gd name="T8" fmla="*/ 1 w 20"/>
                <a:gd name="T9" fmla="*/ 4 h 13"/>
                <a:gd name="T10" fmla="*/ 1 w 20"/>
                <a:gd name="T11" fmla="*/ 4 h 13"/>
                <a:gd name="T12" fmla="*/ 1 w 20"/>
                <a:gd name="T13" fmla="*/ 4 h 13"/>
                <a:gd name="T14" fmla="*/ 1 w 20"/>
                <a:gd name="T15" fmla="*/ 4 h 13"/>
                <a:gd name="T16" fmla="*/ 1 w 20"/>
                <a:gd name="T17" fmla="*/ 8 h 13"/>
                <a:gd name="T18" fmla="*/ 3 w 20"/>
                <a:gd name="T19" fmla="*/ 9 h 13"/>
                <a:gd name="T20" fmla="*/ 5 w 20"/>
                <a:gd name="T21" fmla="*/ 12 h 13"/>
                <a:gd name="T22" fmla="*/ 9 w 20"/>
                <a:gd name="T23" fmla="*/ 11 h 13"/>
                <a:gd name="T24" fmla="*/ 9 w 20"/>
                <a:gd name="T25" fmla="*/ 11 h 13"/>
                <a:gd name="T26" fmla="*/ 13 w 20"/>
                <a:gd name="T27" fmla="*/ 12 h 13"/>
                <a:gd name="T28" fmla="*/ 15 w 20"/>
                <a:gd name="T29" fmla="*/ 10 h 13"/>
                <a:gd name="T30" fmla="*/ 18 w 20"/>
                <a:gd name="T31" fmla="*/ 10 h 13"/>
                <a:gd name="T32" fmla="*/ 20 w 20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3"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1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3" y="10"/>
                    <a:pt x="4" y="11"/>
                    <a:pt x="5" y="12"/>
                  </a:cubicBezTo>
                  <a:cubicBezTo>
                    <a:pt x="6" y="13"/>
                    <a:pt x="8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2" y="12"/>
                    <a:pt x="13" y="12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6" y="11"/>
                    <a:pt x="17" y="11"/>
                    <a:pt x="18" y="10"/>
                  </a:cubicBezTo>
                  <a:cubicBezTo>
                    <a:pt x="20" y="10"/>
                    <a:pt x="20" y="8"/>
                    <a:pt x="20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203"/>
            <p:cNvSpPr>
              <a:spLocks/>
            </p:cNvSpPr>
            <p:nvPr/>
          </p:nvSpPr>
          <p:spPr bwMode="auto">
            <a:xfrm>
              <a:off x="5956300" y="4238624"/>
              <a:ext cx="84138" cy="52387"/>
            </a:xfrm>
            <a:custGeom>
              <a:avLst/>
              <a:gdLst>
                <a:gd name="T0" fmla="*/ 1 w 21"/>
                <a:gd name="T1" fmla="*/ 7 h 13"/>
                <a:gd name="T2" fmla="*/ 1 w 21"/>
                <a:gd name="T3" fmla="*/ 6 h 13"/>
                <a:gd name="T4" fmla="*/ 3 w 21"/>
                <a:gd name="T5" fmla="*/ 7 h 13"/>
                <a:gd name="T6" fmla="*/ 5 w 21"/>
                <a:gd name="T7" fmla="*/ 0 h 13"/>
                <a:gd name="T8" fmla="*/ 20 w 21"/>
                <a:gd name="T9" fmla="*/ 4 h 13"/>
                <a:gd name="T10" fmla="*/ 20 w 21"/>
                <a:gd name="T11" fmla="*/ 4 h 13"/>
                <a:gd name="T12" fmla="*/ 20 w 21"/>
                <a:gd name="T13" fmla="*/ 4 h 13"/>
                <a:gd name="T14" fmla="*/ 20 w 21"/>
                <a:gd name="T15" fmla="*/ 4 h 13"/>
                <a:gd name="T16" fmla="*/ 19 w 21"/>
                <a:gd name="T17" fmla="*/ 8 h 13"/>
                <a:gd name="T18" fmla="*/ 17 w 21"/>
                <a:gd name="T19" fmla="*/ 9 h 13"/>
                <a:gd name="T20" fmla="*/ 15 w 21"/>
                <a:gd name="T21" fmla="*/ 12 h 13"/>
                <a:gd name="T22" fmla="*/ 11 w 21"/>
                <a:gd name="T23" fmla="*/ 11 h 13"/>
                <a:gd name="T24" fmla="*/ 11 w 21"/>
                <a:gd name="T25" fmla="*/ 11 h 13"/>
                <a:gd name="T26" fmla="*/ 8 w 21"/>
                <a:gd name="T27" fmla="*/ 12 h 13"/>
                <a:gd name="T28" fmla="*/ 5 w 21"/>
                <a:gd name="T29" fmla="*/ 10 h 13"/>
                <a:gd name="T30" fmla="*/ 3 w 21"/>
                <a:gd name="T31" fmla="*/ 10 h 13"/>
                <a:gd name="T32" fmla="*/ 1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1" y="7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1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0" y="7"/>
                    <a:pt x="19" y="8"/>
                  </a:cubicBezTo>
                  <a:cubicBezTo>
                    <a:pt x="18" y="8"/>
                    <a:pt x="18" y="9"/>
                    <a:pt x="17" y="9"/>
                  </a:cubicBezTo>
                  <a:cubicBezTo>
                    <a:pt x="17" y="10"/>
                    <a:pt x="17" y="11"/>
                    <a:pt x="15" y="12"/>
                  </a:cubicBezTo>
                  <a:cubicBezTo>
                    <a:pt x="14" y="13"/>
                    <a:pt x="12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9" y="12"/>
                    <a:pt x="8" y="12"/>
                  </a:cubicBezTo>
                  <a:cubicBezTo>
                    <a:pt x="6" y="12"/>
                    <a:pt x="6" y="11"/>
                    <a:pt x="5" y="10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1" y="10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204"/>
            <p:cNvSpPr>
              <a:spLocks/>
            </p:cNvSpPr>
            <p:nvPr/>
          </p:nvSpPr>
          <p:spPr bwMode="auto">
            <a:xfrm>
              <a:off x="5895975" y="4195762"/>
              <a:ext cx="79375" cy="52387"/>
            </a:xfrm>
            <a:custGeom>
              <a:avLst/>
              <a:gdLst>
                <a:gd name="T0" fmla="*/ 20 w 20"/>
                <a:gd name="T1" fmla="*/ 7 h 13"/>
                <a:gd name="T2" fmla="*/ 20 w 20"/>
                <a:gd name="T3" fmla="*/ 6 h 13"/>
                <a:gd name="T4" fmla="*/ 17 w 20"/>
                <a:gd name="T5" fmla="*/ 7 h 13"/>
                <a:gd name="T6" fmla="*/ 16 w 20"/>
                <a:gd name="T7" fmla="*/ 0 h 13"/>
                <a:gd name="T8" fmla="*/ 1 w 20"/>
                <a:gd name="T9" fmla="*/ 4 h 13"/>
                <a:gd name="T10" fmla="*/ 1 w 20"/>
                <a:gd name="T11" fmla="*/ 4 h 13"/>
                <a:gd name="T12" fmla="*/ 1 w 20"/>
                <a:gd name="T13" fmla="*/ 4 h 13"/>
                <a:gd name="T14" fmla="*/ 1 w 20"/>
                <a:gd name="T15" fmla="*/ 4 h 13"/>
                <a:gd name="T16" fmla="*/ 1 w 20"/>
                <a:gd name="T17" fmla="*/ 8 h 13"/>
                <a:gd name="T18" fmla="*/ 3 w 20"/>
                <a:gd name="T19" fmla="*/ 9 h 13"/>
                <a:gd name="T20" fmla="*/ 5 w 20"/>
                <a:gd name="T21" fmla="*/ 12 h 13"/>
                <a:gd name="T22" fmla="*/ 9 w 20"/>
                <a:gd name="T23" fmla="*/ 11 h 13"/>
                <a:gd name="T24" fmla="*/ 9 w 20"/>
                <a:gd name="T25" fmla="*/ 11 h 13"/>
                <a:gd name="T26" fmla="*/ 13 w 20"/>
                <a:gd name="T27" fmla="*/ 12 h 13"/>
                <a:gd name="T28" fmla="*/ 15 w 20"/>
                <a:gd name="T29" fmla="*/ 10 h 13"/>
                <a:gd name="T30" fmla="*/ 18 w 20"/>
                <a:gd name="T31" fmla="*/ 11 h 13"/>
                <a:gd name="T32" fmla="*/ 20 w 20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3">
                  <a:moveTo>
                    <a:pt x="20" y="7"/>
                  </a:moveTo>
                  <a:cubicBezTo>
                    <a:pt x="20" y="7"/>
                    <a:pt x="20" y="7"/>
                    <a:pt x="20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1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10"/>
                    <a:pt x="4" y="12"/>
                    <a:pt x="5" y="12"/>
                  </a:cubicBezTo>
                  <a:cubicBezTo>
                    <a:pt x="6" y="13"/>
                    <a:pt x="8" y="12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2" y="13"/>
                    <a:pt x="13" y="12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20" y="10"/>
                    <a:pt x="20" y="8"/>
                    <a:pt x="20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206"/>
            <p:cNvSpPr>
              <a:spLocks/>
            </p:cNvSpPr>
            <p:nvPr/>
          </p:nvSpPr>
          <p:spPr bwMode="auto">
            <a:xfrm>
              <a:off x="5956300" y="4195762"/>
              <a:ext cx="84138" cy="52387"/>
            </a:xfrm>
            <a:custGeom>
              <a:avLst/>
              <a:gdLst>
                <a:gd name="T0" fmla="*/ 1 w 21"/>
                <a:gd name="T1" fmla="*/ 7 h 13"/>
                <a:gd name="T2" fmla="*/ 1 w 21"/>
                <a:gd name="T3" fmla="*/ 6 h 13"/>
                <a:gd name="T4" fmla="*/ 3 w 21"/>
                <a:gd name="T5" fmla="*/ 7 h 13"/>
                <a:gd name="T6" fmla="*/ 5 w 21"/>
                <a:gd name="T7" fmla="*/ 0 h 13"/>
                <a:gd name="T8" fmla="*/ 20 w 21"/>
                <a:gd name="T9" fmla="*/ 4 h 13"/>
                <a:gd name="T10" fmla="*/ 20 w 21"/>
                <a:gd name="T11" fmla="*/ 4 h 13"/>
                <a:gd name="T12" fmla="*/ 20 w 21"/>
                <a:gd name="T13" fmla="*/ 4 h 13"/>
                <a:gd name="T14" fmla="*/ 20 w 21"/>
                <a:gd name="T15" fmla="*/ 4 h 13"/>
                <a:gd name="T16" fmla="*/ 19 w 21"/>
                <a:gd name="T17" fmla="*/ 8 h 13"/>
                <a:gd name="T18" fmla="*/ 17 w 21"/>
                <a:gd name="T19" fmla="*/ 9 h 13"/>
                <a:gd name="T20" fmla="*/ 15 w 21"/>
                <a:gd name="T21" fmla="*/ 12 h 13"/>
                <a:gd name="T22" fmla="*/ 11 w 21"/>
                <a:gd name="T23" fmla="*/ 11 h 13"/>
                <a:gd name="T24" fmla="*/ 11 w 21"/>
                <a:gd name="T25" fmla="*/ 11 h 13"/>
                <a:gd name="T26" fmla="*/ 8 w 21"/>
                <a:gd name="T27" fmla="*/ 12 h 13"/>
                <a:gd name="T28" fmla="*/ 5 w 21"/>
                <a:gd name="T29" fmla="*/ 10 h 13"/>
                <a:gd name="T30" fmla="*/ 3 w 21"/>
                <a:gd name="T31" fmla="*/ 11 h 13"/>
                <a:gd name="T32" fmla="*/ 1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1" y="7"/>
                  </a:moveTo>
                  <a:cubicBezTo>
                    <a:pt x="1" y="7"/>
                    <a:pt x="1" y="7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1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6"/>
                    <a:pt x="20" y="7"/>
                    <a:pt x="19" y="8"/>
                  </a:cubicBezTo>
                  <a:cubicBezTo>
                    <a:pt x="18" y="9"/>
                    <a:pt x="18" y="9"/>
                    <a:pt x="17" y="9"/>
                  </a:cubicBezTo>
                  <a:cubicBezTo>
                    <a:pt x="17" y="10"/>
                    <a:pt x="17" y="12"/>
                    <a:pt x="15" y="12"/>
                  </a:cubicBezTo>
                  <a:cubicBezTo>
                    <a:pt x="14" y="13"/>
                    <a:pt x="12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9" y="13"/>
                    <a:pt x="8" y="12"/>
                  </a:cubicBezTo>
                  <a:cubicBezTo>
                    <a:pt x="6" y="12"/>
                    <a:pt x="6" y="11"/>
                    <a:pt x="5" y="10"/>
                  </a:cubicBezTo>
                  <a:cubicBezTo>
                    <a:pt x="5" y="11"/>
                    <a:pt x="3" y="11"/>
                    <a:pt x="3" y="11"/>
                  </a:cubicBezTo>
                  <a:cubicBezTo>
                    <a:pt x="1" y="10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7"/>
            <p:cNvSpPr>
              <a:spLocks/>
            </p:cNvSpPr>
            <p:nvPr/>
          </p:nvSpPr>
          <p:spPr bwMode="auto">
            <a:xfrm>
              <a:off x="5895975" y="4151312"/>
              <a:ext cx="79375" cy="52387"/>
            </a:xfrm>
            <a:custGeom>
              <a:avLst/>
              <a:gdLst>
                <a:gd name="T0" fmla="*/ 20 w 20"/>
                <a:gd name="T1" fmla="*/ 7 h 13"/>
                <a:gd name="T2" fmla="*/ 20 w 20"/>
                <a:gd name="T3" fmla="*/ 7 h 13"/>
                <a:gd name="T4" fmla="*/ 17 w 20"/>
                <a:gd name="T5" fmla="*/ 8 h 13"/>
                <a:gd name="T6" fmla="*/ 16 w 20"/>
                <a:gd name="T7" fmla="*/ 0 h 13"/>
                <a:gd name="T8" fmla="*/ 1 w 20"/>
                <a:gd name="T9" fmla="*/ 4 h 13"/>
                <a:gd name="T10" fmla="*/ 1 w 20"/>
                <a:gd name="T11" fmla="*/ 4 h 13"/>
                <a:gd name="T12" fmla="*/ 1 w 20"/>
                <a:gd name="T13" fmla="*/ 4 h 13"/>
                <a:gd name="T14" fmla="*/ 1 w 20"/>
                <a:gd name="T15" fmla="*/ 4 h 13"/>
                <a:gd name="T16" fmla="*/ 1 w 20"/>
                <a:gd name="T17" fmla="*/ 9 h 13"/>
                <a:gd name="T18" fmla="*/ 3 w 20"/>
                <a:gd name="T19" fmla="*/ 9 h 13"/>
                <a:gd name="T20" fmla="*/ 5 w 20"/>
                <a:gd name="T21" fmla="*/ 12 h 13"/>
                <a:gd name="T22" fmla="*/ 9 w 20"/>
                <a:gd name="T23" fmla="*/ 11 h 13"/>
                <a:gd name="T24" fmla="*/ 9 w 20"/>
                <a:gd name="T25" fmla="*/ 11 h 13"/>
                <a:gd name="T26" fmla="*/ 13 w 20"/>
                <a:gd name="T27" fmla="*/ 12 h 13"/>
                <a:gd name="T28" fmla="*/ 15 w 20"/>
                <a:gd name="T29" fmla="*/ 10 h 13"/>
                <a:gd name="T30" fmla="*/ 18 w 20"/>
                <a:gd name="T31" fmla="*/ 11 h 13"/>
                <a:gd name="T32" fmla="*/ 20 w 20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3">
                  <a:moveTo>
                    <a:pt x="2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1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10"/>
                    <a:pt x="4" y="12"/>
                    <a:pt x="5" y="12"/>
                  </a:cubicBezTo>
                  <a:cubicBezTo>
                    <a:pt x="6" y="13"/>
                    <a:pt x="8" y="13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2" y="13"/>
                    <a:pt x="13" y="12"/>
                  </a:cubicBezTo>
                  <a:cubicBezTo>
                    <a:pt x="14" y="12"/>
                    <a:pt x="15" y="11"/>
                    <a:pt x="15" y="10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20" y="10"/>
                    <a:pt x="20" y="8"/>
                    <a:pt x="20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08"/>
            <p:cNvSpPr>
              <a:spLocks/>
            </p:cNvSpPr>
            <p:nvPr/>
          </p:nvSpPr>
          <p:spPr bwMode="auto">
            <a:xfrm>
              <a:off x="5956300" y="4151312"/>
              <a:ext cx="84138" cy="52387"/>
            </a:xfrm>
            <a:custGeom>
              <a:avLst/>
              <a:gdLst>
                <a:gd name="T0" fmla="*/ 1 w 21"/>
                <a:gd name="T1" fmla="*/ 7 h 13"/>
                <a:gd name="T2" fmla="*/ 1 w 21"/>
                <a:gd name="T3" fmla="*/ 7 h 13"/>
                <a:gd name="T4" fmla="*/ 3 w 21"/>
                <a:gd name="T5" fmla="*/ 8 h 13"/>
                <a:gd name="T6" fmla="*/ 5 w 21"/>
                <a:gd name="T7" fmla="*/ 0 h 13"/>
                <a:gd name="T8" fmla="*/ 20 w 21"/>
                <a:gd name="T9" fmla="*/ 4 h 13"/>
                <a:gd name="T10" fmla="*/ 20 w 21"/>
                <a:gd name="T11" fmla="*/ 4 h 13"/>
                <a:gd name="T12" fmla="*/ 20 w 21"/>
                <a:gd name="T13" fmla="*/ 4 h 13"/>
                <a:gd name="T14" fmla="*/ 20 w 21"/>
                <a:gd name="T15" fmla="*/ 4 h 13"/>
                <a:gd name="T16" fmla="*/ 19 w 21"/>
                <a:gd name="T17" fmla="*/ 9 h 13"/>
                <a:gd name="T18" fmla="*/ 17 w 21"/>
                <a:gd name="T19" fmla="*/ 9 h 13"/>
                <a:gd name="T20" fmla="*/ 15 w 21"/>
                <a:gd name="T21" fmla="*/ 12 h 13"/>
                <a:gd name="T22" fmla="*/ 11 w 21"/>
                <a:gd name="T23" fmla="*/ 11 h 13"/>
                <a:gd name="T24" fmla="*/ 11 w 21"/>
                <a:gd name="T25" fmla="*/ 11 h 13"/>
                <a:gd name="T26" fmla="*/ 8 w 21"/>
                <a:gd name="T27" fmla="*/ 12 h 13"/>
                <a:gd name="T28" fmla="*/ 5 w 21"/>
                <a:gd name="T29" fmla="*/ 10 h 13"/>
                <a:gd name="T30" fmla="*/ 3 w 21"/>
                <a:gd name="T31" fmla="*/ 11 h 13"/>
                <a:gd name="T32" fmla="*/ 1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1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6"/>
                    <a:pt x="20" y="8"/>
                    <a:pt x="19" y="9"/>
                  </a:cubicBezTo>
                  <a:cubicBezTo>
                    <a:pt x="18" y="9"/>
                    <a:pt x="18" y="9"/>
                    <a:pt x="17" y="9"/>
                  </a:cubicBezTo>
                  <a:cubicBezTo>
                    <a:pt x="17" y="10"/>
                    <a:pt x="17" y="12"/>
                    <a:pt x="15" y="12"/>
                  </a:cubicBezTo>
                  <a:cubicBezTo>
                    <a:pt x="14" y="13"/>
                    <a:pt x="12" y="13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9" y="13"/>
                    <a:pt x="8" y="12"/>
                  </a:cubicBezTo>
                  <a:cubicBezTo>
                    <a:pt x="6" y="12"/>
                    <a:pt x="6" y="11"/>
                    <a:pt x="5" y="10"/>
                  </a:cubicBezTo>
                  <a:cubicBezTo>
                    <a:pt x="5" y="11"/>
                    <a:pt x="3" y="11"/>
                    <a:pt x="3" y="11"/>
                  </a:cubicBezTo>
                  <a:cubicBezTo>
                    <a:pt x="1" y="10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09"/>
            <p:cNvSpPr>
              <a:spLocks/>
            </p:cNvSpPr>
            <p:nvPr/>
          </p:nvSpPr>
          <p:spPr bwMode="auto">
            <a:xfrm>
              <a:off x="5895975" y="4106862"/>
              <a:ext cx="79375" cy="52387"/>
            </a:xfrm>
            <a:custGeom>
              <a:avLst/>
              <a:gdLst>
                <a:gd name="T0" fmla="*/ 20 w 20"/>
                <a:gd name="T1" fmla="*/ 7 h 13"/>
                <a:gd name="T2" fmla="*/ 20 w 20"/>
                <a:gd name="T3" fmla="*/ 7 h 13"/>
                <a:gd name="T4" fmla="*/ 17 w 20"/>
                <a:gd name="T5" fmla="*/ 8 h 13"/>
                <a:gd name="T6" fmla="*/ 16 w 20"/>
                <a:gd name="T7" fmla="*/ 0 h 13"/>
                <a:gd name="T8" fmla="*/ 1 w 20"/>
                <a:gd name="T9" fmla="*/ 4 h 13"/>
                <a:gd name="T10" fmla="*/ 1 w 20"/>
                <a:gd name="T11" fmla="*/ 4 h 13"/>
                <a:gd name="T12" fmla="*/ 1 w 20"/>
                <a:gd name="T13" fmla="*/ 4 h 13"/>
                <a:gd name="T14" fmla="*/ 1 w 20"/>
                <a:gd name="T15" fmla="*/ 5 h 13"/>
                <a:gd name="T16" fmla="*/ 1 w 20"/>
                <a:gd name="T17" fmla="*/ 9 h 13"/>
                <a:gd name="T18" fmla="*/ 3 w 20"/>
                <a:gd name="T19" fmla="*/ 9 h 13"/>
                <a:gd name="T20" fmla="*/ 5 w 20"/>
                <a:gd name="T21" fmla="*/ 13 h 13"/>
                <a:gd name="T22" fmla="*/ 9 w 20"/>
                <a:gd name="T23" fmla="*/ 12 h 13"/>
                <a:gd name="T24" fmla="*/ 9 w 20"/>
                <a:gd name="T25" fmla="*/ 12 h 13"/>
                <a:gd name="T26" fmla="*/ 13 w 20"/>
                <a:gd name="T27" fmla="*/ 13 h 13"/>
                <a:gd name="T28" fmla="*/ 15 w 20"/>
                <a:gd name="T29" fmla="*/ 11 h 13"/>
                <a:gd name="T30" fmla="*/ 18 w 20"/>
                <a:gd name="T31" fmla="*/ 11 h 13"/>
                <a:gd name="T32" fmla="*/ 20 w 20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3">
                  <a:moveTo>
                    <a:pt x="2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1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6" y="13"/>
                    <a:pt x="8" y="13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2" y="13"/>
                    <a:pt x="13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20" y="10"/>
                    <a:pt x="20" y="9"/>
                    <a:pt x="20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210"/>
            <p:cNvSpPr>
              <a:spLocks/>
            </p:cNvSpPr>
            <p:nvPr/>
          </p:nvSpPr>
          <p:spPr bwMode="auto">
            <a:xfrm>
              <a:off x="5956300" y="4106862"/>
              <a:ext cx="84138" cy="52387"/>
            </a:xfrm>
            <a:custGeom>
              <a:avLst/>
              <a:gdLst>
                <a:gd name="T0" fmla="*/ 1 w 21"/>
                <a:gd name="T1" fmla="*/ 7 h 13"/>
                <a:gd name="T2" fmla="*/ 1 w 21"/>
                <a:gd name="T3" fmla="*/ 7 h 13"/>
                <a:gd name="T4" fmla="*/ 3 w 21"/>
                <a:gd name="T5" fmla="*/ 8 h 13"/>
                <a:gd name="T6" fmla="*/ 5 w 21"/>
                <a:gd name="T7" fmla="*/ 0 h 13"/>
                <a:gd name="T8" fmla="*/ 20 w 21"/>
                <a:gd name="T9" fmla="*/ 4 h 13"/>
                <a:gd name="T10" fmla="*/ 20 w 21"/>
                <a:gd name="T11" fmla="*/ 4 h 13"/>
                <a:gd name="T12" fmla="*/ 20 w 21"/>
                <a:gd name="T13" fmla="*/ 4 h 13"/>
                <a:gd name="T14" fmla="*/ 20 w 21"/>
                <a:gd name="T15" fmla="*/ 5 h 13"/>
                <a:gd name="T16" fmla="*/ 19 w 21"/>
                <a:gd name="T17" fmla="*/ 9 h 13"/>
                <a:gd name="T18" fmla="*/ 17 w 21"/>
                <a:gd name="T19" fmla="*/ 9 h 13"/>
                <a:gd name="T20" fmla="*/ 15 w 21"/>
                <a:gd name="T21" fmla="*/ 13 h 13"/>
                <a:gd name="T22" fmla="*/ 11 w 21"/>
                <a:gd name="T23" fmla="*/ 12 h 13"/>
                <a:gd name="T24" fmla="*/ 11 w 21"/>
                <a:gd name="T25" fmla="*/ 12 h 13"/>
                <a:gd name="T26" fmla="*/ 8 w 21"/>
                <a:gd name="T27" fmla="*/ 13 h 13"/>
                <a:gd name="T28" fmla="*/ 5 w 21"/>
                <a:gd name="T29" fmla="*/ 11 h 13"/>
                <a:gd name="T30" fmla="*/ 3 w 21"/>
                <a:gd name="T31" fmla="*/ 11 h 13"/>
                <a:gd name="T32" fmla="*/ 1 w 21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3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1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5"/>
                  </a:cubicBezTo>
                  <a:cubicBezTo>
                    <a:pt x="21" y="6"/>
                    <a:pt x="20" y="8"/>
                    <a:pt x="19" y="9"/>
                  </a:cubicBezTo>
                  <a:cubicBezTo>
                    <a:pt x="18" y="9"/>
                    <a:pt x="18" y="9"/>
                    <a:pt x="17" y="9"/>
                  </a:cubicBezTo>
                  <a:cubicBezTo>
                    <a:pt x="17" y="11"/>
                    <a:pt x="17" y="12"/>
                    <a:pt x="15" y="13"/>
                  </a:cubicBezTo>
                  <a:cubicBezTo>
                    <a:pt x="14" y="13"/>
                    <a:pt x="12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9" y="13"/>
                    <a:pt x="8" y="13"/>
                  </a:cubicBezTo>
                  <a:cubicBezTo>
                    <a:pt x="6" y="12"/>
                    <a:pt x="6" y="12"/>
                    <a:pt x="5" y="11"/>
                  </a:cubicBezTo>
                  <a:cubicBezTo>
                    <a:pt x="5" y="11"/>
                    <a:pt x="3" y="11"/>
                    <a:pt x="3" y="11"/>
                  </a:cubicBezTo>
                  <a:cubicBezTo>
                    <a:pt x="1" y="10"/>
                    <a:pt x="0" y="9"/>
                    <a:pt x="1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5899150" y="4067174"/>
              <a:ext cx="76200" cy="47625"/>
            </a:xfrm>
            <a:custGeom>
              <a:avLst/>
              <a:gdLst>
                <a:gd name="T0" fmla="*/ 19 w 19"/>
                <a:gd name="T1" fmla="*/ 6 h 12"/>
                <a:gd name="T2" fmla="*/ 19 w 19"/>
                <a:gd name="T3" fmla="*/ 6 h 12"/>
                <a:gd name="T4" fmla="*/ 16 w 19"/>
                <a:gd name="T5" fmla="*/ 7 h 12"/>
                <a:gd name="T6" fmla="*/ 15 w 19"/>
                <a:gd name="T7" fmla="*/ 0 h 12"/>
                <a:gd name="T8" fmla="*/ 1 w 19"/>
                <a:gd name="T9" fmla="*/ 4 h 12"/>
                <a:gd name="T10" fmla="*/ 1 w 19"/>
                <a:gd name="T11" fmla="*/ 4 h 12"/>
                <a:gd name="T12" fmla="*/ 1 w 19"/>
                <a:gd name="T13" fmla="*/ 4 h 12"/>
                <a:gd name="T14" fmla="*/ 1 w 19"/>
                <a:gd name="T15" fmla="*/ 4 h 12"/>
                <a:gd name="T16" fmla="*/ 1 w 19"/>
                <a:gd name="T17" fmla="*/ 8 h 12"/>
                <a:gd name="T18" fmla="*/ 3 w 19"/>
                <a:gd name="T19" fmla="*/ 8 h 12"/>
                <a:gd name="T20" fmla="*/ 5 w 19"/>
                <a:gd name="T21" fmla="*/ 11 h 12"/>
                <a:gd name="T22" fmla="*/ 9 w 19"/>
                <a:gd name="T23" fmla="*/ 10 h 12"/>
                <a:gd name="T24" fmla="*/ 9 w 19"/>
                <a:gd name="T25" fmla="*/ 10 h 12"/>
                <a:gd name="T26" fmla="*/ 12 w 19"/>
                <a:gd name="T27" fmla="*/ 11 h 12"/>
                <a:gd name="T28" fmla="*/ 14 w 19"/>
                <a:gd name="T29" fmla="*/ 10 h 12"/>
                <a:gd name="T30" fmla="*/ 17 w 19"/>
                <a:gd name="T31" fmla="*/ 10 h 12"/>
                <a:gd name="T32" fmla="*/ 19 w 19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2">
                  <a:moveTo>
                    <a:pt x="19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10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10"/>
                    <a:pt x="3" y="11"/>
                    <a:pt x="5" y="11"/>
                  </a:cubicBezTo>
                  <a:cubicBezTo>
                    <a:pt x="6" y="12"/>
                    <a:pt x="8" y="12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1"/>
                  </a:cubicBezTo>
                  <a:cubicBezTo>
                    <a:pt x="13" y="11"/>
                    <a:pt x="14" y="11"/>
                    <a:pt x="14" y="10"/>
                  </a:cubicBezTo>
                  <a:cubicBezTo>
                    <a:pt x="15" y="10"/>
                    <a:pt x="16" y="10"/>
                    <a:pt x="17" y="10"/>
                  </a:cubicBezTo>
                  <a:cubicBezTo>
                    <a:pt x="18" y="9"/>
                    <a:pt x="19" y="8"/>
                    <a:pt x="19" y="6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12"/>
            <p:cNvSpPr>
              <a:spLocks/>
            </p:cNvSpPr>
            <p:nvPr/>
          </p:nvSpPr>
          <p:spPr bwMode="auto">
            <a:xfrm>
              <a:off x="5956300" y="4067174"/>
              <a:ext cx="79375" cy="47625"/>
            </a:xfrm>
            <a:custGeom>
              <a:avLst/>
              <a:gdLst>
                <a:gd name="T0" fmla="*/ 1 w 20"/>
                <a:gd name="T1" fmla="*/ 6 h 12"/>
                <a:gd name="T2" fmla="*/ 1 w 20"/>
                <a:gd name="T3" fmla="*/ 6 h 12"/>
                <a:gd name="T4" fmla="*/ 3 w 20"/>
                <a:gd name="T5" fmla="*/ 7 h 12"/>
                <a:gd name="T6" fmla="*/ 4 w 20"/>
                <a:gd name="T7" fmla="*/ 0 h 12"/>
                <a:gd name="T8" fmla="*/ 19 w 20"/>
                <a:gd name="T9" fmla="*/ 4 h 12"/>
                <a:gd name="T10" fmla="*/ 19 w 20"/>
                <a:gd name="T11" fmla="*/ 4 h 12"/>
                <a:gd name="T12" fmla="*/ 19 w 20"/>
                <a:gd name="T13" fmla="*/ 4 h 12"/>
                <a:gd name="T14" fmla="*/ 19 w 20"/>
                <a:gd name="T15" fmla="*/ 4 h 12"/>
                <a:gd name="T16" fmla="*/ 18 w 20"/>
                <a:gd name="T17" fmla="*/ 8 h 12"/>
                <a:gd name="T18" fmla="*/ 16 w 20"/>
                <a:gd name="T19" fmla="*/ 8 h 12"/>
                <a:gd name="T20" fmla="*/ 15 w 20"/>
                <a:gd name="T21" fmla="*/ 11 h 12"/>
                <a:gd name="T22" fmla="*/ 11 w 20"/>
                <a:gd name="T23" fmla="*/ 10 h 12"/>
                <a:gd name="T24" fmla="*/ 10 w 20"/>
                <a:gd name="T25" fmla="*/ 10 h 12"/>
                <a:gd name="T26" fmla="*/ 7 w 20"/>
                <a:gd name="T27" fmla="*/ 11 h 12"/>
                <a:gd name="T28" fmla="*/ 5 w 20"/>
                <a:gd name="T29" fmla="*/ 10 h 12"/>
                <a:gd name="T30" fmla="*/ 3 w 20"/>
                <a:gd name="T31" fmla="*/ 10 h 12"/>
                <a:gd name="T32" fmla="*/ 1 w 20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2"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0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7" y="10"/>
                    <a:pt x="16" y="11"/>
                    <a:pt x="15" y="11"/>
                  </a:cubicBezTo>
                  <a:cubicBezTo>
                    <a:pt x="13" y="12"/>
                    <a:pt x="12" y="12"/>
                    <a:pt x="11" y="10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10" y="11"/>
                    <a:pt x="8" y="12"/>
                    <a:pt x="7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1" y="9"/>
                    <a:pt x="0" y="8"/>
                    <a:pt x="1" y="6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13"/>
            <p:cNvSpPr>
              <a:spLocks/>
            </p:cNvSpPr>
            <p:nvPr/>
          </p:nvSpPr>
          <p:spPr bwMode="auto">
            <a:xfrm>
              <a:off x="5899150" y="4022724"/>
              <a:ext cx="76200" cy="47625"/>
            </a:xfrm>
            <a:custGeom>
              <a:avLst/>
              <a:gdLst>
                <a:gd name="T0" fmla="*/ 19 w 19"/>
                <a:gd name="T1" fmla="*/ 7 h 12"/>
                <a:gd name="T2" fmla="*/ 18 w 19"/>
                <a:gd name="T3" fmla="*/ 6 h 12"/>
                <a:gd name="T4" fmla="*/ 16 w 19"/>
                <a:gd name="T5" fmla="*/ 7 h 12"/>
                <a:gd name="T6" fmla="*/ 15 w 19"/>
                <a:gd name="T7" fmla="*/ 0 h 12"/>
                <a:gd name="T8" fmla="*/ 1 w 19"/>
                <a:gd name="T9" fmla="*/ 4 h 12"/>
                <a:gd name="T10" fmla="*/ 2 w 19"/>
                <a:gd name="T11" fmla="*/ 4 h 12"/>
                <a:gd name="T12" fmla="*/ 1 w 19"/>
                <a:gd name="T13" fmla="*/ 4 h 12"/>
                <a:gd name="T14" fmla="*/ 1 w 19"/>
                <a:gd name="T15" fmla="*/ 4 h 12"/>
                <a:gd name="T16" fmla="*/ 2 w 19"/>
                <a:gd name="T17" fmla="*/ 8 h 12"/>
                <a:gd name="T18" fmla="*/ 4 w 19"/>
                <a:gd name="T19" fmla="*/ 8 h 12"/>
                <a:gd name="T20" fmla="*/ 5 w 19"/>
                <a:gd name="T21" fmla="*/ 11 h 12"/>
                <a:gd name="T22" fmla="*/ 9 w 19"/>
                <a:gd name="T23" fmla="*/ 10 h 12"/>
                <a:gd name="T24" fmla="*/ 9 w 19"/>
                <a:gd name="T25" fmla="*/ 10 h 12"/>
                <a:gd name="T26" fmla="*/ 12 w 19"/>
                <a:gd name="T27" fmla="*/ 11 h 12"/>
                <a:gd name="T28" fmla="*/ 14 w 19"/>
                <a:gd name="T29" fmla="*/ 10 h 12"/>
                <a:gd name="T30" fmla="*/ 17 w 19"/>
                <a:gd name="T31" fmla="*/ 10 h 12"/>
                <a:gd name="T32" fmla="*/ 19 w 19"/>
                <a:gd name="T3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2">
                  <a:moveTo>
                    <a:pt x="19" y="7"/>
                  </a:moveTo>
                  <a:cubicBezTo>
                    <a:pt x="19" y="6"/>
                    <a:pt x="19" y="6"/>
                    <a:pt x="18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10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6" y="12"/>
                    <a:pt x="8" y="12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1"/>
                  </a:cubicBezTo>
                  <a:cubicBezTo>
                    <a:pt x="13" y="11"/>
                    <a:pt x="14" y="11"/>
                    <a:pt x="14" y="10"/>
                  </a:cubicBezTo>
                  <a:cubicBezTo>
                    <a:pt x="15" y="10"/>
                    <a:pt x="16" y="10"/>
                    <a:pt x="17" y="10"/>
                  </a:cubicBezTo>
                  <a:cubicBezTo>
                    <a:pt x="18" y="9"/>
                    <a:pt x="19" y="8"/>
                    <a:pt x="19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14"/>
            <p:cNvSpPr>
              <a:spLocks/>
            </p:cNvSpPr>
            <p:nvPr/>
          </p:nvSpPr>
          <p:spPr bwMode="auto">
            <a:xfrm>
              <a:off x="5956300" y="4022724"/>
              <a:ext cx="76200" cy="47625"/>
            </a:xfrm>
            <a:custGeom>
              <a:avLst/>
              <a:gdLst>
                <a:gd name="T0" fmla="*/ 1 w 19"/>
                <a:gd name="T1" fmla="*/ 7 h 12"/>
                <a:gd name="T2" fmla="*/ 1 w 19"/>
                <a:gd name="T3" fmla="*/ 6 h 12"/>
                <a:gd name="T4" fmla="*/ 3 w 19"/>
                <a:gd name="T5" fmla="*/ 7 h 12"/>
                <a:gd name="T6" fmla="*/ 4 w 19"/>
                <a:gd name="T7" fmla="*/ 0 h 12"/>
                <a:gd name="T8" fmla="*/ 18 w 19"/>
                <a:gd name="T9" fmla="*/ 4 h 12"/>
                <a:gd name="T10" fmla="*/ 18 w 19"/>
                <a:gd name="T11" fmla="*/ 4 h 12"/>
                <a:gd name="T12" fmla="*/ 18 w 19"/>
                <a:gd name="T13" fmla="*/ 4 h 12"/>
                <a:gd name="T14" fmla="*/ 18 w 19"/>
                <a:gd name="T15" fmla="*/ 4 h 12"/>
                <a:gd name="T16" fmla="*/ 17 w 19"/>
                <a:gd name="T17" fmla="*/ 8 h 12"/>
                <a:gd name="T18" fmla="*/ 16 w 19"/>
                <a:gd name="T19" fmla="*/ 8 h 12"/>
                <a:gd name="T20" fmla="*/ 14 w 19"/>
                <a:gd name="T21" fmla="*/ 11 h 12"/>
                <a:gd name="T22" fmla="*/ 11 w 19"/>
                <a:gd name="T23" fmla="*/ 10 h 12"/>
                <a:gd name="T24" fmla="*/ 10 w 19"/>
                <a:gd name="T25" fmla="*/ 10 h 12"/>
                <a:gd name="T26" fmla="*/ 7 w 19"/>
                <a:gd name="T27" fmla="*/ 11 h 12"/>
                <a:gd name="T28" fmla="*/ 5 w 19"/>
                <a:gd name="T29" fmla="*/ 10 h 12"/>
                <a:gd name="T30" fmla="*/ 3 w 19"/>
                <a:gd name="T31" fmla="*/ 10 h 12"/>
                <a:gd name="T32" fmla="*/ 1 w 19"/>
                <a:gd name="T3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2">
                  <a:moveTo>
                    <a:pt x="1" y="7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6" y="10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19" y="7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10"/>
                    <a:pt x="15" y="11"/>
                    <a:pt x="14" y="11"/>
                  </a:cubicBezTo>
                  <a:cubicBezTo>
                    <a:pt x="13" y="12"/>
                    <a:pt x="11" y="12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1"/>
                    <a:pt x="8" y="12"/>
                    <a:pt x="7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1" y="9"/>
                    <a:pt x="0" y="8"/>
                    <a:pt x="1" y="7"/>
                  </a:cubicBezTo>
                  <a:close/>
                </a:path>
              </a:pathLst>
            </a:cu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215"/>
            <p:cNvSpPr>
              <a:spLocks noChangeArrowheads="1"/>
            </p:cNvSpPr>
            <p:nvPr/>
          </p:nvSpPr>
          <p:spPr bwMode="auto">
            <a:xfrm>
              <a:off x="5959475" y="4022724"/>
              <a:ext cx="15875" cy="506412"/>
            </a:xfrm>
            <a:prstGeom prst="rect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216"/>
            <p:cNvSpPr>
              <a:spLocks noChangeArrowheads="1"/>
            </p:cNvSpPr>
            <p:nvPr/>
          </p:nvSpPr>
          <p:spPr bwMode="auto">
            <a:xfrm>
              <a:off x="5959475" y="4005262"/>
              <a:ext cx="15875" cy="36512"/>
            </a:xfrm>
            <a:prstGeom prst="ellipse">
              <a:avLst/>
            </a:prstGeom>
            <a:solidFill>
              <a:srgbClr val="9AC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753753" y="4767262"/>
            <a:ext cx="2659436" cy="1053643"/>
            <a:chOff x="2753753" y="4767262"/>
            <a:chExt cx="2659436" cy="1053643"/>
          </a:xfrm>
        </p:grpSpPr>
        <p:sp>
          <p:nvSpPr>
            <p:cNvPr id="188" name="Rectangle 140"/>
            <p:cNvSpPr>
              <a:spLocks noChangeArrowheads="1"/>
            </p:cNvSpPr>
            <p:nvPr/>
          </p:nvSpPr>
          <p:spPr bwMode="auto">
            <a:xfrm>
              <a:off x="2753753" y="5390018"/>
              <a:ext cx="26594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zh-CN" sz="2800" b="1" dirty="0" smtClean="0">
                  <a:solidFill>
                    <a:srgbClr val="F08D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5000</a:t>
              </a:r>
              <a:r>
                <a:rPr kumimoji="0" 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员工</a:t>
              </a:r>
              <a:r>
                <a:rPr lang="zh-CN" altLang="zh-CN" b="1" dirty="0" smtClean="0">
                  <a:solidFill>
                    <a:srgbClr val="F08D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研发人员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3" name="组合 252"/>
            <p:cNvGrpSpPr/>
            <p:nvPr/>
          </p:nvGrpSpPr>
          <p:grpSpPr>
            <a:xfrm>
              <a:off x="3249612" y="4767262"/>
              <a:ext cx="1631950" cy="550862"/>
              <a:chOff x="3249612" y="4767262"/>
              <a:chExt cx="1631950" cy="550862"/>
            </a:xfrm>
          </p:grpSpPr>
          <p:sp>
            <p:nvSpPr>
              <p:cNvPr id="18" name="Rectangle 217"/>
              <p:cNvSpPr>
                <a:spLocks noChangeArrowheads="1"/>
              </p:cNvSpPr>
              <p:nvPr/>
            </p:nvSpPr>
            <p:spPr bwMode="auto">
              <a:xfrm>
                <a:off x="3249612" y="4794249"/>
                <a:ext cx="1631950" cy="523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218"/>
              <p:cNvSpPr>
                <a:spLocks/>
              </p:cNvSpPr>
              <p:nvPr/>
            </p:nvSpPr>
            <p:spPr bwMode="auto">
              <a:xfrm>
                <a:off x="3306762" y="4879974"/>
                <a:ext cx="244475" cy="377825"/>
              </a:xfrm>
              <a:custGeom>
                <a:avLst/>
                <a:gdLst>
                  <a:gd name="T0" fmla="*/ 16 w 61"/>
                  <a:gd name="T1" fmla="*/ 11 h 94"/>
                  <a:gd name="T2" fmla="*/ 14 w 61"/>
                  <a:gd name="T3" fmla="*/ 19 h 94"/>
                  <a:gd name="T4" fmla="*/ 8 w 61"/>
                  <a:gd name="T5" fmla="*/ 39 h 94"/>
                  <a:gd name="T6" fmla="*/ 3 w 61"/>
                  <a:gd name="T7" fmla="*/ 42 h 94"/>
                  <a:gd name="T8" fmla="*/ 0 w 61"/>
                  <a:gd name="T9" fmla="*/ 37 h 94"/>
                  <a:gd name="T10" fmla="*/ 9 w 61"/>
                  <a:gd name="T11" fmla="*/ 3 h 94"/>
                  <a:gd name="T12" fmla="*/ 13 w 61"/>
                  <a:gd name="T13" fmla="*/ 0 h 94"/>
                  <a:gd name="T14" fmla="*/ 28 w 61"/>
                  <a:gd name="T15" fmla="*/ 0 h 94"/>
                  <a:gd name="T16" fmla="*/ 30 w 61"/>
                  <a:gd name="T17" fmla="*/ 33 h 94"/>
                  <a:gd name="T18" fmla="*/ 35 w 61"/>
                  <a:gd name="T19" fmla="*/ 22 h 94"/>
                  <a:gd name="T20" fmla="*/ 33 w 61"/>
                  <a:gd name="T21" fmla="*/ 0 h 94"/>
                  <a:gd name="T22" fmla="*/ 48 w 61"/>
                  <a:gd name="T23" fmla="*/ 0 h 94"/>
                  <a:gd name="T24" fmla="*/ 52 w 61"/>
                  <a:gd name="T25" fmla="*/ 4 h 94"/>
                  <a:gd name="T26" fmla="*/ 61 w 61"/>
                  <a:gd name="T27" fmla="*/ 38 h 94"/>
                  <a:gd name="T28" fmla="*/ 59 w 61"/>
                  <a:gd name="T29" fmla="*/ 43 h 94"/>
                  <a:gd name="T30" fmla="*/ 53 w 61"/>
                  <a:gd name="T31" fmla="*/ 40 h 94"/>
                  <a:gd name="T32" fmla="*/ 47 w 61"/>
                  <a:gd name="T33" fmla="*/ 18 h 94"/>
                  <a:gd name="T34" fmla="*/ 45 w 61"/>
                  <a:gd name="T35" fmla="*/ 11 h 94"/>
                  <a:gd name="T36" fmla="*/ 44 w 61"/>
                  <a:gd name="T37" fmla="*/ 11 h 94"/>
                  <a:gd name="T38" fmla="*/ 44 w 61"/>
                  <a:gd name="T39" fmla="*/ 17 h 94"/>
                  <a:gd name="T40" fmla="*/ 44 w 61"/>
                  <a:gd name="T41" fmla="*/ 86 h 94"/>
                  <a:gd name="T42" fmla="*/ 39 w 61"/>
                  <a:gd name="T43" fmla="*/ 93 h 94"/>
                  <a:gd name="T44" fmla="*/ 32 w 61"/>
                  <a:gd name="T45" fmla="*/ 87 h 94"/>
                  <a:gd name="T46" fmla="*/ 32 w 61"/>
                  <a:gd name="T47" fmla="*/ 49 h 94"/>
                  <a:gd name="T48" fmla="*/ 32 w 61"/>
                  <a:gd name="T49" fmla="*/ 44 h 94"/>
                  <a:gd name="T50" fmla="*/ 31 w 61"/>
                  <a:gd name="T51" fmla="*/ 44 h 94"/>
                  <a:gd name="T52" fmla="*/ 30 w 61"/>
                  <a:gd name="T53" fmla="*/ 49 h 94"/>
                  <a:gd name="T54" fmla="*/ 30 w 61"/>
                  <a:gd name="T55" fmla="*/ 86 h 94"/>
                  <a:gd name="T56" fmla="*/ 25 w 61"/>
                  <a:gd name="T57" fmla="*/ 93 h 94"/>
                  <a:gd name="T58" fmla="*/ 18 w 61"/>
                  <a:gd name="T59" fmla="*/ 86 h 94"/>
                  <a:gd name="T60" fmla="*/ 18 w 61"/>
                  <a:gd name="T61" fmla="*/ 16 h 94"/>
                  <a:gd name="T62" fmla="*/ 18 w 61"/>
                  <a:gd name="T63" fmla="*/ 11 h 94"/>
                  <a:gd name="T64" fmla="*/ 16 w 61"/>
                  <a:gd name="T65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1" h="94">
                    <a:moveTo>
                      <a:pt x="16" y="11"/>
                    </a:moveTo>
                    <a:cubicBezTo>
                      <a:pt x="16" y="14"/>
                      <a:pt x="15" y="16"/>
                      <a:pt x="14" y="19"/>
                    </a:cubicBezTo>
                    <a:cubicBezTo>
                      <a:pt x="12" y="25"/>
                      <a:pt x="10" y="32"/>
                      <a:pt x="8" y="39"/>
                    </a:cubicBezTo>
                    <a:cubicBezTo>
                      <a:pt x="7" y="42"/>
                      <a:pt x="5" y="44"/>
                      <a:pt x="3" y="42"/>
                    </a:cubicBezTo>
                    <a:cubicBezTo>
                      <a:pt x="1" y="42"/>
                      <a:pt x="0" y="39"/>
                      <a:pt x="0" y="37"/>
                    </a:cubicBezTo>
                    <a:cubicBezTo>
                      <a:pt x="3" y="26"/>
                      <a:pt x="6" y="14"/>
                      <a:pt x="9" y="3"/>
                    </a:cubicBezTo>
                    <a:cubicBezTo>
                      <a:pt x="9" y="2"/>
                      <a:pt x="12" y="0"/>
                      <a:pt x="13" y="0"/>
                    </a:cubicBezTo>
                    <a:cubicBezTo>
                      <a:pt x="18" y="0"/>
                      <a:pt x="23" y="0"/>
                      <a:pt x="28" y="0"/>
                    </a:cubicBezTo>
                    <a:cubicBezTo>
                      <a:pt x="31" y="11"/>
                      <a:pt x="23" y="22"/>
                      <a:pt x="30" y="33"/>
                    </a:cubicBezTo>
                    <a:cubicBezTo>
                      <a:pt x="35" y="30"/>
                      <a:pt x="35" y="26"/>
                      <a:pt x="35" y="22"/>
                    </a:cubicBezTo>
                    <a:cubicBezTo>
                      <a:pt x="34" y="15"/>
                      <a:pt x="33" y="8"/>
                      <a:pt x="33" y="0"/>
                    </a:cubicBezTo>
                    <a:cubicBezTo>
                      <a:pt x="38" y="0"/>
                      <a:pt x="43" y="0"/>
                      <a:pt x="48" y="0"/>
                    </a:cubicBezTo>
                    <a:cubicBezTo>
                      <a:pt x="49" y="0"/>
                      <a:pt x="51" y="2"/>
                      <a:pt x="52" y="4"/>
                    </a:cubicBezTo>
                    <a:cubicBezTo>
                      <a:pt x="55" y="15"/>
                      <a:pt x="58" y="26"/>
                      <a:pt x="61" y="38"/>
                    </a:cubicBezTo>
                    <a:cubicBezTo>
                      <a:pt x="61" y="39"/>
                      <a:pt x="60" y="43"/>
                      <a:pt x="59" y="43"/>
                    </a:cubicBezTo>
                    <a:cubicBezTo>
                      <a:pt x="56" y="45"/>
                      <a:pt x="54" y="43"/>
                      <a:pt x="53" y="40"/>
                    </a:cubicBezTo>
                    <a:cubicBezTo>
                      <a:pt x="51" y="33"/>
                      <a:pt x="49" y="26"/>
                      <a:pt x="47" y="18"/>
                    </a:cubicBezTo>
                    <a:cubicBezTo>
                      <a:pt x="47" y="16"/>
                      <a:pt x="46" y="13"/>
                      <a:pt x="45" y="11"/>
                    </a:cubicBezTo>
                    <a:cubicBezTo>
                      <a:pt x="45" y="11"/>
                      <a:pt x="45" y="11"/>
                      <a:pt x="44" y="11"/>
                    </a:cubicBezTo>
                    <a:cubicBezTo>
                      <a:pt x="44" y="13"/>
                      <a:pt x="44" y="15"/>
                      <a:pt x="44" y="17"/>
                    </a:cubicBezTo>
                    <a:cubicBezTo>
                      <a:pt x="44" y="40"/>
                      <a:pt x="44" y="63"/>
                      <a:pt x="44" y="86"/>
                    </a:cubicBezTo>
                    <a:cubicBezTo>
                      <a:pt x="44" y="90"/>
                      <a:pt x="43" y="93"/>
                      <a:pt x="39" y="93"/>
                    </a:cubicBezTo>
                    <a:cubicBezTo>
                      <a:pt x="34" y="94"/>
                      <a:pt x="32" y="92"/>
                      <a:pt x="32" y="87"/>
                    </a:cubicBezTo>
                    <a:cubicBezTo>
                      <a:pt x="32" y="75"/>
                      <a:pt x="32" y="62"/>
                      <a:pt x="32" y="49"/>
                    </a:cubicBezTo>
                    <a:cubicBezTo>
                      <a:pt x="32" y="48"/>
                      <a:pt x="32" y="46"/>
                      <a:pt x="32" y="44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0" y="46"/>
                      <a:pt x="30" y="47"/>
                      <a:pt x="30" y="49"/>
                    </a:cubicBezTo>
                    <a:cubicBezTo>
                      <a:pt x="30" y="61"/>
                      <a:pt x="30" y="74"/>
                      <a:pt x="30" y="86"/>
                    </a:cubicBezTo>
                    <a:cubicBezTo>
                      <a:pt x="30" y="90"/>
                      <a:pt x="29" y="93"/>
                      <a:pt x="25" y="93"/>
                    </a:cubicBezTo>
                    <a:cubicBezTo>
                      <a:pt x="20" y="93"/>
                      <a:pt x="18" y="92"/>
                      <a:pt x="18" y="86"/>
                    </a:cubicBezTo>
                    <a:cubicBezTo>
                      <a:pt x="18" y="63"/>
                      <a:pt x="18" y="40"/>
                      <a:pt x="18" y="16"/>
                    </a:cubicBezTo>
                    <a:cubicBezTo>
                      <a:pt x="18" y="14"/>
                      <a:pt x="18" y="13"/>
                      <a:pt x="18" y="11"/>
                    </a:cubicBezTo>
                    <a:cubicBezTo>
                      <a:pt x="17" y="11"/>
                      <a:pt x="17" y="11"/>
                      <a:pt x="16" y="11"/>
                    </a:cubicBezTo>
                    <a:close/>
                  </a:path>
                </a:pathLst>
              </a:cu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19"/>
              <p:cNvSpPr>
                <a:spLocks/>
              </p:cNvSpPr>
              <p:nvPr/>
            </p:nvSpPr>
            <p:spPr bwMode="auto">
              <a:xfrm>
                <a:off x="3378200" y="4767262"/>
                <a:ext cx="101600" cy="100012"/>
              </a:xfrm>
              <a:custGeom>
                <a:avLst/>
                <a:gdLst>
                  <a:gd name="T0" fmla="*/ 25 w 25"/>
                  <a:gd name="T1" fmla="*/ 13 h 25"/>
                  <a:gd name="T2" fmla="*/ 13 w 25"/>
                  <a:gd name="T3" fmla="*/ 25 h 25"/>
                  <a:gd name="T4" fmla="*/ 1 w 25"/>
                  <a:gd name="T5" fmla="*/ 13 h 25"/>
                  <a:gd name="T6" fmla="*/ 13 w 25"/>
                  <a:gd name="T7" fmla="*/ 0 h 25"/>
                  <a:gd name="T8" fmla="*/ 25 w 25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5" y="13"/>
                    </a:moveTo>
                    <a:cubicBezTo>
                      <a:pt x="25" y="20"/>
                      <a:pt x="20" y="25"/>
                      <a:pt x="13" y="25"/>
                    </a:cubicBezTo>
                    <a:cubicBezTo>
                      <a:pt x="6" y="25"/>
                      <a:pt x="0" y="20"/>
                      <a:pt x="1" y="13"/>
                    </a:cubicBezTo>
                    <a:cubicBezTo>
                      <a:pt x="1" y="6"/>
                      <a:pt x="6" y="0"/>
                      <a:pt x="13" y="0"/>
                    </a:cubicBezTo>
                    <a:cubicBezTo>
                      <a:pt x="20" y="0"/>
                      <a:pt x="25" y="6"/>
                      <a:pt x="25" y="13"/>
                    </a:cubicBezTo>
                    <a:close/>
                  </a:path>
                </a:pathLst>
              </a:cu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20"/>
              <p:cNvSpPr>
                <a:spLocks/>
              </p:cNvSpPr>
              <p:nvPr/>
            </p:nvSpPr>
            <p:spPr bwMode="auto">
              <a:xfrm>
                <a:off x="3616325" y="4879974"/>
                <a:ext cx="244475" cy="377825"/>
              </a:xfrm>
              <a:custGeom>
                <a:avLst/>
                <a:gdLst>
                  <a:gd name="T0" fmla="*/ 16 w 61"/>
                  <a:gd name="T1" fmla="*/ 11 h 94"/>
                  <a:gd name="T2" fmla="*/ 14 w 61"/>
                  <a:gd name="T3" fmla="*/ 19 h 94"/>
                  <a:gd name="T4" fmla="*/ 8 w 61"/>
                  <a:gd name="T5" fmla="*/ 39 h 94"/>
                  <a:gd name="T6" fmla="*/ 3 w 61"/>
                  <a:gd name="T7" fmla="*/ 42 h 94"/>
                  <a:gd name="T8" fmla="*/ 0 w 61"/>
                  <a:gd name="T9" fmla="*/ 37 h 94"/>
                  <a:gd name="T10" fmla="*/ 9 w 61"/>
                  <a:gd name="T11" fmla="*/ 3 h 94"/>
                  <a:gd name="T12" fmla="*/ 13 w 61"/>
                  <a:gd name="T13" fmla="*/ 0 h 94"/>
                  <a:gd name="T14" fmla="*/ 28 w 61"/>
                  <a:gd name="T15" fmla="*/ 0 h 94"/>
                  <a:gd name="T16" fmla="*/ 30 w 61"/>
                  <a:gd name="T17" fmla="*/ 33 h 94"/>
                  <a:gd name="T18" fmla="*/ 35 w 61"/>
                  <a:gd name="T19" fmla="*/ 22 h 94"/>
                  <a:gd name="T20" fmla="*/ 33 w 61"/>
                  <a:gd name="T21" fmla="*/ 0 h 94"/>
                  <a:gd name="T22" fmla="*/ 48 w 61"/>
                  <a:gd name="T23" fmla="*/ 0 h 94"/>
                  <a:gd name="T24" fmla="*/ 52 w 61"/>
                  <a:gd name="T25" fmla="*/ 4 h 94"/>
                  <a:gd name="T26" fmla="*/ 61 w 61"/>
                  <a:gd name="T27" fmla="*/ 38 h 94"/>
                  <a:gd name="T28" fmla="*/ 59 w 61"/>
                  <a:gd name="T29" fmla="*/ 43 h 94"/>
                  <a:gd name="T30" fmla="*/ 53 w 61"/>
                  <a:gd name="T31" fmla="*/ 40 h 94"/>
                  <a:gd name="T32" fmla="*/ 47 w 61"/>
                  <a:gd name="T33" fmla="*/ 18 h 94"/>
                  <a:gd name="T34" fmla="*/ 45 w 61"/>
                  <a:gd name="T35" fmla="*/ 11 h 94"/>
                  <a:gd name="T36" fmla="*/ 44 w 61"/>
                  <a:gd name="T37" fmla="*/ 11 h 94"/>
                  <a:gd name="T38" fmla="*/ 44 w 61"/>
                  <a:gd name="T39" fmla="*/ 17 h 94"/>
                  <a:gd name="T40" fmla="*/ 44 w 61"/>
                  <a:gd name="T41" fmla="*/ 86 h 94"/>
                  <a:gd name="T42" fmla="*/ 39 w 61"/>
                  <a:gd name="T43" fmla="*/ 93 h 94"/>
                  <a:gd name="T44" fmla="*/ 32 w 61"/>
                  <a:gd name="T45" fmla="*/ 87 h 94"/>
                  <a:gd name="T46" fmla="*/ 32 w 61"/>
                  <a:gd name="T47" fmla="*/ 49 h 94"/>
                  <a:gd name="T48" fmla="*/ 32 w 61"/>
                  <a:gd name="T49" fmla="*/ 44 h 94"/>
                  <a:gd name="T50" fmla="*/ 30 w 61"/>
                  <a:gd name="T51" fmla="*/ 44 h 94"/>
                  <a:gd name="T52" fmla="*/ 30 w 61"/>
                  <a:gd name="T53" fmla="*/ 49 h 94"/>
                  <a:gd name="T54" fmla="*/ 30 w 61"/>
                  <a:gd name="T55" fmla="*/ 86 h 94"/>
                  <a:gd name="T56" fmla="*/ 24 w 61"/>
                  <a:gd name="T57" fmla="*/ 93 h 94"/>
                  <a:gd name="T58" fmla="*/ 18 w 61"/>
                  <a:gd name="T59" fmla="*/ 86 h 94"/>
                  <a:gd name="T60" fmla="*/ 18 w 61"/>
                  <a:gd name="T61" fmla="*/ 16 h 94"/>
                  <a:gd name="T62" fmla="*/ 18 w 61"/>
                  <a:gd name="T63" fmla="*/ 11 h 94"/>
                  <a:gd name="T64" fmla="*/ 16 w 61"/>
                  <a:gd name="T65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1" h="94">
                    <a:moveTo>
                      <a:pt x="16" y="11"/>
                    </a:moveTo>
                    <a:cubicBezTo>
                      <a:pt x="15" y="14"/>
                      <a:pt x="15" y="16"/>
                      <a:pt x="14" y="19"/>
                    </a:cubicBezTo>
                    <a:cubicBezTo>
                      <a:pt x="12" y="25"/>
                      <a:pt x="10" y="32"/>
                      <a:pt x="8" y="39"/>
                    </a:cubicBezTo>
                    <a:cubicBezTo>
                      <a:pt x="7" y="42"/>
                      <a:pt x="5" y="44"/>
                      <a:pt x="3" y="42"/>
                    </a:cubicBezTo>
                    <a:cubicBezTo>
                      <a:pt x="1" y="42"/>
                      <a:pt x="0" y="39"/>
                      <a:pt x="0" y="37"/>
                    </a:cubicBezTo>
                    <a:cubicBezTo>
                      <a:pt x="3" y="26"/>
                      <a:pt x="6" y="14"/>
                      <a:pt x="9" y="3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8" y="0"/>
                      <a:pt x="23" y="0"/>
                      <a:pt x="28" y="0"/>
                    </a:cubicBezTo>
                    <a:cubicBezTo>
                      <a:pt x="30" y="11"/>
                      <a:pt x="23" y="22"/>
                      <a:pt x="30" y="33"/>
                    </a:cubicBezTo>
                    <a:cubicBezTo>
                      <a:pt x="35" y="30"/>
                      <a:pt x="35" y="26"/>
                      <a:pt x="35" y="22"/>
                    </a:cubicBezTo>
                    <a:cubicBezTo>
                      <a:pt x="34" y="15"/>
                      <a:pt x="33" y="8"/>
                      <a:pt x="33" y="0"/>
                    </a:cubicBezTo>
                    <a:cubicBezTo>
                      <a:pt x="38" y="0"/>
                      <a:pt x="43" y="0"/>
                      <a:pt x="48" y="0"/>
                    </a:cubicBezTo>
                    <a:cubicBezTo>
                      <a:pt x="49" y="0"/>
                      <a:pt x="51" y="2"/>
                      <a:pt x="52" y="4"/>
                    </a:cubicBezTo>
                    <a:cubicBezTo>
                      <a:pt x="55" y="15"/>
                      <a:pt x="58" y="26"/>
                      <a:pt x="61" y="38"/>
                    </a:cubicBezTo>
                    <a:cubicBezTo>
                      <a:pt x="61" y="39"/>
                      <a:pt x="60" y="43"/>
                      <a:pt x="59" y="43"/>
                    </a:cubicBezTo>
                    <a:cubicBezTo>
                      <a:pt x="56" y="45"/>
                      <a:pt x="54" y="43"/>
                      <a:pt x="53" y="40"/>
                    </a:cubicBezTo>
                    <a:cubicBezTo>
                      <a:pt x="51" y="33"/>
                      <a:pt x="49" y="26"/>
                      <a:pt x="47" y="18"/>
                    </a:cubicBezTo>
                    <a:cubicBezTo>
                      <a:pt x="47" y="16"/>
                      <a:pt x="46" y="13"/>
                      <a:pt x="45" y="11"/>
                    </a:cubicBezTo>
                    <a:cubicBezTo>
                      <a:pt x="45" y="11"/>
                      <a:pt x="45" y="11"/>
                      <a:pt x="44" y="11"/>
                    </a:cubicBezTo>
                    <a:cubicBezTo>
                      <a:pt x="44" y="13"/>
                      <a:pt x="44" y="15"/>
                      <a:pt x="44" y="17"/>
                    </a:cubicBezTo>
                    <a:cubicBezTo>
                      <a:pt x="44" y="40"/>
                      <a:pt x="44" y="63"/>
                      <a:pt x="44" y="86"/>
                    </a:cubicBezTo>
                    <a:cubicBezTo>
                      <a:pt x="44" y="90"/>
                      <a:pt x="43" y="93"/>
                      <a:pt x="39" y="93"/>
                    </a:cubicBezTo>
                    <a:cubicBezTo>
                      <a:pt x="34" y="94"/>
                      <a:pt x="32" y="92"/>
                      <a:pt x="32" y="87"/>
                    </a:cubicBezTo>
                    <a:cubicBezTo>
                      <a:pt x="32" y="75"/>
                      <a:pt x="32" y="62"/>
                      <a:pt x="32" y="49"/>
                    </a:cubicBezTo>
                    <a:cubicBezTo>
                      <a:pt x="32" y="48"/>
                      <a:pt x="32" y="46"/>
                      <a:pt x="32" y="44"/>
                    </a:cubicBezTo>
                    <a:cubicBezTo>
                      <a:pt x="31" y="44"/>
                      <a:pt x="31" y="44"/>
                      <a:pt x="30" y="44"/>
                    </a:cubicBezTo>
                    <a:cubicBezTo>
                      <a:pt x="30" y="46"/>
                      <a:pt x="30" y="47"/>
                      <a:pt x="30" y="49"/>
                    </a:cubicBezTo>
                    <a:cubicBezTo>
                      <a:pt x="30" y="61"/>
                      <a:pt x="30" y="74"/>
                      <a:pt x="30" y="86"/>
                    </a:cubicBezTo>
                    <a:cubicBezTo>
                      <a:pt x="30" y="90"/>
                      <a:pt x="29" y="93"/>
                      <a:pt x="24" y="93"/>
                    </a:cubicBezTo>
                    <a:cubicBezTo>
                      <a:pt x="20" y="93"/>
                      <a:pt x="18" y="92"/>
                      <a:pt x="18" y="86"/>
                    </a:cubicBezTo>
                    <a:cubicBezTo>
                      <a:pt x="18" y="63"/>
                      <a:pt x="18" y="40"/>
                      <a:pt x="18" y="16"/>
                    </a:cubicBezTo>
                    <a:cubicBezTo>
                      <a:pt x="18" y="14"/>
                      <a:pt x="18" y="13"/>
                      <a:pt x="18" y="11"/>
                    </a:cubicBezTo>
                    <a:cubicBezTo>
                      <a:pt x="17" y="11"/>
                      <a:pt x="17" y="11"/>
                      <a:pt x="16" y="11"/>
                    </a:cubicBezTo>
                    <a:close/>
                  </a:path>
                </a:pathLst>
              </a:cu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Oval 221"/>
              <p:cNvSpPr>
                <a:spLocks noChangeArrowheads="1"/>
              </p:cNvSpPr>
              <p:nvPr/>
            </p:nvSpPr>
            <p:spPr bwMode="auto">
              <a:xfrm>
                <a:off x="3687762" y="4767262"/>
                <a:ext cx="101600" cy="100012"/>
              </a:xfrm>
              <a:prstGeom prst="ellipse">
                <a:avLst/>
              </a:pr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22"/>
              <p:cNvSpPr>
                <a:spLocks/>
              </p:cNvSpPr>
              <p:nvPr/>
            </p:nvSpPr>
            <p:spPr bwMode="auto">
              <a:xfrm>
                <a:off x="3925887" y="4879974"/>
                <a:ext cx="244475" cy="377825"/>
              </a:xfrm>
              <a:custGeom>
                <a:avLst/>
                <a:gdLst>
                  <a:gd name="T0" fmla="*/ 16 w 61"/>
                  <a:gd name="T1" fmla="*/ 11 h 94"/>
                  <a:gd name="T2" fmla="*/ 14 w 61"/>
                  <a:gd name="T3" fmla="*/ 19 h 94"/>
                  <a:gd name="T4" fmla="*/ 8 w 61"/>
                  <a:gd name="T5" fmla="*/ 39 h 94"/>
                  <a:gd name="T6" fmla="*/ 2 w 61"/>
                  <a:gd name="T7" fmla="*/ 42 h 94"/>
                  <a:gd name="T8" fmla="*/ 0 w 61"/>
                  <a:gd name="T9" fmla="*/ 37 h 94"/>
                  <a:gd name="T10" fmla="*/ 9 w 61"/>
                  <a:gd name="T11" fmla="*/ 3 h 94"/>
                  <a:gd name="T12" fmla="*/ 13 w 61"/>
                  <a:gd name="T13" fmla="*/ 0 h 94"/>
                  <a:gd name="T14" fmla="*/ 28 w 61"/>
                  <a:gd name="T15" fmla="*/ 0 h 94"/>
                  <a:gd name="T16" fmla="*/ 30 w 61"/>
                  <a:gd name="T17" fmla="*/ 33 h 94"/>
                  <a:gd name="T18" fmla="*/ 34 w 61"/>
                  <a:gd name="T19" fmla="*/ 22 h 94"/>
                  <a:gd name="T20" fmla="*/ 32 w 61"/>
                  <a:gd name="T21" fmla="*/ 0 h 94"/>
                  <a:gd name="T22" fmla="*/ 48 w 61"/>
                  <a:gd name="T23" fmla="*/ 0 h 94"/>
                  <a:gd name="T24" fmla="*/ 51 w 61"/>
                  <a:gd name="T25" fmla="*/ 4 h 94"/>
                  <a:gd name="T26" fmla="*/ 61 w 61"/>
                  <a:gd name="T27" fmla="*/ 38 h 94"/>
                  <a:gd name="T28" fmla="*/ 59 w 61"/>
                  <a:gd name="T29" fmla="*/ 43 h 94"/>
                  <a:gd name="T30" fmla="*/ 53 w 61"/>
                  <a:gd name="T31" fmla="*/ 40 h 94"/>
                  <a:gd name="T32" fmla="*/ 47 w 61"/>
                  <a:gd name="T33" fmla="*/ 18 h 94"/>
                  <a:gd name="T34" fmla="*/ 45 w 61"/>
                  <a:gd name="T35" fmla="*/ 11 h 94"/>
                  <a:gd name="T36" fmla="*/ 44 w 61"/>
                  <a:gd name="T37" fmla="*/ 11 h 94"/>
                  <a:gd name="T38" fmla="*/ 44 w 61"/>
                  <a:gd name="T39" fmla="*/ 17 h 94"/>
                  <a:gd name="T40" fmla="*/ 44 w 61"/>
                  <a:gd name="T41" fmla="*/ 86 h 94"/>
                  <a:gd name="T42" fmla="*/ 39 w 61"/>
                  <a:gd name="T43" fmla="*/ 93 h 94"/>
                  <a:gd name="T44" fmla="*/ 32 w 61"/>
                  <a:gd name="T45" fmla="*/ 87 h 94"/>
                  <a:gd name="T46" fmla="*/ 32 w 61"/>
                  <a:gd name="T47" fmla="*/ 49 h 94"/>
                  <a:gd name="T48" fmla="*/ 32 w 61"/>
                  <a:gd name="T49" fmla="*/ 44 h 94"/>
                  <a:gd name="T50" fmla="*/ 30 w 61"/>
                  <a:gd name="T51" fmla="*/ 44 h 94"/>
                  <a:gd name="T52" fmla="*/ 30 w 61"/>
                  <a:gd name="T53" fmla="*/ 49 h 94"/>
                  <a:gd name="T54" fmla="*/ 30 w 61"/>
                  <a:gd name="T55" fmla="*/ 86 h 94"/>
                  <a:gd name="T56" fmla="*/ 24 w 61"/>
                  <a:gd name="T57" fmla="*/ 93 h 94"/>
                  <a:gd name="T58" fmla="*/ 18 w 61"/>
                  <a:gd name="T59" fmla="*/ 86 h 94"/>
                  <a:gd name="T60" fmla="*/ 18 w 61"/>
                  <a:gd name="T61" fmla="*/ 16 h 94"/>
                  <a:gd name="T62" fmla="*/ 18 w 61"/>
                  <a:gd name="T63" fmla="*/ 11 h 94"/>
                  <a:gd name="T64" fmla="*/ 16 w 61"/>
                  <a:gd name="T65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1" h="94">
                    <a:moveTo>
                      <a:pt x="16" y="11"/>
                    </a:moveTo>
                    <a:cubicBezTo>
                      <a:pt x="15" y="14"/>
                      <a:pt x="14" y="16"/>
                      <a:pt x="14" y="19"/>
                    </a:cubicBezTo>
                    <a:cubicBezTo>
                      <a:pt x="12" y="25"/>
                      <a:pt x="10" y="32"/>
                      <a:pt x="8" y="39"/>
                    </a:cubicBezTo>
                    <a:cubicBezTo>
                      <a:pt x="7" y="42"/>
                      <a:pt x="5" y="44"/>
                      <a:pt x="2" y="42"/>
                    </a:cubicBezTo>
                    <a:cubicBezTo>
                      <a:pt x="1" y="42"/>
                      <a:pt x="0" y="39"/>
                      <a:pt x="0" y="37"/>
                    </a:cubicBezTo>
                    <a:cubicBezTo>
                      <a:pt x="3" y="26"/>
                      <a:pt x="6" y="14"/>
                      <a:pt x="9" y="3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8" y="0"/>
                      <a:pt x="23" y="0"/>
                      <a:pt x="28" y="0"/>
                    </a:cubicBezTo>
                    <a:cubicBezTo>
                      <a:pt x="30" y="11"/>
                      <a:pt x="23" y="22"/>
                      <a:pt x="30" y="33"/>
                    </a:cubicBezTo>
                    <a:cubicBezTo>
                      <a:pt x="35" y="30"/>
                      <a:pt x="35" y="26"/>
                      <a:pt x="34" y="22"/>
                    </a:cubicBezTo>
                    <a:cubicBezTo>
                      <a:pt x="34" y="15"/>
                      <a:pt x="33" y="8"/>
                      <a:pt x="32" y="0"/>
                    </a:cubicBezTo>
                    <a:cubicBezTo>
                      <a:pt x="38" y="0"/>
                      <a:pt x="43" y="0"/>
                      <a:pt x="48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5" y="15"/>
                      <a:pt x="58" y="26"/>
                      <a:pt x="61" y="38"/>
                    </a:cubicBezTo>
                    <a:cubicBezTo>
                      <a:pt x="61" y="39"/>
                      <a:pt x="60" y="43"/>
                      <a:pt x="59" y="43"/>
                    </a:cubicBezTo>
                    <a:cubicBezTo>
                      <a:pt x="56" y="45"/>
                      <a:pt x="54" y="43"/>
                      <a:pt x="53" y="40"/>
                    </a:cubicBezTo>
                    <a:cubicBezTo>
                      <a:pt x="51" y="33"/>
                      <a:pt x="49" y="26"/>
                      <a:pt x="47" y="18"/>
                    </a:cubicBezTo>
                    <a:cubicBezTo>
                      <a:pt x="47" y="16"/>
                      <a:pt x="46" y="13"/>
                      <a:pt x="45" y="11"/>
                    </a:cubicBezTo>
                    <a:cubicBezTo>
                      <a:pt x="45" y="11"/>
                      <a:pt x="44" y="11"/>
                      <a:pt x="44" y="11"/>
                    </a:cubicBezTo>
                    <a:cubicBezTo>
                      <a:pt x="44" y="13"/>
                      <a:pt x="44" y="15"/>
                      <a:pt x="44" y="17"/>
                    </a:cubicBezTo>
                    <a:cubicBezTo>
                      <a:pt x="44" y="40"/>
                      <a:pt x="44" y="63"/>
                      <a:pt x="44" y="86"/>
                    </a:cubicBezTo>
                    <a:cubicBezTo>
                      <a:pt x="44" y="90"/>
                      <a:pt x="43" y="93"/>
                      <a:pt x="39" y="93"/>
                    </a:cubicBezTo>
                    <a:cubicBezTo>
                      <a:pt x="34" y="94"/>
                      <a:pt x="32" y="92"/>
                      <a:pt x="32" y="87"/>
                    </a:cubicBezTo>
                    <a:cubicBezTo>
                      <a:pt x="32" y="75"/>
                      <a:pt x="32" y="62"/>
                      <a:pt x="32" y="49"/>
                    </a:cubicBezTo>
                    <a:cubicBezTo>
                      <a:pt x="32" y="48"/>
                      <a:pt x="32" y="46"/>
                      <a:pt x="32" y="44"/>
                    </a:cubicBezTo>
                    <a:cubicBezTo>
                      <a:pt x="31" y="44"/>
                      <a:pt x="31" y="44"/>
                      <a:pt x="30" y="44"/>
                    </a:cubicBezTo>
                    <a:cubicBezTo>
                      <a:pt x="30" y="46"/>
                      <a:pt x="30" y="47"/>
                      <a:pt x="30" y="49"/>
                    </a:cubicBezTo>
                    <a:cubicBezTo>
                      <a:pt x="30" y="61"/>
                      <a:pt x="30" y="74"/>
                      <a:pt x="30" y="86"/>
                    </a:cubicBezTo>
                    <a:cubicBezTo>
                      <a:pt x="30" y="90"/>
                      <a:pt x="29" y="93"/>
                      <a:pt x="24" y="93"/>
                    </a:cubicBezTo>
                    <a:cubicBezTo>
                      <a:pt x="20" y="93"/>
                      <a:pt x="18" y="92"/>
                      <a:pt x="18" y="86"/>
                    </a:cubicBezTo>
                    <a:cubicBezTo>
                      <a:pt x="18" y="63"/>
                      <a:pt x="18" y="40"/>
                      <a:pt x="18" y="16"/>
                    </a:cubicBezTo>
                    <a:cubicBezTo>
                      <a:pt x="18" y="14"/>
                      <a:pt x="18" y="13"/>
                      <a:pt x="18" y="11"/>
                    </a:cubicBezTo>
                    <a:cubicBezTo>
                      <a:pt x="17" y="11"/>
                      <a:pt x="17" y="11"/>
                      <a:pt x="16" y="11"/>
                    </a:cubicBezTo>
                    <a:close/>
                  </a:path>
                </a:pathLst>
              </a:cu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Oval 223"/>
              <p:cNvSpPr>
                <a:spLocks noChangeArrowheads="1"/>
              </p:cNvSpPr>
              <p:nvPr/>
            </p:nvSpPr>
            <p:spPr bwMode="auto">
              <a:xfrm>
                <a:off x="3997325" y="4767262"/>
                <a:ext cx="101600" cy="100012"/>
              </a:xfrm>
              <a:prstGeom prst="ellipse">
                <a:avLst/>
              </a:pr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24"/>
              <p:cNvSpPr>
                <a:spLocks/>
              </p:cNvSpPr>
              <p:nvPr/>
            </p:nvSpPr>
            <p:spPr bwMode="auto">
              <a:xfrm>
                <a:off x="4230687" y="4879974"/>
                <a:ext cx="246063" cy="377825"/>
              </a:xfrm>
              <a:custGeom>
                <a:avLst/>
                <a:gdLst>
                  <a:gd name="T0" fmla="*/ 17 w 61"/>
                  <a:gd name="T1" fmla="*/ 11 h 94"/>
                  <a:gd name="T2" fmla="*/ 14 w 61"/>
                  <a:gd name="T3" fmla="*/ 19 h 94"/>
                  <a:gd name="T4" fmla="*/ 8 w 61"/>
                  <a:gd name="T5" fmla="*/ 39 h 94"/>
                  <a:gd name="T6" fmla="*/ 3 w 61"/>
                  <a:gd name="T7" fmla="*/ 42 h 94"/>
                  <a:gd name="T8" fmla="*/ 0 w 61"/>
                  <a:gd name="T9" fmla="*/ 37 h 94"/>
                  <a:gd name="T10" fmla="*/ 9 w 61"/>
                  <a:gd name="T11" fmla="*/ 3 h 94"/>
                  <a:gd name="T12" fmla="*/ 13 w 61"/>
                  <a:gd name="T13" fmla="*/ 0 h 94"/>
                  <a:gd name="T14" fmla="*/ 29 w 61"/>
                  <a:gd name="T15" fmla="*/ 0 h 94"/>
                  <a:gd name="T16" fmla="*/ 30 w 61"/>
                  <a:gd name="T17" fmla="*/ 33 h 94"/>
                  <a:gd name="T18" fmla="*/ 35 w 61"/>
                  <a:gd name="T19" fmla="*/ 22 h 94"/>
                  <a:gd name="T20" fmla="*/ 33 w 61"/>
                  <a:gd name="T21" fmla="*/ 0 h 94"/>
                  <a:gd name="T22" fmla="*/ 48 w 61"/>
                  <a:gd name="T23" fmla="*/ 0 h 94"/>
                  <a:gd name="T24" fmla="*/ 52 w 61"/>
                  <a:gd name="T25" fmla="*/ 4 h 94"/>
                  <a:gd name="T26" fmla="*/ 61 w 61"/>
                  <a:gd name="T27" fmla="*/ 38 h 94"/>
                  <a:gd name="T28" fmla="*/ 59 w 61"/>
                  <a:gd name="T29" fmla="*/ 43 h 94"/>
                  <a:gd name="T30" fmla="*/ 53 w 61"/>
                  <a:gd name="T31" fmla="*/ 40 h 94"/>
                  <a:gd name="T32" fmla="*/ 48 w 61"/>
                  <a:gd name="T33" fmla="*/ 18 h 94"/>
                  <a:gd name="T34" fmla="*/ 46 w 61"/>
                  <a:gd name="T35" fmla="*/ 11 h 94"/>
                  <a:gd name="T36" fmla="*/ 44 w 61"/>
                  <a:gd name="T37" fmla="*/ 11 h 94"/>
                  <a:gd name="T38" fmla="*/ 44 w 61"/>
                  <a:gd name="T39" fmla="*/ 17 h 94"/>
                  <a:gd name="T40" fmla="*/ 44 w 61"/>
                  <a:gd name="T41" fmla="*/ 86 h 94"/>
                  <a:gd name="T42" fmla="*/ 39 w 61"/>
                  <a:gd name="T43" fmla="*/ 93 h 94"/>
                  <a:gd name="T44" fmla="*/ 32 w 61"/>
                  <a:gd name="T45" fmla="*/ 87 h 94"/>
                  <a:gd name="T46" fmla="*/ 32 w 61"/>
                  <a:gd name="T47" fmla="*/ 49 h 94"/>
                  <a:gd name="T48" fmla="*/ 32 w 61"/>
                  <a:gd name="T49" fmla="*/ 44 h 94"/>
                  <a:gd name="T50" fmla="*/ 31 w 61"/>
                  <a:gd name="T51" fmla="*/ 44 h 94"/>
                  <a:gd name="T52" fmla="*/ 30 w 61"/>
                  <a:gd name="T53" fmla="*/ 49 h 94"/>
                  <a:gd name="T54" fmla="*/ 30 w 61"/>
                  <a:gd name="T55" fmla="*/ 86 h 94"/>
                  <a:gd name="T56" fmla="*/ 25 w 61"/>
                  <a:gd name="T57" fmla="*/ 93 h 94"/>
                  <a:gd name="T58" fmla="*/ 19 w 61"/>
                  <a:gd name="T59" fmla="*/ 86 h 94"/>
                  <a:gd name="T60" fmla="*/ 19 w 61"/>
                  <a:gd name="T61" fmla="*/ 16 h 94"/>
                  <a:gd name="T62" fmla="*/ 18 w 61"/>
                  <a:gd name="T63" fmla="*/ 11 h 94"/>
                  <a:gd name="T64" fmla="*/ 17 w 61"/>
                  <a:gd name="T65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1" h="94">
                    <a:moveTo>
                      <a:pt x="17" y="11"/>
                    </a:moveTo>
                    <a:cubicBezTo>
                      <a:pt x="16" y="14"/>
                      <a:pt x="15" y="16"/>
                      <a:pt x="14" y="19"/>
                    </a:cubicBezTo>
                    <a:cubicBezTo>
                      <a:pt x="12" y="25"/>
                      <a:pt x="10" y="32"/>
                      <a:pt x="8" y="39"/>
                    </a:cubicBezTo>
                    <a:cubicBezTo>
                      <a:pt x="7" y="42"/>
                      <a:pt x="6" y="44"/>
                      <a:pt x="3" y="42"/>
                    </a:cubicBezTo>
                    <a:cubicBezTo>
                      <a:pt x="1" y="42"/>
                      <a:pt x="0" y="39"/>
                      <a:pt x="0" y="37"/>
                    </a:cubicBezTo>
                    <a:cubicBezTo>
                      <a:pt x="3" y="26"/>
                      <a:pt x="6" y="14"/>
                      <a:pt x="9" y="3"/>
                    </a:cubicBezTo>
                    <a:cubicBezTo>
                      <a:pt x="10" y="2"/>
                      <a:pt x="12" y="0"/>
                      <a:pt x="13" y="0"/>
                    </a:cubicBezTo>
                    <a:cubicBezTo>
                      <a:pt x="18" y="0"/>
                      <a:pt x="24" y="0"/>
                      <a:pt x="29" y="0"/>
                    </a:cubicBezTo>
                    <a:cubicBezTo>
                      <a:pt x="31" y="11"/>
                      <a:pt x="23" y="22"/>
                      <a:pt x="30" y="33"/>
                    </a:cubicBezTo>
                    <a:cubicBezTo>
                      <a:pt x="36" y="30"/>
                      <a:pt x="35" y="26"/>
                      <a:pt x="35" y="22"/>
                    </a:cubicBezTo>
                    <a:cubicBezTo>
                      <a:pt x="34" y="15"/>
                      <a:pt x="34" y="8"/>
                      <a:pt x="33" y="0"/>
                    </a:cubicBezTo>
                    <a:cubicBezTo>
                      <a:pt x="38" y="0"/>
                      <a:pt x="43" y="0"/>
                      <a:pt x="48" y="0"/>
                    </a:cubicBezTo>
                    <a:cubicBezTo>
                      <a:pt x="50" y="0"/>
                      <a:pt x="51" y="2"/>
                      <a:pt x="52" y="4"/>
                    </a:cubicBezTo>
                    <a:cubicBezTo>
                      <a:pt x="55" y="15"/>
                      <a:pt x="58" y="26"/>
                      <a:pt x="61" y="38"/>
                    </a:cubicBezTo>
                    <a:cubicBezTo>
                      <a:pt x="61" y="39"/>
                      <a:pt x="60" y="43"/>
                      <a:pt x="59" y="43"/>
                    </a:cubicBezTo>
                    <a:cubicBezTo>
                      <a:pt x="56" y="45"/>
                      <a:pt x="54" y="43"/>
                      <a:pt x="53" y="40"/>
                    </a:cubicBezTo>
                    <a:cubicBezTo>
                      <a:pt x="51" y="33"/>
                      <a:pt x="50" y="26"/>
                      <a:pt x="48" y="18"/>
                    </a:cubicBezTo>
                    <a:cubicBezTo>
                      <a:pt x="47" y="16"/>
                      <a:pt x="46" y="13"/>
                      <a:pt x="46" y="11"/>
                    </a:cubicBezTo>
                    <a:cubicBezTo>
                      <a:pt x="45" y="11"/>
                      <a:pt x="45" y="11"/>
                      <a:pt x="44" y="11"/>
                    </a:cubicBezTo>
                    <a:cubicBezTo>
                      <a:pt x="44" y="13"/>
                      <a:pt x="44" y="15"/>
                      <a:pt x="44" y="17"/>
                    </a:cubicBezTo>
                    <a:cubicBezTo>
                      <a:pt x="44" y="40"/>
                      <a:pt x="44" y="63"/>
                      <a:pt x="44" y="86"/>
                    </a:cubicBezTo>
                    <a:cubicBezTo>
                      <a:pt x="44" y="90"/>
                      <a:pt x="44" y="93"/>
                      <a:pt x="39" y="93"/>
                    </a:cubicBezTo>
                    <a:cubicBezTo>
                      <a:pt x="34" y="94"/>
                      <a:pt x="32" y="92"/>
                      <a:pt x="32" y="87"/>
                    </a:cubicBezTo>
                    <a:cubicBezTo>
                      <a:pt x="32" y="75"/>
                      <a:pt x="32" y="62"/>
                      <a:pt x="32" y="49"/>
                    </a:cubicBezTo>
                    <a:cubicBezTo>
                      <a:pt x="32" y="48"/>
                      <a:pt x="32" y="46"/>
                      <a:pt x="32" y="44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1" y="46"/>
                      <a:pt x="30" y="47"/>
                      <a:pt x="30" y="49"/>
                    </a:cubicBezTo>
                    <a:cubicBezTo>
                      <a:pt x="30" y="61"/>
                      <a:pt x="30" y="74"/>
                      <a:pt x="30" y="86"/>
                    </a:cubicBezTo>
                    <a:cubicBezTo>
                      <a:pt x="30" y="90"/>
                      <a:pt x="30" y="93"/>
                      <a:pt x="25" y="93"/>
                    </a:cubicBezTo>
                    <a:cubicBezTo>
                      <a:pt x="20" y="93"/>
                      <a:pt x="19" y="92"/>
                      <a:pt x="19" y="86"/>
                    </a:cubicBezTo>
                    <a:cubicBezTo>
                      <a:pt x="19" y="63"/>
                      <a:pt x="19" y="40"/>
                      <a:pt x="19" y="16"/>
                    </a:cubicBezTo>
                    <a:cubicBezTo>
                      <a:pt x="19" y="14"/>
                      <a:pt x="18" y="13"/>
                      <a:pt x="18" y="11"/>
                    </a:cubicBezTo>
                    <a:cubicBezTo>
                      <a:pt x="18" y="11"/>
                      <a:pt x="17" y="11"/>
                      <a:pt x="17" y="11"/>
                    </a:cubicBezTo>
                    <a:close/>
                  </a:path>
                </a:pathLst>
              </a:cu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Oval 225"/>
              <p:cNvSpPr>
                <a:spLocks noChangeArrowheads="1"/>
              </p:cNvSpPr>
              <p:nvPr/>
            </p:nvSpPr>
            <p:spPr bwMode="auto">
              <a:xfrm>
                <a:off x="4306887" y="4767262"/>
                <a:ext cx="101600" cy="100012"/>
              </a:xfrm>
              <a:prstGeom prst="ellipse">
                <a:avLst/>
              </a:pr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26"/>
              <p:cNvSpPr>
                <a:spLocks/>
              </p:cNvSpPr>
              <p:nvPr/>
            </p:nvSpPr>
            <p:spPr bwMode="auto">
              <a:xfrm>
                <a:off x="4540250" y="4879974"/>
                <a:ext cx="246063" cy="377825"/>
              </a:xfrm>
              <a:custGeom>
                <a:avLst/>
                <a:gdLst>
                  <a:gd name="T0" fmla="*/ 16 w 61"/>
                  <a:gd name="T1" fmla="*/ 11 h 94"/>
                  <a:gd name="T2" fmla="*/ 14 w 61"/>
                  <a:gd name="T3" fmla="*/ 19 h 94"/>
                  <a:gd name="T4" fmla="*/ 8 w 61"/>
                  <a:gd name="T5" fmla="*/ 39 h 94"/>
                  <a:gd name="T6" fmla="*/ 2 w 61"/>
                  <a:gd name="T7" fmla="*/ 42 h 94"/>
                  <a:gd name="T8" fmla="*/ 0 w 61"/>
                  <a:gd name="T9" fmla="*/ 37 h 94"/>
                  <a:gd name="T10" fmla="*/ 9 w 61"/>
                  <a:gd name="T11" fmla="*/ 3 h 94"/>
                  <a:gd name="T12" fmla="*/ 13 w 61"/>
                  <a:gd name="T13" fmla="*/ 0 h 94"/>
                  <a:gd name="T14" fmla="*/ 28 w 61"/>
                  <a:gd name="T15" fmla="*/ 0 h 94"/>
                  <a:gd name="T16" fmla="*/ 30 w 61"/>
                  <a:gd name="T17" fmla="*/ 33 h 94"/>
                  <a:gd name="T18" fmla="*/ 35 w 61"/>
                  <a:gd name="T19" fmla="*/ 22 h 94"/>
                  <a:gd name="T20" fmla="*/ 33 w 61"/>
                  <a:gd name="T21" fmla="*/ 0 h 94"/>
                  <a:gd name="T22" fmla="*/ 48 w 61"/>
                  <a:gd name="T23" fmla="*/ 0 h 94"/>
                  <a:gd name="T24" fmla="*/ 51 w 61"/>
                  <a:gd name="T25" fmla="*/ 4 h 94"/>
                  <a:gd name="T26" fmla="*/ 61 w 61"/>
                  <a:gd name="T27" fmla="*/ 38 h 94"/>
                  <a:gd name="T28" fmla="*/ 59 w 61"/>
                  <a:gd name="T29" fmla="*/ 43 h 94"/>
                  <a:gd name="T30" fmla="*/ 53 w 61"/>
                  <a:gd name="T31" fmla="*/ 40 h 94"/>
                  <a:gd name="T32" fmla="*/ 47 w 61"/>
                  <a:gd name="T33" fmla="*/ 18 h 94"/>
                  <a:gd name="T34" fmla="*/ 45 w 61"/>
                  <a:gd name="T35" fmla="*/ 11 h 94"/>
                  <a:gd name="T36" fmla="*/ 44 w 61"/>
                  <a:gd name="T37" fmla="*/ 11 h 94"/>
                  <a:gd name="T38" fmla="*/ 44 w 61"/>
                  <a:gd name="T39" fmla="*/ 17 h 94"/>
                  <a:gd name="T40" fmla="*/ 44 w 61"/>
                  <a:gd name="T41" fmla="*/ 86 h 94"/>
                  <a:gd name="T42" fmla="*/ 39 w 61"/>
                  <a:gd name="T43" fmla="*/ 93 h 94"/>
                  <a:gd name="T44" fmla="*/ 32 w 61"/>
                  <a:gd name="T45" fmla="*/ 87 h 94"/>
                  <a:gd name="T46" fmla="*/ 32 w 61"/>
                  <a:gd name="T47" fmla="*/ 49 h 94"/>
                  <a:gd name="T48" fmla="*/ 32 w 61"/>
                  <a:gd name="T49" fmla="*/ 44 h 94"/>
                  <a:gd name="T50" fmla="*/ 30 w 61"/>
                  <a:gd name="T51" fmla="*/ 44 h 94"/>
                  <a:gd name="T52" fmla="*/ 30 w 61"/>
                  <a:gd name="T53" fmla="*/ 49 h 94"/>
                  <a:gd name="T54" fmla="*/ 30 w 61"/>
                  <a:gd name="T55" fmla="*/ 86 h 94"/>
                  <a:gd name="T56" fmla="*/ 24 w 61"/>
                  <a:gd name="T57" fmla="*/ 93 h 94"/>
                  <a:gd name="T58" fmla="*/ 18 w 61"/>
                  <a:gd name="T59" fmla="*/ 86 h 94"/>
                  <a:gd name="T60" fmla="*/ 18 w 61"/>
                  <a:gd name="T61" fmla="*/ 16 h 94"/>
                  <a:gd name="T62" fmla="*/ 18 w 61"/>
                  <a:gd name="T63" fmla="*/ 11 h 94"/>
                  <a:gd name="T64" fmla="*/ 16 w 61"/>
                  <a:gd name="T65" fmla="*/ 1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1" h="94">
                    <a:moveTo>
                      <a:pt x="16" y="11"/>
                    </a:moveTo>
                    <a:cubicBezTo>
                      <a:pt x="15" y="14"/>
                      <a:pt x="14" y="16"/>
                      <a:pt x="14" y="19"/>
                    </a:cubicBezTo>
                    <a:cubicBezTo>
                      <a:pt x="12" y="25"/>
                      <a:pt x="10" y="32"/>
                      <a:pt x="8" y="39"/>
                    </a:cubicBezTo>
                    <a:cubicBezTo>
                      <a:pt x="7" y="42"/>
                      <a:pt x="5" y="44"/>
                      <a:pt x="2" y="42"/>
                    </a:cubicBezTo>
                    <a:cubicBezTo>
                      <a:pt x="1" y="42"/>
                      <a:pt x="0" y="39"/>
                      <a:pt x="0" y="37"/>
                    </a:cubicBezTo>
                    <a:cubicBezTo>
                      <a:pt x="3" y="26"/>
                      <a:pt x="6" y="14"/>
                      <a:pt x="9" y="3"/>
                    </a:cubicBezTo>
                    <a:cubicBezTo>
                      <a:pt x="9" y="2"/>
                      <a:pt x="11" y="0"/>
                      <a:pt x="13" y="0"/>
                    </a:cubicBezTo>
                    <a:cubicBezTo>
                      <a:pt x="18" y="0"/>
                      <a:pt x="23" y="0"/>
                      <a:pt x="28" y="0"/>
                    </a:cubicBezTo>
                    <a:cubicBezTo>
                      <a:pt x="30" y="11"/>
                      <a:pt x="23" y="22"/>
                      <a:pt x="30" y="33"/>
                    </a:cubicBezTo>
                    <a:cubicBezTo>
                      <a:pt x="35" y="30"/>
                      <a:pt x="35" y="26"/>
                      <a:pt x="35" y="22"/>
                    </a:cubicBezTo>
                    <a:cubicBezTo>
                      <a:pt x="34" y="15"/>
                      <a:pt x="33" y="8"/>
                      <a:pt x="33" y="0"/>
                    </a:cubicBezTo>
                    <a:cubicBezTo>
                      <a:pt x="38" y="0"/>
                      <a:pt x="43" y="0"/>
                      <a:pt x="48" y="0"/>
                    </a:cubicBezTo>
                    <a:cubicBezTo>
                      <a:pt x="49" y="0"/>
                      <a:pt x="51" y="2"/>
                      <a:pt x="51" y="4"/>
                    </a:cubicBezTo>
                    <a:cubicBezTo>
                      <a:pt x="55" y="15"/>
                      <a:pt x="58" y="26"/>
                      <a:pt x="61" y="38"/>
                    </a:cubicBezTo>
                    <a:cubicBezTo>
                      <a:pt x="61" y="39"/>
                      <a:pt x="60" y="43"/>
                      <a:pt x="59" y="43"/>
                    </a:cubicBezTo>
                    <a:cubicBezTo>
                      <a:pt x="56" y="45"/>
                      <a:pt x="54" y="43"/>
                      <a:pt x="53" y="40"/>
                    </a:cubicBezTo>
                    <a:cubicBezTo>
                      <a:pt x="51" y="33"/>
                      <a:pt x="49" y="26"/>
                      <a:pt x="47" y="18"/>
                    </a:cubicBezTo>
                    <a:cubicBezTo>
                      <a:pt x="47" y="16"/>
                      <a:pt x="46" y="13"/>
                      <a:pt x="45" y="11"/>
                    </a:cubicBezTo>
                    <a:cubicBezTo>
                      <a:pt x="45" y="11"/>
                      <a:pt x="44" y="11"/>
                      <a:pt x="44" y="11"/>
                    </a:cubicBezTo>
                    <a:cubicBezTo>
                      <a:pt x="44" y="13"/>
                      <a:pt x="44" y="15"/>
                      <a:pt x="44" y="17"/>
                    </a:cubicBezTo>
                    <a:cubicBezTo>
                      <a:pt x="44" y="40"/>
                      <a:pt x="44" y="63"/>
                      <a:pt x="44" y="86"/>
                    </a:cubicBezTo>
                    <a:cubicBezTo>
                      <a:pt x="44" y="90"/>
                      <a:pt x="43" y="93"/>
                      <a:pt x="39" y="93"/>
                    </a:cubicBezTo>
                    <a:cubicBezTo>
                      <a:pt x="34" y="94"/>
                      <a:pt x="32" y="92"/>
                      <a:pt x="32" y="87"/>
                    </a:cubicBezTo>
                    <a:cubicBezTo>
                      <a:pt x="32" y="75"/>
                      <a:pt x="32" y="62"/>
                      <a:pt x="32" y="49"/>
                    </a:cubicBezTo>
                    <a:cubicBezTo>
                      <a:pt x="32" y="48"/>
                      <a:pt x="32" y="46"/>
                      <a:pt x="32" y="44"/>
                    </a:cubicBezTo>
                    <a:cubicBezTo>
                      <a:pt x="31" y="44"/>
                      <a:pt x="31" y="44"/>
                      <a:pt x="30" y="44"/>
                    </a:cubicBezTo>
                    <a:cubicBezTo>
                      <a:pt x="30" y="46"/>
                      <a:pt x="30" y="47"/>
                      <a:pt x="30" y="49"/>
                    </a:cubicBezTo>
                    <a:cubicBezTo>
                      <a:pt x="30" y="61"/>
                      <a:pt x="30" y="74"/>
                      <a:pt x="30" y="86"/>
                    </a:cubicBezTo>
                    <a:cubicBezTo>
                      <a:pt x="30" y="90"/>
                      <a:pt x="29" y="93"/>
                      <a:pt x="24" y="93"/>
                    </a:cubicBezTo>
                    <a:cubicBezTo>
                      <a:pt x="20" y="93"/>
                      <a:pt x="18" y="92"/>
                      <a:pt x="18" y="86"/>
                    </a:cubicBezTo>
                    <a:cubicBezTo>
                      <a:pt x="18" y="63"/>
                      <a:pt x="18" y="40"/>
                      <a:pt x="18" y="16"/>
                    </a:cubicBezTo>
                    <a:cubicBezTo>
                      <a:pt x="18" y="14"/>
                      <a:pt x="18" y="13"/>
                      <a:pt x="18" y="11"/>
                    </a:cubicBezTo>
                    <a:cubicBezTo>
                      <a:pt x="17" y="11"/>
                      <a:pt x="17" y="11"/>
                      <a:pt x="16" y="11"/>
                    </a:cubicBezTo>
                    <a:close/>
                  </a:path>
                </a:pathLst>
              </a:cu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Oval 227"/>
              <p:cNvSpPr>
                <a:spLocks noChangeArrowheads="1"/>
              </p:cNvSpPr>
              <p:nvPr/>
            </p:nvSpPr>
            <p:spPr bwMode="auto">
              <a:xfrm>
                <a:off x="4613275" y="4767262"/>
                <a:ext cx="100013" cy="100012"/>
              </a:xfrm>
              <a:prstGeom prst="ellipse">
                <a:avLst/>
              </a:prstGeom>
              <a:solidFill>
                <a:srgbClr val="F08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992687" y="2530475"/>
            <a:ext cx="1181100" cy="623887"/>
            <a:chOff x="4992687" y="2530475"/>
            <a:chExt cx="1181100" cy="623887"/>
          </a:xfrm>
        </p:grpSpPr>
        <p:sp>
          <p:nvSpPr>
            <p:cNvPr id="29" name="Rectangle 228"/>
            <p:cNvSpPr>
              <a:spLocks noChangeArrowheads="1"/>
            </p:cNvSpPr>
            <p:nvPr/>
          </p:nvSpPr>
          <p:spPr bwMode="auto">
            <a:xfrm>
              <a:off x="4992687" y="2530475"/>
              <a:ext cx="871538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3000" b="1" i="0" u="none" strike="noStrike" cap="none" normalizeH="0" baseline="0" dirty="0" smtClean="0">
                  <a:ln>
                    <a:noFill/>
                  </a:ln>
                  <a:solidFill>
                    <a:srgbClr val="9AC72C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38</a:t>
              </a:r>
              <a:r>
                <a:rPr kumimoji="0" lang="zh-CN" sz="3000" b="1" i="0" u="none" strike="noStrike" cap="none" normalizeH="0" baseline="0" dirty="0" smtClean="0">
                  <a:ln>
                    <a:noFill/>
                  </a:ln>
                  <a:solidFill>
                    <a:srgbClr val="9AC72C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29"/>
            <p:cNvSpPr>
              <a:spLocks noChangeArrowheads="1"/>
            </p:cNvSpPr>
            <p:nvPr/>
          </p:nvSpPr>
          <p:spPr bwMode="auto">
            <a:xfrm>
              <a:off x="5795962" y="2789237"/>
              <a:ext cx="377825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72717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分支机构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9" name="Freeform 238"/>
          <p:cNvSpPr>
            <a:spLocks/>
          </p:cNvSpPr>
          <p:nvPr/>
        </p:nvSpPr>
        <p:spPr bwMode="auto">
          <a:xfrm>
            <a:off x="6867525" y="1989137"/>
            <a:ext cx="823913" cy="414337"/>
          </a:xfrm>
          <a:custGeom>
            <a:avLst/>
            <a:gdLst>
              <a:gd name="T0" fmla="*/ 0 w 519"/>
              <a:gd name="T1" fmla="*/ 261 h 261"/>
              <a:gd name="T2" fmla="*/ 261 w 519"/>
              <a:gd name="T3" fmla="*/ 0 h 261"/>
              <a:gd name="T4" fmla="*/ 519 w 519"/>
              <a:gd name="T5" fmla="*/ 261 h 261"/>
              <a:gd name="T6" fmla="*/ 0 w 519"/>
              <a:gd name="T7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9" h="261">
                <a:moveTo>
                  <a:pt x="0" y="261"/>
                </a:moveTo>
                <a:lnTo>
                  <a:pt x="261" y="0"/>
                </a:lnTo>
                <a:lnTo>
                  <a:pt x="519" y="261"/>
                </a:lnTo>
                <a:lnTo>
                  <a:pt x="0" y="261"/>
                </a:lnTo>
                <a:close/>
              </a:path>
            </a:pathLst>
          </a:custGeom>
          <a:solidFill>
            <a:srgbClr val="1A66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7726362" y="2159000"/>
            <a:ext cx="1509722" cy="949325"/>
            <a:chOff x="7726362" y="2159000"/>
            <a:chExt cx="1509722" cy="949325"/>
          </a:xfrm>
        </p:grpSpPr>
        <p:sp>
          <p:nvSpPr>
            <p:cNvPr id="31" name="Line 230"/>
            <p:cNvSpPr>
              <a:spLocks noChangeShapeType="1"/>
            </p:cNvSpPr>
            <p:nvPr/>
          </p:nvSpPr>
          <p:spPr bwMode="auto">
            <a:xfrm>
              <a:off x="7921625" y="2730500"/>
              <a:ext cx="0" cy="377825"/>
            </a:xfrm>
            <a:prstGeom prst="line">
              <a:avLst/>
            </a:prstGeom>
            <a:noFill/>
            <a:ln w="15875" cap="flat">
              <a:solidFill>
                <a:srgbClr val="72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Line 231"/>
            <p:cNvSpPr>
              <a:spLocks noChangeShapeType="1"/>
            </p:cNvSpPr>
            <p:nvPr/>
          </p:nvSpPr>
          <p:spPr bwMode="auto">
            <a:xfrm>
              <a:off x="9231312" y="2730500"/>
              <a:ext cx="0" cy="377825"/>
            </a:xfrm>
            <a:prstGeom prst="line">
              <a:avLst/>
            </a:prstGeom>
            <a:noFill/>
            <a:ln w="15875" cap="flat">
              <a:solidFill>
                <a:srgbClr val="72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232"/>
            <p:cNvSpPr>
              <a:spLocks noChangeArrowheads="1"/>
            </p:cNvSpPr>
            <p:nvPr/>
          </p:nvSpPr>
          <p:spPr bwMode="auto">
            <a:xfrm>
              <a:off x="7985125" y="2727325"/>
              <a:ext cx="11826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algn="just"/>
              <a:r>
                <a:rPr kumimoji="0" lang="zh-CN" altLang="zh-CN" sz="1100" b="0" i="0" u="none" strike="noStrike" cap="none" normalizeH="0" baseline="0" dirty="0" smtClean="0">
                  <a:ln>
                    <a:noFill/>
                  </a:ln>
                  <a:solidFill>
                    <a:srgbClr val="595757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kumimoji="0" lang="zh-CN" sz="1100" b="0" i="0" u="none" strike="noStrike" cap="none" normalizeH="0" baseline="0" dirty="0" smtClean="0">
                  <a:ln>
                    <a:noFill/>
                  </a:ln>
                  <a:solidFill>
                    <a:srgbClr val="595757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个国家和地区</a:t>
              </a:r>
              <a:r>
                <a:rPr lang="zh-CN" altLang="en-US" sz="1100" dirty="0">
                  <a:solidFill>
                    <a:srgbClr val="595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各行各业广泛</a:t>
              </a:r>
              <a:r>
                <a:rPr lang="zh-CN" altLang="en-US" sz="1100" dirty="0" smtClean="0">
                  <a:solidFill>
                    <a:srgbClr val="595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  <a:endParaRPr lang="zh-CN" altLang="en-US" sz="1100" dirty="0">
                <a:solidFill>
                  <a:srgbClr val="59575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236"/>
            <p:cNvSpPr>
              <a:spLocks noChangeArrowheads="1"/>
            </p:cNvSpPr>
            <p:nvPr/>
          </p:nvSpPr>
          <p:spPr bwMode="auto">
            <a:xfrm>
              <a:off x="8250237" y="2187575"/>
              <a:ext cx="98584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700" b="1" i="0" u="none" strike="noStrike" cap="none" normalizeH="0" baseline="0" dirty="0" smtClean="0">
                  <a:ln>
                    <a:noFill/>
                  </a:ln>
                  <a:solidFill>
                    <a:srgbClr val="FF625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kumimoji="0" lang="zh-CN" altLang="en-US" sz="2700" b="1" i="0" u="none" strike="noStrike" cap="none" normalizeH="0" baseline="0" dirty="0" smtClean="0">
                  <a:ln>
                    <a:noFill/>
                  </a:ln>
                  <a:solidFill>
                    <a:srgbClr val="FF625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Freeform 239"/>
            <p:cNvSpPr>
              <a:spLocks noEditPoints="1"/>
            </p:cNvSpPr>
            <p:nvPr/>
          </p:nvSpPr>
          <p:spPr bwMode="auto">
            <a:xfrm>
              <a:off x="7726362" y="2159000"/>
              <a:ext cx="482600" cy="482600"/>
            </a:xfrm>
            <a:custGeom>
              <a:avLst/>
              <a:gdLst>
                <a:gd name="T0" fmla="*/ 89 w 120"/>
                <a:gd name="T1" fmla="*/ 26 h 120"/>
                <a:gd name="T2" fmla="*/ 83 w 120"/>
                <a:gd name="T3" fmla="*/ 27 h 120"/>
                <a:gd name="T4" fmla="*/ 81 w 120"/>
                <a:gd name="T5" fmla="*/ 33 h 120"/>
                <a:gd name="T6" fmla="*/ 77 w 120"/>
                <a:gd name="T7" fmla="*/ 37 h 120"/>
                <a:gd name="T8" fmla="*/ 88 w 120"/>
                <a:gd name="T9" fmla="*/ 34 h 120"/>
                <a:gd name="T10" fmla="*/ 104 w 120"/>
                <a:gd name="T11" fmla="*/ 44 h 120"/>
                <a:gd name="T12" fmla="*/ 71 w 120"/>
                <a:gd name="T13" fmla="*/ 53 h 120"/>
                <a:gd name="T14" fmla="*/ 89 w 120"/>
                <a:gd name="T15" fmla="*/ 68 h 120"/>
                <a:gd name="T16" fmla="*/ 93 w 120"/>
                <a:gd name="T17" fmla="*/ 95 h 120"/>
                <a:gd name="T18" fmla="*/ 111 w 120"/>
                <a:gd name="T19" fmla="*/ 78 h 120"/>
                <a:gd name="T20" fmla="*/ 114 w 120"/>
                <a:gd name="T21" fmla="*/ 66 h 120"/>
                <a:gd name="T22" fmla="*/ 115 w 120"/>
                <a:gd name="T23" fmla="*/ 59 h 120"/>
                <a:gd name="T24" fmla="*/ 109 w 120"/>
                <a:gd name="T25" fmla="*/ 52 h 120"/>
                <a:gd name="T26" fmla="*/ 115 w 120"/>
                <a:gd name="T27" fmla="*/ 49 h 120"/>
                <a:gd name="T28" fmla="*/ 111 w 120"/>
                <a:gd name="T29" fmla="*/ 40 h 120"/>
                <a:gd name="T30" fmla="*/ 108 w 120"/>
                <a:gd name="T31" fmla="*/ 35 h 120"/>
                <a:gd name="T32" fmla="*/ 98 w 120"/>
                <a:gd name="T33" fmla="*/ 20 h 120"/>
                <a:gd name="T34" fmla="*/ 94 w 120"/>
                <a:gd name="T35" fmla="*/ 20 h 120"/>
                <a:gd name="T36" fmla="*/ 90 w 120"/>
                <a:gd name="T37" fmla="*/ 19 h 120"/>
                <a:gd name="T38" fmla="*/ 87 w 120"/>
                <a:gd name="T39" fmla="*/ 24 h 120"/>
                <a:gd name="T40" fmla="*/ 88 w 120"/>
                <a:gd name="T41" fmla="*/ 19 h 120"/>
                <a:gd name="T42" fmla="*/ 91 w 120"/>
                <a:gd name="T43" fmla="*/ 23 h 120"/>
                <a:gd name="T44" fmla="*/ 79 w 120"/>
                <a:gd name="T45" fmla="*/ 22 h 120"/>
                <a:gd name="T46" fmla="*/ 82 w 120"/>
                <a:gd name="T47" fmla="*/ 26 h 120"/>
                <a:gd name="T48" fmla="*/ 67 w 120"/>
                <a:gd name="T49" fmla="*/ 7 h 120"/>
                <a:gd name="T50" fmla="*/ 63 w 120"/>
                <a:gd name="T51" fmla="*/ 18 h 120"/>
                <a:gd name="T52" fmla="*/ 75 w 120"/>
                <a:gd name="T53" fmla="*/ 8 h 120"/>
                <a:gd name="T54" fmla="*/ 17 w 120"/>
                <a:gd name="T55" fmla="*/ 18 h 120"/>
                <a:gd name="T56" fmla="*/ 102 w 120"/>
                <a:gd name="T57" fmla="*/ 18 h 120"/>
                <a:gd name="T58" fmla="*/ 102 w 120"/>
                <a:gd name="T59" fmla="*/ 103 h 120"/>
                <a:gd name="T60" fmla="*/ 17 w 120"/>
                <a:gd name="T61" fmla="*/ 103 h 120"/>
                <a:gd name="T62" fmla="*/ 30 w 120"/>
                <a:gd name="T63" fmla="*/ 60 h 120"/>
                <a:gd name="T64" fmla="*/ 28 w 120"/>
                <a:gd name="T65" fmla="*/ 67 h 120"/>
                <a:gd name="T66" fmla="*/ 29 w 120"/>
                <a:gd name="T67" fmla="*/ 80 h 120"/>
                <a:gd name="T68" fmla="*/ 41 w 120"/>
                <a:gd name="T69" fmla="*/ 102 h 120"/>
                <a:gd name="T70" fmla="*/ 49 w 120"/>
                <a:gd name="T71" fmla="*/ 106 h 120"/>
                <a:gd name="T72" fmla="*/ 56 w 120"/>
                <a:gd name="T73" fmla="*/ 86 h 120"/>
                <a:gd name="T74" fmla="*/ 49 w 120"/>
                <a:gd name="T75" fmla="*/ 67 h 120"/>
                <a:gd name="T76" fmla="*/ 36 w 120"/>
                <a:gd name="T77" fmla="*/ 61 h 120"/>
                <a:gd name="T78" fmla="*/ 32 w 120"/>
                <a:gd name="T79" fmla="*/ 59 h 120"/>
                <a:gd name="T80" fmla="*/ 20 w 120"/>
                <a:gd name="T81" fmla="*/ 24 h 120"/>
                <a:gd name="T82" fmla="*/ 16 w 120"/>
                <a:gd name="T83" fmla="*/ 32 h 120"/>
                <a:gd name="T84" fmla="*/ 11 w 120"/>
                <a:gd name="T85" fmla="*/ 47 h 120"/>
                <a:gd name="T86" fmla="*/ 24 w 120"/>
                <a:gd name="T87" fmla="*/ 61 h 120"/>
                <a:gd name="T88" fmla="*/ 22 w 120"/>
                <a:gd name="T89" fmla="*/ 55 h 120"/>
                <a:gd name="T90" fmla="*/ 20 w 120"/>
                <a:gd name="T91" fmla="*/ 46 h 120"/>
                <a:gd name="T92" fmla="*/ 44 w 120"/>
                <a:gd name="T93" fmla="*/ 30 h 120"/>
                <a:gd name="T94" fmla="*/ 47 w 120"/>
                <a:gd name="T95" fmla="*/ 30 h 120"/>
                <a:gd name="T96" fmla="*/ 54 w 120"/>
                <a:gd name="T97" fmla="*/ 19 h 120"/>
                <a:gd name="T98" fmla="*/ 53 w 120"/>
                <a:gd name="T99" fmla="*/ 18 h 120"/>
                <a:gd name="T100" fmla="*/ 43 w 120"/>
                <a:gd name="T101" fmla="*/ 23 h 120"/>
                <a:gd name="T102" fmla="*/ 53 w 120"/>
                <a:gd name="T103" fmla="*/ 14 h 120"/>
                <a:gd name="T104" fmla="*/ 53 w 120"/>
                <a:gd name="T105" fmla="*/ 12 h 120"/>
                <a:gd name="T106" fmla="*/ 51 w 120"/>
                <a:gd name="T107" fmla="*/ 11 h 120"/>
                <a:gd name="T108" fmla="*/ 49 w 120"/>
                <a:gd name="T109" fmla="*/ 12 h 120"/>
                <a:gd name="T110" fmla="*/ 17 w 120"/>
                <a:gd name="T111" fmla="*/ 2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0" h="120">
                  <a:moveTo>
                    <a:pt x="91" y="23"/>
                  </a:moveTo>
                  <a:cubicBezTo>
                    <a:pt x="92" y="24"/>
                    <a:pt x="91" y="25"/>
                    <a:pt x="89" y="26"/>
                  </a:cubicBezTo>
                  <a:cubicBezTo>
                    <a:pt x="88" y="26"/>
                    <a:pt x="86" y="26"/>
                    <a:pt x="85" y="25"/>
                  </a:cubicBezTo>
                  <a:cubicBezTo>
                    <a:pt x="84" y="25"/>
                    <a:pt x="84" y="25"/>
                    <a:pt x="83" y="27"/>
                  </a:cubicBezTo>
                  <a:cubicBezTo>
                    <a:pt x="82" y="28"/>
                    <a:pt x="81" y="28"/>
                    <a:pt x="79" y="28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79" y="33"/>
                    <a:pt x="78" y="33"/>
                    <a:pt x="77" y="34"/>
                  </a:cubicBezTo>
                  <a:cubicBezTo>
                    <a:pt x="75" y="35"/>
                    <a:pt x="75" y="36"/>
                    <a:pt x="77" y="37"/>
                  </a:cubicBezTo>
                  <a:cubicBezTo>
                    <a:pt x="79" y="39"/>
                    <a:pt x="81" y="38"/>
                    <a:pt x="83" y="35"/>
                  </a:cubicBezTo>
                  <a:cubicBezTo>
                    <a:pt x="85" y="32"/>
                    <a:pt x="87" y="32"/>
                    <a:pt x="88" y="34"/>
                  </a:cubicBezTo>
                  <a:cubicBezTo>
                    <a:pt x="89" y="35"/>
                    <a:pt x="92" y="36"/>
                    <a:pt x="98" y="38"/>
                  </a:cubicBezTo>
                  <a:cubicBezTo>
                    <a:pt x="103" y="40"/>
                    <a:pt x="105" y="42"/>
                    <a:pt x="104" y="44"/>
                  </a:cubicBezTo>
                  <a:cubicBezTo>
                    <a:pt x="95" y="42"/>
                    <a:pt x="89" y="41"/>
                    <a:pt x="85" y="41"/>
                  </a:cubicBezTo>
                  <a:cubicBezTo>
                    <a:pt x="77" y="39"/>
                    <a:pt x="73" y="44"/>
                    <a:pt x="71" y="53"/>
                  </a:cubicBezTo>
                  <a:cubicBezTo>
                    <a:pt x="71" y="58"/>
                    <a:pt x="74" y="61"/>
                    <a:pt x="82" y="63"/>
                  </a:cubicBezTo>
                  <a:cubicBezTo>
                    <a:pt x="88" y="64"/>
                    <a:pt x="91" y="66"/>
                    <a:pt x="89" y="68"/>
                  </a:cubicBezTo>
                  <a:cubicBezTo>
                    <a:pt x="92" y="71"/>
                    <a:pt x="93" y="75"/>
                    <a:pt x="92" y="82"/>
                  </a:cubicBezTo>
                  <a:cubicBezTo>
                    <a:pt x="92" y="89"/>
                    <a:pt x="92" y="93"/>
                    <a:pt x="93" y="95"/>
                  </a:cubicBezTo>
                  <a:cubicBezTo>
                    <a:pt x="96" y="96"/>
                    <a:pt x="99" y="94"/>
                    <a:pt x="103" y="89"/>
                  </a:cubicBezTo>
                  <a:cubicBezTo>
                    <a:pt x="108" y="82"/>
                    <a:pt x="111" y="79"/>
                    <a:pt x="111" y="78"/>
                  </a:cubicBezTo>
                  <a:cubicBezTo>
                    <a:pt x="112" y="77"/>
                    <a:pt x="112" y="75"/>
                    <a:pt x="112" y="72"/>
                  </a:cubicBezTo>
                  <a:cubicBezTo>
                    <a:pt x="111" y="70"/>
                    <a:pt x="112" y="68"/>
                    <a:pt x="114" y="66"/>
                  </a:cubicBezTo>
                  <a:cubicBezTo>
                    <a:pt x="115" y="65"/>
                    <a:pt x="116" y="63"/>
                    <a:pt x="117" y="62"/>
                  </a:cubicBezTo>
                  <a:cubicBezTo>
                    <a:pt x="117" y="60"/>
                    <a:pt x="117" y="59"/>
                    <a:pt x="115" y="59"/>
                  </a:cubicBezTo>
                  <a:cubicBezTo>
                    <a:pt x="111" y="57"/>
                    <a:pt x="108" y="53"/>
                    <a:pt x="103" y="45"/>
                  </a:cubicBezTo>
                  <a:cubicBezTo>
                    <a:pt x="105" y="46"/>
                    <a:pt x="107" y="48"/>
                    <a:pt x="109" y="52"/>
                  </a:cubicBezTo>
                  <a:cubicBezTo>
                    <a:pt x="112" y="55"/>
                    <a:pt x="114" y="57"/>
                    <a:pt x="116" y="56"/>
                  </a:cubicBezTo>
                  <a:cubicBezTo>
                    <a:pt x="116" y="56"/>
                    <a:pt x="116" y="53"/>
                    <a:pt x="115" y="49"/>
                  </a:cubicBezTo>
                  <a:cubicBezTo>
                    <a:pt x="114" y="46"/>
                    <a:pt x="114" y="45"/>
                    <a:pt x="115" y="46"/>
                  </a:cubicBezTo>
                  <a:cubicBezTo>
                    <a:pt x="114" y="44"/>
                    <a:pt x="113" y="42"/>
                    <a:pt x="111" y="40"/>
                  </a:cubicBezTo>
                  <a:cubicBezTo>
                    <a:pt x="109" y="38"/>
                    <a:pt x="107" y="36"/>
                    <a:pt x="105" y="35"/>
                  </a:cubicBezTo>
                  <a:cubicBezTo>
                    <a:pt x="106" y="34"/>
                    <a:pt x="107" y="34"/>
                    <a:pt x="108" y="35"/>
                  </a:cubicBezTo>
                  <a:cubicBezTo>
                    <a:pt x="109" y="37"/>
                    <a:pt x="110" y="39"/>
                    <a:pt x="112" y="40"/>
                  </a:cubicBezTo>
                  <a:cubicBezTo>
                    <a:pt x="108" y="27"/>
                    <a:pt x="103" y="21"/>
                    <a:pt x="98" y="20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6" y="20"/>
                    <a:pt x="95" y="20"/>
                    <a:pt x="94" y="20"/>
                  </a:cubicBezTo>
                  <a:cubicBezTo>
                    <a:pt x="93" y="20"/>
                    <a:pt x="91" y="20"/>
                    <a:pt x="89" y="19"/>
                  </a:cubicBezTo>
                  <a:cubicBezTo>
                    <a:pt x="90" y="18"/>
                    <a:pt x="90" y="18"/>
                    <a:pt x="90" y="19"/>
                  </a:cubicBezTo>
                  <a:cubicBezTo>
                    <a:pt x="87" y="15"/>
                    <a:pt x="85" y="15"/>
                    <a:pt x="84" y="18"/>
                  </a:cubicBezTo>
                  <a:cubicBezTo>
                    <a:pt x="84" y="20"/>
                    <a:pt x="85" y="22"/>
                    <a:pt x="87" y="24"/>
                  </a:cubicBezTo>
                  <a:cubicBezTo>
                    <a:pt x="87" y="24"/>
                    <a:pt x="87" y="23"/>
                    <a:pt x="87" y="21"/>
                  </a:cubicBezTo>
                  <a:cubicBezTo>
                    <a:pt x="86" y="19"/>
                    <a:pt x="86" y="19"/>
                    <a:pt x="88" y="19"/>
                  </a:cubicBezTo>
                  <a:cubicBezTo>
                    <a:pt x="88" y="20"/>
                    <a:pt x="88" y="21"/>
                    <a:pt x="89" y="21"/>
                  </a:cubicBezTo>
                  <a:cubicBezTo>
                    <a:pt x="90" y="22"/>
                    <a:pt x="91" y="22"/>
                    <a:pt x="91" y="23"/>
                  </a:cubicBezTo>
                  <a:close/>
                  <a:moveTo>
                    <a:pt x="82" y="26"/>
                  </a:moveTo>
                  <a:cubicBezTo>
                    <a:pt x="81" y="25"/>
                    <a:pt x="80" y="24"/>
                    <a:pt x="79" y="22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0" y="27"/>
                    <a:pt x="81" y="27"/>
                    <a:pt x="82" y="26"/>
                  </a:cubicBezTo>
                  <a:close/>
                  <a:moveTo>
                    <a:pt x="75" y="8"/>
                  </a:moveTo>
                  <a:cubicBezTo>
                    <a:pt x="72" y="7"/>
                    <a:pt x="70" y="7"/>
                    <a:pt x="67" y="7"/>
                  </a:cubicBezTo>
                  <a:cubicBezTo>
                    <a:pt x="67" y="8"/>
                    <a:pt x="66" y="10"/>
                    <a:pt x="64" y="12"/>
                  </a:cubicBezTo>
                  <a:cubicBezTo>
                    <a:pt x="63" y="15"/>
                    <a:pt x="62" y="17"/>
                    <a:pt x="63" y="18"/>
                  </a:cubicBezTo>
                  <a:cubicBezTo>
                    <a:pt x="64" y="17"/>
                    <a:pt x="66" y="16"/>
                    <a:pt x="70" y="14"/>
                  </a:cubicBezTo>
                  <a:cubicBezTo>
                    <a:pt x="73" y="12"/>
                    <a:pt x="75" y="10"/>
                    <a:pt x="75" y="8"/>
                  </a:cubicBezTo>
                  <a:close/>
                  <a:moveTo>
                    <a:pt x="0" y="60"/>
                  </a:moveTo>
                  <a:cubicBezTo>
                    <a:pt x="0" y="43"/>
                    <a:pt x="5" y="29"/>
                    <a:pt x="17" y="18"/>
                  </a:cubicBezTo>
                  <a:cubicBezTo>
                    <a:pt x="29" y="6"/>
                    <a:pt x="43" y="0"/>
                    <a:pt x="60" y="0"/>
                  </a:cubicBezTo>
                  <a:cubicBezTo>
                    <a:pt x="76" y="0"/>
                    <a:pt x="91" y="6"/>
                    <a:pt x="102" y="18"/>
                  </a:cubicBezTo>
                  <a:cubicBezTo>
                    <a:pt x="114" y="29"/>
                    <a:pt x="120" y="43"/>
                    <a:pt x="120" y="60"/>
                  </a:cubicBezTo>
                  <a:cubicBezTo>
                    <a:pt x="120" y="77"/>
                    <a:pt x="114" y="91"/>
                    <a:pt x="102" y="103"/>
                  </a:cubicBezTo>
                  <a:cubicBezTo>
                    <a:pt x="91" y="114"/>
                    <a:pt x="76" y="120"/>
                    <a:pt x="60" y="120"/>
                  </a:cubicBezTo>
                  <a:cubicBezTo>
                    <a:pt x="43" y="120"/>
                    <a:pt x="29" y="114"/>
                    <a:pt x="17" y="103"/>
                  </a:cubicBezTo>
                  <a:cubicBezTo>
                    <a:pt x="5" y="91"/>
                    <a:pt x="0" y="77"/>
                    <a:pt x="0" y="60"/>
                  </a:cubicBezTo>
                  <a:close/>
                  <a:moveTo>
                    <a:pt x="30" y="60"/>
                  </a:moveTo>
                  <a:cubicBezTo>
                    <a:pt x="29" y="61"/>
                    <a:pt x="28" y="61"/>
                    <a:pt x="27" y="61"/>
                  </a:cubicBezTo>
                  <a:cubicBezTo>
                    <a:pt x="28" y="62"/>
                    <a:pt x="28" y="64"/>
                    <a:pt x="28" y="67"/>
                  </a:cubicBezTo>
                  <a:cubicBezTo>
                    <a:pt x="27" y="68"/>
                    <a:pt x="27" y="70"/>
                    <a:pt x="26" y="72"/>
                  </a:cubicBezTo>
                  <a:cubicBezTo>
                    <a:pt x="25" y="75"/>
                    <a:pt x="26" y="77"/>
                    <a:pt x="29" y="80"/>
                  </a:cubicBezTo>
                  <a:cubicBezTo>
                    <a:pt x="33" y="83"/>
                    <a:pt x="35" y="85"/>
                    <a:pt x="35" y="86"/>
                  </a:cubicBezTo>
                  <a:cubicBezTo>
                    <a:pt x="36" y="88"/>
                    <a:pt x="38" y="94"/>
                    <a:pt x="41" y="102"/>
                  </a:cubicBezTo>
                  <a:cubicBezTo>
                    <a:pt x="43" y="110"/>
                    <a:pt x="46" y="114"/>
                    <a:pt x="50" y="115"/>
                  </a:cubicBezTo>
                  <a:cubicBezTo>
                    <a:pt x="50" y="113"/>
                    <a:pt x="50" y="110"/>
                    <a:pt x="49" y="106"/>
                  </a:cubicBezTo>
                  <a:cubicBezTo>
                    <a:pt x="49" y="103"/>
                    <a:pt x="48" y="100"/>
                    <a:pt x="48" y="99"/>
                  </a:cubicBezTo>
                  <a:cubicBezTo>
                    <a:pt x="50" y="99"/>
                    <a:pt x="53" y="94"/>
                    <a:pt x="56" y="86"/>
                  </a:cubicBezTo>
                  <a:cubicBezTo>
                    <a:pt x="59" y="78"/>
                    <a:pt x="59" y="73"/>
                    <a:pt x="55" y="73"/>
                  </a:cubicBezTo>
                  <a:cubicBezTo>
                    <a:pt x="54" y="71"/>
                    <a:pt x="52" y="69"/>
                    <a:pt x="49" y="67"/>
                  </a:cubicBezTo>
                  <a:cubicBezTo>
                    <a:pt x="46" y="65"/>
                    <a:pt x="44" y="64"/>
                    <a:pt x="42" y="63"/>
                  </a:cubicBezTo>
                  <a:cubicBezTo>
                    <a:pt x="40" y="61"/>
                    <a:pt x="38" y="60"/>
                    <a:pt x="36" y="61"/>
                  </a:cubicBezTo>
                  <a:cubicBezTo>
                    <a:pt x="35" y="61"/>
                    <a:pt x="34" y="62"/>
                    <a:pt x="32" y="62"/>
                  </a:cubicBezTo>
                  <a:cubicBezTo>
                    <a:pt x="32" y="61"/>
                    <a:pt x="32" y="60"/>
                    <a:pt x="32" y="59"/>
                  </a:cubicBezTo>
                  <a:cubicBezTo>
                    <a:pt x="31" y="59"/>
                    <a:pt x="31" y="59"/>
                    <a:pt x="30" y="60"/>
                  </a:cubicBezTo>
                  <a:close/>
                  <a:moveTo>
                    <a:pt x="20" y="24"/>
                  </a:moveTo>
                  <a:cubicBezTo>
                    <a:pt x="23" y="23"/>
                    <a:pt x="24" y="22"/>
                    <a:pt x="25" y="22"/>
                  </a:cubicBezTo>
                  <a:cubicBezTo>
                    <a:pt x="24" y="24"/>
                    <a:pt x="21" y="27"/>
                    <a:pt x="16" y="32"/>
                  </a:cubicBezTo>
                  <a:cubicBezTo>
                    <a:pt x="12" y="37"/>
                    <a:pt x="10" y="40"/>
                    <a:pt x="9" y="44"/>
                  </a:cubicBezTo>
                  <a:cubicBezTo>
                    <a:pt x="11" y="44"/>
                    <a:pt x="12" y="45"/>
                    <a:pt x="11" y="47"/>
                  </a:cubicBezTo>
                  <a:cubicBezTo>
                    <a:pt x="11" y="50"/>
                    <a:pt x="11" y="52"/>
                    <a:pt x="11" y="53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4"/>
                    <a:pt x="23" y="53"/>
                    <a:pt x="24" y="51"/>
                  </a:cubicBezTo>
                  <a:cubicBezTo>
                    <a:pt x="14" y="55"/>
                    <a:pt x="13" y="53"/>
                    <a:pt x="20" y="46"/>
                  </a:cubicBezTo>
                  <a:cubicBezTo>
                    <a:pt x="28" y="40"/>
                    <a:pt x="31" y="40"/>
                    <a:pt x="29" y="47"/>
                  </a:cubicBezTo>
                  <a:cubicBezTo>
                    <a:pt x="30" y="47"/>
                    <a:pt x="35" y="41"/>
                    <a:pt x="44" y="30"/>
                  </a:cubicBezTo>
                  <a:cubicBezTo>
                    <a:pt x="45" y="31"/>
                    <a:pt x="45" y="30"/>
                    <a:pt x="46" y="30"/>
                  </a:cubicBezTo>
                  <a:cubicBezTo>
                    <a:pt x="47" y="30"/>
                    <a:pt x="48" y="30"/>
                    <a:pt x="47" y="30"/>
                  </a:cubicBezTo>
                  <a:cubicBezTo>
                    <a:pt x="48" y="30"/>
                    <a:pt x="49" y="29"/>
                    <a:pt x="48" y="28"/>
                  </a:cubicBezTo>
                  <a:cubicBezTo>
                    <a:pt x="52" y="25"/>
                    <a:pt x="54" y="22"/>
                    <a:pt x="54" y="19"/>
                  </a:cubicBezTo>
                  <a:cubicBezTo>
                    <a:pt x="54" y="19"/>
                    <a:pt x="53" y="20"/>
                    <a:pt x="53" y="21"/>
                  </a:cubicBezTo>
                  <a:cubicBezTo>
                    <a:pt x="52" y="21"/>
                    <a:pt x="52" y="20"/>
                    <a:pt x="53" y="18"/>
                  </a:cubicBezTo>
                  <a:cubicBezTo>
                    <a:pt x="51" y="18"/>
                    <a:pt x="50" y="19"/>
                    <a:pt x="48" y="22"/>
                  </a:cubicBezTo>
                  <a:cubicBezTo>
                    <a:pt x="46" y="24"/>
                    <a:pt x="44" y="24"/>
                    <a:pt x="43" y="23"/>
                  </a:cubicBezTo>
                  <a:cubicBezTo>
                    <a:pt x="41" y="22"/>
                    <a:pt x="42" y="20"/>
                    <a:pt x="46" y="17"/>
                  </a:cubicBezTo>
                  <a:cubicBezTo>
                    <a:pt x="48" y="16"/>
                    <a:pt x="51" y="15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3" y="13"/>
                    <a:pt x="53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2" y="13"/>
                    <a:pt x="35" y="15"/>
                    <a:pt x="29" y="17"/>
                  </a:cubicBezTo>
                  <a:cubicBezTo>
                    <a:pt x="20" y="20"/>
                    <a:pt x="16" y="23"/>
                    <a:pt x="17" y="26"/>
                  </a:cubicBezTo>
                  <a:cubicBezTo>
                    <a:pt x="17" y="25"/>
                    <a:pt x="18" y="25"/>
                    <a:pt x="20" y="24"/>
                  </a:cubicBezTo>
                  <a:close/>
                </a:path>
              </a:pathLst>
            </a:cu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929562" y="4827587"/>
            <a:ext cx="2644775" cy="860425"/>
            <a:chOff x="7929562" y="4827587"/>
            <a:chExt cx="2644775" cy="860425"/>
          </a:xfrm>
        </p:grpSpPr>
        <p:sp>
          <p:nvSpPr>
            <p:cNvPr id="174" name="Line 126"/>
            <p:cNvSpPr>
              <a:spLocks noChangeShapeType="1"/>
            </p:cNvSpPr>
            <p:nvPr/>
          </p:nvSpPr>
          <p:spPr bwMode="auto">
            <a:xfrm>
              <a:off x="7929562" y="496728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Line 127"/>
            <p:cNvSpPr>
              <a:spLocks noChangeShapeType="1"/>
            </p:cNvSpPr>
            <p:nvPr/>
          </p:nvSpPr>
          <p:spPr bwMode="auto">
            <a:xfrm>
              <a:off x="7929562" y="496728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Rectangle 133"/>
            <p:cNvSpPr>
              <a:spLocks noChangeArrowheads="1"/>
            </p:cNvSpPr>
            <p:nvPr/>
          </p:nvSpPr>
          <p:spPr bwMode="auto">
            <a:xfrm>
              <a:off x="8488362" y="4827587"/>
              <a:ext cx="163025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800" b="1" i="0" u="none" strike="noStrike" cap="none" normalizeH="0" baseline="0" dirty="0" smtClean="0">
                  <a:ln>
                    <a:noFill/>
                  </a:ln>
                  <a:solidFill>
                    <a:srgbClr val="9C58B5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400+</a:t>
              </a:r>
              <a:r>
                <a:rPr kumimoji="0" lang="zh-CN" altLang="en-US" b="1" i="0" u="none" strike="noStrike" cap="none" normalizeH="0" baseline="0" dirty="0" smtClean="0">
                  <a:ln>
                    <a:noFill/>
                  </a:ln>
                  <a:solidFill>
                    <a:srgbClr val="9C58B5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款产品</a:t>
              </a:r>
              <a:endParaRPr kumimoji="0" lang="zh-CN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Line 136"/>
            <p:cNvSpPr>
              <a:spLocks noChangeShapeType="1"/>
            </p:cNvSpPr>
            <p:nvPr/>
          </p:nvSpPr>
          <p:spPr bwMode="auto">
            <a:xfrm>
              <a:off x="8013700" y="5341937"/>
              <a:ext cx="0" cy="346075"/>
            </a:xfrm>
            <a:prstGeom prst="line">
              <a:avLst/>
            </a:prstGeom>
            <a:noFill/>
            <a:ln w="15875" cap="flat">
              <a:solidFill>
                <a:srgbClr val="72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Line 137"/>
            <p:cNvSpPr>
              <a:spLocks noChangeShapeType="1"/>
            </p:cNvSpPr>
            <p:nvPr/>
          </p:nvSpPr>
          <p:spPr bwMode="auto">
            <a:xfrm>
              <a:off x="10574337" y="5341937"/>
              <a:ext cx="0" cy="346075"/>
            </a:xfrm>
            <a:prstGeom prst="line">
              <a:avLst/>
            </a:prstGeom>
            <a:noFill/>
            <a:ln w="15875" cap="flat">
              <a:solidFill>
                <a:srgbClr val="72717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Rectangle 234"/>
            <p:cNvSpPr>
              <a:spLocks noChangeArrowheads="1"/>
            </p:cNvSpPr>
            <p:nvPr/>
          </p:nvSpPr>
          <p:spPr bwMode="auto">
            <a:xfrm>
              <a:off x="8094663" y="5340349"/>
              <a:ext cx="2416176" cy="332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kumimoji="0" lang="zh-CN" sz="900" b="0" i="0" u="none" strike="noStrike" cap="none" normalizeH="0" baseline="0" dirty="0" smtClean="0">
                  <a:ln>
                    <a:noFill/>
                  </a:ln>
                  <a:solidFill>
                    <a:srgbClr val="595757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云计算基础架构、路由器、以太网交换机、无线</a:t>
              </a:r>
              <a:r>
                <a:rPr lang="zh-CN" altLang="en-US" sz="900" dirty="0">
                  <a:solidFill>
                    <a:srgbClr val="595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通信、网络安全、服务器、存储、</a:t>
              </a:r>
              <a:r>
                <a:rPr lang="en-US" altLang="zh-CN" sz="900" dirty="0">
                  <a:solidFill>
                    <a:srgbClr val="595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IT</a:t>
              </a:r>
              <a:r>
                <a:rPr lang="zh-CN" altLang="en-US" sz="900" dirty="0">
                  <a:solidFill>
                    <a:srgbClr val="595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管理系统</a:t>
              </a:r>
              <a:r>
                <a:rPr lang="zh-CN" altLang="en-US" sz="900" dirty="0" smtClean="0">
                  <a:solidFill>
                    <a:srgbClr val="59575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等</a:t>
              </a:r>
              <a:endParaRPr lang="zh-CN" altLang="en-US" sz="900" dirty="0">
                <a:solidFill>
                  <a:srgbClr val="59575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54" name="组合 253"/>
            <p:cNvGrpSpPr/>
            <p:nvPr/>
          </p:nvGrpSpPr>
          <p:grpSpPr>
            <a:xfrm>
              <a:off x="7966075" y="4835524"/>
              <a:ext cx="425450" cy="466725"/>
              <a:chOff x="7966075" y="4835524"/>
              <a:chExt cx="425450" cy="466725"/>
            </a:xfrm>
          </p:grpSpPr>
          <p:sp>
            <p:nvSpPr>
              <p:cNvPr id="41" name="Rectangle 240"/>
              <p:cNvSpPr>
                <a:spLocks noChangeArrowheads="1"/>
              </p:cNvSpPr>
              <p:nvPr/>
            </p:nvSpPr>
            <p:spPr bwMode="auto">
              <a:xfrm>
                <a:off x="8278812" y="5076824"/>
                <a:ext cx="112713" cy="115887"/>
              </a:xfrm>
              <a:prstGeom prst="rect">
                <a:avLst/>
              </a:prstGeom>
              <a:solidFill>
                <a:srgbClr val="9C5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41"/>
              <p:cNvSpPr>
                <a:spLocks/>
              </p:cNvSpPr>
              <p:nvPr/>
            </p:nvSpPr>
            <p:spPr bwMode="auto">
              <a:xfrm>
                <a:off x="8262937" y="4922837"/>
                <a:ext cx="112713" cy="101600"/>
              </a:xfrm>
              <a:custGeom>
                <a:avLst/>
                <a:gdLst>
                  <a:gd name="T0" fmla="*/ 71 w 71"/>
                  <a:gd name="T1" fmla="*/ 0 h 64"/>
                  <a:gd name="T2" fmla="*/ 71 w 71"/>
                  <a:gd name="T3" fmla="*/ 64 h 64"/>
                  <a:gd name="T4" fmla="*/ 23 w 71"/>
                  <a:gd name="T5" fmla="*/ 64 h 64"/>
                  <a:gd name="T6" fmla="*/ 23 w 71"/>
                  <a:gd name="T7" fmla="*/ 49 h 64"/>
                  <a:gd name="T8" fmla="*/ 0 w 71"/>
                  <a:gd name="T9" fmla="*/ 49 h 64"/>
                  <a:gd name="T10" fmla="*/ 0 w 71"/>
                  <a:gd name="T11" fmla="*/ 0 h 64"/>
                  <a:gd name="T12" fmla="*/ 71 w 71"/>
                  <a:gd name="T1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64">
                    <a:moveTo>
                      <a:pt x="71" y="0"/>
                    </a:moveTo>
                    <a:lnTo>
                      <a:pt x="71" y="64"/>
                    </a:lnTo>
                    <a:lnTo>
                      <a:pt x="23" y="64"/>
                    </a:lnTo>
                    <a:lnTo>
                      <a:pt x="23" y="49"/>
                    </a:lnTo>
                    <a:lnTo>
                      <a:pt x="0" y="49"/>
                    </a:lnTo>
                    <a:lnTo>
                      <a:pt x="0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9C5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42"/>
              <p:cNvSpPr>
                <a:spLocks/>
              </p:cNvSpPr>
              <p:nvPr/>
            </p:nvSpPr>
            <p:spPr bwMode="auto">
              <a:xfrm>
                <a:off x="8050212" y="5019674"/>
                <a:ext cx="233363" cy="201612"/>
              </a:xfrm>
              <a:custGeom>
                <a:avLst/>
                <a:gdLst>
                  <a:gd name="T0" fmla="*/ 147 w 147"/>
                  <a:gd name="T1" fmla="*/ 117 h 127"/>
                  <a:gd name="T2" fmla="*/ 147 w 147"/>
                  <a:gd name="T3" fmla="*/ 127 h 127"/>
                  <a:gd name="T4" fmla="*/ 101 w 147"/>
                  <a:gd name="T5" fmla="*/ 127 h 127"/>
                  <a:gd name="T6" fmla="*/ 101 w 147"/>
                  <a:gd name="T7" fmla="*/ 48 h 127"/>
                  <a:gd name="T8" fmla="*/ 0 w 147"/>
                  <a:gd name="T9" fmla="*/ 48 h 127"/>
                  <a:gd name="T10" fmla="*/ 0 w 147"/>
                  <a:gd name="T11" fmla="*/ 18 h 127"/>
                  <a:gd name="T12" fmla="*/ 30 w 147"/>
                  <a:gd name="T13" fmla="*/ 18 h 127"/>
                  <a:gd name="T14" fmla="*/ 30 w 147"/>
                  <a:gd name="T15" fmla="*/ 0 h 127"/>
                  <a:gd name="T16" fmla="*/ 147 w 147"/>
                  <a:gd name="T17" fmla="*/ 0 h 127"/>
                  <a:gd name="T18" fmla="*/ 147 w 147"/>
                  <a:gd name="T19" fmla="*/ 28 h 127"/>
                  <a:gd name="T20" fmla="*/ 134 w 147"/>
                  <a:gd name="T21" fmla="*/ 28 h 127"/>
                  <a:gd name="T22" fmla="*/ 134 w 147"/>
                  <a:gd name="T23" fmla="*/ 117 h 127"/>
                  <a:gd name="T24" fmla="*/ 147 w 147"/>
                  <a:gd name="T25" fmla="*/ 11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27">
                    <a:moveTo>
                      <a:pt x="147" y="117"/>
                    </a:moveTo>
                    <a:lnTo>
                      <a:pt x="147" y="127"/>
                    </a:lnTo>
                    <a:lnTo>
                      <a:pt x="101" y="127"/>
                    </a:lnTo>
                    <a:lnTo>
                      <a:pt x="101" y="48"/>
                    </a:lnTo>
                    <a:lnTo>
                      <a:pt x="0" y="48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30" y="0"/>
                    </a:lnTo>
                    <a:lnTo>
                      <a:pt x="147" y="0"/>
                    </a:lnTo>
                    <a:lnTo>
                      <a:pt x="147" y="28"/>
                    </a:lnTo>
                    <a:lnTo>
                      <a:pt x="134" y="28"/>
                    </a:lnTo>
                    <a:lnTo>
                      <a:pt x="134" y="117"/>
                    </a:lnTo>
                    <a:lnTo>
                      <a:pt x="147" y="117"/>
                    </a:lnTo>
                    <a:close/>
                  </a:path>
                </a:pathLst>
              </a:custGeom>
              <a:solidFill>
                <a:srgbClr val="9C5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43"/>
              <p:cNvSpPr>
                <a:spLocks/>
              </p:cNvSpPr>
              <p:nvPr/>
            </p:nvSpPr>
            <p:spPr bwMode="auto">
              <a:xfrm>
                <a:off x="8154987" y="4835524"/>
                <a:ext cx="115888" cy="115887"/>
              </a:xfrm>
              <a:custGeom>
                <a:avLst/>
                <a:gdLst>
                  <a:gd name="T0" fmla="*/ 73 w 73"/>
                  <a:gd name="T1" fmla="*/ 0 h 73"/>
                  <a:gd name="T2" fmla="*/ 73 w 73"/>
                  <a:gd name="T3" fmla="*/ 45 h 73"/>
                  <a:gd name="T4" fmla="*/ 58 w 73"/>
                  <a:gd name="T5" fmla="*/ 45 h 73"/>
                  <a:gd name="T6" fmla="*/ 58 w 73"/>
                  <a:gd name="T7" fmla="*/ 73 h 73"/>
                  <a:gd name="T8" fmla="*/ 35 w 73"/>
                  <a:gd name="T9" fmla="*/ 73 h 73"/>
                  <a:gd name="T10" fmla="*/ 35 w 73"/>
                  <a:gd name="T11" fmla="*/ 38 h 73"/>
                  <a:gd name="T12" fmla="*/ 0 w 73"/>
                  <a:gd name="T13" fmla="*/ 38 h 73"/>
                  <a:gd name="T14" fmla="*/ 0 w 73"/>
                  <a:gd name="T15" fmla="*/ 0 h 73"/>
                  <a:gd name="T16" fmla="*/ 73 w 73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73" y="0"/>
                    </a:moveTo>
                    <a:lnTo>
                      <a:pt x="73" y="45"/>
                    </a:lnTo>
                    <a:lnTo>
                      <a:pt x="58" y="45"/>
                    </a:lnTo>
                    <a:lnTo>
                      <a:pt x="58" y="73"/>
                    </a:lnTo>
                    <a:lnTo>
                      <a:pt x="35" y="73"/>
                    </a:lnTo>
                    <a:lnTo>
                      <a:pt x="35" y="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9C5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Rectangle 244"/>
              <p:cNvSpPr>
                <a:spLocks noChangeArrowheads="1"/>
              </p:cNvSpPr>
              <p:nvPr/>
            </p:nvSpPr>
            <p:spPr bwMode="auto">
              <a:xfrm>
                <a:off x="8005762" y="5116512"/>
                <a:ext cx="188913" cy="185737"/>
              </a:xfrm>
              <a:prstGeom prst="rect">
                <a:avLst/>
              </a:prstGeom>
              <a:solidFill>
                <a:srgbClr val="9C5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Rectangle 245"/>
              <p:cNvSpPr>
                <a:spLocks noChangeArrowheads="1"/>
              </p:cNvSpPr>
              <p:nvPr/>
            </p:nvSpPr>
            <p:spPr bwMode="auto">
              <a:xfrm>
                <a:off x="8118475" y="4911724"/>
                <a:ext cx="76200" cy="71437"/>
              </a:xfrm>
              <a:prstGeom prst="rect">
                <a:avLst/>
              </a:prstGeom>
              <a:solidFill>
                <a:srgbClr val="9C5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Rectangle 246"/>
              <p:cNvSpPr>
                <a:spLocks noChangeArrowheads="1"/>
              </p:cNvSpPr>
              <p:nvPr/>
            </p:nvSpPr>
            <p:spPr bwMode="auto">
              <a:xfrm>
                <a:off x="7966075" y="4935537"/>
                <a:ext cx="120650" cy="100012"/>
              </a:xfrm>
              <a:prstGeom prst="rect">
                <a:avLst/>
              </a:prstGeom>
              <a:solidFill>
                <a:srgbClr val="9C5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058862" y="3347005"/>
            <a:ext cx="2518860" cy="611763"/>
            <a:chOff x="1058862" y="3347005"/>
            <a:chExt cx="2518860" cy="611763"/>
          </a:xfrm>
        </p:grpSpPr>
        <p:sp>
          <p:nvSpPr>
            <p:cNvPr id="191" name="Rectangle 143"/>
            <p:cNvSpPr>
              <a:spLocks noChangeArrowheads="1"/>
            </p:cNvSpPr>
            <p:nvPr/>
          </p:nvSpPr>
          <p:spPr bwMode="auto">
            <a:xfrm>
              <a:off x="1815378" y="3347005"/>
              <a:ext cx="14523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9FE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4000+</a:t>
              </a:r>
              <a:r>
                <a:rPr lang="zh-CN" altLang="en-US" b="1" dirty="0" smtClean="0">
                  <a:solidFill>
                    <a:srgbClr val="009FE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渠道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Rectangle 145"/>
            <p:cNvSpPr>
              <a:spLocks noChangeArrowheads="1"/>
            </p:cNvSpPr>
            <p:nvPr/>
          </p:nvSpPr>
          <p:spPr bwMode="auto">
            <a:xfrm>
              <a:off x="1824037" y="3743324"/>
              <a:ext cx="17536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dirty="0" smtClean="0">
                  <a:ln>
                    <a:noFill/>
                  </a:ln>
                  <a:solidFill>
                    <a:srgbClr val="72717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遍布全国</a:t>
              </a:r>
              <a:r>
                <a:rPr kumimoji="0" lang="zh-CN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72717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300</a:t>
              </a:r>
              <a:r>
                <a:rPr kumimoji="0" lang="zh-CN" sz="1400" b="0" i="0" u="none" strike="noStrike" cap="none" normalizeH="0" baseline="0" dirty="0" smtClean="0">
                  <a:ln>
                    <a:noFill/>
                  </a:ln>
                  <a:solidFill>
                    <a:srgbClr val="72717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多个城市</a:t>
              </a:r>
              <a:endParaRPr kumimoji="0" 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56" name="组合 255"/>
            <p:cNvGrpSpPr/>
            <p:nvPr/>
          </p:nvGrpSpPr>
          <p:grpSpPr>
            <a:xfrm>
              <a:off x="1058862" y="3475037"/>
              <a:ext cx="731838" cy="458787"/>
              <a:chOff x="1058862" y="3475037"/>
              <a:chExt cx="731838" cy="458787"/>
            </a:xfrm>
          </p:grpSpPr>
          <p:sp>
            <p:nvSpPr>
              <p:cNvPr id="48" name="Freeform 247"/>
              <p:cNvSpPr>
                <a:spLocks noEditPoints="1"/>
              </p:cNvSpPr>
              <p:nvPr/>
            </p:nvSpPr>
            <p:spPr bwMode="auto">
              <a:xfrm>
                <a:off x="1565275" y="3538537"/>
                <a:ext cx="133350" cy="225425"/>
              </a:xfrm>
              <a:custGeom>
                <a:avLst/>
                <a:gdLst>
                  <a:gd name="T0" fmla="*/ 23 w 33"/>
                  <a:gd name="T1" fmla="*/ 32 h 56"/>
                  <a:gd name="T2" fmla="*/ 16 w 33"/>
                  <a:gd name="T3" fmla="*/ 56 h 56"/>
                  <a:gd name="T4" fmla="*/ 9 w 33"/>
                  <a:gd name="T5" fmla="*/ 32 h 56"/>
                  <a:gd name="T6" fmla="*/ 0 w 33"/>
                  <a:gd name="T7" fmla="*/ 17 h 56"/>
                  <a:gd name="T8" fmla="*/ 16 w 33"/>
                  <a:gd name="T9" fmla="*/ 0 h 56"/>
                  <a:gd name="T10" fmla="*/ 33 w 33"/>
                  <a:gd name="T11" fmla="*/ 17 h 56"/>
                  <a:gd name="T12" fmla="*/ 23 w 33"/>
                  <a:gd name="T13" fmla="*/ 32 h 56"/>
                  <a:gd name="T14" fmla="*/ 26 w 33"/>
                  <a:gd name="T15" fmla="*/ 17 h 56"/>
                  <a:gd name="T16" fmla="*/ 16 w 33"/>
                  <a:gd name="T17" fmla="*/ 7 h 56"/>
                  <a:gd name="T18" fmla="*/ 7 w 33"/>
                  <a:gd name="T19" fmla="*/ 17 h 56"/>
                  <a:gd name="T20" fmla="*/ 16 w 33"/>
                  <a:gd name="T21" fmla="*/ 27 h 56"/>
                  <a:gd name="T22" fmla="*/ 26 w 33"/>
                  <a:gd name="T23" fmla="*/ 1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56">
                    <a:moveTo>
                      <a:pt x="23" y="32"/>
                    </a:moveTo>
                    <a:cubicBezTo>
                      <a:pt x="16" y="56"/>
                      <a:pt x="16" y="56"/>
                      <a:pt x="16" y="5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3" y="30"/>
                      <a:pt x="0" y="24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25" y="0"/>
                      <a:pt x="33" y="8"/>
                      <a:pt x="33" y="17"/>
                    </a:cubicBezTo>
                    <a:cubicBezTo>
                      <a:pt x="33" y="24"/>
                      <a:pt x="29" y="30"/>
                      <a:pt x="23" y="32"/>
                    </a:cubicBezTo>
                    <a:close/>
                    <a:moveTo>
                      <a:pt x="26" y="17"/>
                    </a:moveTo>
                    <a:cubicBezTo>
                      <a:pt x="26" y="12"/>
                      <a:pt x="21" y="7"/>
                      <a:pt x="16" y="7"/>
                    </a:cubicBezTo>
                    <a:cubicBezTo>
                      <a:pt x="11" y="7"/>
                      <a:pt x="7" y="12"/>
                      <a:pt x="7" y="17"/>
                    </a:cubicBezTo>
                    <a:cubicBezTo>
                      <a:pt x="7" y="23"/>
                      <a:pt x="11" y="27"/>
                      <a:pt x="16" y="27"/>
                    </a:cubicBezTo>
                    <a:cubicBezTo>
                      <a:pt x="21" y="27"/>
                      <a:pt x="26" y="23"/>
                      <a:pt x="26" y="17"/>
                    </a:cubicBezTo>
                    <a:close/>
                  </a:path>
                </a:pathLst>
              </a:custGeom>
              <a:solidFill>
                <a:srgbClr val="009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248"/>
              <p:cNvSpPr>
                <a:spLocks/>
              </p:cNvSpPr>
              <p:nvPr/>
            </p:nvSpPr>
            <p:spPr bwMode="auto">
              <a:xfrm>
                <a:off x="1609725" y="3590924"/>
                <a:ext cx="39688" cy="36512"/>
              </a:xfrm>
              <a:custGeom>
                <a:avLst/>
                <a:gdLst>
                  <a:gd name="T0" fmla="*/ 0 w 25"/>
                  <a:gd name="T1" fmla="*/ 0 h 23"/>
                  <a:gd name="T2" fmla="*/ 25 w 25"/>
                  <a:gd name="T3" fmla="*/ 0 h 23"/>
                  <a:gd name="T4" fmla="*/ 13 w 25"/>
                  <a:gd name="T5" fmla="*/ 23 h 23"/>
                  <a:gd name="T6" fmla="*/ 0 w 25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3">
                    <a:moveTo>
                      <a:pt x="0" y="0"/>
                    </a:moveTo>
                    <a:lnTo>
                      <a:pt x="25" y="0"/>
                    </a:lnTo>
                    <a:lnTo>
                      <a:pt x="1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249"/>
              <p:cNvSpPr>
                <a:spLocks/>
              </p:cNvSpPr>
              <p:nvPr/>
            </p:nvSpPr>
            <p:spPr bwMode="auto">
              <a:xfrm>
                <a:off x="1216025" y="3548062"/>
                <a:ext cx="52388" cy="47625"/>
              </a:xfrm>
              <a:custGeom>
                <a:avLst/>
                <a:gdLst>
                  <a:gd name="T0" fmla="*/ 0 w 33"/>
                  <a:gd name="T1" fmla="*/ 0 h 30"/>
                  <a:gd name="T2" fmla="*/ 33 w 33"/>
                  <a:gd name="T3" fmla="*/ 0 h 30"/>
                  <a:gd name="T4" fmla="*/ 15 w 33"/>
                  <a:gd name="T5" fmla="*/ 30 h 30"/>
                  <a:gd name="T6" fmla="*/ 0 w 33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lnTo>
                      <a:pt x="33" y="0"/>
                    </a:lnTo>
                    <a:lnTo>
                      <a:pt x="15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250"/>
              <p:cNvSpPr>
                <a:spLocks noEditPoints="1"/>
              </p:cNvSpPr>
              <p:nvPr/>
            </p:nvSpPr>
            <p:spPr bwMode="auto">
              <a:xfrm>
                <a:off x="1147762" y="3475037"/>
                <a:ext cx="184150" cy="309562"/>
              </a:xfrm>
              <a:custGeom>
                <a:avLst/>
                <a:gdLst>
                  <a:gd name="T0" fmla="*/ 23 w 46"/>
                  <a:gd name="T1" fmla="*/ 37 h 77"/>
                  <a:gd name="T2" fmla="*/ 37 w 46"/>
                  <a:gd name="T3" fmla="*/ 23 h 77"/>
                  <a:gd name="T4" fmla="*/ 23 w 46"/>
                  <a:gd name="T5" fmla="*/ 10 h 77"/>
                  <a:gd name="T6" fmla="*/ 10 w 46"/>
                  <a:gd name="T7" fmla="*/ 23 h 77"/>
                  <a:gd name="T8" fmla="*/ 23 w 46"/>
                  <a:gd name="T9" fmla="*/ 37 h 77"/>
                  <a:gd name="T10" fmla="*/ 23 w 46"/>
                  <a:gd name="T11" fmla="*/ 0 h 77"/>
                  <a:gd name="T12" fmla="*/ 46 w 46"/>
                  <a:gd name="T13" fmla="*/ 23 h 77"/>
                  <a:gd name="T14" fmla="*/ 34 w 46"/>
                  <a:gd name="T15" fmla="*/ 45 h 77"/>
                  <a:gd name="T16" fmla="*/ 23 w 46"/>
                  <a:gd name="T17" fmla="*/ 77 h 77"/>
                  <a:gd name="T18" fmla="*/ 13 w 46"/>
                  <a:gd name="T19" fmla="*/ 45 h 77"/>
                  <a:gd name="T20" fmla="*/ 0 w 46"/>
                  <a:gd name="T21" fmla="*/ 23 h 77"/>
                  <a:gd name="T22" fmla="*/ 23 w 46"/>
                  <a:gd name="T2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77">
                    <a:moveTo>
                      <a:pt x="23" y="37"/>
                    </a:moveTo>
                    <a:cubicBezTo>
                      <a:pt x="31" y="37"/>
                      <a:pt x="37" y="31"/>
                      <a:pt x="37" y="23"/>
                    </a:cubicBezTo>
                    <a:cubicBezTo>
                      <a:pt x="37" y="16"/>
                      <a:pt x="31" y="10"/>
                      <a:pt x="23" y="10"/>
                    </a:cubicBezTo>
                    <a:cubicBezTo>
                      <a:pt x="16" y="10"/>
                      <a:pt x="10" y="16"/>
                      <a:pt x="10" y="23"/>
                    </a:cubicBezTo>
                    <a:cubicBezTo>
                      <a:pt x="10" y="31"/>
                      <a:pt x="16" y="37"/>
                      <a:pt x="23" y="37"/>
                    </a:cubicBezTo>
                    <a:close/>
                    <a:moveTo>
                      <a:pt x="23" y="0"/>
                    </a:moveTo>
                    <a:cubicBezTo>
                      <a:pt x="36" y="0"/>
                      <a:pt x="46" y="10"/>
                      <a:pt x="46" y="23"/>
                    </a:cubicBezTo>
                    <a:cubicBezTo>
                      <a:pt x="46" y="33"/>
                      <a:pt x="41" y="41"/>
                      <a:pt x="34" y="45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6" y="41"/>
                      <a:pt x="0" y="33"/>
                      <a:pt x="0" y="23"/>
                    </a:cubicBezTo>
                    <a:cubicBezTo>
                      <a:pt x="0" y="10"/>
                      <a:pt x="11" y="0"/>
                      <a:pt x="23" y="0"/>
                    </a:cubicBezTo>
                    <a:close/>
                  </a:path>
                </a:pathLst>
              </a:custGeom>
              <a:solidFill>
                <a:srgbClr val="009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251"/>
              <p:cNvSpPr>
                <a:spLocks noEditPoints="1"/>
              </p:cNvSpPr>
              <p:nvPr/>
            </p:nvSpPr>
            <p:spPr bwMode="auto">
              <a:xfrm>
                <a:off x="1058862" y="3692524"/>
                <a:ext cx="731838" cy="241300"/>
              </a:xfrm>
              <a:custGeom>
                <a:avLst/>
                <a:gdLst>
                  <a:gd name="T0" fmla="*/ 171 w 182"/>
                  <a:gd name="T1" fmla="*/ 22 h 60"/>
                  <a:gd name="T2" fmla="*/ 158 w 182"/>
                  <a:gd name="T3" fmla="*/ 20 h 60"/>
                  <a:gd name="T4" fmla="*/ 158 w 182"/>
                  <a:gd name="T5" fmla="*/ 32 h 60"/>
                  <a:gd name="T6" fmla="*/ 171 w 182"/>
                  <a:gd name="T7" fmla="*/ 27 h 60"/>
                  <a:gd name="T8" fmla="*/ 116 w 182"/>
                  <a:gd name="T9" fmla="*/ 36 h 60"/>
                  <a:gd name="T10" fmla="*/ 136 w 182"/>
                  <a:gd name="T11" fmla="*/ 41 h 60"/>
                  <a:gd name="T12" fmla="*/ 155 w 182"/>
                  <a:gd name="T13" fmla="*/ 33 h 60"/>
                  <a:gd name="T14" fmla="*/ 116 w 182"/>
                  <a:gd name="T15" fmla="*/ 36 h 60"/>
                  <a:gd name="T16" fmla="*/ 92 w 182"/>
                  <a:gd name="T17" fmla="*/ 15 h 60"/>
                  <a:gd name="T18" fmla="*/ 113 w 182"/>
                  <a:gd name="T19" fmla="*/ 7 h 60"/>
                  <a:gd name="T20" fmla="*/ 73 w 182"/>
                  <a:gd name="T21" fmla="*/ 10 h 60"/>
                  <a:gd name="T22" fmla="*/ 45 w 182"/>
                  <a:gd name="T23" fmla="*/ 33 h 60"/>
                  <a:gd name="T24" fmla="*/ 25 w 182"/>
                  <a:gd name="T25" fmla="*/ 28 h 60"/>
                  <a:gd name="T26" fmla="*/ 25 w 182"/>
                  <a:gd name="T27" fmla="*/ 41 h 60"/>
                  <a:gd name="T28" fmla="*/ 45 w 182"/>
                  <a:gd name="T29" fmla="*/ 33 h 60"/>
                  <a:gd name="T30" fmla="*/ 47 w 182"/>
                  <a:gd name="T31" fmla="*/ 47 h 60"/>
                  <a:gd name="T32" fmla="*/ 67 w 182"/>
                  <a:gd name="T33" fmla="*/ 39 h 60"/>
                  <a:gd name="T34" fmla="*/ 28 w 182"/>
                  <a:gd name="T35" fmla="*/ 41 h 60"/>
                  <a:gd name="T36" fmla="*/ 111 w 182"/>
                  <a:gd name="T37" fmla="*/ 36 h 60"/>
                  <a:gd name="T38" fmla="*/ 72 w 182"/>
                  <a:gd name="T39" fmla="*/ 39 h 60"/>
                  <a:gd name="T40" fmla="*/ 111 w 182"/>
                  <a:gd name="T41" fmla="*/ 36 h 60"/>
                  <a:gd name="T42" fmla="*/ 114 w 182"/>
                  <a:gd name="T43" fmla="*/ 35 h 60"/>
                  <a:gd name="T44" fmla="*/ 114 w 182"/>
                  <a:gd name="T45" fmla="*/ 22 h 60"/>
                  <a:gd name="T46" fmla="*/ 114 w 182"/>
                  <a:gd name="T47" fmla="*/ 37 h 60"/>
                  <a:gd name="T48" fmla="*/ 112 w 182"/>
                  <a:gd name="T49" fmla="*/ 50 h 60"/>
                  <a:gd name="T50" fmla="*/ 134 w 182"/>
                  <a:gd name="T51" fmla="*/ 42 h 60"/>
                  <a:gd name="T52" fmla="*/ 114 w 182"/>
                  <a:gd name="T53" fmla="*/ 37 h 60"/>
                  <a:gd name="T54" fmla="*/ 70 w 182"/>
                  <a:gd name="T55" fmla="*/ 24 h 60"/>
                  <a:gd name="T56" fmla="*/ 71 w 182"/>
                  <a:gd name="T57" fmla="*/ 11 h 60"/>
                  <a:gd name="T58" fmla="*/ 50 w 182"/>
                  <a:gd name="T59" fmla="*/ 18 h 60"/>
                  <a:gd name="T60" fmla="*/ 71 w 182"/>
                  <a:gd name="T61" fmla="*/ 53 h 60"/>
                  <a:gd name="T62" fmla="*/ 111 w 182"/>
                  <a:gd name="T63" fmla="*/ 51 h 60"/>
                  <a:gd name="T64" fmla="*/ 91 w 182"/>
                  <a:gd name="T65" fmla="*/ 46 h 60"/>
                  <a:gd name="T66" fmla="*/ 71 w 182"/>
                  <a:gd name="T67" fmla="*/ 53 h 60"/>
                  <a:gd name="T68" fmla="*/ 50 w 182"/>
                  <a:gd name="T69" fmla="*/ 47 h 60"/>
                  <a:gd name="T70" fmla="*/ 69 w 182"/>
                  <a:gd name="T71" fmla="*/ 53 h 60"/>
                  <a:gd name="T72" fmla="*/ 89 w 182"/>
                  <a:gd name="T73" fmla="*/ 45 h 60"/>
                  <a:gd name="T74" fmla="*/ 70 w 182"/>
                  <a:gd name="T75" fmla="*/ 25 h 60"/>
                  <a:gd name="T76" fmla="*/ 69 w 182"/>
                  <a:gd name="T77" fmla="*/ 38 h 60"/>
                  <a:gd name="T78" fmla="*/ 70 w 182"/>
                  <a:gd name="T79" fmla="*/ 25 h 60"/>
                  <a:gd name="T80" fmla="*/ 91 w 182"/>
                  <a:gd name="T81" fmla="*/ 60 h 60"/>
                  <a:gd name="T82" fmla="*/ 42 w 182"/>
                  <a:gd name="T83" fmla="*/ 20 h 60"/>
                  <a:gd name="T84" fmla="*/ 27 w 182"/>
                  <a:gd name="T85" fmla="*/ 27 h 60"/>
                  <a:gd name="T86" fmla="*/ 47 w 182"/>
                  <a:gd name="T87" fmla="*/ 32 h 60"/>
                  <a:gd name="T88" fmla="*/ 49 w 182"/>
                  <a:gd name="T89" fmla="*/ 20 h 60"/>
                  <a:gd name="T90" fmla="*/ 93 w 182"/>
                  <a:gd name="T91" fmla="*/ 0 h 60"/>
                  <a:gd name="T92" fmla="*/ 138 w 182"/>
                  <a:gd name="T93" fmla="*/ 14 h 60"/>
                  <a:gd name="T94" fmla="*/ 136 w 182"/>
                  <a:gd name="T95" fmla="*/ 14 h 60"/>
                  <a:gd name="T96" fmla="*/ 137 w 182"/>
                  <a:gd name="T97" fmla="*/ 26 h 60"/>
                  <a:gd name="T98" fmla="*/ 157 w 182"/>
                  <a:gd name="T99" fmla="*/ 19 h 60"/>
                  <a:gd name="T100" fmla="*/ 146 w 182"/>
                  <a:gd name="T101" fmla="*/ 14 h 60"/>
                  <a:gd name="T102" fmla="*/ 181 w 182"/>
                  <a:gd name="T103" fmla="*/ 24 h 60"/>
                  <a:gd name="T104" fmla="*/ 112 w 182"/>
                  <a:gd name="T105" fmla="*/ 22 h 60"/>
                  <a:gd name="T106" fmla="*/ 72 w 182"/>
                  <a:gd name="T107" fmla="*/ 24 h 60"/>
                  <a:gd name="T108" fmla="*/ 112 w 182"/>
                  <a:gd name="T109" fmla="*/ 22 h 60"/>
                  <a:gd name="T110" fmla="*/ 95 w 182"/>
                  <a:gd name="T111" fmla="*/ 15 h 60"/>
                  <a:gd name="T112" fmla="*/ 134 w 182"/>
                  <a:gd name="T113" fmla="*/ 13 h 60"/>
                  <a:gd name="T114" fmla="*/ 115 w 182"/>
                  <a:gd name="T115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60">
                    <a:moveTo>
                      <a:pt x="180" y="24"/>
                    </a:moveTo>
                    <a:cubicBezTo>
                      <a:pt x="179" y="24"/>
                      <a:pt x="175" y="23"/>
                      <a:pt x="171" y="22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59" y="19"/>
                      <a:pt x="158" y="19"/>
                      <a:pt x="158" y="20"/>
                    </a:cubicBezTo>
                    <a:cubicBezTo>
                      <a:pt x="139" y="27"/>
                      <a:pt x="139" y="27"/>
                      <a:pt x="139" y="27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71" y="27"/>
                      <a:pt x="171" y="27"/>
                      <a:pt x="171" y="27"/>
                    </a:cubicBezTo>
                    <a:cubicBezTo>
                      <a:pt x="175" y="26"/>
                      <a:pt x="179" y="25"/>
                      <a:pt x="180" y="24"/>
                    </a:cubicBezTo>
                    <a:close/>
                    <a:moveTo>
                      <a:pt x="116" y="36"/>
                    </a:moveTo>
                    <a:cubicBezTo>
                      <a:pt x="135" y="41"/>
                      <a:pt x="135" y="41"/>
                      <a:pt x="135" y="41"/>
                    </a:cubicBezTo>
                    <a:cubicBezTo>
                      <a:pt x="135" y="41"/>
                      <a:pt x="136" y="41"/>
                      <a:pt x="136" y="41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33"/>
                      <a:pt x="155" y="33"/>
                      <a:pt x="155" y="33"/>
                    </a:cubicBezTo>
                    <a:cubicBezTo>
                      <a:pt x="136" y="28"/>
                      <a:pt x="136" y="28"/>
                      <a:pt x="136" y="28"/>
                    </a:cubicBezTo>
                    <a:lnTo>
                      <a:pt x="116" y="36"/>
                    </a:lnTo>
                    <a:close/>
                    <a:moveTo>
                      <a:pt x="74" y="10"/>
                    </a:moveTo>
                    <a:cubicBezTo>
                      <a:pt x="92" y="15"/>
                      <a:pt x="92" y="15"/>
                      <a:pt x="92" y="15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7"/>
                      <a:pt x="112" y="7"/>
                      <a:pt x="113" y="7"/>
                    </a:cubicBezTo>
                    <a:cubicBezTo>
                      <a:pt x="93" y="2"/>
                      <a:pt x="93" y="2"/>
                      <a:pt x="93" y="2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4" y="10"/>
                    </a:cubicBezTo>
                    <a:close/>
                    <a:moveTo>
                      <a:pt x="45" y="33"/>
                    </a:move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8"/>
                      <a:pt x="25" y="28"/>
                      <a:pt x="25" y="28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lnTo>
                      <a:pt x="45" y="33"/>
                    </a:lnTo>
                    <a:close/>
                    <a:moveTo>
                      <a:pt x="27" y="42"/>
                    </a:moveTo>
                    <a:cubicBezTo>
                      <a:pt x="47" y="47"/>
                      <a:pt x="47" y="47"/>
                      <a:pt x="47" y="47"/>
                    </a:cubicBezTo>
                    <a:cubicBezTo>
                      <a:pt x="47" y="47"/>
                      <a:pt x="47" y="47"/>
                      <a:pt x="48" y="47"/>
                    </a:cubicBezTo>
                    <a:cubicBezTo>
                      <a:pt x="67" y="39"/>
                      <a:pt x="67" y="39"/>
                      <a:pt x="67" y="39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2"/>
                      <a:pt x="27" y="42"/>
                      <a:pt x="27" y="42"/>
                    </a:cubicBezTo>
                    <a:close/>
                    <a:moveTo>
                      <a:pt x="111" y="36"/>
                    </a:moveTo>
                    <a:cubicBezTo>
                      <a:pt x="92" y="31"/>
                      <a:pt x="92" y="31"/>
                      <a:pt x="92" y="31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91" y="44"/>
                      <a:pt x="91" y="44"/>
                      <a:pt x="91" y="44"/>
                    </a:cubicBezTo>
                    <a:lnTo>
                      <a:pt x="111" y="36"/>
                    </a:lnTo>
                    <a:close/>
                    <a:moveTo>
                      <a:pt x="94" y="30"/>
                    </a:moveTo>
                    <a:cubicBezTo>
                      <a:pt x="114" y="35"/>
                      <a:pt x="114" y="35"/>
                      <a:pt x="114" y="35"/>
                    </a:cubicBezTo>
                    <a:cubicBezTo>
                      <a:pt x="134" y="27"/>
                      <a:pt x="134" y="27"/>
                      <a:pt x="134" y="27"/>
                    </a:cubicBezTo>
                    <a:cubicBezTo>
                      <a:pt x="114" y="22"/>
                      <a:pt x="114" y="22"/>
                      <a:pt x="114" y="22"/>
                    </a:cubicBezTo>
                    <a:lnTo>
                      <a:pt x="94" y="30"/>
                    </a:lnTo>
                    <a:close/>
                    <a:moveTo>
                      <a:pt x="114" y="37"/>
                    </a:moveTo>
                    <a:cubicBezTo>
                      <a:pt x="94" y="45"/>
                      <a:pt x="94" y="45"/>
                      <a:pt x="94" y="45"/>
                    </a:cubicBezTo>
                    <a:cubicBezTo>
                      <a:pt x="112" y="50"/>
                      <a:pt x="112" y="50"/>
                      <a:pt x="112" y="50"/>
                    </a:cubicBezTo>
                    <a:cubicBezTo>
                      <a:pt x="113" y="50"/>
                      <a:pt x="113" y="50"/>
                      <a:pt x="113" y="50"/>
                    </a:cubicBezTo>
                    <a:cubicBezTo>
                      <a:pt x="134" y="42"/>
                      <a:pt x="134" y="42"/>
                      <a:pt x="134" y="42"/>
                    </a:cubicBezTo>
                    <a:cubicBezTo>
                      <a:pt x="133" y="42"/>
                      <a:pt x="133" y="42"/>
                      <a:pt x="133" y="42"/>
                    </a:cubicBezTo>
                    <a:lnTo>
                      <a:pt x="114" y="37"/>
                    </a:lnTo>
                    <a:close/>
                    <a:moveTo>
                      <a:pt x="51" y="19"/>
                    </a:moveTo>
                    <a:cubicBezTo>
                      <a:pt x="70" y="24"/>
                      <a:pt x="70" y="24"/>
                      <a:pt x="70" y="24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0" y="11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9"/>
                      <a:pt x="51" y="19"/>
                      <a:pt x="51" y="19"/>
                    </a:cubicBezTo>
                    <a:close/>
                    <a:moveTo>
                      <a:pt x="71" y="53"/>
                    </a:moveTo>
                    <a:cubicBezTo>
                      <a:pt x="91" y="59"/>
                      <a:pt x="91" y="59"/>
                      <a:pt x="91" y="59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1" y="51"/>
                      <a:pt x="110" y="51"/>
                      <a:pt x="110" y="51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72" y="53"/>
                      <a:pt x="71" y="53"/>
                      <a:pt x="71" y="53"/>
                    </a:cubicBezTo>
                    <a:close/>
                    <a:moveTo>
                      <a:pt x="69" y="40"/>
                    </a:move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7"/>
                      <a:pt x="49" y="47"/>
                      <a:pt x="49" y="48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3"/>
                      <a:pt x="69" y="53"/>
                      <a:pt x="70" y="52"/>
                    </a:cubicBezTo>
                    <a:cubicBezTo>
                      <a:pt x="89" y="45"/>
                      <a:pt x="89" y="45"/>
                      <a:pt x="89" y="45"/>
                    </a:cubicBezTo>
                    <a:lnTo>
                      <a:pt x="69" y="40"/>
                    </a:lnTo>
                    <a:close/>
                    <a:moveTo>
                      <a:pt x="70" y="25"/>
                    </a:moveTo>
                    <a:cubicBezTo>
                      <a:pt x="50" y="33"/>
                      <a:pt x="50" y="33"/>
                      <a:pt x="50" y="33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89" y="30"/>
                      <a:pt x="89" y="30"/>
                      <a:pt x="89" y="30"/>
                    </a:cubicBezTo>
                    <a:lnTo>
                      <a:pt x="70" y="25"/>
                    </a:lnTo>
                    <a:close/>
                    <a:moveTo>
                      <a:pt x="174" y="28"/>
                    </a:moveTo>
                    <a:cubicBezTo>
                      <a:pt x="91" y="60"/>
                      <a:pt x="91" y="60"/>
                      <a:pt x="91" y="6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8" y="14"/>
                      <a:pt x="138" y="14"/>
                      <a:pt x="138" y="14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7" y="14"/>
                      <a:pt x="136" y="14"/>
                      <a:pt x="136" y="14"/>
                    </a:cubicBezTo>
                    <a:cubicBezTo>
                      <a:pt x="117" y="21"/>
                      <a:pt x="117" y="21"/>
                      <a:pt x="117" y="21"/>
                    </a:cubicBezTo>
                    <a:cubicBezTo>
                      <a:pt x="137" y="26"/>
                      <a:pt x="137" y="26"/>
                      <a:pt x="137" y="26"/>
                    </a:cubicBezTo>
                    <a:cubicBezTo>
                      <a:pt x="156" y="19"/>
                      <a:pt x="156" y="19"/>
                      <a:pt x="156" y="19"/>
                    </a:cubicBezTo>
                    <a:cubicBezTo>
                      <a:pt x="156" y="19"/>
                      <a:pt x="156" y="19"/>
                      <a:pt x="157" y="19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74" y="21"/>
                      <a:pt x="174" y="21"/>
                      <a:pt x="174" y="21"/>
                    </a:cubicBezTo>
                    <a:cubicBezTo>
                      <a:pt x="179" y="23"/>
                      <a:pt x="182" y="24"/>
                      <a:pt x="181" y="24"/>
                    </a:cubicBezTo>
                    <a:cubicBezTo>
                      <a:pt x="182" y="24"/>
                      <a:pt x="179" y="26"/>
                      <a:pt x="174" y="28"/>
                    </a:cubicBezTo>
                    <a:close/>
                    <a:moveTo>
                      <a:pt x="112" y="22"/>
                    </a:moveTo>
                    <a:cubicBezTo>
                      <a:pt x="92" y="16"/>
                      <a:pt x="92" y="16"/>
                      <a:pt x="92" y="16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92" y="29"/>
                      <a:pt x="92" y="29"/>
                      <a:pt x="92" y="29"/>
                    </a:cubicBezTo>
                    <a:lnTo>
                      <a:pt x="112" y="22"/>
                    </a:lnTo>
                    <a:close/>
                    <a:moveTo>
                      <a:pt x="114" y="8"/>
                    </a:moveTo>
                    <a:cubicBezTo>
                      <a:pt x="95" y="15"/>
                      <a:pt x="95" y="15"/>
                      <a:pt x="95" y="15"/>
                    </a:cubicBezTo>
                    <a:cubicBezTo>
                      <a:pt x="114" y="21"/>
                      <a:pt x="114" y="21"/>
                      <a:pt x="114" y="21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4" y="13"/>
                      <a:pt x="134" y="13"/>
                      <a:pt x="135" y="13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4" y="8"/>
                      <a:pt x="114" y="8"/>
                    </a:cubicBezTo>
                    <a:close/>
                  </a:path>
                </a:pathLst>
              </a:custGeom>
              <a:solidFill>
                <a:srgbClr val="009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87" name="组合 186"/>
          <p:cNvGrpSpPr/>
          <p:nvPr/>
        </p:nvGrpSpPr>
        <p:grpSpPr>
          <a:xfrm>
            <a:off x="-1589" y="1447800"/>
            <a:ext cx="11522077" cy="5091112"/>
            <a:chOff x="-1589" y="1462087"/>
            <a:chExt cx="11522077" cy="5091112"/>
          </a:xfrm>
        </p:grpSpPr>
        <p:grpSp>
          <p:nvGrpSpPr>
            <p:cNvPr id="261" name="组合 260"/>
            <p:cNvGrpSpPr/>
            <p:nvPr/>
          </p:nvGrpSpPr>
          <p:grpSpPr>
            <a:xfrm>
              <a:off x="-1589" y="1462087"/>
              <a:ext cx="11522077" cy="5091112"/>
              <a:chOff x="-1588" y="1462087"/>
              <a:chExt cx="11522077" cy="5091112"/>
            </a:xfrm>
          </p:grpSpPr>
          <p:sp>
            <p:nvSpPr>
              <p:cNvPr id="262" name="Freeform 125"/>
              <p:cNvSpPr>
                <a:spLocks/>
              </p:cNvSpPr>
              <p:nvPr/>
            </p:nvSpPr>
            <p:spPr bwMode="auto">
              <a:xfrm>
                <a:off x="-1588" y="2959100"/>
                <a:ext cx="11522077" cy="3594099"/>
              </a:xfrm>
              <a:custGeom>
                <a:avLst/>
                <a:gdLst>
                  <a:gd name="T0" fmla="*/ 7395 w 7395"/>
                  <a:gd name="T1" fmla="*/ 2264 h 2264"/>
                  <a:gd name="T2" fmla="*/ 0 w 7395"/>
                  <a:gd name="T3" fmla="*/ 2264 h 2264"/>
                  <a:gd name="T4" fmla="*/ 0 w 7395"/>
                  <a:gd name="T5" fmla="*/ 436 h 2264"/>
                  <a:gd name="T6" fmla="*/ 4217 w 7395"/>
                  <a:gd name="T7" fmla="*/ 436 h 2264"/>
                  <a:gd name="T8" fmla="*/ 4599 w 7395"/>
                  <a:gd name="T9" fmla="*/ 0 h 2264"/>
                  <a:gd name="T10" fmla="*/ 5278 w 7395"/>
                  <a:gd name="T11" fmla="*/ 436 h 2264"/>
                  <a:gd name="T12" fmla="*/ 7395 w 7395"/>
                  <a:gd name="T13" fmla="*/ 436 h 2264"/>
                  <a:gd name="T14" fmla="*/ 7395 w 7395"/>
                  <a:gd name="T15" fmla="*/ 2264 h 2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95" h="2264">
                    <a:moveTo>
                      <a:pt x="7395" y="2264"/>
                    </a:moveTo>
                    <a:lnTo>
                      <a:pt x="0" y="2264"/>
                    </a:lnTo>
                    <a:lnTo>
                      <a:pt x="0" y="436"/>
                    </a:lnTo>
                    <a:lnTo>
                      <a:pt x="4217" y="436"/>
                    </a:lnTo>
                    <a:lnTo>
                      <a:pt x="4599" y="0"/>
                    </a:lnTo>
                    <a:lnTo>
                      <a:pt x="5278" y="436"/>
                    </a:lnTo>
                    <a:lnTo>
                      <a:pt x="7395" y="436"/>
                    </a:lnTo>
                    <a:lnTo>
                      <a:pt x="7395" y="22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5"/>
              <p:cNvSpPr>
                <a:spLocks noChangeAspect="1"/>
              </p:cNvSpPr>
              <p:nvPr/>
            </p:nvSpPr>
            <p:spPr bwMode="auto">
              <a:xfrm>
                <a:off x="-1588" y="1462087"/>
                <a:ext cx="11522075" cy="3635374"/>
              </a:xfrm>
              <a:custGeom>
                <a:avLst/>
                <a:gdLst>
                  <a:gd name="T0" fmla="*/ 311 w 2952"/>
                  <a:gd name="T1" fmla="*/ 310 h 925"/>
                  <a:gd name="T2" fmla="*/ 559 w 2952"/>
                  <a:gd name="T3" fmla="*/ 423 h 925"/>
                  <a:gd name="T4" fmla="*/ 689 w 2952"/>
                  <a:gd name="T5" fmla="*/ 361 h 925"/>
                  <a:gd name="T6" fmla="*/ 979 w 2952"/>
                  <a:gd name="T7" fmla="*/ 179 h 925"/>
                  <a:gd name="T8" fmla="*/ 1125 w 2952"/>
                  <a:gd name="T9" fmla="*/ 213 h 925"/>
                  <a:gd name="T10" fmla="*/ 1447 w 2952"/>
                  <a:gd name="T11" fmla="*/ 31 h 925"/>
                  <a:gd name="T12" fmla="*/ 1755 w 2952"/>
                  <a:gd name="T13" fmla="*/ 189 h 925"/>
                  <a:gd name="T14" fmla="*/ 2057 w 2952"/>
                  <a:gd name="T15" fmla="*/ 0 h 925"/>
                  <a:gd name="T16" fmla="*/ 2373 w 2952"/>
                  <a:gd name="T17" fmla="*/ 229 h 925"/>
                  <a:gd name="T18" fmla="*/ 2507 w 2952"/>
                  <a:gd name="T19" fmla="*/ 195 h 925"/>
                  <a:gd name="T20" fmla="*/ 2737 w 2952"/>
                  <a:gd name="T21" fmla="*/ 328 h 925"/>
                  <a:gd name="T22" fmla="*/ 2952 w 2952"/>
                  <a:gd name="T23" fmla="*/ 561 h 925"/>
                  <a:gd name="T24" fmla="*/ 2697 w 2952"/>
                  <a:gd name="T25" fmla="*/ 797 h 925"/>
                  <a:gd name="T26" fmla="*/ 2466 w 2952"/>
                  <a:gd name="T27" fmla="*/ 663 h 925"/>
                  <a:gd name="T28" fmla="*/ 2272 w 2952"/>
                  <a:gd name="T29" fmla="*/ 524 h 925"/>
                  <a:gd name="T30" fmla="*/ 2057 w 2952"/>
                  <a:gd name="T31" fmla="*/ 599 h 925"/>
                  <a:gd name="T32" fmla="*/ 1789 w 2952"/>
                  <a:gd name="T33" fmla="*/ 469 h 925"/>
                  <a:gd name="T34" fmla="*/ 1447 w 2952"/>
                  <a:gd name="T35" fmla="*/ 696 h 925"/>
                  <a:gd name="T36" fmla="*/ 1233 w 2952"/>
                  <a:gd name="T37" fmla="*/ 631 h 925"/>
                  <a:gd name="T38" fmla="*/ 1054 w 2952"/>
                  <a:gd name="T39" fmla="*/ 744 h 925"/>
                  <a:gd name="T40" fmla="*/ 764 w 2952"/>
                  <a:gd name="T41" fmla="*/ 925 h 925"/>
                  <a:gd name="T42" fmla="*/ 516 w 2952"/>
                  <a:gd name="T43" fmla="*/ 812 h 925"/>
                  <a:gd name="T44" fmla="*/ 311 w 2952"/>
                  <a:gd name="T45" fmla="*/ 883 h 925"/>
                  <a:gd name="T46" fmla="*/ 0 w 2952"/>
                  <a:gd name="T47" fmla="*/ 596 h 925"/>
                  <a:gd name="T48" fmla="*/ 311 w 2952"/>
                  <a:gd name="T49" fmla="*/ 310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52" h="925">
                    <a:moveTo>
                      <a:pt x="311" y="310"/>
                    </a:moveTo>
                    <a:cubicBezTo>
                      <a:pt x="413" y="310"/>
                      <a:pt x="503" y="354"/>
                      <a:pt x="559" y="423"/>
                    </a:cubicBezTo>
                    <a:cubicBezTo>
                      <a:pt x="596" y="394"/>
                      <a:pt x="640" y="372"/>
                      <a:pt x="689" y="361"/>
                    </a:cubicBezTo>
                    <a:cubicBezTo>
                      <a:pt x="735" y="254"/>
                      <a:pt x="847" y="179"/>
                      <a:pt x="979" y="179"/>
                    </a:cubicBezTo>
                    <a:cubicBezTo>
                      <a:pt x="1032" y="179"/>
                      <a:pt x="1081" y="191"/>
                      <a:pt x="1125" y="213"/>
                    </a:cubicBezTo>
                    <a:cubicBezTo>
                      <a:pt x="1185" y="105"/>
                      <a:pt x="1306" y="31"/>
                      <a:pt x="1447" y="31"/>
                    </a:cubicBezTo>
                    <a:cubicBezTo>
                      <a:pt x="1577" y="31"/>
                      <a:pt x="1692" y="94"/>
                      <a:pt x="1755" y="189"/>
                    </a:cubicBezTo>
                    <a:cubicBezTo>
                      <a:pt x="1803" y="79"/>
                      <a:pt x="1920" y="0"/>
                      <a:pt x="2057" y="0"/>
                    </a:cubicBezTo>
                    <a:cubicBezTo>
                      <a:pt x="2210" y="0"/>
                      <a:pt x="2339" y="98"/>
                      <a:pt x="2373" y="229"/>
                    </a:cubicBezTo>
                    <a:cubicBezTo>
                      <a:pt x="2412" y="207"/>
                      <a:pt x="2458" y="195"/>
                      <a:pt x="2507" y="195"/>
                    </a:cubicBezTo>
                    <a:cubicBezTo>
                      <a:pt x="2608" y="195"/>
                      <a:pt x="2696" y="249"/>
                      <a:pt x="2737" y="328"/>
                    </a:cubicBezTo>
                    <a:cubicBezTo>
                      <a:pt x="2859" y="346"/>
                      <a:pt x="2952" y="444"/>
                      <a:pt x="2952" y="561"/>
                    </a:cubicBezTo>
                    <a:cubicBezTo>
                      <a:pt x="2952" y="691"/>
                      <a:pt x="2838" y="797"/>
                      <a:pt x="2697" y="797"/>
                    </a:cubicBezTo>
                    <a:cubicBezTo>
                      <a:pt x="2595" y="797"/>
                      <a:pt x="2507" y="742"/>
                      <a:pt x="2466" y="663"/>
                    </a:cubicBezTo>
                    <a:cubicBezTo>
                      <a:pt x="2379" y="650"/>
                      <a:pt x="2306" y="597"/>
                      <a:pt x="2272" y="524"/>
                    </a:cubicBezTo>
                    <a:cubicBezTo>
                      <a:pt x="2215" y="571"/>
                      <a:pt x="2140" y="599"/>
                      <a:pt x="2057" y="599"/>
                    </a:cubicBezTo>
                    <a:cubicBezTo>
                      <a:pt x="1946" y="599"/>
                      <a:pt x="1848" y="548"/>
                      <a:pt x="1789" y="469"/>
                    </a:cubicBezTo>
                    <a:cubicBezTo>
                      <a:pt x="1741" y="601"/>
                      <a:pt x="1606" y="696"/>
                      <a:pt x="1447" y="696"/>
                    </a:cubicBezTo>
                    <a:cubicBezTo>
                      <a:pt x="1367" y="696"/>
                      <a:pt x="1293" y="672"/>
                      <a:pt x="1233" y="631"/>
                    </a:cubicBezTo>
                    <a:cubicBezTo>
                      <a:pt x="1190" y="686"/>
                      <a:pt x="1127" y="727"/>
                      <a:pt x="1054" y="744"/>
                    </a:cubicBezTo>
                    <a:cubicBezTo>
                      <a:pt x="1008" y="850"/>
                      <a:pt x="896" y="925"/>
                      <a:pt x="764" y="925"/>
                    </a:cubicBezTo>
                    <a:cubicBezTo>
                      <a:pt x="663" y="925"/>
                      <a:pt x="573" y="881"/>
                      <a:pt x="516" y="812"/>
                    </a:cubicBezTo>
                    <a:cubicBezTo>
                      <a:pt x="462" y="856"/>
                      <a:pt x="390" y="883"/>
                      <a:pt x="311" y="883"/>
                    </a:cubicBezTo>
                    <a:cubicBezTo>
                      <a:pt x="140" y="883"/>
                      <a:pt x="0" y="755"/>
                      <a:pt x="0" y="596"/>
                    </a:cubicBezTo>
                    <a:cubicBezTo>
                      <a:pt x="0" y="438"/>
                      <a:pt x="140" y="310"/>
                      <a:pt x="311" y="3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83" name="矩形 182"/>
            <p:cNvSpPr/>
            <p:nvPr/>
          </p:nvSpPr>
          <p:spPr>
            <a:xfrm>
              <a:off x="8194675" y="3354387"/>
              <a:ext cx="1254125" cy="570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8625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40138" y="1971676"/>
            <a:ext cx="4545013" cy="3763963"/>
            <a:chOff x="3640138" y="1971676"/>
            <a:chExt cx="4545013" cy="3763963"/>
          </a:xfrm>
        </p:grpSpPr>
        <p:grpSp>
          <p:nvGrpSpPr>
            <p:cNvPr id="3" name="组合 2"/>
            <p:cNvGrpSpPr/>
            <p:nvPr/>
          </p:nvGrpSpPr>
          <p:grpSpPr>
            <a:xfrm>
              <a:off x="3640138" y="1971676"/>
              <a:ext cx="4545013" cy="3763963"/>
              <a:chOff x="3640138" y="1971676"/>
              <a:chExt cx="4545013" cy="3763963"/>
            </a:xfrm>
          </p:grpSpPr>
          <p:sp>
            <p:nvSpPr>
              <p:cNvPr id="4772" name="Freeform 1412"/>
              <p:cNvSpPr>
                <a:spLocks/>
              </p:cNvSpPr>
              <p:nvPr/>
            </p:nvSpPr>
            <p:spPr bwMode="auto">
              <a:xfrm>
                <a:off x="7123113" y="4327526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4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4"/>
                    </a:lnTo>
                    <a:lnTo>
                      <a:pt x="0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9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3" name="Freeform 1413"/>
              <p:cNvSpPr>
                <a:spLocks/>
              </p:cNvSpPr>
              <p:nvPr/>
            </p:nvSpPr>
            <p:spPr bwMode="auto">
              <a:xfrm>
                <a:off x="7123113" y="4327526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4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4"/>
                    </a:lnTo>
                    <a:lnTo>
                      <a:pt x="0" y="18"/>
                    </a:lnTo>
                    <a:lnTo>
                      <a:pt x="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4" name="Freeform 1414"/>
              <p:cNvSpPr>
                <a:spLocks/>
              </p:cNvSpPr>
              <p:nvPr/>
            </p:nvSpPr>
            <p:spPr bwMode="auto">
              <a:xfrm>
                <a:off x="7104063" y="4327526"/>
                <a:ext cx="19050" cy="28575"/>
              </a:xfrm>
              <a:custGeom>
                <a:avLst/>
                <a:gdLst>
                  <a:gd name="T0" fmla="*/ 12 w 12"/>
                  <a:gd name="T1" fmla="*/ 6 h 18"/>
                  <a:gd name="T2" fmla="*/ 0 w 12"/>
                  <a:gd name="T3" fmla="*/ 0 h 18"/>
                  <a:gd name="T4" fmla="*/ 0 w 12"/>
                  <a:gd name="T5" fmla="*/ 14 h 18"/>
                  <a:gd name="T6" fmla="*/ 12 w 12"/>
                  <a:gd name="T7" fmla="*/ 18 h 18"/>
                  <a:gd name="T8" fmla="*/ 12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3D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5" name="Freeform 1415"/>
              <p:cNvSpPr>
                <a:spLocks/>
              </p:cNvSpPr>
              <p:nvPr/>
            </p:nvSpPr>
            <p:spPr bwMode="auto">
              <a:xfrm>
                <a:off x="7104063" y="4327526"/>
                <a:ext cx="19050" cy="28575"/>
              </a:xfrm>
              <a:custGeom>
                <a:avLst/>
                <a:gdLst>
                  <a:gd name="T0" fmla="*/ 12 w 12"/>
                  <a:gd name="T1" fmla="*/ 6 h 18"/>
                  <a:gd name="T2" fmla="*/ 0 w 12"/>
                  <a:gd name="T3" fmla="*/ 0 h 18"/>
                  <a:gd name="T4" fmla="*/ 0 w 12"/>
                  <a:gd name="T5" fmla="*/ 14 h 18"/>
                  <a:gd name="T6" fmla="*/ 12 w 12"/>
                  <a:gd name="T7" fmla="*/ 18 h 18"/>
                  <a:gd name="T8" fmla="*/ 12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2" y="18"/>
                    </a:lnTo>
                    <a:lnTo>
                      <a:pt x="12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6" name="Freeform 1416"/>
              <p:cNvSpPr>
                <a:spLocks/>
              </p:cNvSpPr>
              <p:nvPr/>
            </p:nvSpPr>
            <p:spPr bwMode="auto">
              <a:xfrm>
                <a:off x="7061201" y="4333876"/>
                <a:ext cx="30163" cy="15875"/>
              </a:xfrm>
              <a:custGeom>
                <a:avLst/>
                <a:gdLst>
                  <a:gd name="T0" fmla="*/ 19 w 19"/>
                  <a:gd name="T1" fmla="*/ 4 h 10"/>
                  <a:gd name="T2" fmla="*/ 9 w 19"/>
                  <a:gd name="T3" fmla="*/ 10 h 10"/>
                  <a:gd name="T4" fmla="*/ 0 w 19"/>
                  <a:gd name="T5" fmla="*/ 4 h 10"/>
                  <a:gd name="T6" fmla="*/ 9 w 19"/>
                  <a:gd name="T7" fmla="*/ 0 h 10"/>
                  <a:gd name="T8" fmla="*/ 19 w 19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9" y="4"/>
                    </a:moveTo>
                    <a:lnTo>
                      <a:pt x="9" y="10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66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7" name="Freeform 1417"/>
              <p:cNvSpPr>
                <a:spLocks/>
              </p:cNvSpPr>
              <p:nvPr/>
            </p:nvSpPr>
            <p:spPr bwMode="auto">
              <a:xfrm>
                <a:off x="7061201" y="4333876"/>
                <a:ext cx="30163" cy="15875"/>
              </a:xfrm>
              <a:custGeom>
                <a:avLst/>
                <a:gdLst>
                  <a:gd name="T0" fmla="*/ 19 w 19"/>
                  <a:gd name="T1" fmla="*/ 4 h 10"/>
                  <a:gd name="T2" fmla="*/ 9 w 19"/>
                  <a:gd name="T3" fmla="*/ 10 h 10"/>
                  <a:gd name="T4" fmla="*/ 0 w 19"/>
                  <a:gd name="T5" fmla="*/ 4 h 10"/>
                  <a:gd name="T6" fmla="*/ 9 w 19"/>
                  <a:gd name="T7" fmla="*/ 0 h 10"/>
                  <a:gd name="T8" fmla="*/ 19 w 19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9" y="4"/>
                    </a:moveTo>
                    <a:lnTo>
                      <a:pt x="9" y="10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19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8" name="Freeform 1418"/>
              <p:cNvSpPr>
                <a:spLocks/>
              </p:cNvSpPr>
              <p:nvPr/>
            </p:nvSpPr>
            <p:spPr bwMode="auto">
              <a:xfrm>
                <a:off x="7075488" y="4340226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4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4"/>
                    </a:lnTo>
                    <a:lnTo>
                      <a:pt x="0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9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9" name="Freeform 1419"/>
              <p:cNvSpPr>
                <a:spLocks/>
              </p:cNvSpPr>
              <p:nvPr/>
            </p:nvSpPr>
            <p:spPr bwMode="auto">
              <a:xfrm>
                <a:off x="7075488" y="4340226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4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4"/>
                    </a:lnTo>
                    <a:lnTo>
                      <a:pt x="0" y="18"/>
                    </a:lnTo>
                    <a:lnTo>
                      <a:pt x="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0" name="Freeform 1420"/>
              <p:cNvSpPr>
                <a:spLocks/>
              </p:cNvSpPr>
              <p:nvPr/>
            </p:nvSpPr>
            <p:spPr bwMode="auto">
              <a:xfrm>
                <a:off x="7110413" y="4278313"/>
                <a:ext cx="31750" cy="15875"/>
              </a:xfrm>
              <a:custGeom>
                <a:avLst/>
                <a:gdLst>
                  <a:gd name="T0" fmla="*/ 20 w 20"/>
                  <a:gd name="T1" fmla="*/ 4 h 10"/>
                  <a:gd name="T2" fmla="*/ 10 w 20"/>
                  <a:gd name="T3" fmla="*/ 10 h 10"/>
                  <a:gd name="T4" fmla="*/ 0 w 20"/>
                  <a:gd name="T5" fmla="*/ 4 h 10"/>
                  <a:gd name="T6" fmla="*/ 10 w 20"/>
                  <a:gd name="T7" fmla="*/ 0 h 10"/>
                  <a:gd name="T8" fmla="*/ 20 w 20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4"/>
                    </a:moveTo>
                    <a:lnTo>
                      <a:pt x="10" y="10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66C6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1" name="Freeform 1421"/>
              <p:cNvSpPr>
                <a:spLocks/>
              </p:cNvSpPr>
              <p:nvPr/>
            </p:nvSpPr>
            <p:spPr bwMode="auto">
              <a:xfrm>
                <a:off x="7110413" y="4278313"/>
                <a:ext cx="31750" cy="15875"/>
              </a:xfrm>
              <a:custGeom>
                <a:avLst/>
                <a:gdLst>
                  <a:gd name="T0" fmla="*/ 20 w 20"/>
                  <a:gd name="T1" fmla="*/ 4 h 10"/>
                  <a:gd name="T2" fmla="*/ 10 w 20"/>
                  <a:gd name="T3" fmla="*/ 10 h 10"/>
                  <a:gd name="T4" fmla="*/ 0 w 20"/>
                  <a:gd name="T5" fmla="*/ 4 h 10"/>
                  <a:gd name="T6" fmla="*/ 10 w 20"/>
                  <a:gd name="T7" fmla="*/ 0 h 10"/>
                  <a:gd name="T8" fmla="*/ 20 w 20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4"/>
                    </a:moveTo>
                    <a:lnTo>
                      <a:pt x="10" y="10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2" name="Freeform 1422"/>
              <p:cNvSpPr>
                <a:spLocks/>
              </p:cNvSpPr>
              <p:nvPr/>
            </p:nvSpPr>
            <p:spPr bwMode="auto">
              <a:xfrm>
                <a:off x="7126288" y="4284663"/>
                <a:ext cx="15875" cy="26988"/>
              </a:xfrm>
              <a:custGeom>
                <a:avLst/>
                <a:gdLst>
                  <a:gd name="T0" fmla="*/ 0 w 10"/>
                  <a:gd name="T1" fmla="*/ 6 h 17"/>
                  <a:gd name="T2" fmla="*/ 10 w 10"/>
                  <a:gd name="T3" fmla="*/ 0 h 17"/>
                  <a:gd name="T4" fmla="*/ 10 w 10"/>
                  <a:gd name="T5" fmla="*/ 13 h 17"/>
                  <a:gd name="T6" fmla="*/ 0 w 10"/>
                  <a:gd name="T7" fmla="*/ 17 h 17"/>
                  <a:gd name="T8" fmla="*/ 0 w 10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6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0" y="1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9D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3" name="Freeform 1423"/>
              <p:cNvSpPr>
                <a:spLocks/>
              </p:cNvSpPr>
              <p:nvPr/>
            </p:nvSpPr>
            <p:spPr bwMode="auto">
              <a:xfrm>
                <a:off x="7126288" y="4284663"/>
                <a:ext cx="15875" cy="26988"/>
              </a:xfrm>
              <a:custGeom>
                <a:avLst/>
                <a:gdLst>
                  <a:gd name="T0" fmla="*/ 0 w 10"/>
                  <a:gd name="T1" fmla="*/ 6 h 17"/>
                  <a:gd name="T2" fmla="*/ 10 w 10"/>
                  <a:gd name="T3" fmla="*/ 0 h 17"/>
                  <a:gd name="T4" fmla="*/ 10 w 10"/>
                  <a:gd name="T5" fmla="*/ 13 h 17"/>
                  <a:gd name="T6" fmla="*/ 0 w 10"/>
                  <a:gd name="T7" fmla="*/ 17 h 17"/>
                  <a:gd name="T8" fmla="*/ 0 w 10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6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0" y="17"/>
                    </a:lnTo>
                    <a:lnTo>
                      <a:pt x="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4" name="Freeform 1424"/>
              <p:cNvSpPr>
                <a:spLocks/>
              </p:cNvSpPr>
              <p:nvPr/>
            </p:nvSpPr>
            <p:spPr bwMode="auto">
              <a:xfrm>
                <a:off x="7110413" y="4284663"/>
                <a:ext cx="15875" cy="26988"/>
              </a:xfrm>
              <a:custGeom>
                <a:avLst/>
                <a:gdLst>
                  <a:gd name="T0" fmla="*/ 10 w 10"/>
                  <a:gd name="T1" fmla="*/ 6 h 17"/>
                  <a:gd name="T2" fmla="*/ 0 w 10"/>
                  <a:gd name="T3" fmla="*/ 0 h 17"/>
                  <a:gd name="T4" fmla="*/ 0 w 10"/>
                  <a:gd name="T5" fmla="*/ 13 h 17"/>
                  <a:gd name="T6" fmla="*/ 10 w 10"/>
                  <a:gd name="T7" fmla="*/ 17 h 17"/>
                  <a:gd name="T8" fmla="*/ 10 w 10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10" y="6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10" y="17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DB2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5" name="Freeform 1425"/>
              <p:cNvSpPr>
                <a:spLocks/>
              </p:cNvSpPr>
              <p:nvPr/>
            </p:nvSpPr>
            <p:spPr bwMode="auto">
              <a:xfrm>
                <a:off x="7110413" y="4284663"/>
                <a:ext cx="15875" cy="26988"/>
              </a:xfrm>
              <a:custGeom>
                <a:avLst/>
                <a:gdLst>
                  <a:gd name="T0" fmla="*/ 10 w 10"/>
                  <a:gd name="T1" fmla="*/ 6 h 17"/>
                  <a:gd name="T2" fmla="*/ 0 w 10"/>
                  <a:gd name="T3" fmla="*/ 0 h 17"/>
                  <a:gd name="T4" fmla="*/ 0 w 10"/>
                  <a:gd name="T5" fmla="*/ 13 h 17"/>
                  <a:gd name="T6" fmla="*/ 10 w 10"/>
                  <a:gd name="T7" fmla="*/ 17 h 17"/>
                  <a:gd name="T8" fmla="*/ 10 w 10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10" y="6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10" y="17"/>
                    </a:lnTo>
                    <a:lnTo>
                      <a:pt x="1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6" name="Freeform 1426"/>
              <p:cNvSpPr>
                <a:spLocks/>
              </p:cNvSpPr>
              <p:nvPr/>
            </p:nvSpPr>
            <p:spPr bwMode="auto">
              <a:xfrm>
                <a:off x="7113588" y="4256088"/>
                <a:ext cx="31750" cy="19050"/>
              </a:xfrm>
              <a:custGeom>
                <a:avLst/>
                <a:gdLst>
                  <a:gd name="T0" fmla="*/ 20 w 20"/>
                  <a:gd name="T1" fmla="*/ 6 h 12"/>
                  <a:gd name="T2" fmla="*/ 10 w 20"/>
                  <a:gd name="T3" fmla="*/ 12 h 12"/>
                  <a:gd name="T4" fmla="*/ 0 w 20"/>
                  <a:gd name="T5" fmla="*/ 6 h 12"/>
                  <a:gd name="T6" fmla="*/ 10 w 20"/>
                  <a:gd name="T7" fmla="*/ 0 h 12"/>
                  <a:gd name="T8" fmla="*/ 20 w 20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20" y="6"/>
                    </a:moveTo>
                    <a:lnTo>
                      <a:pt x="10" y="12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A3D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7" name="Freeform 1427"/>
              <p:cNvSpPr>
                <a:spLocks/>
              </p:cNvSpPr>
              <p:nvPr/>
            </p:nvSpPr>
            <p:spPr bwMode="auto">
              <a:xfrm>
                <a:off x="7113588" y="4256088"/>
                <a:ext cx="31750" cy="19050"/>
              </a:xfrm>
              <a:custGeom>
                <a:avLst/>
                <a:gdLst>
                  <a:gd name="T0" fmla="*/ 20 w 20"/>
                  <a:gd name="T1" fmla="*/ 6 h 12"/>
                  <a:gd name="T2" fmla="*/ 10 w 20"/>
                  <a:gd name="T3" fmla="*/ 12 h 12"/>
                  <a:gd name="T4" fmla="*/ 0 w 20"/>
                  <a:gd name="T5" fmla="*/ 6 h 12"/>
                  <a:gd name="T6" fmla="*/ 10 w 20"/>
                  <a:gd name="T7" fmla="*/ 0 h 12"/>
                  <a:gd name="T8" fmla="*/ 20 w 20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20" y="6"/>
                    </a:moveTo>
                    <a:lnTo>
                      <a:pt x="10" y="12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8" name="Freeform 1428"/>
              <p:cNvSpPr>
                <a:spLocks/>
              </p:cNvSpPr>
              <p:nvPr/>
            </p:nvSpPr>
            <p:spPr bwMode="auto">
              <a:xfrm>
                <a:off x="7129463" y="4265613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19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9" name="Freeform 1429"/>
              <p:cNvSpPr>
                <a:spLocks/>
              </p:cNvSpPr>
              <p:nvPr/>
            </p:nvSpPr>
            <p:spPr bwMode="auto">
              <a:xfrm>
                <a:off x="7129463" y="4265613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0" name="Freeform 1430"/>
              <p:cNvSpPr>
                <a:spLocks/>
              </p:cNvSpPr>
              <p:nvPr/>
            </p:nvSpPr>
            <p:spPr bwMode="auto">
              <a:xfrm>
                <a:off x="7113588" y="4265613"/>
                <a:ext cx="15875" cy="28575"/>
              </a:xfrm>
              <a:custGeom>
                <a:avLst/>
                <a:gdLst>
                  <a:gd name="T0" fmla="*/ 10 w 10"/>
                  <a:gd name="T1" fmla="*/ 6 h 18"/>
                  <a:gd name="T2" fmla="*/ 0 w 10"/>
                  <a:gd name="T3" fmla="*/ 0 h 18"/>
                  <a:gd name="T4" fmla="*/ 0 w 10"/>
                  <a:gd name="T5" fmla="*/ 12 h 18"/>
                  <a:gd name="T6" fmla="*/ 10 w 10"/>
                  <a:gd name="T7" fmla="*/ 18 h 18"/>
                  <a:gd name="T8" fmla="*/ 1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6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0" y="18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80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1" name="Freeform 1431"/>
              <p:cNvSpPr>
                <a:spLocks/>
              </p:cNvSpPr>
              <p:nvPr/>
            </p:nvSpPr>
            <p:spPr bwMode="auto">
              <a:xfrm>
                <a:off x="7113588" y="4265613"/>
                <a:ext cx="15875" cy="28575"/>
              </a:xfrm>
              <a:custGeom>
                <a:avLst/>
                <a:gdLst>
                  <a:gd name="T0" fmla="*/ 10 w 10"/>
                  <a:gd name="T1" fmla="*/ 6 h 18"/>
                  <a:gd name="T2" fmla="*/ 0 w 10"/>
                  <a:gd name="T3" fmla="*/ 0 h 18"/>
                  <a:gd name="T4" fmla="*/ 0 w 10"/>
                  <a:gd name="T5" fmla="*/ 12 h 18"/>
                  <a:gd name="T6" fmla="*/ 10 w 10"/>
                  <a:gd name="T7" fmla="*/ 18 h 18"/>
                  <a:gd name="T8" fmla="*/ 1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6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0" y="18"/>
                    </a:lnTo>
                    <a:lnTo>
                      <a:pt x="1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2" name="Freeform 1432"/>
              <p:cNvSpPr>
                <a:spLocks/>
              </p:cNvSpPr>
              <p:nvPr/>
            </p:nvSpPr>
            <p:spPr bwMode="auto">
              <a:xfrm>
                <a:off x="7132638" y="4278313"/>
                <a:ext cx="30163" cy="15875"/>
              </a:xfrm>
              <a:custGeom>
                <a:avLst/>
                <a:gdLst>
                  <a:gd name="T0" fmla="*/ 19 w 19"/>
                  <a:gd name="T1" fmla="*/ 4 h 10"/>
                  <a:gd name="T2" fmla="*/ 10 w 19"/>
                  <a:gd name="T3" fmla="*/ 10 h 10"/>
                  <a:gd name="T4" fmla="*/ 0 w 19"/>
                  <a:gd name="T5" fmla="*/ 4 h 10"/>
                  <a:gd name="T6" fmla="*/ 10 w 19"/>
                  <a:gd name="T7" fmla="*/ 0 h 10"/>
                  <a:gd name="T8" fmla="*/ 19 w 19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9" y="4"/>
                    </a:moveTo>
                    <a:lnTo>
                      <a:pt x="10" y="10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BBD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3" name="Freeform 1433"/>
              <p:cNvSpPr>
                <a:spLocks/>
              </p:cNvSpPr>
              <p:nvPr/>
            </p:nvSpPr>
            <p:spPr bwMode="auto">
              <a:xfrm>
                <a:off x="7132638" y="4278313"/>
                <a:ext cx="30163" cy="15875"/>
              </a:xfrm>
              <a:custGeom>
                <a:avLst/>
                <a:gdLst>
                  <a:gd name="T0" fmla="*/ 19 w 19"/>
                  <a:gd name="T1" fmla="*/ 4 h 10"/>
                  <a:gd name="T2" fmla="*/ 10 w 19"/>
                  <a:gd name="T3" fmla="*/ 10 h 10"/>
                  <a:gd name="T4" fmla="*/ 0 w 19"/>
                  <a:gd name="T5" fmla="*/ 4 h 10"/>
                  <a:gd name="T6" fmla="*/ 10 w 19"/>
                  <a:gd name="T7" fmla="*/ 0 h 10"/>
                  <a:gd name="T8" fmla="*/ 19 w 19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9" y="4"/>
                    </a:moveTo>
                    <a:lnTo>
                      <a:pt x="10" y="10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9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4" name="Freeform 1434"/>
              <p:cNvSpPr>
                <a:spLocks/>
              </p:cNvSpPr>
              <p:nvPr/>
            </p:nvSpPr>
            <p:spPr bwMode="auto">
              <a:xfrm>
                <a:off x="7148513" y="4284663"/>
                <a:ext cx="14288" cy="26988"/>
              </a:xfrm>
              <a:custGeom>
                <a:avLst/>
                <a:gdLst>
                  <a:gd name="T0" fmla="*/ 0 w 9"/>
                  <a:gd name="T1" fmla="*/ 6 h 17"/>
                  <a:gd name="T2" fmla="*/ 9 w 9"/>
                  <a:gd name="T3" fmla="*/ 0 h 17"/>
                  <a:gd name="T4" fmla="*/ 9 w 9"/>
                  <a:gd name="T5" fmla="*/ 11 h 17"/>
                  <a:gd name="T6" fmla="*/ 0 w 9"/>
                  <a:gd name="T7" fmla="*/ 17 h 17"/>
                  <a:gd name="T8" fmla="*/ 0 w 9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0" y="6"/>
                    </a:moveTo>
                    <a:lnTo>
                      <a:pt x="9" y="0"/>
                    </a:lnTo>
                    <a:lnTo>
                      <a:pt x="9" y="11"/>
                    </a:lnTo>
                    <a:lnTo>
                      <a:pt x="0" y="1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9B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5" name="Freeform 1435"/>
              <p:cNvSpPr>
                <a:spLocks/>
              </p:cNvSpPr>
              <p:nvPr/>
            </p:nvSpPr>
            <p:spPr bwMode="auto">
              <a:xfrm>
                <a:off x="7148513" y="4284663"/>
                <a:ext cx="14288" cy="26988"/>
              </a:xfrm>
              <a:custGeom>
                <a:avLst/>
                <a:gdLst>
                  <a:gd name="T0" fmla="*/ 0 w 9"/>
                  <a:gd name="T1" fmla="*/ 6 h 17"/>
                  <a:gd name="T2" fmla="*/ 9 w 9"/>
                  <a:gd name="T3" fmla="*/ 0 h 17"/>
                  <a:gd name="T4" fmla="*/ 9 w 9"/>
                  <a:gd name="T5" fmla="*/ 11 h 17"/>
                  <a:gd name="T6" fmla="*/ 0 w 9"/>
                  <a:gd name="T7" fmla="*/ 17 h 17"/>
                  <a:gd name="T8" fmla="*/ 0 w 9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0" y="6"/>
                    </a:moveTo>
                    <a:lnTo>
                      <a:pt x="9" y="0"/>
                    </a:lnTo>
                    <a:lnTo>
                      <a:pt x="9" y="11"/>
                    </a:lnTo>
                    <a:lnTo>
                      <a:pt x="0" y="17"/>
                    </a:lnTo>
                    <a:lnTo>
                      <a:pt x="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6" name="Freeform 1436"/>
              <p:cNvSpPr>
                <a:spLocks/>
              </p:cNvSpPr>
              <p:nvPr/>
            </p:nvSpPr>
            <p:spPr bwMode="auto">
              <a:xfrm>
                <a:off x="7132638" y="4284663"/>
                <a:ext cx="15875" cy="26988"/>
              </a:xfrm>
              <a:custGeom>
                <a:avLst/>
                <a:gdLst>
                  <a:gd name="T0" fmla="*/ 10 w 10"/>
                  <a:gd name="T1" fmla="*/ 6 h 17"/>
                  <a:gd name="T2" fmla="*/ 0 w 10"/>
                  <a:gd name="T3" fmla="*/ 0 h 17"/>
                  <a:gd name="T4" fmla="*/ 0 w 10"/>
                  <a:gd name="T5" fmla="*/ 11 h 17"/>
                  <a:gd name="T6" fmla="*/ 10 w 10"/>
                  <a:gd name="T7" fmla="*/ 17 h 17"/>
                  <a:gd name="T8" fmla="*/ 10 w 10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10" y="6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0" y="17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A2C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7" name="Freeform 1437"/>
              <p:cNvSpPr>
                <a:spLocks/>
              </p:cNvSpPr>
              <p:nvPr/>
            </p:nvSpPr>
            <p:spPr bwMode="auto">
              <a:xfrm>
                <a:off x="7132638" y="4284663"/>
                <a:ext cx="15875" cy="26988"/>
              </a:xfrm>
              <a:custGeom>
                <a:avLst/>
                <a:gdLst>
                  <a:gd name="T0" fmla="*/ 10 w 10"/>
                  <a:gd name="T1" fmla="*/ 6 h 17"/>
                  <a:gd name="T2" fmla="*/ 0 w 10"/>
                  <a:gd name="T3" fmla="*/ 0 h 17"/>
                  <a:gd name="T4" fmla="*/ 0 w 10"/>
                  <a:gd name="T5" fmla="*/ 11 h 17"/>
                  <a:gd name="T6" fmla="*/ 10 w 10"/>
                  <a:gd name="T7" fmla="*/ 17 h 17"/>
                  <a:gd name="T8" fmla="*/ 10 w 10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10" y="6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0" y="17"/>
                    </a:lnTo>
                    <a:lnTo>
                      <a:pt x="1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8" name="Freeform 1438"/>
              <p:cNvSpPr>
                <a:spLocks/>
              </p:cNvSpPr>
              <p:nvPr/>
            </p:nvSpPr>
            <p:spPr bwMode="auto">
              <a:xfrm>
                <a:off x="7188201" y="4284663"/>
                <a:ext cx="31750" cy="14288"/>
              </a:xfrm>
              <a:custGeom>
                <a:avLst/>
                <a:gdLst>
                  <a:gd name="T0" fmla="*/ 20 w 20"/>
                  <a:gd name="T1" fmla="*/ 4 h 9"/>
                  <a:gd name="T2" fmla="*/ 10 w 20"/>
                  <a:gd name="T3" fmla="*/ 9 h 9"/>
                  <a:gd name="T4" fmla="*/ 0 w 20"/>
                  <a:gd name="T5" fmla="*/ 4 h 9"/>
                  <a:gd name="T6" fmla="*/ 10 w 20"/>
                  <a:gd name="T7" fmla="*/ 0 h 9"/>
                  <a:gd name="T8" fmla="*/ 20 w 20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10" y="9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BBD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9" name="Freeform 1439"/>
              <p:cNvSpPr>
                <a:spLocks/>
              </p:cNvSpPr>
              <p:nvPr/>
            </p:nvSpPr>
            <p:spPr bwMode="auto">
              <a:xfrm>
                <a:off x="7188201" y="4284663"/>
                <a:ext cx="31750" cy="14288"/>
              </a:xfrm>
              <a:custGeom>
                <a:avLst/>
                <a:gdLst>
                  <a:gd name="T0" fmla="*/ 20 w 20"/>
                  <a:gd name="T1" fmla="*/ 4 h 9"/>
                  <a:gd name="T2" fmla="*/ 10 w 20"/>
                  <a:gd name="T3" fmla="*/ 9 h 9"/>
                  <a:gd name="T4" fmla="*/ 0 w 20"/>
                  <a:gd name="T5" fmla="*/ 4 h 9"/>
                  <a:gd name="T6" fmla="*/ 10 w 20"/>
                  <a:gd name="T7" fmla="*/ 0 h 9"/>
                  <a:gd name="T8" fmla="*/ 20 w 20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20" y="4"/>
                    </a:moveTo>
                    <a:lnTo>
                      <a:pt x="10" y="9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56" name="Freeform 1440"/>
              <p:cNvSpPr>
                <a:spLocks/>
              </p:cNvSpPr>
              <p:nvPr/>
            </p:nvSpPr>
            <p:spPr bwMode="auto">
              <a:xfrm>
                <a:off x="7204076" y="4291013"/>
                <a:ext cx="15875" cy="26988"/>
              </a:xfrm>
              <a:custGeom>
                <a:avLst/>
                <a:gdLst>
                  <a:gd name="T0" fmla="*/ 0 w 10"/>
                  <a:gd name="T1" fmla="*/ 5 h 17"/>
                  <a:gd name="T2" fmla="*/ 10 w 10"/>
                  <a:gd name="T3" fmla="*/ 0 h 17"/>
                  <a:gd name="T4" fmla="*/ 10 w 10"/>
                  <a:gd name="T5" fmla="*/ 13 h 17"/>
                  <a:gd name="T6" fmla="*/ 0 w 10"/>
                  <a:gd name="T7" fmla="*/ 17 h 17"/>
                  <a:gd name="T8" fmla="*/ 0 w 10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5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0" y="17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9B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57" name="Freeform 1441"/>
              <p:cNvSpPr>
                <a:spLocks/>
              </p:cNvSpPr>
              <p:nvPr/>
            </p:nvSpPr>
            <p:spPr bwMode="auto">
              <a:xfrm>
                <a:off x="7204076" y="4291013"/>
                <a:ext cx="15875" cy="26988"/>
              </a:xfrm>
              <a:custGeom>
                <a:avLst/>
                <a:gdLst>
                  <a:gd name="T0" fmla="*/ 0 w 10"/>
                  <a:gd name="T1" fmla="*/ 5 h 17"/>
                  <a:gd name="T2" fmla="*/ 10 w 10"/>
                  <a:gd name="T3" fmla="*/ 0 h 17"/>
                  <a:gd name="T4" fmla="*/ 10 w 10"/>
                  <a:gd name="T5" fmla="*/ 13 h 17"/>
                  <a:gd name="T6" fmla="*/ 0 w 10"/>
                  <a:gd name="T7" fmla="*/ 17 h 17"/>
                  <a:gd name="T8" fmla="*/ 0 w 10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5"/>
                    </a:moveTo>
                    <a:lnTo>
                      <a:pt x="10" y="0"/>
                    </a:lnTo>
                    <a:lnTo>
                      <a:pt x="10" y="13"/>
                    </a:lnTo>
                    <a:lnTo>
                      <a:pt x="0" y="17"/>
                    </a:lnTo>
                    <a:lnTo>
                      <a:pt x="0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58" name="Freeform 1442"/>
              <p:cNvSpPr>
                <a:spLocks/>
              </p:cNvSpPr>
              <p:nvPr/>
            </p:nvSpPr>
            <p:spPr bwMode="auto">
              <a:xfrm>
                <a:off x="7188201" y="4291013"/>
                <a:ext cx="15875" cy="26988"/>
              </a:xfrm>
              <a:custGeom>
                <a:avLst/>
                <a:gdLst>
                  <a:gd name="T0" fmla="*/ 10 w 10"/>
                  <a:gd name="T1" fmla="*/ 5 h 17"/>
                  <a:gd name="T2" fmla="*/ 0 w 10"/>
                  <a:gd name="T3" fmla="*/ 0 h 17"/>
                  <a:gd name="T4" fmla="*/ 0 w 10"/>
                  <a:gd name="T5" fmla="*/ 13 h 17"/>
                  <a:gd name="T6" fmla="*/ 10 w 10"/>
                  <a:gd name="T7" fmla="*/ 17 h 17"/>
                  <a:gd name="T8" fmla="*/ 10 w 10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10" y="5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10" y="17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A2C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59" name="Freeform 1443"/>
              <p:cNvSpPr>
                <a:spLocks/>
              </p:cNvSpPr>
              <p:nvPr/>
            </p:nvSpPr>
            <p:spPr bwMode="auto">
              <a:xfrm>
                <a:off x="7188201" y="4291013"/>
                <a:ext cx="15875" cy="26988"/>
              </a:xfrm>
              <a:custGeom>
                <a:avLst/>
                <a:gdLst>
                  <a:gd name="T0" fmla="*/ 10 w 10"/>
                  <a:gd name="T1" fmla="*/ 5 h 17"/>
                  <a:gd name="T2" fmla="*/ 0 w 10"/>
                  <a:gd name="T3" fmla="*/ 0 h 17"/>
                  <a:gd name="T4" fmla="*/ 0 w 10"/>
                  <a:gd name="T5" fmla="*/ 13 h 17"/>
                  <a:gd name="T6" fmla="*/ 10 w 10"/>
                  <a:gd name="T7" fmla="*/ 17 h 17"/>
                  <a:gd name="T8" fmla="*/ 10 w 10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10" y="5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10" y="17"/>
                    </a:lnTo>
                    <a:lnTo>
                      <a:pt x="10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0" name="Freeform 1444"/>
              <p:cNvSpPr>
                <a:spLocks/>
              </p:cNvSpPr>
              <p:nvPr/>
            </p:nvSpPr>
            <p:spPr bwMode="auto">
              <a:xfrm>
                <a:off x="7126288" y="4324351"/>
                <a:ext cx="30163" cy="15875"/>
              </a:xfrm>
              <a:custGeom>
                <a:avLst/>
                <a:gdLst>
                  <a:gd name="T0" fmla="*/ 19 w 19"/>
                  <a:gd name="T1" fmla="*/ 4 h 10"/>
                  <a:gd name="T2" fmla="*/ 10 w 19"/>
                  <a:gd name="T3" fmla="*/ 10 h 10"/>
                  <a:gd name="T4" fmla="*/ 0 w 19"/>
                  <a:gd name="T5" fmla="*/ 4 h 10"/>
                  <a:gd name="T6" fmla="*/ 10 w 19"/>
                  <a:gd name="T7" fmla="*/ 0 h 10"/>
                  <a:gd name="T8" fmla="*/ 19 w 19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9" y="4"/>
                    </a:moveTo>
                    <a:lnTo>
                      <a:pt x="10" y="10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BBD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1" name="Freeform 1445"/>
              <p:cNvSpPr>
                <a:spLocks/>
              </p:cNvSpPr>
              <p:nvPr/>
            </p:nvSpPr>
            <p:spPr bwMode="auto">
              <a:xfrm>
                <a:off x="7126288" y="4324351"/>
                <a:ext cx="30163" cy="15875"/>
              </a:xfrm>
              <a:custGeom>
                <a:avLst/>
                <a:gdLst>
                  <a:gd name="T0" fmla="*/ 19 w 19"/>
                  <a:gd name="T1" fmla="*/ 4 h 10"/>
                  <a:gd name="T2" fmla="*/ 10 w 19"/>
                  <a:gd name="T3" fmla="*/ 10 h 10"/>
                  <a:gd name="T4" fmla="*/ 0 w 19"/>
                  <a:gd name="T5" fmla="*/ 4 h 10"/>
                  <a:gd name="T6" fmla="*/ 10 w 19"/>
                  <a:gd name="T7" fmla="*/ 0 h 10"/>
                  <a:gd name="T8" fmla="*/ 19 w 19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9" y="4"/>
                    </a:moveTo>
                    <a:lnTo>
                      <a:pt x="10" y="10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9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2" name="Freeform 1446"/>
              <p:cNvSpPr>
                <a:spLocks/>
              </p:cNvSpPr>
              <p:nvPr/>
            </p:nvSpPr>
            <p:spPr bwMode="auto">
              <a:xfrm>
                <a:off x="7142163" y="4330701"/>
                <a:ext cx="14288" cy="28575"/>
              </a:xfrm>
              <a:custGeom>
                <a:avLst/>
                <a:gdLst>
                  <a:gd name="T0" fmla="*/ 0 w 9"/>
                  <a:gd name="T1" fmla="*/ 6 h 18"/>
                  <a:gd name="T2" fmla="*/ 9 w 9"/>
                  <a:gd name="T3" fmla="*/ 0 h 18"/>
                  <a:gd name="T4" fmla="*/ 9 w 9"/>
                  <a:gd name="T5" fmla="*/ 14 h 18"/>
                  <a:gd name="T6" fmla="*/ 0 w 9"/>
                  <a:gd name="T7" fmla="*/ 18 h 18"/>
                  <a:gd name="T8" fmla="*/ 0 w 9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0" y="6"/>
                    </a:moveTo>
                    <a:lnTo>
                      <a:pt x="9" y="0"/>
                    </a:lnTo>
                    <a:lnTo>
                      <a:pt x="9" y="14"/>
                    </a:lnTo>
                    <a:lnTo>
                      <a:pt x="0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9B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3" name="Freeform 1447"/>
              <p:cNvSpPr>
                <a:spLocks/>
              </p:cNvSpPr>
              <p:nvPr/>
            </p:nvSpPr>
            <p:spPr bwMode="auto">
              <a:xfrm>
                <a:off x="7126288" y="4330701"/>
                <a:ext cx="15875" cy="28575"/>
              </a:xfrm>
              <a:custGeom>
                <a:avLst/>
                <a:gdLst>
                  <a:gd name="T0" fmla="*/ 10 w 10"/>
                  <a:gd name="T1" fmla="*/ 6 h 18"/>
                  <a:gd name="T2" fmla="*/ 0 w 10"/>
                  <a:gd name="T3" fmla="*/ 0 h 18"/>
                  <a:gd name="T4" fmla="*/ 0 w 10"/>
                  <a:gd name="T5" fmla="*/ 14 h 18"/>
                  <a:gd name="T6" fmla="*/ 10 w 10"/>
                  <a:gd name="T7" fmla="*/ 18 h 18"/>
                  <a:gd name="T8" fmla="*/ 1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6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" y="18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A2C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4" name="Freeform 1448"/>
              <p:cNvSpPr>
                <a:spLocks/>
              </p:cNvSpPr>
              <p:nvPr/>
            </p:nvSpPr>
            <p:spPr bwMode="auto">
              <a:xfrm>
                <a:off x="7126288" y="4330701"/>
                <a:ext cx="15875" cy="28575"/>
              </a:xfrm>
              <a:custGeom>
                <a:avLst/>
                <a:gdLst>
                  <a:gd name="T0" fmla="*/ 10 w 10"/>
                  <a:gd name="T1" fmla="*/ 6 h 18"/>
                  <a:gd name="T2" fmla="*/ 0 w 10"/>
                  <a:gd name="T3" fmla="*/ 0 h 18"/>
                  <a:gd name="T4" fmla="*/ 0 w 10"/>
                  <a:gd name="T5" fmla="*/ 14 h 18"/>
                  <a:gd name="T6" fmla="*/ 10 w 10"/>
                  <a:gd name="T7" fmla="*/ 18 h 18"/>
                  <a:gd name="T8" fmla="*/ 1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6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" y="18"/>
                    </a:lnTo>
                    <a:lnTo>
                      <a:pt x="1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5" name="Freeform 1449"/>
              <p:cNvSpPr>
                <a:spLocks/>
              </p:cNvSpPr>
              <p:nvPr/>
            </p:nvSpPr>
            <p:spPr bwMode="auto">
              <a:xfrm>
                <a:off x="7175501" y="4252913"/>
                <a:ext cx="31750" cy="15875"/>
              </a:xfrm>
              <a:custGeom>
                <a:avLst/>
                <a:gdLst>
                  <a:gd name="T0" fmla="*/ 20 w 20"/>
                  <a:gd name="T1" fmla="*/ 6 h 10"/>
                  <a:gd name="T2" fmla="*/ 10 w 20"/>
                  <a:gd name="T3" fmla="*/ 10 h 10"/>
                  <a:gd name="T4" fmla="*/ 0 w 20"/>
                  <a:gd name="T5" fmla="*/ 6 h 10"/>
                  <a:gd name="T6" fmla="*/ 10 w 20"/>
                  <a:gd name="T7" fmla="*/ 0 h 10"/>
                  <a:gd name="T8" fmla="*/ 20 w 20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6"/>
                    </a:moveTo>
                    <a:lnTo>
                      <a:pt x="10" y="10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A3D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6" name="Freeform 1450"/>
              <p:cNvSpPr>
                <a:spLocks/>
              </p:cNvSpPr>
              <p:nvPr/>
            </p:nvSpPr>
            <p:spPr bwMode="auto">
              <a:xfrm>
                <a:off x="7175501" y="4252913"/>
                <a:ext cx="31750" cy="15875"/>
              </a:xfrm>
              <a:custGeom>
                <a:avLst/>
                <a:gdLst>
                  <a:gd name="T0" fmla="*/ 20 w 20"/>
                  <a:gd name="T1" fmla="*/ 6 h 10"/>
                  <a:gd name="T2" fmla="*/ 10 w 20"/>
                  <a:gd name="T3" fmla="*/ 10 h 10"/>
                  <a:gd name="T4" fmla="*/ 0 w 20"/>
                  <a:gd name="T5" fmla="*/ 6 h 10"/>
                  <a:gd name="T6" fmla="*/ 10 w 20"/>
                  <a:gd name="T7" fmla="*/ 0 h 10"/>
                  <a:gd name="T8" fmla="*/ 20 w 20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6"/>
                    </a:moveTo>
                    <a:lnTo>
                      <a:pt x="10" y="10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7" name="Freeform 1451"/>
              <p:cNvSpPr>
                <a:spLocks/>
              </p:cNvSpPr>
              <p:nvPr/>
            </p:nvSpPr>
            <p:spPr bwMode="auto">
              <a:xfrm>
                <a:off x="7191376" y="4262438"/>
                <a:ext cx="15875" cy="28575"/>
              </a:xfrm>
              <a:custGeom>
                <a:avLst/>
                <a:gdLst>
                  <a:gd name="T0" fmla="*/ 0 w 10"/>
                  <a:gd name="T1" fmla="*/ 4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4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19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8" name="Freeform 1452"/>
              <p:cNvSpPr>
                <a:spLocks/>
              </p:cNvSpPr>
              <p:nvPr/>
            </p:nvSpPr>
            <p:spPr bwMode="auto">
              <a:xfrm>
                <a:off x="7191376" y="4262438"/>
                <a:ext cx="15875" cy="28575"/>
              </a:xfrm>
              <a:custGeom>
                <a:avLst/>
                <a:gdLst>
                  <a:gd name="T0" fmla="*/ 0 w 10"/>
                  <a:gd name="T1" fmla="*/ 4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4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9" name="Freeform 1453"/>
              <p:cNvSpPr>
                <a:spLocks/>
              </p:cNvSpPr>
              <p:nvPr/>
            </p:nvSpPr>
            <p:spPr bwMode="auto">
              <a:xfrm>
                <a:off x="7175501" y="4262438"/>
                <a:ext cx="15875" cy="28575"/>
              </a:xfrm>
              <a:custGeom>
                <a:avLst/>
                <a:gdLst>
                  <a:gd name="T0" fmla="*/ 10 w 10"/>
                  <a:gd name="T1" fmla="*/ 4 h 18"/>
                  <a:gd name="T2" fmla="*/ 0 w 10"/>
                  <a:gd name="T3" fmla="*/ 0 h 18"/>
                  <a:gd name="T4" fmla="*/ 0 w 10"/>
                  <a:gd name="T5" fmla="*/ 12 h 18"/>
                  <a:gd name="T6" fmla="*/ 10 w 10"/>
                  <a:gd name="T7" fmla="*/ 18 h 18"/>
                  <a:gd name="T8" fmla="*/ 1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0" y="18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80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0" name="Freeform 1454"/>
              <p:cNvSpPr>
                <a:spLocks/>
              </p:cNvSpPr>
              <p:nvPr/>
            </p:nvSpPr>
            <p:spPr bwMode="auto">
              <a:xfrm>
                <a:off x="7175501" y="4262438"/>
                <a:ext cx="15875" cy="28575"/>
              </a:xfrm>
              <a:custGeom>
                <a:avLst/>
                <a:gdLst>
                  <a:gd name="T0" fmla="*/ 10 w 10"/>
                  <a:gd name="T1" fmla="*/ 4 h 18"/>
                  <a:gd name="T2" fmla="*/ 0 w 10"/>
                  <a:gd name="T3" fmla="*/ 0 h 18"/>
                  <a:gd name="T4" fmla="*/ 0 w 10"/>
                  <a:gd name="T5" fmla="*/ 12 h 18"/>
                  <a:gd name="T6" fmla="*/ 10 w 10"/>
                  <a:gd name="T7" fmla="*/ 18 h 18"/>
                  <a:gd name="T8" fmla="*/ 1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0" y="18"/>
                    </a:lnTo>
                    <a:lnTo>
                      <a:pt x="1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1" name="Freeform 1455"/>
              <p:cNvSpPr>
                <a:spLocks/>
              </p:cNvSpPr>
              <p:nvPr/>
            </p:nvSpPr>
            <p:spPr bwMode="auto">
              <a:xfrm>
                <a:off x="7148513" y="4252913"/>
                <a:ext cx="30163" cy="15875"/>
              </a:xfrm>
              <a:custGeom>
                <a:avLst/>
                <a:gdLst>
                  <a:gd name="T0" fmla="*/ 19 w 19"/>
                  <a:gd name="T1" fmla="*/ 4 h 10"/>
                  <a:gd name="T2" fmla="*/ 9 w 19"/>
                  <a:gd name="T3" fmla="*/ 10 h 10"/>
                  <a:gd name="T4" fmla="*/ 0 w 19"/>
                  <a:gd name="T5" fmla="*/ 4 h 10"/>
                  <a:gd name="T6" fmla="*/ 9 w 19"/>
                  <a:gd name="T7" fmla="*/ 0 h 10"/>
                  <a:gd name="T8" fmla="*/ 19 w 19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9" y="4"/>
                    </a:moveTo>
                    <a:lnTo>
                      <a:pt x="9" y="10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64C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2" name="Freeform 1456"/>
              <p:cNvSpPr>
                <a:spLocks/>
              </p:cNvSpPr>
              <p:nvPr/>
            </p:nvSpPr>
            <p:spPr bwMode="auto">
              <a:xfrm>
                <a:off x="7148513" y="4252913"/>
                <a:ext cx="30163" cy="15875"/>
              </a:xfrm>
              <a:custGeom>
                <a:avLst/>
                <a:gdLst>
                  <a:gd name="T0" fmla="*/ 19 w 19"/>
                  <a:gd name="T1" fmla="*/ 4 h 10"/>
                  <a:gd name="T2" fmla="*/ 9 w 19"/>
                  <a:gd name="T3" fmla="*/ 10 h 10"/>
                  <a:gd name="T4" fmla="*/ 0 w 19"/>
                  <a:gd name="T5" fmla="*/ 4 h 10"/>
                  <a:gd name="T6" fmla="*/ 9 w 19"/>
                  <a:gd name="T7" fmla="*/ 0 h 10"/>
                  <a:gd name="T8" fmla="*/ 19 w 19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9" y="4"/>
                    </a:moveTo>
                    <a:lnTo>
                      <a:pt x="9" y="10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19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3" name="Freeform 1457"/>
              <p:cNvSpPr>
                <a:spLocks/>
              </p:cNvSpPr>
              <p:nvPr/>
            </p:nvSpPr>
            <p:spPr bwMode="auto">
              <a:xfrm>
                <a:off x="7162801" y="4259263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4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4"/>
                    </a:lnTo>
                    <a:lnTo>
                      <a:pt x="0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86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4" name="Freeform 1458"/>
              <p:cNvSpPr>
                <a:spLocks/>
              </p:cNvSpPr>
              <p:nvPr/>
            </p:nvSpPr>
            <p:spPr bwMode="auto">
              <a:xfrm>
                <a:off x="7162801" y="4259263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4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4"/>
                    </a:lnTo>
                    <a:lnTo>
                      <a:pt x="0" y="18"/>
                    </a:lnTo>
                    <a:lnTo>
                      <a:pt x="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5" name="Freeform 1459"/>
              <p:cNvSpPr>
                <a:spLocks/>
              </p:cNvSpPr>
              <p:nvPr/>
            </p:nvSpPr>
            <p:spPr bwMode="auto">
              <a:xfrm>
                <a:off x="7148513" y="4259263"/>
                <a:ext cx="14288" cy="28575"/>
              </a:xfrm>
              <a:custGeom>
                <a:avLst/>
                <a:gdLst>
                  <a:gd name="T0" fmla="*/ 9 w 9"/>
                  <a:gd name="T1" fmla="*/ 6 h 18"/>
                  <a:gd name="T2" fmla="*/ 0 w 9"/>
                  <a:gd name="T3" fmla="*/ 0 h 18"/>
                  <a:gd name="T4" fmla="*/ 0 w 9"/>
                  <a:gd name="T5" fmla="*/ 14 h 18"/>
                  <a:gd name="T6" fmla="*/ 9 w 9"/>
                  <a:gd name="T7" fmla="*/ 18 h 18"/>
                  <a:gd name="T8" fmla="*/ 9 w 9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9" y="6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9" y="18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39A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6" name="Freeform 1460"/>
              <p:cNvSpPr>
                <a:spLocks/>
              </p:cNvSpPr>
              <p:nvPr/>
            </p:nvSpPr>
            <p:spPr bwMode="auto">
              <a:xfrm>
                <a:off x="7148513" y="4259263"/>
                <a:ext cx="14288" cy="28575"/>
              </a:xfrm>
              <a:custGeom>
                <a:avLst/>
                <a:gdLst>
                  <a:gd name="T0" fmla="*/ 9 w 9"/>
                  <a:gd name="T1" fmla="*/ 6 h 18"/>
                  <a:gd name="T2" fmla="*/ 0 w 9"/>
                  <a:gd name="T3" fmla="*/ 0 h 18"/>
                  <a:gd name="T4" fmla="*/ 0 w 9"/>
                  <a:gd name="T5" fmla="*/ 14 h 18"/>
                  <a:gd name="T6" fmla="*/ 9 w 9"/>
                  <a:gd name="T7" fmla="*/ 18 h 18"/>
                  <a:gd name="T8" fmla="*/ 9 w 9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9" y="6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9" y="18"/>
                    </a:lnTo>
                    <a:lnTo>
                      <a:pt x="9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7" name="Freeform 1461"/>
              <p:cNvSpPr>
                <a:spLocks/>
              </p:cNvSpPr>
              <p:nvPr/>
            </p:nvSpPr>
            <p:spPr bwMode="auto">
              <a:xfrm>
                <a:off x="7113588" y="4298951"/>
                <a:ext cx="31750" cy="15875"/>
              </a:xfrm>
              <a:custGeom>
                <a:avLst/>
                <a:gdLst>
                  <a:gd name="T0" fmla="*/ 20 w 20"/>
                  <a:gd name="T1" fmla="*/ 4 h 10"/>
                  <a:gd name="T2" fmla="*/ 10 w 20"/>
                  <a:gd name="T3" fmla="*/ 10 h 10"/>
                  <a:gd name="T4" fmla="*/ 0 w 20"/>
                  <a:gd name="T5" fmla="*/ 4 h 10"/>
                  <a:gd name="T6" fmla="*/ 10 w 20"/>
                  <a:gd name="T7" fmla="*/ 0 h 10"/>
                  <a:gd name="T8" fmla="*/ 20 w 20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4"/>
                    </a:moveTo>
                    <a:lnTo>
                      <a:pt x="10" y="10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64C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8" name="Freeform 1462"/>
              <p:cNvSpPr>
                <a:spLocks/>
              </p:cNvSpPr>
              <p:nvPr/>
            </p:nvSpPr>
            <p:spPr bwMode="auto">
              <a:xfrm>
                <a:off x="7113588" y="4298951"/>
                <a:ext cx="31750" cy="15875"/>
              </a:xfrm>
              <a:custGeom>
                <a:avLst/>
                <a:gdLst>
                  <a:gd name="T0" fmla="*/ 20 w 20"/>
                  <a:gd name="T1" fmla="*/ 4 h 10"/>
                  <a:gd name="T2" fmla="*/ 10 w 20"/>
                  <a:gd name="T3" fmla="*/ 10 h 10"/>
                  <a:gd name="T4" fmla="*/ 0 w 20"/>
                  <a:gd name="T5" fmla="*/ 4 h 10"/>
                  <a:gd name="T6" fmla="*/ 10 w 20"/>
                  <a:gd name="T7" fmla="*/ 0 h 10"/>
                  <a:gd name="T8" fmla="*/ 20 w 20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4"/>
                    </a:moveTo>
                    <a:lnTo>
                      <a:pt x="10" y="10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9" name="Freeform 1463"/>
              <p:cNvSpPr>
                <a:spLocks/>
              </p:cNvSpPr>
              <p:nvPr/>
            </p:nvSpPr>
            <p:spPr bwMode="auto">
              <a:xfrm>
                <a:off x="7129463" y="4305301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4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4"/>
                    </a:lnTo>
                    <a:lnTo>
                      <a:pt x="0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86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0" name="Freeform 1464"/>
              <p:cNvSpPr>
                <a:spLocks/>
              </p:cNvSpPr>
              <p:nvPr/>
            </p:nvSpPr>
            <p:spPr bwMode="auto">
              <a:xfrm>
                <a:off x="7129463" y="4305301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4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4"/>
                    </a:lnTo>
                    <a:lnTo>
                      <a:pt x="0" y="18"/>
                    </a:lnTo>
                    <a:lnTo>
                      <a:pt x="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1" name="Freeform 1465"/>
              <p:cNvSpPr>
                <a:spLocks/>
              </p:cNvSpPr>
              <p:nvPr/>
            </p:nvSpPr>
            <p:spPr bwMode="auto">
              <a:xfrm>
                <a:off x="7113588" y="4305301"/>
                <a:ext cx="15875" cy="28575"/>
              </a:xfrm>
              <a:custGeom>
                <a:avLst/>
                <a:gdLst>
                  <a:gd name="T0" fmla="*/ 10 w 10"/>
                  <a:gd name="T1" fmla="*/ 6 h 18"/>
                  <a:gd name="T2" fmla="*/ 0 w 10"/>
                  <a:gd name="T3" fmla="*/ 0 h 18"/>
                  <a:gd name="T4" fmla="*/ 0 w 10"/>
                  <a:gd name="T5" fmla="*/ 14 h 18"/>
                  <a:gd name="T6" fmla="*/ 10 w 10"/>
                  <a:gd name="T7" fmla="*/ 18 h 18"/>
                  <a:gd name="T8" fmla="*/ 1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6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" y="18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9A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2" name="Freeform 1466"/>
              <p:cNvSpPr>
                <a:spLocks/>
              </p:cNvSpPr>
              <p:nvPr/>
            </p:nvSpPr>
            <p:spPr bwMode="auto">
              <a:xfrm>
                <a:off x="7113588" y="4305301"/>
                <a:ext cx="15875" cy="28575"/>
              </a:xfrm>
              <a:custGeom>
                <a:avLst/>
                <a:gdLst>
                  <a:gd name="T0" fmla="*/ 10 w 10"/>
                  <a:gd name="T1" fmla="*/ 6 h 18"/>
                  <a:gd name="T2" fmla="*/ 0 w 10"/>
                  <a:gd name="T3" fmla="*/ 0 h 18"/>
                  <a:gd name="T4" fmla="*/ 0 w 10"/>
                  <a:gd name="T5" fmla="*/ 14 h 18"/>
                  <a:gd name="T6" fmla="*/ 10 w 10"/>
                  <a:gd name="T7" fmla="*/ 18 h 18"/>
                  <a:gd name="T8" fmla="*/ 1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6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" y="18"/>
                    </a:lnTo>
                    <a:lnTo>
                      <a:pt x="1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3" name="Freeform 1467"/>
              <p:cNvSpPr>
                <a:spLocks/>
              </p:cNvSpPr>
              <p:nvPr/>
            </p:nvSpPr>
            <p:spPr bwMode="auto">
              <a:xfrm>
                <a:off x="7064376" y="4298951"/>
                <a:ext cx="30163" cy="15875"/>
              </a:xfrm>
              <a:custGeom>
                <a:avLst/>
                <a:gdLst>
                  <a:gd name="T0" fmla="*/ 19 w 19"/>
                  <a:gd name="T1" fmla="*/ 6 h 10"/>
                  <a:gd name="T2" fmla="*/ 9 w 19"/>
                  <a:gd name="T3" fmla="*/ 10 h 10"/>
                  <a:gd name="T4" fmla="*/ 0 w 19"/>
                  <a:gd name="T5" fmla="*/ 6 h 10"/>
                  <a:gd name="T6" fmla="*/ 9 w 19"/>
                  <a:gd name="T7" fmla="*/ 0 h 10"/>
                  <a:gd name="T8" fmla="*/ 19 w 19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9" y="6"/>
                    </a:moveTo>
                    <a:lnTo>
                      <a:pt x="9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64C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4" name="Freeform 1468"/>
              <p:cNvSpPr>
                <a:spLocks/>
              </p:cNvSpPr>
              <p:nvPr/>
            </p:nvSpPr>
            <p:spPr bwMode="auto">
              <a:xfrm>
                <a:off x="7064376" y="4298951"/>
                <a:ext cx="30163" cy="15875"/>
              </a:xfrm>
              <a:custGeom>
                <a:avLst/>
                <a:gdLst>
                  <a:gd name="T0" fmla="*/ 19 w 19"/>
                  <a:gd name="T1" fmla="*/ 6 h 10"/>
                  <a:gd name="T2" fmla="*/ 9 w 19"/>
                  <a:gd name="T3" fmla="*/ 10 h 10"/>
                  <a:gd name="T4" fmla="*/ 0 w 19"/>
                  <a:gd name="T5" fmla="*/ 6 h 10"/>
                  <a:gd name="T6" fmla="*/ 9 w 19"/>
                  <a:gd name="T7" fmla="*/ 0 h 10"/>
                  <a:gd name="T8" fmla="*/ 19 w 19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9" y="6"/>
                    </a:moveTo>
                    <a:lnTo>
                      <a:pt x="9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9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5" name="Freeform 1469"/>
              <p:cNvSpPr>
                <a:spLocks/>
              </p:cNvSpPr>
              <p:nvPr/>
            </p:nvSpPr>
            <p:spPr bwMode="auto">
              <a:xfrm>
                <a:off x="7078663" y="4308476"/>
                <a:ext cx="15875" cy="28575"/>
              </a:xfrm>
              <a:custGeom>
                <a:avLst/>
                <a:gdLst>
                  <a:gd name="T0" fmla="*/ 0 w 10"/>
                  <a:gd name="T1" fmla="*/ 4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4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6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6" name="Freeform 1470"/>
              <p:cNvSpPr>
                <a:spLocks/>
              </p:cNvSpPr>
              <p:nvPr/>
            </p:nvSpPr>
            <p:spPr bwMode="auto">
              <a:xfrm>
                <a:off x="7078663" y="4308476"/>
                <a:ext cx="15875" cy="28575"/>
              </a:xfrm>
              <a:custGeom>
                <a:avLst/>
                <a:gdLst>
                  <a:gd name="T0" fmla="*/ 0 w 10"/>
                  <a:gd name="T1" fmla="*/ 4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4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7" name="Freeform 1471"/>
              <p:cNvSpPr>
                <a:spLocks/>
              </p:cNvSpPr>
              <p:nvPr/>
            </p:nvSpPr>
            <p:spPr bwMode="auto">
              <a:xfrm>
                <a:off x="7064376" y="4308476"/>
                <a:ext cx="14288" cy="28575"/>
              </a:xfrm>
              <a:custGeom>
                <a:avLst/>
                <a:gdLst>
                  <a:gd name="T0" fmla="*/ 9 w 9"/>
                  <a:gd name="T1" fmla="*/ 4 h 18"/>
                  <a:gd name="T2" fmla="*/ 0 w 9"/>
                  <a:gd name="T3" fmla="*/ 0 h 18"/>
                  <a:gd name="T4" fmla="*/ 0 w 9"/>
                  <a:gd name="T5" fmla="*/ 12 h 18"/>
                  <a:gd name="T6" fmla="*/ 9 w 9"/>
                  <a:gd name="T7" fmla="*/ 18 h 18"/>
                  <a:gd name="T8" fmla="*/ 9 w 9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9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9" y="18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39A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8" name="Freeform 1472"/>
              <p:cNvSpPr>
                <a:spLocks/>
              </p:cNvSpPr>
              <p:nvPr/>
            </p:nvSpPr>
            <p:spPr bwMode="auto">
              <a:xfrm>
                <a:off x="7064376" y="4308476"/>
                <a:ext cx="14288" cy="28575"/>
              </a:xfrm>
              <a:custGeom>
                <a:avLst/>
                <a:gdLst>
                  <a:gd name="T0" fmla="*/ 9 w 9"/>
                  <a:gd name="T1" fmla="*/ 4 h 18"/>
                  <a:gd name="T2" fmla="*/ 0 w 9"/>
                  <a:gd name="T3" fmla="*/ 0 h 18"/>
                  <a:gd name="T4" fmla="*/ 0 w 9"/>
                  <a:gd name="T5" fmla="*/ 12 h 18"/>
                  <a:gd name="T6" fmla="*/ 9 w 9"/>
                  <a:gd name="T7" fmla="*/ 18 h 18"/>
                  <a:gd name="T8" fmla="*/ 9 w 9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9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9" y="18"/>
                    </a:lnTo>
                    <a:lnTo>
                      <a:pt x="9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9" name="Freeform 1473"/>
              <p:cNvSpPr>
                <a:spLocks/>
              </p:cNvSpPr>
              <p:nvPr/>
            </p:nvSpPr>
            <p:spPr bwMode="auto">
              <a:xfrm>
                <a:off x="7088188" y="4265613"/>
                <a:ext cx="31750" cy="15875"/>
              </a:xfrm>
              <a:custGeom>
                <a:avLst/>
                <a:gdLst>
                  <a:gd name="T0" fmla="*/ 20 w 20"/>
                  <a:gd name="T1" fmla="*/ 6 h 10"/>
                  <a:gd name="T2" fmla="*/ 10 w 20"/>
                  <a:gd name="T3" fmla="*/ 10 h 10"/>
                  <a:gd name="T4" fmla="*/ 0 w 20"/>
                  <a:gd name="T5" fmla="*/ 6 h 10"/>
                  <a:gd name="T6" fmla="*/ 10 w 20"/>
                  <a:gd name="T7" fmla="*/ 0 h 10"/>
                  <a:gd name="T8" fmla="*/ 20 w 20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6"/>
                    </a:moveTo>
                    <a:lnTo>
                      <a:pt x="10" y="10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64C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0" name="Freeform 1474"/>
              <p:cNvSpPr>
                <a:spLocks/>
              </p:cNvSpPr>
              <p:nvPr/>
            </p:nvSpPr>
            <p:spPr bwMode="auto">
              <a:xfrm>
                <a:off x="7088188" y="4265613"/>
                <a:ext cx="31750" cy="15875"/>
              </a:xfrm>
              <a:custGeom>
                <a:avLst/>
                <a:gdLst>
                  <a:gd name="T0" fmla="*/ 20 w 20"/>
                  <a:gd name="T1" fmla="*/ 6 h 10"/>
                  <a:gd name="T2" fmla="*/ 10 w 20"/>
                  <a:gd name="T3" fmla="*/ 10 h 10"/>
                  <a:gd name="T4" fmla="*/ 0 w 20"/>
                  <a:gd name="T5" fmla="*/ 6 h 10"/>
                  <a:gd name="T6" fmla="*/ 10 w 20"/>
                  <a:gd name="T7" fmla="*/ 0 h 10"/>
                  <a:gd name="T8" fmla="*/ 20 w 20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6"/>
                    </a:moveTo>
                    <a:lnTo>
                      <a:pt x="10" y="10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1" name="Freeform 1475"/>
              <p:cNvSpPr>
                <a:spLocks/>
              </p:cNvSpPr>
              <p:nvPr/>
            </p:nvSpPr>
            <p:spPr bwMode="auto">
              <a:xfrm>
                <a:off x="7104063" y="4275138"/>
                <a:ext cx="15875" cy="26988"/>
              </a:xfrm>
              <a:custGeom>
                <a:avLst/>
                <a:gdLst>
                  <a:gd name="T0" fmla="*/ 0 w 10"/>
                  <a:gd name="T1" fmla="*/ 4 h 17"/>
                  <a:gd name="T2" fmla="*/ 10 w 10"/>
                  <a:gd name="T3" fmla="*/ 0 h 17"/>
                  <a:gd name="T4" fmla="*/ 10 w 10"/>
                  <a:gd name="T5" fmla="*/ 12 h 17"/>
                  <a:gd name="T6" fmla="*/ 0 w 10"/>
                  <a:gd name="T7" fmla="*/ 17 h 17"/>
                  <a:gd name="T8" fmla="*/ 0 w 10"/>
                  <a:gd name="T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4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86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2" name="Freeform 1476"/>
              <p:cNvSpPr>
                <a:spLocks/>
              </p:cNvSpPr>
              <p:nvPr/>
            </p:nvSpPr>
            <p:spPr bwMode="auto">
              <a:xfrm>
                <a:off x="7104063" y="4275138"/>
                <a:ext cx="15875" cy="26988"/>
              </a:xfrm>
              <a:custGeom>
                <a:avLst/>
                <a:gdLst>
                  <a:gd name="T0" fmla="*/ 0 w 10"/>
                  <a:gd name="T1" fmla="*/ 4 h 17"/>
                  <a:gd name="T2" fmla="*/ 10 w 10"/>
                  <a:gd name="T3" fmla="*/ 0 h 17"/>
                  <a:gd name="T4" fmla="*/ 10 w 10"/>
                  <a:gd name="T5" fmla="*/ 12 h 17"/>
                  <a:gd name="T6" fmla="*/ 0 w 10"/>
                  <a:gd name="T7" fmla="*/ 17 h 17"/>
                  <a:gd name="T8" fmla="*/ 0 w 10"/>
                  <a:gd name="T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4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7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3" name="Freeform 1477"/>
              <p:cNvSpPr>
                <a:spLocks/>
              </p:cNvSpPr>
              <p:nvPr/>
            </p:nvSpPr>
            <p:spPr bwMode="auto">
              <a:xfrm>
                <a:off x="7088188" y="4275138"/>
                <a:ext cx="15875" cy="26988"/>
              </a:xfrm>
              <a:custGeom>
                <a:avLst/>
                <a:gdLst>
                  <a:gd name="T0" fmla="*/ 10 w 10"/>
                  <a:gd name="T1" fmla="*/ 4 h 17"/>
                  <a:gd name="T2" fmla="*/ 0 w 10"/>
                  <a:gd name="T3" fmla="*/ 0 h 17"/>
                  <a:gd name="T4" fmla="*/ 0 w 10"/>
                  <a:gd name="T5" fmla="*/ 12 h 17"/>
                  <a:gd name="T6" fmla="*/ 10 w 10"/>
                  <a:gd name="T7" fmla="*/ 17 h 17"/>
                  <a:gd name="T8" fmla="*/ 10 w 10"/>
                  <a:gd name="T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10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0" y="17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9A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4" name="Freeform 1478"/>
              <p:cNvSpPr>
                <a:spLocks/>
              </p:cNvSpPr>
              <p:nvPr/>
            </p:nvSpPr>
            <p:spPr bwMode="auto">
              <a:xfrm>
                <a:off x="7088188" y="4275138"/>
                <a:ext cx="15875" cy="26988"/>
              </a:xfrm>
              <a:custGeom>
                <a:avLst/>
                <a:gdLst>
                  <a:gd name="T0" fmla="*/ 10 w 10"/>
                  <a:gd name="T1" fmla="*/ 4 h 17"/>
                  <a:gd name="T2" fmla="*/ 0 w 10"/>
                  <a:gd name="T3" fmla="*/ 0 h 17"/>
                  <a:gd name="T4" fmla="*/ 0 w 10"/>
                  <a:gd name="T5" fmla="*/ 12 h 17"/>
                  <a:gd name="T6" fmla="*/ 10 w 10"/>
                  <a:gd name="T7" fmla="*/ 17 h 17"/>
                  <a:gd name="T8" fmla="*/ 10 w 10"/>
                  <a:gd name="T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10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0" y="17"/>
                    </a:lnTo>
                    <a:lnTo>
                      <a:pt x="1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5" name="Freeform 1479"/>
              <p:cNvSpPr>
                <a:spLocks/>
              </p:cNvSpPr>
              <p:nvPr/>
            </p:nvSpPr>
            <p:spPr bwMode="auto">
              <a:xfrm>
                <a:off x="7051676" y="4278313"/>
                <a:ext cx="30163" cy="15875"/>
              </a:xfrm>
              <a:custGeom>
                <a:avLst/>
                <a:gdLst>
                  <a:gd name="T0" fmla="*/ 19 w 19"/>
                  <a:gd name="T1" fmla="*/ 4 h 10"/>
                  <a:gd name="T2" fmla="*/ 9 w 19"/>
                  <a:gd name="T3" fmla="*/ 10 h 10"/>
                  <a:gd name="T4" fmla="*/ 0 w 19"/>
                  <a:gd name="T5" fmla="*/ 4 h 10"/>
                  <a:gd name="T6" fmla="*/ 9 w 19"/>
                  <a:gd name="T7" fmla="*/ 0 h 10"/>
                  <a:gd name="T8" fmla="*/ 19 w 19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9" y="4"/>
                    </a:moveTo>
                    <a:lnTo>
                      <a:pt x="9" y="10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64C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6" name="Freeform 1480"/>
              <p:cNvSpPr>
                <a:spLocks/>
              </p:cNvSpPr>
              <p:nvPr/>
            </p:nvSpPr>
            <p:spPr bwMode="auto">
              <a:xfrm>
                <a:off x="7051676" y="4278313"/>
                <a:ext cx="30163" cy="15875"/>
              </a:xfrm>
              <a:custGeom>
                <a:avLst/>
                <a:gdLst>
                  <a:gd name="T0" fmla="*/ 19 w 19"/>
                  <a:gd name="T1" fmla="*/ 4 h 10"/>
                  <a:gd name="T2" fmla="*/ 9 w 19"/>
                  <a:gd name="T3" fmla="*/ 10 h 10"/>
                  <a:gd name="T4" fmla="*/ 0 w 19"/>
                  <a:gd name="T5" fmla="*/ 4 h 10"/>
                  <a:gd name="T6" fmla="*/ 9 w 19"/>
                  <a:gd name="T7" fmla="*/ 0 h 10"/>
                  <a:gd name="T8" fmla="*/ 19 w 19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19" y="4"/>
                    </a:moveTo>
                    <a:lnTo>
                      <a:pt x="9" y="10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19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7" name="Freeform 1481"/>
              <p:cNvSpPr>
                <a:spLocks/>
              </p:cNvSpPr>
              <p:nvPr/>
            </p:nvSpPr>
            <p:spPr bwMode="auto">
              <a:xfrm>
                <a:off x="7065963" y="4284663"/>
                <a:ext cx="15875" cy="26988"/>
              </a:xfrm>
              <a:custGeom>
                <a:avLst/>
                <a:gdLst>
                  <a:gd name="T0" fmla="*/ 0 w 10"/>
                  <a:gd name="T1" fmla="*/ 6 h 17"/>
                  <a:gd name="T2" fmla="*/ 10 w 10"/>
                  <a:gd name="T3" fmla="*/ 0 h 17"/>
                  <a:gd name="T4" fmla="*/ 10 w 10"/>
                  <a:gd name="T5" fmla="*/ 11 h 17"/>
                  <a:gd name="T6" fmla="*/ 0 w 10"/>
                  <a:gd name="T7" fmla="*/ 17 h 17"/>
                  <a:gd name="T8" fmla="*/ 0 w 10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6"/>
                    </a:moveTo>
                    <a:lnTo>
                      <a:pt x="10" y="0"/>
                    </a:lnTo>
                    <a:lnTo>
                      <a:pt x="10" y="11"/>
                    </a:lnTo>
                    <a:lnTo>
                      <a:pt x="0" y="1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86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8" name="Freeform 1482"/>
              <p:cNvSpPr>
                <a:spLocks/>
              </p:cNvSpPr>
              <p:nvPr/>
            </p:nvSpPr>
            <p:spPr bwMode="auto">
              <a:xfrm>
                <a:off x="7065963" y="4284663"/>
                <a:ext cx="15875" cy="26988"/>
              </a:xfrm>
              <a:custGeom>
                <a:avLst/>
                <a:gdLst>
                  <a:gd name="T0" fmla="*/ 0 w 10"/>
                  <a:gd name="T1" fmla="*/ 6 h 17"/>
                  <a:gd name="T2" fmla="*/ 10 w 10"/>
                  <a:gd name="T3" fmla="*/ 0 h 17"/>
                  <a:gd name="T4" fmla="*/ 10 w 10"/>
                  <a:gd name="T5" fmla="*/ 11 h 17"/>
                  <a:gd name="T6" fmla="*/ 0 w 10"/>
                  <a:gd name="T7" fmla="*/ 17 h 17"/>
                  <a:gd name="T8" fmla="*/ 0 w 10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0" y="6"/>
                    </a:moveTo>
                    <a:lnTo>
                      <a:pt x="10" y="0"/>
                    </a:lnTo>
                    <a:lnTo>
                      <a:pt x="10" y="11"/>
                    </a:lnTo>
                    <a:lnTo>
                      <a:pt x="0" y="17"/>
                    </a:lnTo>
                    <a:lnTo>
                      <a:pt x="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9" name="Freeform 1483"/>
              <p:cNvSpPr>
                <a:spLocks/>
              </p:cNvSpPr>
              <p:nvPr/>
            </p:nvSpPr>
            <p:spPr bwMode="auto">
              <a:xfrm>
                <a:off x="7051676" y="4284663"/>
                <a:ext cx="14288" cy="26988"/>
              </a:xfrm>
              <a:custGeom>
                <a:avLst/>
                <a:gdLst>
                  <a:gd name="T0" fmla="*/ 9 w 9"/>
                  <a:gd name="T1" fmla="*/ 6 h 17"/>
                  <a:gd name="T2" fmla="*/ 0 w 9"/>
                  <a:gd name="T3" fmla="*/ 0 h 17"/>
                  <a:gd name="T4" fmla="*/ 0 w 9"/>
                  <a:gd name="T5" fmla="*/ 11 h 17"/>
                  <a:gd name="T6" fmla="*/ 9 w 9"/>
                  <a:gd name="T7" fmla="*/ 17 h 17"/>
                  <a:gd name="T8" fmla="*/ 9 w 9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9" y="6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9" y="1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39A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0" name="Freeform 1484"/>
              <p:cNvSpPr>
                <a:spLocks/>
              </p:cNvSpPr>
              <p:nvPr/>
            </p:nvSpPr>
            <p:spPr bwMode="auto">
              <a:xfrm>
                <a:off x="7051676" y="4284663"/>
                <a:ext cx="14288" cy="26988"/>
              </a:xfrm>
              <a:custGeom>
                <a:avLst/>
                <a:gdLst>
                  <a:gd name="T0" fmla="*/ 9 w 9"/>
                  <a:gd name="T1" fmla="*/ 6 h 17"/>
                  <a:gd name="T2" fmla="*/ 0 w 9"/>
                  <a:gd name="T3" fmla="*/ 0 h 17"/>
                  <a:gd name="T4" fmla="*/ 0 w 9"/>
                  <a:gd name="T5" fmla="*/ 11 h 17"/>
                  <a:gd name="T6" fmla="*/ 9 w 9"/>
                  <a:gd name="T7" fmla="*/ 17 h 17"/>
                  <a:gd name="T8" fmla="*/ 9 w 9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9" y="6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9" y="17"/>
                    </a:lnTo>
                    <a:lnTo>
                      <a:pt x="9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1" name="Freeform 1485"/>
              <p:cNvSpPr>
                <a:spLocks/>
              </p:cNvSpPr>
              <p:nvPr/>
            </p:nvSpPr>
            <p:spPr bwMode="auto">
              <a:xfrm>
                <a:off x="7072313" y="4243388"/>
                <a:ext cx="31750" cy="15875"/>
              </a:xfrm>
              <a:custGeom>
                <a:avLst/>
                <a:gdLst>
                  <a:gd name="T0" fmla="*/ 20 w 20"/>
                  <a:gd name="T1" fmla="*/ 6 h 10"/>
                  <a:gd name="T2" fmla="*/ 10 w 20"/>
                  <a:gd name="T3" fmla="*/ 10 h 10"/>
                  <a:gd name="T4" fmla="*/ 0 w 20"/>
                  <a:gd name="T5" fmla="*/ 6 h 10"/>
                  <a:gd name="T6" fmla="*/ 10 w 20"/>
                  <a:gd name="T7" fmla="*/ 0 h 10"/>
                  <a:gd name="T8" fmla="*/ 20 w 20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6"/>
                    </a:moveTo>
                    <a:lnTo>
                      <a:pt x="10" y="10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A3D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2" name="Freeform 1486"/>
              <p:cNvSpPr>
                <a:spLocks/>
              </p:cNvSpPr>
              <p:nvPr/>
            </p:nvSpPr>
            <p:spPr bwMode="auto">
              <a:xfrm>
                <a:off x="7072313" y="4243388"/>
                <a:ext cx="31750" cy="15875"/>
              </a:xfrm>
              <a:custGeom>
                <a:avLst/>
                <a:gdLst>
                  <a:gd name="T0" fmla="*/ 20 w 20"/>
                  <a:gd name="T1" fmla="*/ 6 h 10"/>
                  <a:gd name="T2" fmla="*/ 10 w 20"/>
                  <a:gd name="T3" fmla="*/ 10 h 10"/>
                  <a:gd name="T4" fmla="*/ 0 w 20"/>
                  <a:gd name="T5" fmla="*/ 6 h 10"/>
                  <a:gd name="T6" fmla="*/ 10 w 20"/>
                  <a:gd name="T7" fmla="*/ 0 h 10"/>
                  <a:gd name="T8" fmla="*/ 20 w 20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6"/>
                    </a:moveTo>
                    <a:lnTo>
                      <a:pt x="10" y="10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3" name="Freeform 1487"/>
              <p:cNvSpPr>
                <a:spLocks/>
              </p:cNvSpPr>
              <p:nvPr/>
            </p:nvSpPr>
            <p:spPr bwMode="auto">
              <a:xfrm>
                <a:off x="7088188" y="4252913"/>
                <a:ext cx="15875" cy="28575"/>
              </a:xfrm>
              <a:custGeom>
                <a:avLst/>
                <a:gdLst>
                  <a:gd name="T0" fmla="*/ 0 w 10"/>
                  <a:gd name="T1" fmla="*/ 4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4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19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4" name="Freeform 1488"/>
              <p:cNvSpPr>
                <a:spLocks/>
              </p:cNvSpPr>
              <p:nvPr/>
            </p:nvSpPr>
            <p:spPr bwMode="auto">
              <a:xfrm>
                <a:off x="7088188" y="4252913"/>
                <a:ext cx="15875" cy="28575"/>
              </a:xfrm>
              <a:custGeom>
                <a:avLst/>
                <a:gdLst>
                  <a:gd name="T0" fmla="*/ 0 w 10"/>
                  <a:gd name="T1" fmla="*/ 4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4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5" name="Freeform 1489"/>
              <p:cNvSpPr>
                <a:spLocks/>
              </p:cNvSpPr>
              <p:nvPr/>
            </p:nvSpPr>
            <p:spPr bwMode="auto">
              <a:xfrm>
                <a:off x="7072313" y="4252913"/>
                <a:ext cx="15875" cy="28575"/>
              </a:xfrm>
              <a:custGeom>
                <a:avLst/>
                <a:gdLst>
                  <a:gd name="T0" fmla="*/ 10 w 10"/>
                  <a:gd name="T1" fmla="*/ 4 h 18"/>
                  <a:gd name="T2" fmla="*/ 0 w 10"/>
                  <a:gd name="T3" fmla="*/ 0 h 18"/>
                  <a:gd name="T4" fmla="*/ 0 w 10"/>
                  <a:gd name="T5" fmla="*/ 12 h 18"/>
                  <a:gd name="T6" fmla="*/ 10 w 10"/>
                  <a:gd name="T7" fmla="*/ 18 h 18"/>
                  <a:gd name="T8" fmla="*/ 1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0" y="18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80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6" name="Freeform 1490"/>
              <p:cNvSpPr>
                <a:spLocks/>
              </p:cNvSpPr>
              <p:nvPr/>
            </p:nvSpPr>
            <p:spPr bwMode="auto">
              <a:xfrm>
                <a:off x="7072313" y="4252913"/>
                <a:ext cx="15875" cy="28575"/>
              </a:xfrm>
              <a:custGeom>
                <a:avLst/>
                <a:gdLst>
                  <a:gd name="T0" fmla="*/ 10 w 10"/>
                  <a:gd name="T1" fmla="*/ 4 h 18"/>
                  <a:gd name="T2" fmla="*/ 0 w 10"/>
                  <a:gd name="T3" fmla="*/ 0 h 18"/>
                  <a:gd name="T4" fmla="*/ 0 w 10"/>
                  <a:gd name="T5" fmla="*/ 12 h 18"/>
                  <a:gd name="T6" fmla="*/ 10 w 10"/>
                  <a:gd name="T7" fmla="*/ 18 h 18"/>
                  <a:gd name="T8" fmla="*/ 1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0" y="18"/>
                    </a:lnTo>
                    <a:lnTo>
                      <a:pt x="1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7" name="Freeform 1491"/>
              <p:cNvSpPr>
                <a:spLocks/>
              </p:cNvSpPr>
              <p:nvPr/>
            </p:nvSpPr>
            <p:spPr bwMode="auto">
              <a:xfrm>
                <a:off x="7162801" y="4314826"/>
                <a:ext cx="31750" cy="15875"/>
              </a:xfrm>
              <a:custGeom>
                <a:avLst/>
                <a:gdLst>
                  <a:gd name="T0" fmla="*/ 20 w 20"/>
                  <a:gd name="T1" fmla="*/ 6 h 10"/>
                  <a:gd name="T2" fmla="*/ 10 w 20"/>
                  <a:gd name="T3" fmla="*/ 10 h 10"/>
                  <a:gd name="T4" fmla="*/ 0 w 20"/>
                  <a:gd name="T5" fmla="*/ 6 h 10"/>
                  <a:gd name="T6" fmla="*/ 10 w 20"/>
                  <a:gd name="T7" fmla="*/ 0 h 10"/>
                  <a:gd name="T8" fmla="*/ 20 w 20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6"/>
                    </a:moveTo>
                    <a:lnTo>
                      <a:pt x="10" y="10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BBD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8" name="Freeform 1492"/>
              <p:cNvSpPr>
                <a:spLocks/>
              </p:cNvSpPr>
              <p:nvPr/>
            </p:nvSpPr>
            <p:spPr bwMode="auto">
              <a:xfrm>
                <a:off x="7162801" y="4314826"/>
                <a:ext cx="31750" cy="15875"/>
              </a:xfrm>
              <a:custGeom>
                <a:avLst/>
                <a:gdLst>
                  <a:gd name="T0" fmla="*/ 20 w 20"/>
                  <a:gd name="T1" fmla="*/ 6 h 10"/>
                  <a:gd name="T2" fmla="*/ 10 w 20"/>
                  <a:gd name="T3" fmla="*/ 10 h 10"/>
                  <a:gd name="T4" fmla="*/ 0 w 20"/>
                  <a:gd name="T5" fmla="*/ 6 h 10"/>
                  <a:gd name="T6" fmla="*/ 10 w 20"/>
                  <a:gd name="T7" fmla="*/ 0 h 10"/>
                  <a:gd name="T8" fmla="*/ 20 w 20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6"/>
                    </a:moveTo>
                    <a:lnTo>
                      <a:pt x="10" y="10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9" name="Freeform 1493"/>
              <p:cNvSpPr>
                <a:spLocks/>
              </p:cNvSpPr>
              <p:nvPr/>
            </p:nvSpPr>
            <p:spPr bwMode="auto">
              <a:xfrm>
                <a:off x="7178676" y="4324351"/>
                <a:ext cx="15875" cy="28575"/>
              </a:xfrm>
              <a:custGeom>
                <a:avLst/>
                <a:gdLst>
                  <a:gd name="T0" fmla="*/ 0 w 10"/>
                  <a:gd name="T1" fmla="*/ 4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4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9B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0" name="Freeform 1494"/>
              <p:cNvSpPr>
                <a:spLocks/>
              </p:cNvSpPr>
              <p:nvPr/>
            </p:nvSpPr>
            <p:spPr bwMode="auto">
              <a:xfrm>
                <a:off x="7162801" y="4324351"/>
                <a:ext cx="15875" cy="28575"/>
              </a:xfrm>
              <a:custGeom>
                <a:avLst/>
                <a:gdLst>
                  <a:gd name="T0" fmla="*/ 10 w 10"/>
                  <a:gd name="T1" fmla="*/ 4 h 18"/>
                  <a:gd name="T2" fmla="*/ 0 w 10"/>
                  <a:gd name="T3" fmla="*/ 0 h 18"/>
                  <a:gd name="T4" fmla="*/ 0 w 10"/>
                  <a:gd name="T5" fmla="*/ 12 h 18"/>
                  <a:gd name="T6" fmla="*/ 10 w 10"/>
                  <a:gd name="T7" fmla="*/ 18 h 18"/>
                  <a:gd name="T8" fmla="*/ 1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0" y="18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A2C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1" name="Freeform 1495"/>
              <p:cNvSpPr>
                <a:spLocks/>
              </p:cNvSpPr>
              <p:nvPr/>
            </p:nvSpPr>
            <p:spPr bwMode="auto">
              <a:xfrm>
                <a:off x="7162801" y="4324351"/>
                <a:ext cx="15875" cy="28575"/>
              </a:xfrm>
              <a:custGeom>
                <a:avLst/>
                <a:gdLst>
                  <a:gd name="T0" fmla="*/ 10 w 10"/>
                  <a:gd name="T1" fmla="*/ 4 h 18"/>
                  <a:gd name="T2" fmla="*/ 0 w 10"/>
                  <a:gd name="T3" fmla="*/ 0 h 18"/>
                  <a:gd name="T4" fmla="*/ 0 w 10"/>
                  <a:gd name="T5" fmla="*/ 12 h 18"/>
                  <a:gd name="T6" fmla="*/ 10 w 10"/>
                  <a:gd name="T7" fmla="*/ 18 h 18"/>
                  <a:gd name="T8" fmla="*/ 1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0" y="18"/>
                    </a:lnTo>
                    <a:lnTo>
                      <a:pt x="1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2" name="Freeform 1496"/>
              <p:cNvSpPr>
                <a:spLocks/>
              </p:cNvSpPr>
              <p:nvPr/>
            </p:nvSpPr>
            <p:spPr bwMode="auto">
              <a:xfrm>
                <a:off x="7091363" y="4294188"/>
                <a:ext cx="31750" cy="14288"/>
              </a:xfrm>
              <a:custGeom>
                <a:avLst/>
                <a:gdLst>
                  <a:gd name="T0" fmla="*/ 20 w 20"/>
                  <a:gd name="T1" fmla="*/ 5 h 9"/>
                  <a:gd name="T2" fmla="*/ 10 w 20"/>
                  <a:gd name="T3" fmla="*/ 9 h 9"/>
                  <a:gd name="T4" fmla="*/ 0 w 20"/>
                  <a:gd name="T5" fmla="*/ 5 h 9"/>
                  <a:gd name="T6" fmla="*/ 10 w 20"/>
                  <a:gd name="T7" fmla="*/ 0 h 9"/>
                  <a:gd name="T8" fmla="*/ 20 w 20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20" y="5"/>
                    </a:moveTo>
                    <a:lnTo>
                      <a:pt x="10" y="9"/>
                    </a:lnTo>
                    <a:lnTo>
                      <a:pt x="0" y="5"/>
                    </a:lnTo>
                    <a:lnTo>
                      <a:pt x="10" y="0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BBD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3" name="Freeform 1497"/>
              <p:cNvSpPr>
                <a:spLocks/>
              </p:cNvSpPr>
              <p:nvPr/>
            </p:nvSpPr>
            <p:spPr bwMode="auto">
              <a:xfrm>
                <a:off x="7091363" y="4294188"/>
                <a:ext cx="31750" cy="14288"/>
              </a:xfrm>
              <a:custGeom>
                <a:avLst/>
                <a:gdLst>
                  <a:gd name="T0" fmla="*/ 20 w 20"/>
                  <a:gd name="T1" fmla="*/ 5 h 9"/>
                  <a:gd name="T2" fmla="*/ 10 w 20"/>
                  <a:gd name="T3" fmla="*/ 9 h 9"/>
                  <a:gd name="T4" fmla="*/ 0 w 20"/>
                  <a:gd name="T5" fmla="*/ 5 h 9"/>
                  <a:gd name="T6" fmla="*/ 10 w 20"/>
                  <a:gd name="T7" fmla="*/ 0 h 9"/>
                  <a:gd name="T8" fmla="*/ 20 w 20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20" y="5"/>
                    </a:moveTo>
                    <a:lnTo>
                      <a:pt x="10" y="9"/>
                    </a:lnTo>
                    <a:lnTo>
                      <a:pt x="0" y="5"/>
                    </a:lnTo>
                    <a:lnTo>
                      <a:pt x="10" y="0"/>
                    </a:lnTo>
                    <a:lnTo>
                      <a:pt x="20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4" name="Freeform 1498"/>
              <p:cNvSpPr>
                <a:spLocks/>
              </p:cNvSpPr>
              <p:nvPr/>
            </p:nvSpPr>
            <p:spPr bwMode="auto">
              <a:xfrm>
                <a:off x="7107238" y="4302126"/>
                <a:ext cx="15875" cy="28575"/>
              </a:xfrm>
              <a:custGeom>
                <a:avLst/>
                <a:gdLst>
                  <a:gd name="T0" fmla="*/ 0 w 10"/>
                  <a:gd name="T1" fmla="*/ 4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4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9B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5" name="Freeform 1499"/>
              <p:cNvSpPr>
                <a:spLocks/>
              </p:cNvSpPr>
              <p:nvPr/>
            </p:nvSpPr>
            <p:spPr bwMode="auto">
              <a:xfrm>
                <a:off x="7107238" y="4302126"/>
                <a:ext cx="15875" cy="28575"/>
              </a:xfrm>
              <a:custGeom>
                <a:avLst/>
                <a:gdLst>
                  <a:gd name="T0" fmla="*/ 0 w 10"/>
                  <a:gd name="T1" fmla="*/ 4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4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6" name="Freeform 1500"/>
              <p:cNvSpPr>
                <a:spLocks/>
              </p:cNvSpPr>
              <p:nvPr/>
            </p:nvSpPr>
            <p:spPr bwMode="auto">
              <a:xfrm>
                <a:off x="7091363" y="4302126"/>
                <a:ext cx="15875" cy="28575"/>
              </a:xfrm>
              <a:custGeom>
                <a:avLst/>
                <a:gdLst>
                  <a:gd name="T0" fmla="*/ 10 w 10"/>
                  <a:gd name="T1" fmla="*/ 4 h 18"/>
                  <a:gd name="T2" fmla="*/ 0 w 10"/>
                  <a:gd name="T3" fmla="*/ 0 h 18"/>
                  <a:gd name="T4" fmla="*/ 0 w 10"/>
                  <a:gd name="T5" fmla="*/ 12 h 18"/>
                  <a:gd name="T6" fmla="*/ 10 w 10"/>
                  <a:gd name="T7" fmla="*/ 18 h 18"/>
                  <a:gd name="T8" fmla="*/ 1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0" y="18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A2C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7" name="Freeform 1501"/>
              <p:cNvSpPr>
                <a:spLocks/>
              </p:cNvSpPr>
              <p:nvPr/>
            </p:nvSpPr>
            <p:spPr bwMode="auto">
              <a:xfrm>
                <a:off x="7091363" y="4302126"/>
                <a:ext cx="15875" cy="28575"/>
              </a:xfrm>
              <a:custGeom>
                <a:avLst/>
                <a:gdLst>
                  <a:gd name="T0" fmla="*/ 10 w 10"/>
                  <a:gd name="T1" fmla="*/ 4 h 18"/>
                  <a:gd name="T2" fmla="*/ 0 w 10"/>
                  <a:gd name="T3" fmla="*/ 0 h 18"/>
                  <a:gd name="T4" fmla="*/ 0 w 10"/>
                  <a:gd name="T5" fmla="*/ 12 h 18"/>
                  <a:gd name="T6" fmla="*/ 10 w 10"/>
                  <a:gd name="T7" fmla="*/ 18 h 18"/>
                  <a:gd name="T8" fmla="*/ 1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0" y="18"/>
                    </a:lnTo>
                    <a:lnTo>
                      <a:pt x="1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8" name="Freeform 1502"/>
              <p:cNvSpPr>
                <a:spLocks/>
              </p:cNvSpPr>
              <p:nvPr/>
            </p:nvSpPr>
            <p:spPr bwMode="auto">
              <a:xfrm>
                <a:off x="7165976" y="4233863"/>
                <a:ext cx="31750" cy="15875"/>
              </a:xfrm>
              <a:custGeom>
                <a:avLst/>
                <a:gdLst>
                  <a:gd name="T0" fmla="*/ 20 w 20"/>
                  <a:gd name="T1" fmla="*/ 4 h 10"/>
                  <a:gd name="T2" fmla="*/ 10 w 20"/>
                  <a:gd name="T3" fmla="*/ 10 h 10"/>
                  <a:gd name="T4" fmla="*/ 0 w 20"/>
                  <a:gd name="T5" fmla="*/ 4 h 10"/>
                  <a:gd name="T6" fmla="*/ 10 w 20"/>
                  <a:gd name="T7" fmla="*/ 0 h 10"/>
                  <a:gd name="T8" fmla="*/ 20 w 20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4"/>
                    </a:moveTo>
                    <a:lnTo>
                      <a:pt x="10" y="10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BBD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9" name="Freeform 1503"/>
              <p:cNvSpPr>
                <a:spLocks/>
              </p:cNvSpPr>
              <p:nvPr/>
            </p:nvSpPr>
            <p:spPr bwMode="auto">
              <a:xfrm>
                <a:off x="7165976" y="4233863"/>
                <a:ext cx="31750" cy="15875"/>
              </a:xfrm>
              <a:custGeom>
                <a:avLst/>
                <a:gdLst>
                  <a:gd name="T0" fmla="*/ 20 w 20"/>
                  <a:gd name="T1" fmla="*/ 4 h 10"/>
                  <a:gd name="T2" fmla="*/ 10 w 20"/>
                  <a:gd name="T3" fmla="*/ 10 h 10"/>
                  <a:gd name="T4" fmla="*/ 0 w 20"/>
                  <a:gd name="T5" fmla="*/ 4 h 10"/>
                  <a:gd name="T6" fmla="*/ 10 w 20"/>
                  <a:gd name="T7" fmla="*/ 0 h 10"/>
                  <a:gd name="T8" fmla="*/ 20 w 20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4"/>
                    </a:moveTo>
                    <a:lnTo>
                      <a:pt x="10" y="10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0" name="Freeform 1504"/>
              <p:cNvSpPr>
                <a:spLocks/>
              </p:cNvSpPr>
              <p:nvPr/>
            </p:nvSpPr>
            <p:spPr bwMode="auto">
              <a:xfrm>
                <a:off x="7181851" y="4240213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4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4"/>
                    </a:lnTo>
                    <a:lnTo>
                      <a:pt x="0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89B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1" name="Freeform 1505"/>
              <p:cNvSpPr>
                <a:spLocks/>
              </p:cNvSpPr>
              <p:nvPr/>
            </p:nvSpPr>
            <p:spPr bwMode="auto">
              <a:xfrm>
                <a:off x="7181851" y="4240213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4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4"/>
                    </a:lnTo>
                    <a:lnTo>
                      <a:pt x="0" y="18"/>
                    </a:lnTo>
                    <a:lnTo>
                      <a:pt x="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2" name="Freeform 1506"/>
              <p:cNvSpPr>
                <a:spLocks/>
              </p:cNvSpPr>
              <p:nvPr/>
            </p:nvSpPr>
            <p:spPr bwMode="auto">
              <a:xfrm>
                <a:off x="7165976" y="4240213"/>
                <a:ext cx="15875" cy="28575"/>
              </a:xfrm>
              <a:custGeom>
                <a:avLst/>
                <a:gdLst>
                  <a:gd name="T0" fmla="*/ 10 w 10"/>
                  <a:gd name="T1" fmla="*/ 6 h 18"/>
                  <a:gd name="T2" fmla="*/ 0 w 10"/>
                  <a:gd name="T3" fmla="*/ 0 h 18"/>
                  <a:gd name="T4" fmla="*/ 0 w 10"/>
                  <a:gd name="T5" fmla="*/ 14 h 18"/>
                  <a:gd name="T6" fmla="*/ 10 w 10"/>
                  <a:gd name="T7" fmla="*/ 18 h 18"/>
                  <a:gd name="T8" fmla="*/ 1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6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" y="18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A2C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3" name="Freeform 1507"/>
              <p:cNvSpPr>
                <a:spLocks/>
              </p:cNvSpPr>
              <p:nvPr/>
            </p:nvSpPr>
            <p:spPr bwMode="auto">
              <a:xfrm>
                <a:off x="7165976" y="4240213"/>
                <a:ext cx="15875" cy="28575"/>
              </a:xfrm>
              <a:custGeom>
                <a:avLst/>
                <a:gdLst>
                  <a:gd name="T0" fmla="*/ 10 w 10"/>
                  <a:gd name="T1" fmla="*/ 6 h 18"/>
                  <a:gd name="T2" fmla="*/ 0 w 10"/>
                  <a:gd name="T3" fmla="*/ 0 h 18"/>
                  <a:gd name="T4" fmla="*/ 0 w 10"/>
                  <a:gd name="T5" fmla="*/ 14 h 18"/>
                  <a:gd name="T6" fmla="*/ 10 w 10"/>
                  <a:gd name="T7" fmla="*/ 18 h 18"/>
                  <a:gd name="T8" fmla="*/ 1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6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" y="18"/>
                    </a:lnTo>
                    <a:lnTo>
                      <a:pt x="1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4" name="Freeform 1508"/>
              <p:cNvSpPr>
                <a:spLocks/>
              </p:cNvSpPr>
              <p:nvPr/>
            </p:nvSpPr>
            <p:spPr bwMode="auto">
              <a:xfrm>
                <a:off x="7097713" y="4237038"/>
                <a:ext cx="34925" cy="15875"/>
              </a:xfrm>
              <a:custGeom>
                <a:avLst/>
                <a:gdLst>
                  <a:gd name="T0" fmla="*/ 22 w 22"/>
                  <a:gd name="T1" fmla="*/ 6 h 10"/>
                  <a:gd name="T2" fmla="*/ 10 w 22"/>
                  <a:gd name="T3" fmla="*/ 10 h 10"/>
                  <a:gd name="T4" fmla="*/ 0 w 22"/>
                  <a:gd name="T5" fmla="*/ 6 h 10"/>
                  <a:gd name="T6" fmla="*/ 10 w 22"/>
                  <a:gd name="T7" fmla="*/ 0 h 10"/>
                  <a:gd name="T8" fmla="*/ 22 w 22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0">
                    <a:moveTo>
                      <a:pt x="22" y="6"/>
                    </a:moveTo>
                    <a:lnTo>
                      <a:pt x="10" y="10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BBD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5" name="Freeform 1509"/>
              <p:cNvSpPr>
                <a:spLocks/>
              </p:cNvSpPr>
              <p:nvPr/>
            </p:nvSpPr>
            <p:spPr bwMode="auto">
              <a:xfrm>
                <a:off x="7097713" y="4237038"/>
                <a:ext cx="34925" cy="15875"/>
              </a:xfrm>
              <a:custGeom>
                <a:avLst/>
                <a:gdLst>
                  <a:gd name="T0" fmla="*/ 22 w 22"/>
                  <a:gd name="T1" fmla="*/ 6 h 10"/>
                  <a:gd name="T2" fmla="*/ 10 w 22"/>
                  <a:gd name="T3" fmla="*/ 10 h 10"/>
                  <a:gd name="T4" fmla="*/ 0 w 22"/>
                  <a:gd name="T5" fmla="*/ 6 h 10"/>
                  <a:gd name="T6" fmla="*/ 10 w 22"/>
                  <a:gd name="T7" fmla="*/ 0 h 10"/>
                  <a:gd name="T8" fmla="*/ 22 w 22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0">
                    <a:moveTo>
                      <a:pt x="22" y="6"/>
                    </a:moveTo>
                    <a:lnTo>
                      <a:pt x="10" y="10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2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6" name="Freeform 1510"/>
              <p:cNvSpPr>
                <a:spLocks/>
              </p:cNvSpPr>
              <p:nvPr/>
            </p:nvSpPr>
            <p:spPr bwMode="auto">
              <a:xfrm>
                <a:off x="7113588" y="4246563"/>
                <a:ext cx="19050" cy="28575"/>
              </a:xfrm>
              <a:custGeom>
                <a:avLst/>
                <a:gdLst>
                  <a:gd name="T0" fmla="*/ 0 w 12"/>
                  <a:gd name="T1" fmla="*/ 4 h 18"/>
                  <a:gd name="T2" fmla="*/ 12 w 12"/>
                  <a:gd name="T3" fmla="*/ 0 h 18"/>
                  <a:gd name="T4" fmla="*/ 12 w 12"/>
                  <a:gd name="T5" fmla="*/ 12 h 18"/>
                  <a:gd name="T6" fmla="*/ 0 w 12"/>
                  <a:gd name="T7" fmla="*/ 18 h 18"/>
                  <a:gd name="T8" fmla="*/ 0 w 1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4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9B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7" name="Freeform 1511"/>
              <p:cNvSpPr>
                <a:spLocks/>
              </p:cNvSpPr>
              <p:nvPr/>
            </p:nvSpPr>
            <p:spPr bwMode="auto">
              <a:xfrm>
                <a:off x="7113588" y="4246563"/>
                <a:ext cx="19050" cy="28575"/>
              </a:xfrm>
              <a:custGeom>
                <a:avLst/>
                <a:gdLst>
                  <a:gd name="T0" fmla="*/ 0 w 12"/>
                  <a:gd name="T1" fmla="*/ 4 h 18"/>
                  <a:gd name="T2" fmla="*/ 12 w 12"/>
                  <a:gd name="T3" fmla="*/ 0 h 18"/>
                  <a:gd name="T4" fmla="*/ 12 w 12"/>
                  <a:gd name="T5" fmla="*/ 12 h 18"/>
                  <a:gd name="T6" fmla="*/ 0 w 12"/>
                  <a:gd name="T7" fmla="*/ 18 h 18"/>
                  <a:gd name="T8" fmla="*/ 0 w 1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4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8" name="Freeform 1512"/>
              <p:cNvSpPr>
                <a:spLocks/>
              </p:cNvSpPr>
              <p:nvPr/>
            </p:nvSpPr>
            <p:spPr bwMode="auto">
              <a:xfrm>
                <a:off x="7097713" y="4246563"/>
                <a:ext cx="15875" cy="28575"/>
              </a:xfrm>
              <a:custGeom>
                <a:avLst/>
                <a:gdLst>
                  <a:gd name="T0" fmla="*/ 10 w 10"/>
                  <a:gd name="T1" fmla="*/ 4 h 18"/>
                  <a:gd name="T2" fmla="*/ 0 w 10"/>
                  <a:gd name="T3" fmla="*/ 0 h 18"/>
                  <a:gd name="T4" fmla="*/ 0 w 10"/>
                  <a:gd name="T5" fmla="*/ 12 h 18"/>
                  <a:gd name="T6" fmla="*/ 10 w 10"/>
                  <a:gd name="T7" fmla="*/ 18 h 18"/>
                  <a:gd name="T8" fmla="*/ 1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0" y="18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A2C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9" name="Freeform 1513"/>
              <p:cNvSpPr>
                <a:spLocks/>
              </p:cNvSpPr>
              <p:nvPr/>
            </p:nvSpPr>
            <p:spPr bwMode="auto">
              <a:xfrm>
                <a:off x="7097713" y="4246563"/>
                <a:ext cx="15875" cy="28575"/>
              </a:xfrm>
              <a:custGeom>
                <a:avLst/>
                <a:gdLst>
                  <a:gd name="T0" fmla="*/ 10 w 10"/>
                  <a:gd name="T1" fmla="*/ 4 h 18"/>
                  <a:gd name="T2" fmla="*/ 0 w 10"/>
                  <a:gd name="T3" fmla="*/ 0 h 18"/>
                  <a:gd name="T4" fmla="*/ 0 w 10"/>
                  <a:gd name="T5" fmla="*/ 12 h 18"/>
                  <a:gd name="T6" fmla="*/ 10 w 10"/>
                  <a:gd name="T7" fmla="*/ 18 h 18"/>
                  <a:gd name="T8" fmla="*/ 1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0" y="18"/>
                    </a:lnTo>
                    <a:lnTo>
                      <a:pt x="1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0" name="Freeform 1514"/>
              <p:cNvSpPr>
                <a:spLocks/>
              </p:cNvSpPr>
              <p:nvPr/>
            </p:nvSpPr>
            <p:spPr bwMode="auto">
              <a:xfrm>
                <a:off x="7153276" y="4295776"/>
                <a:ext cx="31750" cy="15875"/>
              </a:xfrm>
              <a:custGeom>
                <a:avLst/>
                <a:gdLst>
                  <a:gd name="T0" fmla="*/ 20 w 20"/>
                  <a:gd name="T1" fmla="*/ 4 h 10"/>
                  <a:gd name="T2" fmla="*/ 10 w 20"/>
                  <a:gd name="T3" fmla="*/ 10 h 10"/>
                  <a:gd name="T4" fmla="*/ 0 w 20"/>
                  <a:gd name="T5" fmla="*/ 4 h 10"/>
                  <a:gd name="T6" fmla="*/ 10 w 20"/>
                  <a:gd name="T7" fmla="*/ 0 h 10"/>
                  <a:gd name="T8" fmla="*/ 20 w 20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4"/>
                    </a:moveTo>
                    <a:lnTo>
                      <a:pt x="10" y="10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20" y="4"/>
                    </a:lnTo>
                    <a:close/>
                  </a:path>
                </a:pathLst>
              </a:custGeom>
              <a:solidFill>
                <a:srgbClr val="A3D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1" name="Freeform 1515"/>
              <p:cNvSpPr>
                <a:spLocks/>
              </p:cNvSpPr>
              <p:nvPr/>
            </p:nvSpPr>
            <p:spPr bwMode="auto">
              <a:xfrm>
                <a:off x="7153276" y="4295776"/>
                <a:ext cx="31750" cy="15875"/>
              </a:xfrm>
              <a:custGeom>
                <a:avLst/>
                <a:gdLst>
                  <a:gd name="T0" fmla="*/ 20 w 20"/>
                  <a:gd name="T1" fmla="*/ 4 h 10"/>
                  <a:gd name="T2" fmla="*/ 10 w 20"/>
                  <a:gd name="T3" fmla="*/ 10 h 10"/>
                  <a:gd name="T4" fmla="*/ 0 w 20"/>
                  <a:gd name="T5" fmla="*/ 4 h 10"/>
                  <a:gd name="T6" fmla="*/ 10 w 20"/>
                  <a:gd name="T7" fmla="*/ 0 h 10"/>
                  <a:gd name="T8" fmla="*/ 20 w 20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4"/>
                    </a:moveTo>
                    <a:lnTo>
                      <a:pt x="10" y="10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2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2" name="Freeform 1516"/>
              <p:cNvSpPr>
                <a:spLocks/>
              </p:cNvSpPr>
              <p:nvPr/>
            </p:nvSpPr>
            <p:spPr bwMode="auto">
              <a:xfrm>
                <a:off x="7169151" y="4302126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4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4"/>
                    </a:lnTo>
                    <a:lnTo>
                      <a:pt x="0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19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3" name="Freeform 1517"/>
              <p:cNvSpPr>
                <a:spLocks/>
              </p:cNvSpPr>
              <p:nvPr/>
            </p:nvSpPr>
            <p:spPr bwMode="auto">
              <a:xfrm>
                <a:off x="7169151" y="4302126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4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4"/>
                    </a:lnTo>
                    <a:lnTo>
                      <a:pt x="0" y="18"/>
                    </a:lnTo>
                    <a:lnTo>
                      <a:pt x="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4" name="Freeform 1518"/>
              <p:cNvSpPr>
                <a:spLocks/>
              </p:cNvSpPr>
              <p:nvPr/>
            </p:nvSpPr>
            <p:spPr bwMode="auto">
              <a:xfrm>
                <a:off x="7153276" y="4302126"/>
                <a:ext cx="15875" cy="28575"/>
              </a:xfrm>
              <a:custGeom>
                <a:avLst/>
                <a:gdLst>
                  <a:gd name="T0" fmla="*/ 10 w 10"/>
                  <a:gd name="T1" fmla="*/ 6 h 18"/>
                  <a:gd name="T2" fmla="*/ 0 w 10"/>
                  <a:gd name="T3" fmla="*/ 0 h 18"/>
                  <a:gd name="T4" fmla="*/ 0 w 10"/>
                  <a:gd name="T5" fmla="*/ 14 h 18"/>
                  <a:gd name="T6" fmla="*/ 10 w 10"/>
                  <a:gd name="T7" fmla="*/ 18 h 18"/>
                  <a:gd name="T8" fmla="*/ 1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6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" y="18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80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5" name="Freeform 1519"/>
              <p:cNvSpPr>
                <a:spLocks/>
              </p:cNvSpPr>
              <p:nvPr/>
            </p:nvSpPr>
            <p:spPr bwMode="auto">
              <a:xfrm>
                <a:off x="7153276" y="4302126"/>
                <a:ext cx="15875" cy="28575"/>
              </a:xfrm>
              <a:custGeom>
                <a:avLst/>
                <a:gdLst>
                  <a:gd name="T0" fmla="*/ 10 w 10"/>
                  <a:gd name="T1" fmla="*/ 6 h 18"/>
                  <a:gd name="T2" fmla="*/ 0 w 10"/>
                  <a:gd name="T3" fmla="*/ 0 h 18"/>
                  <a:gd name="T4" fmla="*/ 0 w 10"/>
                  <a:gd name="T5" fmla="*/ 14 h 18"/>
                  <a:gd name="T6" fmla="*/ 10 w 10"/>
                  <a:gd name="T7" fmla="*/ 18 h 18"/>
                  <a:gd name="T8" fmla="*/ 1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6"/>
                    </a:moveTo>
                    <a:lnTo>
                      <a:pt x="0" y="0"/>
                    </a:lnTo>
                    <a:lnTo>
                      <a:pt x="0" y="14"/>
                    </a:lnTo>
                    <a:lnTo>
                      <a:pt x="10" y="18"/>
                    </a:lnTo>
                    <a:lnTo>
                      <a:pt x="1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6" name="Freeform 1520"/>
              <p:cNvSpPr>
                <a:spLocks/>
              </p:cNvSpPr>
              <p:nvPr/>
            </p:nvSpPr>
            <p:spPr bwMode="auto">
              <a:xfrm>
                <a:off x="7148513" y="4340226"/>
                <a:ext cx="30163" cy="19050"/>
              </a:xfrm>
              <a:custGeom>
                <a:avLst/>
                <a:gdLst>
                  <a:gd name="T0" fmla="*/ 19 w 19"/>
                  <a:gd name="T1" fmla="*/ 6 h 12"/>
                  <a:gd name="T2" fmla="*/ 9 w 19"/>
                  <a:gd name="T3" fmla="*/ 12 h 12"/>
                  <a:gd name="T4" fmla="*/ 0 w 19"/>
                  <a:gd name="T5" fmla="*/ 6 h 12"/>
                  <a:gd name="T6" fmla="*/ 9 w 19"/>
                  <a:gd name="T7" fmla="*/ 0 h 12"/>
                  <a:gd name="T8" fmla="*/ 19 w 19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9" y="6"/>
                    </a:moveTo>
                    <a:lnTo>
                      <a:pt x="9" y="12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A3D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7" name="Freeform 1521"/>
              <p:cNvSpPr>
                <a:spLocks/>
              </p:cNvSpPr>
              <p:nvPr/>
            </p:nvSpPr>
            <p:spPr bwMode="auto">
              <a:xfrm>
                <a:off x="7162801" y="4349751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719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8" name="Freeform 1522"/>
              <p:cNvSpPr>
                <a:spLocks/>
              </p:cNvSpPr>
              <p:nvPr/>
            </p:nvSpPr>
            <p:spPr bwMode="auto">
              <a:xfrm>
                <a:off x="7148513" y="4349751"/>
                <a:ext cx="14288" cy="28575"/>
              </a:xfrm>
              <a:custGeom>
                <a:avLst/>
                <a:gdLst>
                  <a:gd name="T0" fmla="*/ 9 w 9"/>
                  <a:gd name="T1" fmla="*/ 6 h 18"/>
                  <a:gd name="T2" fmla="*/ 0 w 9"/>
                  <a:gd name="T3" fmla="*/ 0 h 18"/>
                  <a:gd name="T4" fmla="*/ 0 w 9"/>
                  <a:gd name="T5" fmla="*/ 12 h 18"/>
                  <a:gd name="T6" fmla="*/ 9 w 9"/>
                  <a:gd name="T7" fmla="*/ 18 h 18"/>
                  <a:gd name="T8" fmla="*/ 9 w 9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9" y="6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9" y="18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80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9" name="Freeform 1523"/>
              <p:cNvSpPr>
                <a:spLocks/>
              </p:cNvSpPr>
              <p:nvPr/>
            </p:nvSpPr>
            <p:spPr bwMode="auto">
              <a:xfrm>
                <a:off x="7078663" y="4318001"/>
                <a:ext cx="31750" cy="15875"/>
              </a:xfrm>
              <a:custGeom>
                <a:avLst/>
                <a:gdLst>
                  <a:gd name="T0" fmla="*/ 20 w 20"/>
                  <a:gd name="T1" fmla="*/ 6 h 10"/>
                  <a:gd name="T2" fmla="*/ 10 w 20"/>
                  <a:gd name="T3" fmla="*/ 10 h 10"/>
                  <a:gd name="T4" fmla="*/ 0 w 20"/>
                  <a:gd name="T5" fmla="*/ 6 h 10"/>
                  <a:gd name="T6" fmla="*/ 10 w 20"/>
                  <a:gd name="T7" fmla="*/ 0 h 10"/>
                  <a:gd name="T8" fmla="*/ 20 w 20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6"/>
                    </a:moveTo>
                    <a:lnTo>
                      <a:pt x="10" y="10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A3D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0" name="Freeform 1524"/>
              <p:cNvSpPr>
                <a:spLocks/>
              </p:cNvSpPr>
              <p:nvPr/>
            </p:nvSpPr>
            <p:spPr bwMode="auto">
              <a:xfrm>
                <a:off x="7078663" y="4318001"/>
                <a:ext cx="31750" cy="15875"/>
              </a:xfrm>
              <a:custGeom>
                <a:avLst/>
                <a:gdLst>
                  <a:gd name="T0" fmla="*/ 20 w 20"/>
                  <a:gd name="T1" fmla="*/ 6 h 10"/>
                  <a:gd name="T2" fmla="*/ 10 w 20"/>
                  <a:gd name="T3" fmla="*/ 10 h 10"/>
                  <a:gd name="T4" fmla="*/ 0 w 20"/>
                  <a:gd name="T5" fmla="*/ 6 h 10"/>
                  <a:gd name="T6" fmla="*/ 10 w 20"/>
                  <a:gd name="T7" fmla="*/ 0 h 10"/>
                  <a:gd name="T8" fmla="*/ 20 w 20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0">
                    <a:moveTo>
                      <a:pt x="20" y="6"/>
                    </a:moveTo>
                    <a:lnTo>
                      <a:pt x="10" y="10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1" name="Freeform 1525"/>
              <p:cNvSpPr>
                <a:spLocks/>
              </p:cNvSpPr>
              <p:nvPr/>
            </p:nvSpPr>
            <p:spPr bwMode="auto">
              <a:xfrm>
                <a:off x="7094538" y="4327526"/>
                <a:ext cx="15875" cy="28575"/>
              </a:xfrm>
              <a:custGeom>
                <a:avLst/>
                <a:gdLst>
                  <a:gd name="T0" fmla="*/ 0 w 10"/>
                  <a:gd name="T1" fmla="*/ 4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4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719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2" name="Freeform 1526"/>
              <p:cNvSpPr>
                <a:spLocks/>
              </p:cNvSpPr>
              <p:nvPr/>
            </p:nvSpPr>
            <p:spPr bwMode="auto">
              <a:xfrm>
                <a:off x="7094538" y="4327526"/>
                <a:ext cx="15875" cy="28575"/>
              </a:xfrm>
              <a:custGeom>
                <a:avLst/>
                <a:gdLst>
                  <a:gd name="T0" fmla="*/ 0 w 10"/>
                  <a:gd name="T1" fmla="*/ 4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4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3" name="Freeform 1527"/>
              <p:cNvSpPr>
                <a:spLocks/>
              </p:cNvSpPr>
              <p:nvPr/>
            </p:nvSpPr>
            <p:spPr bwMode="auto">
              <a:xfrm>
                <a:off x="7078663" y="4327526"/>
                <a:ext cx="15875" cy="28575"/>
              </a:xfrm>
              <a:custGeom>
                <a:avLst/>
                <a:gdLst>
                  <a:gd name="T0" fmla="*/ 10 w 10"/>
                  <a:gd name="T1" fmla="*/ 4 h 18"/>
                  <a:gd name="T2" fmla="*/ 0 w 10"/>
                  <a:gd name="T3" fmla="*/ 0 h 18"/>
                  <a:gd name="T4" fmla="*/ 0 w 10"/>
                  <a:gd name="T5" fmla="*/ 12 h 18"/>
                  <a:gd name="T6" fmla="*/ 10 w 10"/>
                  <a:gd name="T7" fmla="*/ 18 h 18"/>
                  <a:gd name="T8" fmla="*/ 1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0" y="18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80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4" name="Freeform 1528"/>
              <p:cNvSpPr>
                <a:spLocks/>
              </p:cNvSpPr>
              <p:nvPr/>
            </p:nvSpPr>
            <p:spPr bwMode="auto">
              <a:xfrm>
                <a:off x="7078663" y="4327526"/>
                <a:ext cx="15875" cy="28575"/>
              </a:xfrm>
              <a:custGeom>
                <a:avLst/>
                <a:gdLst>
                  <a:gd name="T0" fmla="*/ 10 w 10"/>
                  <a:gd name="T1" fmla="*/ 4 h 18"/>
                  <a:gd name="T2" fmla="*/ 0 w 10"/>
                  <a:gd name="T3" fmla="*/ 0 h 18"/>
                  <a:gd name="T4" fmla="*/ 0 w 10"/>
                  <a:gd name="T5" fmla="*/ 12 h 18"/>
                  <a:gd name="T6" fmla="*/ 10 w 10"/>
                  <a:gd name="T7" fmla="*/ 18 h 18"/>
                  <a:gd name="T8" fmla="*/ 1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0" y="18"/>
                    </a:lnTo>
                    <a:lnTo>
                      <a:pt x="1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5" name="Freeform 1529"/>
              <p:cNvSpPr>
                <a:spLocks/>
              </p:cNvSpPr>
              <p:nvPr/>
            </p:nvSpPr>
            <p:spPr bwMode="auto">
              <a:xfrm>
                <a:off x="7175501" y="4281488"/>
                <a:ext cx="34925" cy="14288"/>
              </a:xfrm>
              <a:custGeom>
                <a:avLst/>
                <a:gdLst>
                  <a:gd name="T0" fmla="*/ 22 w 22"/>
                  <a:gd name="T1" fmla="*/ 6 h 9"/>
                  <a:gd name="T2" fmla="*/ 10 w 22"/>
                  <a:gd name="T3" fmla="*/ 9 h 9"/>
                  <a:gd name="T4" fmla="*/ 0 w 22"/>
                  <a:gd name="T5" fmla="*/ 6 h 9"/>
                  <a:gd name="T6" fmla="*/ 10 w 22"/>
                  <a:gd name="T7" fmla="*/ 0 h 9"/>
                  <a:gd name="T8" fmla="*/ 22 w 22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22" y="6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64C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6" name="Freeform 1530"/>
              <p:cNvSpPr>
                <a:spLocks/>
              </p:cNvSpPr>
              <p:nvPr/>
            </p:nvSpPr>
            <p:spPr bwMode="auto">
              <a:xfrm>
                <a:off x="7175501" y="4281488"/>
                <a:ext cx="34925" cy="14288"/>
              </a:xfrm>
              <a:custGeom>
                <a:avLst/>
                <a:gdLst>
                  <a:gd name="T0" fmla="*/ 22 w 22"/>
                  <a:gd name="T1" fmla="*/ 6 h 9"/>
                  <a:gd name="T2" fmla="*/ 10 w 22"/>
                  <a:gd name="T3" fmla="*/ 9 h 9"/>
                  <a:gd name="T4" fmla="*/ 0 w 22"/>
                  <a:gd name="T5" fmla="*/ 6 h 9"/>
                  <a:gd name="T6" fmla="*/ 10 w 22"/>
                  <a:gd name="T7" fmla="*/ 0 h 9"/>
                  <a:gd name="T8" fmla="*/ 22 w 22"/>
                  <a:gd name="T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22" y="6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2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7" name="Freeform 1531"/>
              <p:cNvSpPr>
                <a:spLocks/>
              </p:cNvSpPr>
              <p:nvPr/>
            </p:nvSpPr>
            <p:spPr bwMode="auto">
              <a:xfrm>
                <a:off x="7191376" y="4291013"/>
                <a:ext cx="19050" cy="26988"/>
              </a:xfrm>
              <a:custGeom>
                <a:avLst/>
                <a:gdLst>
                  <a:gd name="T0" fmla="*/ 0 w 12"/>
                  <a:gd name="T1" fmla="*/ 3 h 17"/>
                  <a:gd name="T2" fmla="*/ 12 w 12"/>
                  <a:gd name="T3" fmla="*/ 0 h 17"/>
                  <a:gd name="T4" fmla="*/ 12 w 12"/>
                  <a:gd name="T5" fmla="*/ 11 h 17"/>
                  <a:gd name="T6" fmla="*/ 0 w 12"/>
                  <a:gd name="T7" fmla="*/ 17 h 17"/>
                  <a:gd name="T8" fmla="*/ 0 w 12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0" y="3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0" y="1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86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8" name="Freeform 1532"/>
              <p:cNvSpPr>
                <a:spLocks/>
              </p:cNvSpPr>
              <p:nvPr/>
            </p:nvSpPr>
            <p:spPr bwMode="auto">
              <a:xfrm>
                <a:off x="7191376" y="4291013"/>
                <a:ext cx="19050" cy="26988"/>
              </a:xfrm>
              <a:custGeom>
                <a:avLst/>
                <a:gdLst>
                  <a:gd name="T0" fmla="*/ 0 w 12"/>
                  <a:gd name="T1" fmla="*/ 3 h 17"/>
                  <a:gd name="T2" fmla="*/ 12 w 12"/>
                  <a:gd name="T3" fmla="*/ 0 h 17"/>
                  <a:gd name="T4" fmla="*/ 12 w 12"/>
                  <a:gd name="T5" fmla="*/ 11 h 17"/>
                  <a:gd name="T6" fmla="*/ 0 w 12"/>
                  <a:gd name="T7" fmla="*/ 17 h 17"/>
                  <a:gd name="T8" fmla="*/ 0 w 12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0" y="3"/>
                    </a:moveTo>
                    <a:lnTo>
                      <a:pt x="12" y="0"/>
                    </a:lnTo>
                    <a:lnTo>
                      <a:pt x="12" y="11"/>
                    </a:lnTo>
                    <a:lnTo>
                      <a:pt x="0" y="17"/>
                    </a:lnTo>
                    <a:lnTo>
                      <a:pt x="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9" name="Freeform 1533"/>
              <p:cNvSpPr>
                <a:spLocks/>
              </p:cNvSpPr>
              <p:nvPr/>
            </p:nvSpPr>
            <p:spPr bwMode="auto">
              <a:xfrm>
                <a:off x="7175501" y="4291013"/>
                <a:ext cx="15875" cy="26988"/>
              </a:xfrm>
              <a:custGeom>
                <a:avLst/>
                <a:gdLst>
                  <a:gd name="T0" fmla="*/ 10 w 10"/>
                  <a:gd name="T1" fmla="*/ 3 h 17"/>
                  <a:gd name="T2" fmla="*/ 0 w 10"/>
                  <a:gd name="T3" fmla="*/ 0 h 17"/>
                  <a:gd name="T4" fmla="*/ 0 w 10"/>
                  <a:gd name="T5" fmla="*/ 11 h 17"/>
                  <a:gd name="T6" fmla="*/ 10 w 10"/>
                  <a:gd name="T7" fmla="*/ 17 h 17"/>
                  <a:gd name="T8" fmla="*/ 10 w 10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10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0" y="17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9A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0" name="Freeform 1534"/>
              <p:cNvSpPr>
                <a:spLocks/>
              </p:cNvSpPr>
              <p:nvPr/>
            </p:nvSpPr>
            <p:spPr bwMode="auto">
              <a:xfrm>
                <a:off x="7175501" y="4291013"/>
                <a:ext cx="15875" cy="26988"/>
              </a:xfrm>
              <a:custGeom>
                <a:avLst/>
                <a:gdLst>
                  <a:gd name="T0" fmla="*/ 10 w 10"/>
                  <a:gd name="T1" fmla="*/ 3 h 17"/>
                  <a:gd name="T2" fmla="*/ 0 w 10"/>
                  <a:gd name="T3" fmla="*/ 0 h 17"/>
                  <a:gd name="T4" fmla="*/ 0 w 10"/>
                  <a:gd name="T5" fmla="*/ 11 h 17"/>
                  <a:gd name="T6" fmla="*/ 10 w 10"/>
                  <a:gd name="T7" fmla="*/ 17 h 17"/>
                  <a:gd name="T8" fmla="*/ 10 w 10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10" y="3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0" y="17"/>
                    </a:lnTo>
                    <a:lnTo>
                      <a:pt x="10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1" name="Freeform 1535"/>
              <p:cNvSpPr>
                <a:spLocks/>
              </p:cNvSpPr>
              <p:nvPr/>
            </p:nvSpPr>
            <p:spPr bwMode="auto">
              <a:xfrm>
                <a:off x="7175501" y="4333876"/>
                <a:ext cx="31750" cy="19050"/>
              </a:xfrm>
              <a:custGeom>
                <a:avLst/>
                <a:gdLst>
                  <a:gd name="T0" fmla="*/ 20 w 20"/>
                  <a:gd name="T1" fmla="*/ 6 h 12"/>
                  <a:gd name="T2" fmla="*/ 10 w 20"/>
                  <a:gd name="T3" fmla="*/ 12 h 12"/>
                  <a:gd name="T4" fmla="*/ 0 w 20"/>
                  <a:gd name="T5" fmla="*/ 6 h 12"/>
                  <a:gd name="T6" fmla="*/ 10 w 20"/>
                  <a:gd name="T7" fmla="*/ 0 h 12"/>
                  <a:gd name="T8" fmla="*/ 20 w 20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20" y="6"/>
                    </a:moveTo>
                    <a:lnTo>
                      <a:pt x="10" y="12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64C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2" name="Freeform 1536"/>
              <p:cNvSpPr>
                <a:spLocks/>
              </p:cNvSpPr>
              <p:nvPr/>
            </p:nvSpPr>
            <p:spPr bwMode="auto">
              <a:xfrm>
                <a:off x="7191376" y="4343401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86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3" name="Freeform 1537"/>
              <p:cNvSpPr>
                <a:spLocks/>
              </p:cNvSpPr>
              <p:nvPr/>
            </p:nvSpPr>
            <p:spPr bwMode="auto">
              <a:xfrm>
                <a:off x="7175501" y="4343401"/>
                <a:ext cx="15875" cy="28575"/>
              </a:xfrm>
              <a:custGeom>
                <a:avLst/>
                <a:gdLst>
                  <a:gd name="T0" fmla="*/ 10 w 10"/>
                  <a:gd name="T1" fmla="*/ 6 h 18"/>
                  <a:gd name="T2" fmla="*/ 0 w 10"/>
                  <a:gd name="T3" fmla="*/ 0 h 18"/>
                  <a:gd name="T4" fmla="*/ 0 w 10"/>
                  <a:gd name="T5" fmla="*/ 12 h 18"/>
                  <a:gd name="T6" fmla="*/ 10 w 10"/>
                  <a:gd name="T7" fmla="*/ 18 h 18"/>
                  <a:gd name="T8" fmla="*/ 1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10" y="6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0" y="18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9A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4" name="Freeform 1538"/>
              <p:cNvSpPr>
                <a:spLocks/>
              </p:cNvSpPr>
              <p:nvPr/>
            </p:nvSpPr>
            <p:spPr bwMode="auto">
              <a:xfrm>
                <a:off x="7142163" y="4221163"/>
                <a:ext cx="30163" cy="19050"/>
              </a:xfrm>
              <a:custGeom>
                <a:avLst/>
                <a:gdLst>
                  <a:gd name="T0" fmla="*/ 19 w 19"/>
                  <a:gd name="T1" fmla="*/ 6 h 12"/>
                  <a:gd name="T2" fmla="*/ 9 w 19"/>
                  <a:gd name="T3" fmla="*/ 12 h 12"/>
                  <a:gd name="T4" fmla="*/ 0 w 19"/>
                  <a:gd name="T5" fmla="*/ 6 h 12"/>
                  <a:gd name="T6" fmla="*/ 9 w 19"/>
                  <a:gd name="T7" fmla="*/ 0 h 12"/>
                  <a:gd name="T8" fmla="*/ 19 w 19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9" y="6"/>
                    </a:moveTo>
                    <a:lnTo>
                      <a:pt x="9" y="12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64C2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5" name="Freeform 1539"/>
              <p:cNvSpPr>
                <a:spLocks/>
              </p:cNvSpPr>
              <p:nvPr/>
            </p:nvSpPr>
            <p:spPr bwMode="auto">
              <a:xfrm>
                <a:off x="7142163" y="4221163"/>
                <a:ext cx="30163" cy="19050"/>
              </a:xfrm>
              <a:custGeom>
                <a:avLst/>
                <a:gdLst>
                  <a:gd name="T0" fmla="*/ 19 w 19"/>
                  <a:gd name="T1" fmla="*/ 6 h 12"/>
                  <a:gd name="T2" fmla="*/ 9 w 19"/>
                  <a:gd name="T3" fmla="*/ 12 h 12"/>
                  <a:gd name="T4" fmla="*/ 0 w 19"/>
                  <a:gd name="T5" fmla="*/ 6 h 12"/>
                  <a:gd name="T6" fmla="*/ 9 w 19"/>
                  <a:gd name="T7" fmla="*/ 0 h 12"/>
                  <a:gd name="T8" fmla="*/ 19 w 19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9" y="6"/>
                    </a:moveTo>
                    <a:lnTo>
                      <a:pt x="9" y="12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9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6" name="Freeform 1540"/>
              <p:cNvSpPr>
                <a:spLocks/>
              </p:cNvSpPr>
              <p:nvPr/>
            </p:nvSpPr>
            <p:spPr bwMode="auto">
              <a:xfrm>
                <a:off x="7156451" y="4230688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86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7" name="Freeform 1541"/>
              <p:cNvSpPr>
                <a:spLocks/>
              </p:cNvSpPr>
              <p:nvPr/>
            </p:nvSpPr>
            <p:spPr bwMode="auto">
              <a:xfrm>
                <a:off x="7156451" y="4230688"/>
                <a:ext cx="15875" cy="28575"/>
              </a:xfrm>
              <a:custGeom>
                <a:avLst/>
                <a:gdLst>
                  <a:gd name="T0" fmla="*/ 0 w 10"/>
                  <a:gd name="T1" fmla="*/ 6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6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8" name="Freeform 1542"/>
              <p:cNvSpPr>
                <a:spLocks/>
              </p:cNvSpPr>
              <p:nvPr/>
            </p:nvSpPr>
            <p:spPr bwMode="auto">
              <a:xfrm>
                <a:off x="7142163" y="4230688"/>
                <a:ext cx="14288" cy="28575"/>
              </a:xfrm>
              <a:custGeom>
                <a:avLst/>
                <a:gdLst>
                  <a:gd name="T0" fmla="*/ 9 w 9"/>
                  <a:gd name="T1" fmla="*/ 6 h 18"/>
                  <a:gd name="T2" fmla="*/ 0 w 9"/>
                  <a:gd name="T3" fmla="*/ 0 h 18"/>
                  <a:gd name="T4" fmla="*/ 0 w 9"/>
                  <a:gd name="T5" fmla="*/ 12 h 18"/>
                  <a:gd name="T6" fmla="*/ 9 w 9"/>
                  <a:gd name="T7" fmla="*/ 18 h 18"/>
                  <a:gd name="T8" fmla="*/ 9 w 9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9" y="6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9" y="18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39A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9" name="Freeform 1543"/>
              <p:cNvSpPr>
                <a:spLocks/>
              </p:cNvSpPr>
              <p:nvPr/>
            </p:nvSpPr>
            <p:spPr bwMode="auto">
              <a:xfrm>
                <a:off x="7142163" y="4230688"/>
                <a:ext cx="14288" cy="28575"/>
              </a:xfrm>
              <a:custGeom>
                <a:avLst/>
                <a:gdLst>
                  <a:gd name="T0" fmla="*/ 9 w 9"/>
                  <a:gd name="T1" fmla="*/ 6 h 18"/>
                  <a:gd name="T2" fmla="*/ 0 w 9"/>
                  <a:gd name="T3" fmla="*/ 0 h 18"/>
                  <a:gd name="T4" fmla="*/ 0 w 9"/>
                  <a:gd name="T5" fmla="*/ 12 h 18"/>
                  <a:gd name="T6" fmla="*/ 9 w 9"/>
                  <a:gd name="T7" fmla="*/ 18 h 18"/>
                  <a:gd name="T8" fmla="*/ 9 w 9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9" y="6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9" y="18"/>
                    </a:lnTo>
                    <a:lnTo>
                      <a:pt x="9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60" name="Freeform 1544"/>
              <p:cNvSpPr>
                <a:spLocks/>
              </p:cNvSpPr>
              <p:nvPr/>
            </p:nvSpPr>
            <p:spPr bwMode="auto">
              <a:xfrm>
                <a:off x="7085013" y="4340226"/>
                <a:ext cx="34925" cy="15875"/>
              </a:xfrm>
              <a:custGeom>
                <a:avLst/>
                <a:gdLst>
                  <a:gd name="T0" fmla="*/ 22 w 22"/>
                  <a:gd name="T1" fmla="*/ 6 h 10"/>
                  <a:gd name="T2" fmla="*/ 12 w 22"/>
                  <a:gd name="T3" fmla="*/ 10 h 10"/>
                  <a:gd name="T4" fmla="*/ 0 w 22"/>
                  <a:gd name="T5" fmla="*/ 6 h 10"/>
                  <a:gd name="T6" fmla="*/ 12 w 22"/>
                  <a:gd name="T7" fmla="*/ 0 h 10"/>
                  <a:gd name="T8" fmla="*/ 22 w 22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0">
                    <a:moveTo>
                      <a:pt x="22" y="6"/>
                    </a:moveTo>
                    <a:lnTo>
                      <a:pt x="12" y="1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BBD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61" name="Freeform 1545"/>
              <p:cNvSpPr>
                <a:spLocks/>
              </p:cNvSpPr>
              <p:nvPr/>
            </p:nvSpPr>
            <p:spPr bwMode="auto">
              <a:xfrm>
                <a:off x="7085013" y="4340226"/>
                <a:ext cx="34925" cy="15875"/>
              </a:xfrm>
              <a:custGeom>
                <a:avLst/>
                <a:gdLst>
                  <a:gd name="T0" fmla="*/ 22 w 22"/>
                  <a:gd name="T1" fmla="*/ 6 h 10"/>
                  <a:gd name="T2" fmla="*/ 12 w 22"/>
                  <a:gd name="T3" fmla="*/ 10 h 10"/>
                  <a:gd name="T4" fmla="*/ 0 w 22"/>
                  <a:gd name="T5" fmla="*/ 6 h 10"/>
                  <a:gd name="T6" fmla="*/ 12 w 22"/>
                  <a:gd name="T7" fmla="*/ 0 h 10"/>
                  <a:gd name="T8" fmla="*/ 22 w 22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0">
                    <a:moveTo>
                      <a:pt x="22" y="6"/>
                    </a:moveTo>
                    <a:lnTo>
                      <a:pt x="12" y="1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22" y="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62" name="Freeform 1546"/>
              <p:cNvSpPr>
                <a:spLocks/>
              </p:cNvSpPr>
              <p:nvPr/>
            </p:nvSpPr>
            <p:spPr bwMode="auto">
              <a:xfrm>
                <a:off x="7104063" y="4349751"/>
                <a:ext cx="15875" cy="28575"/>
              </a:xfrm>
              <a:custGeom>
                <a:avLst/>
                <a:gdLst>
                  <a:gd name="T0" fmla="*/ 0 w 10"/>
                  <a:gd name="T1" fmla="*/ 4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4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9B9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63" name="Freeform 1547"/>
              <p:cNvSpPr>
                <a:spLocks/>
              </p:cNvSpPr>
              <p:nvPr/>
            </p:nvSpPr>
            <p:spPr bwMode="auto">
              <a:xfrm>
                <a:off x="7104063" y="4349751"/>
                <a:ext cx="15875" cy="28575"/>
              </a:xfrm>
              <a:custGeom>
                <a:avLst/>
                <a:gdLst>
                  <a:gd name="T0" fmla="*/ 0 w 10"/>
                  <a:gd name="T1" fmla="*/ 4 h 18"/>
                  <a:gd name="T2" fmla="*/ 10 w 10"/>
                  <a:gd name="T3" fmla="*/ 0 h 18"/>
                  <a:gd name="T4" fmla="*/ 10 w 10"/>
                  <a:gd name="T5" fmla="*/ 12 h 18"/>
                  <a:gd name="T6" fmla="*/ 0 w 10"/>
                  <a:gd name="T7" fmla="*/ 18 h 18"/>
                  <a:gd name="T8" fmla="*/ 0 w 10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0" y="4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0" y="18"/>
                    </a:lnTo>
                    <a:lnTo>
                      <a:pt x="0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64" name="Freeform 1548"/>
              <p:cNvSpPr>
                <a:spLocks/>
              </p:cNvSpPr>
              <p:nvPr/>
            </p:nvSpPr>
            <p:spPr bwMode="auto">
              <a:xfrm>
                <a:off x="7085013" y="4349751"/>
                <a:ext cx="19050" cy="28575"/>
              </a:xfrm>
              <a:custGeom>
                <a:avLst/>
                <a:gdLst>
                  <a:gd name="T0" fmla="*/ 12 w 12"/>
                  <a:gd name="T1" fmla="*/ 4 h 18"/>
                  <a:gd name="T2" fmla="*/ 0 w 12"/>
                  <a:gd name="T3" fmla="*/ 0 h 18"/>
                  <a:gd name="T4" fmla="*/ 0 w 12"/>
                  <a:gd name="T5" fmla="*/ 12 h 18"/>
                  <a:gd name="T6" fmla="*/ 12 w 12"/>
                  <a:gd name="T7" fmla="*/ 18 h 18"/>
                  <a:gd name="T8" fmla="*/ 12 w 1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A2C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65" name="Freeform 1549"/>
              <p:cNvSpPr>
                <a:spLocks/>
              </p:cNvSpPr>
              <p:nvPr/>
            </p:nvSpPr>
            <p:spPr bwMode="auto">
              <a:xfrm>
                <a:off x="7085013" y="4349751"/>
                <a:ext cx="19050" cy="28575"/>
              </a:xfrm>
              <a:custGeom>
                <a:avLst/>
                <a:gdLst>
                  <a:gd name="T0" fmla="*/ 12 w 12"/>
                  <a:gd name="T1" fmla="*/ 4 h 18"/>
                  <a:gd name="T2" fmla="*/ 0 w 12"/>
                  <a:gd name="T3" fmla="*/ 0 h 18"/>
                  <a:gd name="T4" fmla="*/ 0 w 12"/>
                  <a:gd name="T5" fmla="*/ 12 h 18"/>
                  <a:gd name="T6" fmla="*/ 12 w 12"/>
                  <a:gd name="T7" fmla="*/ 18 h 18"/>
                  <a:gd name="T8" fmla="*/ 12 w 12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4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66" name="Freeform 1550"/>
              <p:cNvSpPr>
                <a:spLocks noEditPoints="1"/>
              </p:cNvSpPr>
              <p:nvPr/>
            </p:nvSpPr>
            <p:spPr bwMode="auto">
              <a:xfrm>
                <a:off x="5780088" y="3965576"/>
                <a:ext cx="261938" cy="258763"/>
              </a:xfrm>
              <a:custGeom>
                <a:avLst/>
                <a:gdLst>
                  <a:gd name="T0" fmla="*/ 82 w 84"/>
                  <a:gd name="T1" fmla="*/ 42 h 83"/>
                  <a:gd name="T2" fmla="*/ 80 w 84"/>
                  <a:gd name="T3" fmla="*/ 53 h 83"/>
                  <a:gd name="T4" fmla="*/ 82 w 84"/>
                  <a:gd name="T5" fmla="*/ 54 h 83"/>
                  <a:gd name="T6" fmla="*/ 84 w 84"/>
                  <a:gd name="T7" fmla="*/ 42 h 83"/>
                  <a:gd name="T8" fmla="*/ 82 w 84"/>
                  <a:gd name="T9" fmla="*/ 42 h 83"/>
                  <a:gd name="T10" fmla="*/ 78 w 84"/>
                  <a:gd name="T11" fmla="*/ 26 h 83"/>
                  <a:gd name="T12" fmla="*/ 81 w 84"/>
                  <a:gd name="T13" fmla="*/ 37 h 83"/>
                  <a:gd name="T14" fmla="*/ 83 w 84"/>
                  <a:gd name="T15" fmla="*/ 37 h 83"/>
                  <a:gd name="T16" fmla="*/ 80 w 84"/>
                  <a:gd name="T17" fmla="*/ 25 h 83"/>
                  <a:gd name="T18" fmla="*/ 78 w 84"/>
                  <a:gd name="T19" fmla="*/ 26 h 83"/>
                  <a:gd name="T20" fmla="*/ 63 w 84"/>
                  <a:gd name="T21" fmla="*/ 8 h 83"/>
                  <a:gd name="T22" fmla="*/ 72 w 84"/>
                  <a:gd name="T23" fmla="*/ 16 h 83"/>
                  <a:gd name="T24" fmla="*/ 74 w 84"/>
                  <a:gd name="T25" fmla="*/ 15 h 83"/>
                  <a:gd name="T26" fmla="*/ 64 w 84"/>
                  <a:gd name="T27" fmla="*/ 7 h 83"/>
                  <a:gd name="T28" fmla="*/ 63 w 84"/>
                  <a:gd name="T29" fmla="*/ 8 h 83"/>
                  <a:gd name="T30" fmla="*/ 41 w 84"/>
                  <a:gd name="T31" fmla="*/ 2 h 83"/>
                  <a:gd name="T32" fmla="*/ 42 w 84"/>
                  <a:gd name="T33" fmla="*/ 2 h 83"/>
                  <a:gd name="T34" fmla="*/ 53 w 84"/>
                  <a:gd name="T35" fmla="*/ 3 h 83"/>
                  <a:gd name="T36" fmla="*/ 53 w 84"/>
                  <a:gd name="T37" fmla="*/ 2 h 83"/>
                  <a:gd name="T38" fmla="*/ 42 w 84"/>
                  <a:gd name="T39" fmla="*/ 0 h 83"/>
                  <a:gd name="T40" fmla="*/ 41 w 84"/>
                  <a:gd name="T41" fmla="*/ 0 h 83"/>
                  <a:gd name="T42" fmla="*/ 41 w 84"/>
                  <a:gd name="T43" fmla="*/ 2 h 83"/>
                  <a:gd name="T44" fmla="*/ 19 w 84"/>
                  <a:gd name="T45" fmla="*/ 9 h 83"/>
                  <a:gd name="T46" fmla="*/ 30 w 84"/>
                  <a:gd name="T47" fmla="*/ 4 h 83"/>
                  <a:gd name="T48" fmla="*/ 29 w 84"/>
                  <a:gd name="T49" fmla="*/ 2 h 83"/>
                  <a:gd name="T50" fmla="*/ 18 w 84"/>
                  <a:gd name="T51" fmla="*/ 7 h 83"/>
                  <a:gd name="T52" fmla="*/ 19 w 84"/>
                  <a:gd name="T53" fmla="*/ 9 h 83"/>
                  <a:gd name="T54" fmla="*/ 5 w 84"/>
                  <a:gd name="T55" fmla="*/ 27 h 83"/>
                  <a:gd name="T56" fmla="*/ 11 w 84"/>
                  <a:gd name="T57" fmla="*/ 17 h 83"/>
                  <a:gd name="T58" fmla="*/ 9 w 84"/>
                  <a:gd name="T59" fmla="*/ 16 h 83"/>
                  <a:gd name="T60" fmla="*/ 3 w 84"/>
                  <a:gd name="T61" fmla="*/ 26 h 83"/>
                  <a:gd name="T62" fmla="*/ 5 w 84"/>
                  <a:gd name="T63" fmla="*/ 27 h 83"/>
                  <a:gd name="T64" fmla="*/ 3 w 84"/>
                  <a:gd name="T65" fmla="*/ 50 h 83"/>
                  <a:gd name="T66" fmla="*/ 2 w 84"/>
                  <a:gd name="T67" fmla="*/ 42 h 83"/>
                  <a:gd name="T68" fmla="*/ 2 w 84"/>
                  <a:gd name="T69" fmla="*/ 38 h 83"/>
                  <a:gd name="T70" fmla="*/ 0 w 84"/>
                  <a:gd name="T71" fmla="*/ 38 h 83"/>
                  <a:gd name="T72" fmla="*/ 0 w 84"/>
                  <a:gd name="T73" fmla="*/ 42 h 83"/>
                  <a:gd name="T74" fmla="*/ 1 w 84"/>
                  <a:gd name="T75" fmla="*/ 50 h 83"/>
                  <a:gd name="T76" fmla="*/ 3 w 84"/>
                  <a:gd name="T77" fmla="*/ 50 h 83"/>
                  <a:gd name="T78" fmla="*/ 14 w 84"/>
                  <a:gd name="T79" fmla="*/ 70 h 83"/>
                  <a:gd name="T80" fmla="*/ 7 w 84"/>
                  <a:gd name="T81" fmla="*/ 61 h 83"/>
                  <a:gd name="T82" fmla="*/ 5 w 84"/>
                  <a:gd name="T83" fmla="*/ 62 h 83"/>
                  <a:gd name="T84" fmla="*/ 13 w 84"/>
                  <a:gd name="T85" fmla="*/ 71 h 83"/>
                  <a:gd name="T86" fmla="*/ 14 w 84"/>
                  <a:gd name="T87" fmla="*/ 70 h 83"/>
                  <a:gd name="T88" fmla="*/ 34 w 84"/>
                  <a:gd name="T89" fmla="*/ 81 h 83"/>
                  <a:gd name="T90" fmla="*/ 23 w 84"/>
                  <a:gd name="T91" fmla="*/ 77 h 83"/>
                  <a:gd name="T92" fmla="*/ 23 w 84"/>
                  <a:gd name="T93" fmla="*/ 78 h 83"/>
                  <a:gd name="T94" fmla="*/ 34 w 84"/>
                  <a:gd name="T95" fmla="*/ 82 h 83"/>
                  <a:gd name="T96" fmla="*/ 34 w 84"/>
                  <a:gd name="T97" fmla="*/ 81 h 83"/>
                  <a:gd name="T98" fmla="*/ 57 w 84"/>
                  <a:gd name="T99" fmla="*/ 78 h 83"/>
                  <a:gd name="T100" fmla="*/ 46 w 84"/>
                  <a:gd name="T101" fmla="*/ 81 h 83"/>
                  <a:gd name="T102" fmla="*/ 46 w 84"/>
                  <a:gd name="T103" fmla="*/ 83 h 83"/>
                  <a:gd name="T104" fmla="*/ 58 w 84"/>
                  <a:gd name="T105" fmla="*/ 80 h 83"/>
                  <a:gd name="T106" fmla="*/ 57 w 84"/>
                  <a:gd name="T107" fmla="*/ 78 h 83"/>
                  <a:gd name="T108" fmla="*/ 75 w 84"/>
                  <a:gd name="T109" fmla="*/ 64 h 83"/>
                  <a:gd name="T110" fmla="*/ 67 w 84"/>
                  <a:gd name="T111" fmla="*/ 72 h 83"/>
                  <a:gd name="T112" fmla="*/ 68 w 84"/>
                  <a:gd name="T113" fmla="*/ 74 h 83"/>
                  <a:gd name="T114" fmla="*/ 77 w 84"/>
                  <a:gd name="T115" fmla="*/ 65 h 83"/>
                  <a:gd name="T116" fmla="*/ 75 w 84"/>
                  <a:gd name="T117" fmla="*/ 6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4" h="83">
                    <a:moveTo>
                      <a:pt x="82" y="42"/>
                    </a:moveTo>
                    <a:cubicBezTo>
                      <a:pt x="82" y="46"/>
                      <a:pt x="81" y="49"/>
                      <a:pt x="80" y="53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3" y="50"/>
                      <a:pt x="84" y="46"/>
                      <a:pt x="84" y="42"/>
                    </a:cubicBezTo>
                    <a:lnTo>
                      <a:pt x="82" y="42"/>
                    </a:lnTo>
                    <a:close/>
                    <a:moveTo>
                      <a:pt x="78" y="26"/>
                    </a:moveTo>
                    <a:cubicBezTo>
                      <a:pt x="80" y="29"/>
                      <a:pt x="81" y="33"/>
                      <a:pt x="81" y="37"/>
                    </a:cubicBezTo>
                    <a:cubicBezTo>
                      <a:pt x="83" y="37"/>
                      <a:pt x="83" y="37"/>
                      <a:pt x="83" y="37"/>
                    </a:cubicBezTo>
                    <a:cubicBezTo>
                      <a:pt x="83" y="33"/>
                      <a:pt x="82" y="29"/>
                      <a:pt x="80" y="25"/>
                    </a:cubicBezTo>
                    <a:lnTo>
                      <a:pt x="78" y="26"/>
                    </a:lnTo>
                    <a:close/>
                    <a:moveTo>
                      <a:pt x="63" y="8"/>
                    </a:moveTo>
                    <a:cubicBezTo>
                      <a:pt x="67" y="10"/>
                      <a:pt x="70" y="13"/>
                      <a:pt x="72" y="16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1" y="11"/>
                      <a:pt x="68" y="9"/>
                      <a:pt x="64" y="7"/>
                    </a:cubicBezTo>
                    <a:lnTo>
                      <a:pt x="63" y="8"/>
                    </a:lnTo>
                    <a:close/>
                    <a:moveTo>
                      <a:pt x="41" y="2"/>
                    </a:moveTo>
                    <a:cubicBezTo>
                      <a:pt x="42" y="2"/>
                      <a:pt x="42" y="2"/>
                      <a:pt x="42" y="2"/>
                    </a:cubicBezTo>
                    <a:cubicBezTo>
                      <a:pt x="46" y="2"/>
                      <a:pt x="49" y="2"/>
                      <a:pt x="53" y="3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0" y="1"/>
                      <a:pt x="46" y="0"/>
                      <a:pt x="42" y="0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41" y="2"/>
                    </a:lnTo>
                    <a:close/>
                    <a:moveTo>
                      <a:pt x="19" y="9"/>
                    </a:moveTo>
                    <a:cubicBezTo>
                      <a:pt x="23" y="7"/>
                      <a:pt x="26" y="5"/>
                      <a:pt x="30" y="4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5" y="3"/>
                      <a:pt x="22" y="5"/>
                      <a:pt x="18" y="7"/>
                    </a:cubicBezTo>
                    <a:lnTo>
                      <a:pt x="19" y="9"/>
                    </a:lnTo>
                    <a:close/>
                    <a:moveTo>
                      <a:pt x="5" y="27"/>
                    </a:moveTo>
                    <a:cubicBezTo>
                      <a:pt x="7" y="23"/>
                      <a:pt x="9" y="20"/>
                      <a:pt x="11" y="1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7" y="19"/>
                      <a:pt x="5" y="22"/>
                      <a:pt x="3" y="26"/>
                    </a:cubicBezTo>
                    <a:lnTo>
                      <a:pt x="5" y="27"/>
                    </a:lnTo>
                    <a:close/>
                    <a:moveTo>
                      <a:pt x="3" y="50"/>
                    </a:moveTo>
                    <a:cubicBezTo>
                      <a:pt x="3" y="47"/>
                      <a:pt x="2" y="44"/>
                      <a:pt x="2" y="42"/>
                    </a:cubicBezTo>
                    <a:cubicBezTo>
                      <a:pt x="2" y="40"/>
                      <a:pt x="2" y="39"/>
                      <a:pt x="2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40"/>
                      <a:pt x="0" y="42"/>
                    </a:cubicBezTo>
                    <a:cubicBezTo>
                      <a:pt x="0" y="45"/>
                      <a:pt x="1" y="47"/>
                      <a:pt x="1" y="50"/>
                    </a:cubicBezTo>
                    <a:lnTo>
                      <a:pt x="3" y="50"/>
                    </a:lnTo>
                    <a:close/>
                    <a:moveTo>
                      <a:pt x="14" y="70"/>
                    </a:moveTo>
                    <a:cubicBezTo>
                      <a:pt x="11" y="67"/>
                      <a:pt x="9" y="64"/>
                      <a:pt x="7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7" y="65"/>
                      <a:pt x="10" y="68"/>
                      <a:pt x="13" y="71"/>
                    </a:cubicBezTo>
                    <a:lnTo>
                      <a:pt x="14" y="70"/>
                    </a:lnTo>
                    <a:close/>
                    <a:moveTo>
                      <a:pt x="34" y="81"/>
                    </a:moveTo>
                    <a:cubicBezTo>
                      <a:pt x="31" y="80"/>
                      <a:pt x="27" y="78"/>
                      <a:pt x="23" y="77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6" y="80"/>
                      <a:pt x="30" y="82"/>
                      <a:pt x="34" y="82"/>
                    </a:cubicBezTo>
                    <a:lnTo>
                      <a:pt x="34" y="81"/>
                    </a:lnTo>
                    <a:close/>
                    <a:moveTo>
                      <a:pt x="57" y="78"/>
                    </a:moveTo>
                    <a:cubicBezTo>
                      <a:pt x="54" y="80"/>
                      <a:pt x="50" y="81"/>
                      <a:pt x="46" y="81"/>
                    </a:cubicBezTo>
                    <a:cubicBezTo>
                      <a:pt x="46" y="83"/>
                      <a:pt x="46" y="83"/>
                      <a:pt x="46" y="83"/>
                    </a:cubicBezTo>
                    <a:cubicBezTo>
                      <a:pt x="50" y="83"/>
                      <a:pt x="54" y="82"/>
                      <a:pt x="58" y="80"/>
                    </a:cubicBezTo>
                    <a:lnTo>
                      <a:pt x="57" y="78"/>
                    </a:lnTo>
                    <a:close/>
                    <a:moveTo>
                      <a:pt x="75" y="64"/>
                    </a:moveTo>
                    <a:cubicBezTo>
                      <a:pt x="73" y="67"/>
                      <a:pt x="70" y="70"/>
                      <a:pt x="67" y="72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2" y="71"/>
                      <a:pt x="74" y="68"/>
                      <a:pt x="77" y="65"/>
                    </a:cubicBezTo>
                    <a:lnTo>
                      <a:pt x="75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73" name="Freeform 1557"/>
              <p:cNvSpPr>
                <a:spLocks/>
              </p:cNvSpPr>
              <p:nvPr/>
            </p:nvSpPr>
            <p:spPr bwMode="auto">
              <a:xfrm>
                <a:off x="7200901" y="4230688"/>
                <a:ext cx="61913" cy="57150"/>
              </a:xfrm>
              <a:custGeom>
                <a:avLst/>
                <a:gdLst>
                  <a:gd name="T0" fmla="*/ 0 w 39"/>
                  <a:gd name="T1" fmla="*/ 0 h 36"/>
                  <a:gd name="T2" fmla="*/ 0 w 39"/>
                  <a:gd name="T3" fmla="*/ 18 h 36"/>
                  <a:gd name="T4" fmla="*/ 4 w 39"/>
                  <a:gd name="T5" fmla="*/ 20 h 36"/>
                  <a:gd name="T6" fmla="*/ 4 w 39"/>
                  <a:gd name="T7" fmla="*/ 32 h 36"/>
                  <a:gd name="T8" fmla="*/ 0 w 39"/>
                  <a:gd name="T9" fmla="*/ 34 h 36"/>
                  <a:gd name="T10" fmla="*/ 0 w 39"/>
                  <a:gd name="T11" fmla="*/ 36 h 36"/>
                  <a:gd name="T12" fmla="*/ 0 w 39"/>
                  <a:gd name="T13" fmla="*/ 36 h 36"/>
                  <a:gd name="T14" fmla="*/ 2 w 39"/>
                  <a:gd name="T15" fmla="*/ 34 h 36"/>
                  <a:gd name="T16" fmla="*/ 6 w 39"/>
                  <a:gd name="T17" fmla="*/ 36 h 36"/>
                  <a:gd name="T18" fmla="*/ 39 w 39"/>
                  <a:gd name="T19" fmla="*/ 22 h 36"/>
                  <a:gd name="T20" fmla="*/ 0 w 39"/>
                  <a:gd name="T2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6">
                    <a:moveTo>
                      <a:pt x="0" y="0"/>
                    </a:moveTo>
                    <a:lnTo>
                      <a:pt x="0" y="18"/>
                    </a:lnTo>
                    <a:lnTo>
                      <a:pt x="4" y="20"/>
                    </a:lnTo>
                    <a:lnTo>
                      <a:pt x="4" y="32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6" y="36"/>
                    </a:lnTo>
                    <a:lnTo>
                      <a:pt x="39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74" name="Freeform 1558"/>
              <p:cNvSpPr>
                <a:spLocks/>
              </p:cNvSpPr>
              <p:nvPr/>
            </p:nvSpPr>
            <p:spPr bwMode="auto">
              <a:xfrm>
                <a:off x="7200901" y="4230688"/>
                <a:ext cx="61913" cy="57150"/>
              </a:xfrm>
              <a:custGeom>
                <a:avLst/>
                <a:gdLst>
                  <a:gd name="T0" fmla="*/ 0 w 39"/>
                  <a:gd name="T1" fmla="*/ 0 h 36"/>
                  <a:gd name="T2" fmla="*/ 0 w 39"/>
                  <a:gd name="T3" fmla="*/ 18 h 36"/>
                  <a:gd name="T4" fmla="*/ 4 w 39"/>
                  <a:gd name="T5" fmla="*/ 20 h 36"/>
                  <a:gd name="T6" fmla="*/ 4 w 39"/>
                  <a:gd name="T7" fmla="*/ 32 h 36"/>
                  <a:gd name="T8" fmla="*/ 0 w 39"/>
                  <a:gd name="T9" fmla="*/ 34 h 36"/>
                  <a:gd name="T10" fmla="*/ 0 w 39"/>
                  <a:gd name="T11" fmla="*/ 36 h 36"/>
                  <a:gd name="T12" fmla="*/ 0 w 39"/>
                  <a:gd name="T13" fmla="*/ 36 h 36"/>
                  <a:gd name="T14" fmla="*/ 2 w 39"/>
                  <a:gd name="T15" fmla="*/ 34 h 36"/>
                  <a:gd name="T16" fmla="*/ 6 w 39"/>
                  <a:gd name="T17" fmla="*/ 36 h 36"/>
                  <a:gd name="T18" fmla="*/ 39 w 39"/>
                  <a:gd name="T19" fmla="*/ 22 h 36"/>
                  <a:gd name="T20" fmla="*/ 0 w 39"/>
                  <a:gd name="T2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36">
                    <a:moveTo>
                      <a:pt x="0" y="0"/>
                    </a:moveTo>
                    <a:lnTo>
                      <a:pt x="0" y="18"/>
                    </a:lnTo>
                    <a:lnTo>
                      <a:pt x="4" y="20"/>
                    </a:lnTo>
                    <a:lnTo>
                      <a:pt x="4" y="32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6" y="36"/>
                    </a:lnTo>
                    <a:lnTo>
                      <a:pt x="39" y="2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76" name="Freeform 1560"/>
              <p:cNvSpPr>
                <a:spLocks noEditPoints="1"/>
              </p:cNvSpPr>
              <p:nvPr/>
            </p:nvSpPr>
            <p:spPr bwMode="auto">
              <a:xfrm>
                <a:off x="6550026" y="3271838"/>
                <a:ext cx="354013" cy="469900"/>
              </a:xfrm>
              <a:custGeom>
                <a:avLst/>
                <a:gdLst>
                  <a:gd name="T0" fmla="*/ 21 w 223"/>
                  <a:gd name="T1" fmla="*/ 249 h 296"/>
                  <a:gd name="T2" fmla="*/ 39 w 223"/>
                  <a:gd name="T3" fmla="*/ 271 h 296"/>
                  <a:gd name="T4" fmla="*/ 55 w 223"/>
                  <a:gd name="T5" fmla="*/ 263 h 296"/>
                  <a:gd name="T6" fmla="*/ 70 w 223"/>
                  <a:gd name="T7" fmla="*/ 229 h 296"/>
                  <a:gd name="T8" fmla="*/ 55 w 223"/>
                  <a:gd name="T9" fmla="*/ 263 h 296"/>
                  <a:gd name="T10" fmla="*/ 86 w 223"/>
                  <a:gd name="T11" fmla="*/ 221 h 296"/>
                  <a:gd name="T12" fmla="*/ 104 w 223"/>
                  <a:gd name="T13" fmla="*/ 243 h 296"/>
                  <a:gd name="T14" fmla="*/ 119 w 223"/>
                  <a:gd name="T15" fmla="*/ 237 h 296"/>
                  <a:gd name="T16" fmla="*/ 137 w 223"/>
                  <a:gd name="T17" fmla="*/ 202 h 296"/>
                  <a:gd name="T18" fmla="*/ 119 w 223"/>
                  <a:gd name="T19" fmla="*/ 237 h 296"/>
                  <a:gd name="T20" fmla="*/ 21 w 223"/>
                  <a:gd name="T21" fmla="*/ 198 h 296"/>
                  <a:gd name="T22" fmla="*/ 39 w 223"/>
                  <a:gd name="T23" fmla="*/ 219 h 296"/>
                  <a:gd name="T24" fmla="*/ 153 w 223"/>
                  <a:gd name="T25" fmla="*/ 223 h 296"/>
                  <a:gd name="T26" fmla="*/ 169 w 223"/>
                  <a:gd name="T27" fmla="*/ 188 h 296"/>
                  <a:gd name="T28" fmla="*/ 153 w 223"/>
                  <a:gd name="T29" fmla="*/ 223 h 296"/>
                  <a:gd name="T30" fmla="*/ 55 w 223"/>
                  <a:gd name="T31" fmla="*/ 184 h 296"/>
                  <a:gd name="T32" fmla="*/ 70 w 223"/>
                  <a:gd name="T33" fmla="*/ 206 h 296"/>
                  <a:gd name="T34" fmla="*/ 186 w 223"/>
                  <a:gd name="T35" fmla="*/ 212 h 296"/>
                  <a:gd name="T36" fmla="*/ 202 w 223"/>
                  <a:gd name="T37" fmla="*/ 176 h 296"/>
                  <a:gd name="T38" fmla="*/ 186 w 223"/>
                  <a:gd name="T39" fmla="*/ 212 h 296"/>
                  <a:gd name="T40" fmla="*/ 86 w 223"/>
                  <a:gd name="T41" fmla="*/ 172 h 296"/>
                  <a:gd name="T42" fmla="*/ 104 w 223"/>
                  <a:gd name="T43" fmla="*/ 194 h 296"/>
                  <a:gd name="T44" fmla="*/ 119 w 223"/>
                  <a:gd name="T45" fmla="*/ 186 h 296"/>
                  <a:gd name="T46" fmla="*/ 137 w 223"/>
                  <a:gd name="T47" fmla="*/ 151 h 296"/>
                  <a:gd name="T48" fmla="*/ 119 w 223"/>
                  <a:gd name="T49" fmla="*/ 186 h 296"/>
                  <a:gd name="T50" fmla="*/ 21 w 223"/>
                  <a:gd name="T51" fmla="*/ 147 h 296"/>
                  <a:gd name="T52" fmla="*/ 39 w 223"/>
                  <a:gd name="T53" fmla="*/ 168 h 296"/>
                  <a:gd name="T54" fmla="*/ 153 w 223"/>
                  <a:gd name="T55" fmla="*/ 174 h 296"/>
                  <a:gd name="T56" fmla="*/ 169 w 223"/>
                  <a:gd name="T57" fmla="*/ 139 h 296"/>
                  <a:gd name="T58" fmla="*/ 153 w 223"/>
                  <a:gd name="T59" fmla="*/ 174 h 296"/>
                  <a:gd name="T60" fmla="*/ 55 w 223"/>
                  <a:gd name="T61" fmla="*/ 135 h 296"/>
                  <a:gd name="T62" fmla="*/ 70 w 223"/>
                  <a:gd name="T63" fmla="*/ 157 h 296"/>
                  <a:gd name="T64" fmla="*/ 186 w 223"/>
                  <a:gd name="T65" fmla="*/ 161 h 296"/>
                  <a:gd name="T66" fmla="*/ 202 w 223"/>
                  <a:gd name="T67" fmla="*/ 125 h 296"/>
                  <a:gd name="T68" fmla="*/ 186 w 223"/>
                  <a:gd name="T69" fmla="*/ 161 h 296"/>
                  <a:gd name="T70" fmla="*/ 86 w 223"/>
                  <a:gd name="T71" fmla="*/ 121 h 296"/>
                  <a:gd name="T72" fmla="*/ 104 w 223"/>
                  <a:gd name="T73" fmla="*/ 143 h 296"/>
                  <a:gd name="T74" fmla="*/ 119 w 223"/>
                  <a:gd name="T75" fmla="*/ 137 h 296"/>
                  <a:gd name="T76" fmla="*/ 137 w 223"/>
                  <a:gd name="T77" fmla="*/ 102 h 296"/>
                  <a:gd name="T78" fmla="*/ 119 w 223"/>
                  <a:gd name="T79" fmla="*/ 137 h 296"/>
                  <a:gd name="T80" fmla="*/ 21 w 223"/>
                  <a:gd name="T81" fmla="*/ 98 h 296"/>
                  <a:gd name="T82" fmla="*/ 39 w 223"/>
                  <a:gd name="T83" fmla="*/ 119 h 296"/>
                  <a:gd name="T84" fmla="*/ 153 w 223"/>
                  <a:gd name="T85" fmla="*/ 123 h 296"/>
                  <a:gd name="T86" fmla="*/ 169 w 223"/>
                  <a:gd name="T87" fmla="*/ 88 h 296"/>
                  <a:gd name="T88" fmla="*/ 153 w 223"/>
                  <a:gd name="T89" fmla="*/ 123 h 296"/>
                  <a:gd name="T90" fmla="*/ 55 w 223"/>
                  <a:gd name="T91" fmla="*/ 84 h 296"/>
                  <a:gd name="T92" fmla="*/ 70 w 223"/>
                  <a:gd name="T93" fmla="*/ 106 h 296"/>
                  <a:gd name="T94" fmla="*/ 186 w 223"/>
                  <a:gd name="T95" fmla="*/ 110 h 296"/>
                  <a:gd name="T96" fmla="*/ 202 w 223"/>
                  <a:gd name="T97" fmla="*/ 74 h 296"/>
                  <a:gd name="T98" fmla="*/ 186 w 223"/>
                  <a:gd name="T99" fmla="*/ 110 h 296"/>
                  <a:gd name="T100" fmla="*/ 86 w 223"/>
                  <a:gd name="T101" fmla="*/ 70 h 296"/>
                  <a:gd name="T102" fmla="*/ 104 w 223"/>
                  <a:gd name="T103" fmla="*/ 92 h 296"/>
                  <a:gd name="T104" fmla="*/ 119 w 223"/>
                  <a:gd name="T105" fmla="*/ 86 h 296"/>
                  <a:gd name="T106" fmla="*/ 137 w 223"/>
                  <a:gd name="T107" fmla="*/ 51 h 296"/>
                  <a:gd name="T108" fmla="*/ 119 w 223"/>
                  <a:gd name="T109" fmla="*/ 86 h 296"/>
                  <a:gd name="T110" fmla="*/ 153 w 223"/>
                  <a:gd name="T111" fmla="*/ 45 h 296"/>
                  <a:gd name="T112" fmla="*/ 169 w 223"/>
                  <a:gd name="T113" fmla="*/ 66 h 296"/>
                  <a:gd name="T114" fmla="*/ 186 w 223"/>
                  <a:gd name="T115" fmla="*/ 60 h 296"/>
                  <a:gd name="T116" fmla="*/ 202 w 223"/>
                  <a:gd name="T117" fmla="*/ 25 h 296"/>
                  <a:gd name="T118" fmla="*/ 186 w 223"/>
                  <a:gd name="T119" fmla="*/ 60 h 296"/>
                  <a:gd name="T120" fmla="*/ 0 w 223"/>
                  <a:gd name="T121" fmla="*/ 92 h 296"/>
                  <a:gd name="T122" fmla="*/ 223 w 223"/>
                  <a:gd name="T123" fmla="*/ 20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3" h="296">
                    <a:moveTo>
                      <a:pt x="21" y="276"/>
                    </a:moveTo>
                    <a:lnTo>
                      <a:pt x="21" y="249"/>
                    </a:lnTo>
                    <a:lnTo>
                      <a:pt x="39" y="241"/>
                    </a:lnTo>
                    <a:lnTo>
                      <a:pt x="39" y="271"/>
                    </a:lnTo>
                    <a:lnTo>
                      <a:pt x="21" y="276"/>
                    </a:lnTo>
                    <a:close/>
                    <a:moveTo>
                      <a:pt x="55" y="263"/>
                    </a:moveTo>
                    <a:lnTo>
                      <a:pt x="55" y="235"/>
                    </a:lnTo>
                    <a:lnTo>
                      <a:pt x="70" y="229"/>
                    </a:lnTo>
                    <a:lnTo>
                      <a:pt x="70" y="257"/>
                    </a:lnTo>
                    <a:lnTo>
                      <a:pt x="55" y="263"/>
                    </a:lnTo>
                    <a:close/>
                    <a:moveTo>
                      <a:pt x="86" y="251"/>
                    </a:moveTo>
                    <a:lnTo>
                      <a:pt x="86" y="221"/>
                    </a:lnTo>
                    <a:lnTo>
                      <a:pt x="104" y="216"/>
                    </a:lnTo>
                    <a:lnTo>
                      <a:pt x="104" y="243"/>
                    </a:lnTo>
                    <a:lnTo>
                      <a:pt x="86" y="251"/>
                    </a:lnTo>
                    <a:close/>
                    <a:moveTo>
                      <a:pt x="119" y="237"/>
                    </a:moveTo>
                    <a:lnTo>
                      <a:pt x="119" y="210"/>
                    </a:lnTo>
                    <a:lnTo>
                      <a:pt x="137" y="202"/>
                    </a:lnTo>
                    <a:lnTo>
                      <a:pt x="137" y="231"/>
                    </a:lnTo>
                    <a:lnTo>
                      <a:pt x="119" y="237"/>
                    </a:lnTo>
                    <a:close/>
                    <a:moveTo>
                      <a:pt x="21" y="225"/>
                    </a:moveTo>
                    <a:lnTo>
                      <a:pt x="21" y="198"/>
                    </a:lnTo>
                    <a:lnTo>
                      <a:pt x="39" y="192"/>
                    </a:lnTo>
                    <a:lnTo>
                      <a:pt x="39" y="219"/>
                    </a:lnTo>
                    <a:lnTo>
                      <a:pt x="21" y="225"/>
                    </a:lnTo>
                    <a:close/>
                    <a:moveTo>
                      <a:pt x="153" y="223"/>
                    </a:moveTo>
                    <a:lnTo>
                      <a:pt x="153" y="196"/>
                    </a:lnTo>
                    <a:lnTo>
                      <a:pt x="169" y="188"/>
                    </a:lnTo>
                    <a:lnTo>
                      <a:pt x="169" y="217"/>
                    </a:lnTo>
                    <a:lnTo>
                      <a:pt x="153" y="223"/>
                    </a:lnTo>
                    <a:close/>
                    <a:moveTo>
                      <a:pt x="55" y="214"/>
                    </a:moveTo>
                    <a:lnTo>
                      <a:pt x="55" y="184"/>
                    </a:lnTo>
                    <a:lnTo>
                      <a:pt x="70" y="178"/>
                    </a:lnTo>
                    <a:lnTo>
                      <a:pt x="70" y="206"/>
                    </a:lnTo>
                    <a:lnTo>
                      <a:pt x="55" y="214"/>
                    </a:lnTo>
                    <a:close/>
                    <a:moveTo>
                      <a:pt x="186" y="212"/>
                    </a:moveTo>
                    <a:lnTo>
                      <a:pt x="186" y="182"/>
                    </a:lnTo>
                    <a:lnTo>
                      <a:pt x="202" y="176"/>
                    </a:lnTo>
                    <a:lnTo>
                      <a:pt x="202" y="204"/>
                    </a:lnTo>
                    <a:lnTo>
                      <a:pt x="186" y="212"/>
                    </a:lnTo>
                    <a:close/>
                    <a:moveTo>
                      <a:pt x="86" y="200"/>
                    </a:moveTo>
                    <a:lnTo>
                      <a:pt x="86" y="172"/>
                    </a:lnTo>
                    <a:lnTo>
                      <a:pt x="104" y="164"/>
                    </a:lnTo>
                    <a:lnTo>
                      <a:pt x="104" y="194"/>
                    </a:lnTo>
                    <a:lnTo>
                      <a:pt x="86" y="200"/>
                    </a:lnTo>
                    <a:close/>
                    <a:moveTo>
                      <a:pt x="119" y="186"/>
                    </a:moveTo>
                    <a:lnTo>
                      <a:pt x="119" y="159"/>
                    </a:lnTo>
                    <a:lnTo>
                      <a:pt x="137" y="151"/>
                    </a:lnTo>
                    <a:lnTo>
                      <a:pt x="137" y="180"/>
                    </a:lnTo>
                    <a:lnTo>
                      <a:pt x="119" y="186"/>
                    </a:lnTo>
                    <a:close/>
                    <a:moveTo>
                      <a:pt x="21" y="176"/>
                    </a:moveTo>
                    <a:lnTo>
                      <a:pt x="21" y="147"/>
                    </a:lnTo>
                    <a:lnTo>
                      <a:pt x="39" y="141"/>
                    </a:lnTo>
                    <a:lnTo>
                      <a:pt x="39" y="168"/>
                    </a:lnTo>
                    <a:lnTo>
                      <a:pt x="21" y="176"/>
                    </a:lnTo>
                    <a:close/>
                    <a:moveTo>
                      <a:pt x="153" y="174"/>
                    </a:moveTo>
                    <a:lnTo>
                      <a:pt x="153" y="145"/>
                    </a:lnTo>
                    <a:lnTo>
                      <a:pt x="169" y="139"/>
                    </a:lnTo>
                    <a:lnTo>
                      <a:pt x="169" y="166"/>
                    </a:lnTo>
                    <a:lnTo>
                      <a:pt x="153" y="174"/>
                    </a:lnTo>
                    <a:close/>
                    <a:moveTo>
                      <a:pt x="55" y="163"/>
                    </a:moveTo>
                    <a:lnTo>
                      <a:pt x="55" y="135"/>
                    </a:lnTo>
                    <a:lnTo>
                      <a:pt x="70" y="127"/>
                    </a:lnTo>
                    <a:lnTo>
                      <a:pt x="70" y="157"/>
                    </a:lnTo>
                    <a:lnTo>
                      <a:pt x="55" y="163"/>
                    </a:lnTo>
                    <a:close/>
                    <a:moveTo>
                      <a:pt x="186" y="161"/>
                    </a:moveTo>
                    <a:lnTo>
                      <a:pt x="186" y="133"/>
                    </a:lnTo>
                    <a:lnTo>
                      <a:pt x="202" y="125"/>
                    </a:lnTo>
                    <a:lnTo>
                      <a:pt x="202" y="155"/>
                    </a:lnTo>
                    <a:lnTo>
                      <a:pt x="186" y="161"/>
                    </a:lnTo>
                    <a:close/>
                    <a:moveTo>
                      <a:pt x="86" y="149"/>
                    </a:moveTo>
                    <a:lnTo>
                      <a:pt x="86" y="121"/>
                    </a:lnTo>
                    <a:lnTo>
                      <a:pt x="104" y="113"/>
                    </a:lnTo>
                    <a:lnTo>
                      <a:pt x="104" y="143"/>
                    </a:lnTo>
                    <a:lnTo>
                      <a:pt x="86" y="149"/>
                    </a:lnTo>
                    <a:close/>
                    <a:moveTo>
                      <a:pt x="119" y="137"/>
                    </a:moveTo>
                    <a:lnTo>
                      <a:pt x="119" y="108"/>
                    </a:lnTo>
                    <a:lnTo>
                      <a:pt x="137" y="102"/>
                    </a:lnTo>
                    <a:lnTo>
                      <a:pt x="137" y="129"/>
                    </a:lnTo>
                    <a:lnTo>
                      <a:pt x="119" y="137"/>
                    </a:lnTo>
                    <a:close/>
                    <a:moveTo>
                      <a:pt x="21" y="125"/>
                    </a:moveTo>
                    <a:lnTo>
                      <a:pt x="21" y="98"/>
                    </a:lnTo>
                    <a:lnTo>
                      <a:pt x="39" y="90"/>
                    </a:lnTo>
                    <a:lnTo>
                      <a:pt x="39" y="119"/>
                    </a:lnTo>
                    <a:lnTo>
                      <a:pt x="21" y="125"/>
                    </a:lnTo>
                    <a:close/>
                    <a:moveTo>
                      <a:pt x="153" y="123"/>
                    </a:moveTo>
                    <a:lnTo>
                      <a:pt x="153" y="96"/>
                    </a:lnTo>
                    <a:lnTo>
                      <a:pt x="169" y="88"/>
                    </a:lnTo>
                    <a:lnTo>
                      <a:pt x="169" y="117"/>
                    </a:lnTo>
                    <a:lnTo>
                      <a:pt x="153" y="123"/>
                    </a:lnTo>
                    <a:close/>
                    <a:moveTo>
                      <a:pt x="55" y="111"/>
                    </a:moveTo>
                    <a:lnTo>
                      <a:pt x="55" y="84"/>
                    </a:lnTo>
                    <a:lnTo>
                      <a:pt x="70" y="76"/>
                    </a:lnTo>
                    <a:lnTo>
                      <a:pt x="70" y="106"/>
                    </a:lnTo>
                    <a:lnTo>
                      <a:pt x="55" y="111"/>
                    </a:lnTo>
                    <a:close/>
                    <a:moveTo>
                      <a:pt x="186" y="110"/>
                    </a:moveTo>
                    <a:lnTo>
                      <a:pt x="186" y="82"/>
                    </a:lnTo>
                    <a:lnTo>
                      <a:pt x="202" y="74"/>
                    </a:lnTo>
                    <a:lnTo>
                      <a:pt x="202" y="104"/>
                    </a:lnTo>
                    <a:lnTo>
                      <a:pt x="186" y="110"/>
                    </a:lnTo>
                    <a:close/>
                    <a:moveTo>
                      <a:pt x="86" y="100"/>
                    </a:moveTo>
                    <a:lnTo>
                      <a:pt x="86" y="70"/>
                    </a:lnTo>
                    <a:lnTo>
                      <a:pt x="104" y="64"/>
                    </a:lnTo>
                    <a:lnTo>
                      <a:pt x="104" y="92"/>
                    </a:lnTo>
                    <a:lnTo>
                      <a:pt x="86" y="100"/>
                    </a:lnTo>
                    <a:close/>
                    <a:moveTo>
                      <a:pt x="119" y="86"/>
                    </a:moveTo>
                    <a:lnTo>
                      <a:pt x="119" y="58"/>
                    </a:lnTo>
                    <a:lnTo>
                      <a:pt x="137" y="51"/>
                    </a:lnTo>
                    <a:lnTo>
                      <a:pt x="137" y="80"/>
                    </a:lnTo>
                    <a:lnTo>
                      <a:pt x="119" y="86"/>
                    </a:lnTo>
                    <a:close/>
                    <a:moveTo>
                      <a:pt x="153" y="72"/>
                    </a:moveTo>
                    <a:lnTo>
                      <a:pt x="153" y="45"/>
                    </a:lnTo>
                    <a:lnTo>
                      <a:pt x="169" y="37"/>
                    </a:lnTo>
                    <a:lnTo>
                      <a:pt x="169" y="66"/>
                    </a:lnTo>
                    <a:lnTo>
                      <a:pt x="153" y="72"/>
                    </a:lnTo>
                    <a:close/>
                    <a:moveTo>
                      <a:pt x="186" y="60"/>
                    </a:moveTo>
                    <a:lnTo>
                      <a:pt x="186" y="31"/>
                    </a:lnTo>
                    <a:lnTo>
                      <a:pt x="202" y="25"/>
                    </a:lnTo>
                    <a:lnTo>
                      <a:pt x="202" y="53"/>
                    </a:lnTo>
                    <a:lnTo>
                      <a:pt x="186" y="60"/>
                    </a:lnTo>
                    <a:close/>
                    <a:moveTo>
                      <a:pt x="223" y="0"/>
                    </a:moveTo>
                    <a:lnTo>
                      <a:pt x="0" y="92"/>
                    </a:lnTo>
                    <a:lnTo>
                      <a:pt x="0" y="296"/>
                    </a:lnTo>
                    <a:lnTo>
                      <a:pt x="223" y="202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77" name="Freeform 1561"/>
              <p:cNvSpPr>
                <a:spLocks noEditPoints="1"/>
              </p:cNvSpPr>
              <p:nvPr/>
            </p:nvSpPr>
            <p:spPr bwMode="auto">
              <a:xfrm>
                <a:off x="6550026" y="3271838"/>
                <a:ext cx="354013" cy="469900"/>
              </a:xfrm>
              <a:custGeom>
                <a:avLst/>
                <a:gdLst>
                  <a:gd name="T0" fmla="*/ 21 w 223"/>
                  <a:gd name="T1" fmla="*/ 249 h 296"/>
                  <a:gd name="T2" fmla="*/ 39 w 223"/>
                  <a:gd name="T3" fmla="*/ 271 h 296"/>
                  <a:gd name="T4" fmla="*/ 55 w 223"/>
                  <a:gd name="T5" fmla="*/ 263 h 296"/>
                  <a:gd name="T6" fmla="*/ 70 w 223"/>
                  <a:gd name="T7" fmla="*/ 229 h 296"/>
                  <a:gd name="T8" fmla="*/ 55 w 223"/>
                  <a:gd name="T9" fmla="*/ 263 h 296"/>
                  <a:gd name="T10" fmla="*/ 86 w 223"/>
                  <a:gd name="T11" fmla="*/ 221 h 296"/>
                  <a:gd name="T12" fmla="*/ 104 w 223"/>
                  <a:gd name="T13" fmla="*/ 243 h 296"/>
                  <a:gd name="T14" fmla="*/ 119 w 223"/>
                  <a:gd name="T15" fmla="*/ 237 h 296"/>
                  <a:gd name="T16" fmla="*/ 137 w 223"/>
                  <a:gd name="T17" fmla="*/ 202 h 296"/>
                  <a:gd name="T18" fmla="*/ 119 w 223"/>
                  <a:gd name="T19" fmla="*/ 237 h 296"/>
                  <a:gd name="T20" fmla="*/ 21 w 223"/>
                  <a:gd name="T21" fmla="*/ 198 h 296"/>
                  <a:gd name="T22" fmla="*/ 39 w 223"/>
                  <a:gd name="T23" fmla="*/ 219 h 296"/>
                  <a:gd name="T24" fmla="*/ 153 w 223"/>
                  <a:gd name="T25" fmla="*/ 223 h 296"/>
                  <a:gd name="T26" fmla="*/ 169 w 223"/>
                  <a:gd name="T27" fmla="*/ 188 h 296"/>
                  <a:gd name="T28" fmla="*/ 153 w 223"/>
                  <a:gd name="T29" fmla="*/ 223 h 296"/>
                  <a:gd name="T30" fmla="*/ 55 w 223"/>
                  <a:gd name="T31" fmla="*/ 184 h 296"/>
                  <a:gd name="T32" fmla="*/ 70 w 223"/>
                  <a:gd name="T33" fmla="*/ 206 h 296"/>
                  <a:gd name="T34" fmla="*/ 186 w 223"/>
                  <a:gd name="T35" fmla="*/ 212 h 296"/>
                  <a:gd name="T36" fmla="*/ 202 w 223"/>
                  <a:gd name="T37" fmla="*/ 176 h 296"/>
                  <a:gd name="T38" fmla="*/ 186 w 223"/>
                  <a:gd name="T39" fmla="*/ 212 h 296"/>
                  <a:gd name="T40" fmla="*/ 86 w 223"/>
                  <a:gd name="T41" fmla="*/ 172 h 296"/>
                  <a:gd name="T42" fmla="*/ 104 w 223"/>
                  <a:gd name="T43" fmla="*/ 194 h 296"/>
                  <a:gd name="T44" fmla="*/ 119 w 223"/>
                  <a:gd name="T45" fmla="*/ 186 h 296"/>
                  <a:gd name="T46" fmla="*/ 137 w 223"/>
                  <a:gd name="T47" fmla="*/ 151 h 296"/>
                  <a:gd name="T48" fmla="*/ 119 w 223"/>
                  <a:gd name="T49" fmla="*/ 186 h 296"/>
                  <a:gd name="T50" fmla="*/ 21 w 223"/>
                  <a:gd name="T51" fmla="*/ 147 h 296"/>
                  <a:gd name="T52" fmla="*/ 39 w 223"/>
                  <a:gd name="T53" fmla="*/ 168 h 296"/>
                  <a:gd name="T54" fmla="*/ 153 w 223"/>
                  <a:gd name="T55" fmla="*/ 174 h 296"/>
                  <a:gd name="T56" fmla="*/ 169 w 223"/>
                  <a:gd name="T57" fmla="*/ 139 h 296"/>
                  <a:gd name="T58" fmla="*/ 153 w 223"/>
                  <a:gd name="T59" fmla="*/ 174 h 296"/>
                  <a:gd name="T60" fmla="*/ 55 w 223"/>
                  <a:gd name="T61" fmla="*/ 135 h 296"/>
                  <a:gd name="T62" fmla="*/ 70 w 223"/>
                  <a:gd name="T63" fmla="*/ 157 h 296"/>
                  <a:gd name="T64" fmla="*/ 186 w 223"/>
                  <a:gd name="T65" fmla="*/ 161 h 296"/>
                  <a:gd name="T66" fmla="*/ 202 w 223"/>
                  <a:gd name="T67" fmla="*/ 125 h 296"/>
                  <a:gd name="T68" fmla="*/ 186 w 223"/>
                  <a:gd name="T69" fmla="*/ 161 h 296"/>
                  <a:gd name="T70" fmla="*/ 86 w 223"/>
                  <a:gd name="T71" fmla="*/ 121 h 296"/>
                  <a:gd name="T72" fmla="*/ 104 w 223"/>
                  <a:gd name="T73" fmla="*/ 143 h 296"/>
                  <a:gd name="T74" fmla="*/ 119 w 223"/>
                  <a:gd name="T75" fmla="*/ 137 h 296"/>
                  <a:gd name="T76" fmla="*/ 137 w 223"/>
                  <a:gd name="T77" fmla="*/ 102 h 296"/>
                  <a:gd name="T78" fmla="*/ 119 w 223"/>
                  <a:gd name="T79" fmla="*/ 137 h 296"/>
                  <a:gd name="T80" fmla="*/ 21 w 223"/>
                  <a:gd name="T81" fmla="*/ 98 h 296"/>
                  <a:gd name="T82" fmla="*/ 39 w 223"/>
                  <a:gd name="T83" fmla="*/ 119 h 296"/>
                  <a:gd name="T84" fmla="*/ 153 w 223"/>
                  <a:gd name="T85" fmla="*/ 123 h 296"/>
                  <a:gd name="T86" fmla="*/ 169 w 223"/>
                  <a:gd name="T87" fmla="*/ 88 h 296"/>
                  <a:gd name="T88" fmla="*/ 153 w 223"/>
                  <a:gd name="T89" fmla="*/ 123 h 296"/>
                  <a:gd name="T90" fmla="*/ 55 w 223"/>
                  <a:gd name="T91" fmla="*/ 84 h 296"/>
                  <a:gd name="T92" fmla="*/ 70 w 223"/>
                  <a:gd name="T93" fmla="*/ 106 h 296"/>
                  <a:gd name="T94" fmla="*/ 186 w 223"/>
                  <a:gd name="T95" fmla="*/ 110 h 296"/>
                  <a:gd name="T96" fmla="*/ 202 w 223"/>
                  <a:gd name="T97" fmla="*/ 74 h 296"/>
                  <a:gd name="T98" fmla="*/ 186 w 223"/>
                  <a:gd name="T99" fmla="*/ 110 h 296"/>
                  <a:gd name="T100" fmla="*/ 86 w 223"/>
                  <a:gd name="T101" fmla="*/ 70 h 296"/>
                  <a:gd name="T102" fmla="*/ 104 w 223"/>
                  <a:gd name="T103" fmla="*/ 92 h 296"/>
                  <a:gd name="T104" fmla="*/ 119 w 223"/>
                  <a:gd name="T105" fmla="*/ 86 h 296"/>
                  <a:gd name="T106" fmla="*/ 137 w 223"/>
                  <a:gd name="T107" fmla="*/ 51 h 296"/>
                  <a:gd name="T108" fmla="*/ 119 w 223"/>
                  <a:gd name="T109" fmla="*/ 86 h 296"/>
                  <a:gd name="T110" fmla="*/ 153 w 223"/>
                  <a:gd name="T111" fmla="*/ 45 h 296"/>
                  <a:gd name="T112" fmla="*/ 169 w 223"/>
                  <a:gd name="T113" fmla="*/ 66 h 296"/>
                  <a:gd name="T114" fmla="*/ 186 w 223"/>
                  <a:gd name="T115" fmla="*/ 60 h 296"/>
                  <a:gd name="T116" fmla="*/ 202 w 223"/>
                  <a:gd name="T117" fmla="*/ 25 h 296"/>
                  <a:gd name="T118" fmla="*/ 186 w 223"/>
                  <a:gd name="T119" fmla="*/ 60 h 296"/>
                  <a:gd name="T120" fmla="*/ 0 w 223"/>
                  <a:gd name="T121" fmla="*/ 92 h 296"/>
                  <a:gd name="T122" fmla="*/ 223 w 223"/>
                  <a:gd name="T123" fmla="*/ 20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3" h="296">
                    <a:moveTo>
                      <a:pt x="21" y="276"/>
                    </a:moveTo>
                    <a:lnTo>
                      <a:pt x="21" y="249"/>
                    </a:lnTo>
                    <a:lnTo>
                      <a:pt x="39" y="241"/>
                    </a:lnTo>
                    <a:lnTo>
                      <a:pt x="39" y="271"/>
                    </a:lnTo>
                    <a:lnTo>
                      <a:pt x="21" y="276"/>
                    </a:lnTo>
                    <a:moveTo>
                      <a:pt x="55" y="263"/>
                    </a:moveTo>
                    <a:lnTo>
                      <a:pt x="55" y="235"/>
                    </a:lnTo>
                    <a:lnTo>
                      <a:pt x="70" y="229"/>
                    </a:lnTo>
                    <a:lnTo>
                      <a:pt x="70" y="257"/>
                    </a:lnTo>
                    <a:lnTo>
                      <a:pt x="55" y="263"/>
                    </a:lnTo>
                    <a:moveTo>
                      <a:pt x="86" y="251"/>
                    </a:moveTo>
                    <a:lnTo>
                      <a:pt x="86" y="221"/>
                    </a:lnTo>
                    <a:lnTo>
                      <a:pt x="104" y="216"/>
                    </a:lnTo>
                    <a:lnTo>
                      <a:pt x="104" y="243"/>
                    </a:lnTo>
                    <a:lnTo>
                      <a:pt x="86" y="251"/>
                    </a:lnTo>
                    <a:moveTo>
                      <a:pt x="119" y="237"/>
                    </a:moveTo>
                    <a:lnTo>
                      <a:pt x="119" y="210"/>
                    </a:lnTo>
                    <a:lnTo>
                      <a:pt x="137" y="202"/>
                    </a:lnTo>
                    <a:lnTo>
                      <a:pt x="137" y="231"/>
                    </a:lnTo>
                    <a:lnTo>
                      <a:pt x="119" y="237"/>
                    </a:lnTo>
                    <a:moveTo>
                      <a:pt x="21" y="225"/>
                    </a:moveTo>
                    <a:lnTo>
                      <a:pt x="21" y="198"/>
                    </a:lnTo>
                    <a:lnTo>
                      <a:pt x="39" y="192"/>
                    </a:lnTo>
                    <a:lnTo>
                      <a:pt x="39" y="219"/>
                    </a:lnTo>
                    <a:lnTo>
                      <a:pt x="21" y="225"/>
                    </a:lnTo>
                    <a:moveTo>
                      <a:pt x="153" y="223"/>
                    </a:moveTo>
                    <a:lnTo>
                      <a:pt x="153" y="196"/>
                    </a:lnTo>
                    <a:lnTo>
                      <a:pt x="169" y="188"/>
                    </a:lnTo>
                    <a:lnTo>
                      <a:pt x="169" y="217"/>
                    </a:lnTo>
                    <a:lnTo>
                      <a:pt x="153" y="223"/>
                    </a:lnTo>
                    <a:moveTo>
                      <a:pt x="55" y="214"/>
                    </a:moveTo>
                    <a:lnTo>
                      <a:pt x="55" y="184"/>
                    </a:lnTo>
                    <a:lnTo>
                      <a:pt x="70" y="178"/>
                    </a:lnTo>
                    <a:lnTo>
                      <a:pt x="70" y="206"/>
                    </a:lnTo>
                    <a:lnTo>
                      <a:pt x="55" y="214"/>
                    </a:lnTo>
                    <a:moveTo>
                      <a:pt x="186" y="212"/>
                    </a:moveTo>
                    <a:lnTo>
                      <a:pt x="186" y="182"/>
                    </a:lnTo>
                    <a:lnTo>
                      <a:pt x="202" y="176"/>
                    </a:lnTo>
                    <a:lnTo>
                      <a:pt x="202" y="204"/>
                    </a:lnTo>
                    <a:lnTo>
                      <a:pt x="186" y="212"/>
                    </a:lnTo>
                    <a:moveTo>
                      <a:pt x="86" y="200"/>
                    </a:moveTo>
                    <a:lnTo>
                      <a:pt x="86" y="172"/>
                    </a:lnTo>
                    <a:lnTo>
                      <a:pt x="104" y="164"/>
                    </a:lnTo>
                    <a:lnTo>
                      <a:pt x="104" y="194"/>
                    </a:lnTo>
                    <a:lnTo>
                      <a:pt x="86" y="200"/>
                    </a:lnTo>
                    <a:moveTo>
                      <a:pt x="119" y="186"/>
                    </a:moveTo>
                    <a:lnTo>
                      <a:pt x="119" y="159"/>
                    </a:lnTo>
                    <a:lnTo>
                      <a:pt x="137" y="151"/>
                    </a:lnTo>
                    <a:lnTo>
                      <a:pt x="137" y="180"/>
                    </a:lnTo>
                    <a:lnTo>
                      <a:pt x="119" y="186"/>
                    </a:lnTo>
                    <a:moveTo>
                      <a:pt x="21" y="176"/>
                    </a:moveTo>
                    <a:lnTo>
                      <a:pt x="21" y="147"/>
                    </a:lnTo>
                    <a:lnTo>
                      <a:pt x="39" y="141"/>
                    </a:lnTo>
                    <a:lnTo>
                      <a:pt x="39" y="168"/>
                    </a:lnTo>
                    <a:lnTo>
                      <a:pt x="21" y="176"/>
                    </a:lnTo>
                    <a:moveTo>
                      <a:pt x="153" y="174"/>
                    </a:moveTo>
                    <a:lnTo>
                      <a:pt x="153" y="145"/>
                    </a:lnTo>
                    <a:lnTo>
                      <a:pt x="169" y="139"/>
                    </a:lnTo>
                    <a:lnTo>
                      <a:pt x="169" y="166"/>
                    </a:lnTo>
                    <a:lnTo>
                      <a:pt x="153" y="174"/>
                    </a:lnTo>
                    <a:moveTo>
                      <a:pt x="55" y="163"/>
                    </a:moveTo>
                    <a:lnTo>
                      <a:pt x="55" y="135"/>
                    </a:lnTo>
                    <a:lnTo>
                      <a:pt x="70" y="127"/>
                    </a:lnTo>
                    <a:lnTo>
                      <a:pt x="70" y="157"/>
                    </a:lnTo>
                    <a:lnTo>
                      <a:pt x="55" y="163"/>
                    </a:lnTo>
                    <a:moveTo>
                      <a:pt x="186" y="161"/>
                    </a:moveTo>
                    <a:lnTo>
                      <a:pt x="186" y="133"/>
                    </a:lnTo>
                    <a:lnTo>
                      <a:pt x="202" y="125"/>
                    </a:lnTo>
                    <a:lnTo>
                      <a:pt x="202" y="155"/>
                    </a:lnTo>
                    <a:lnTo>
                      <a:pt x="186" y="161"/>
                    </a:lnTo>
                    <a:moveTo>
                      <a:pt x="86" y="149"/>
                    </a:moveTo>
                    <a:lnTo>
                      <a:pt x="86" y="121"/>
                    </a:lnTo>
                    <a:lnTo>
                      <a:pt x="104" y="113"/>
                    </a:lnTo>
                    <a:lnTo>
                      <a:pt x="104" y="143"/>
                    </a:lnTo>
                    <a:lnTo>
                      <a:pt x="86" y="149"/>
                    </a:lnTo>
                    <a:moveTo>
                      <a:pt x="119" y="137"/>
                    </a:moveTo>
                    <a:lnTo>
                      <a:pt x="119" y="108"/>
                    </a:lnTo>
                    <a:lnTo>
                      <a:pt x="137" y="102"/>
                    </a:lnTo>
                    <a:lnTo>
                      <a:pt x="137" y="129"/>
                    </a:lnTo>
                    <a:lnTo>
                      <a:pt x="119" y="137"/>
                    </a:lnTo>
                    <a:moveTo>
                      <a:pt x="21" y="125"/>
                    </a:moveTo>
                    <a:lnTo>
                      <a:pt x="21" y="98"/>
                    </a:lnTo>
                    <a:lnTo>
                      <a:pt x="39" y="90"/>
                    </a:lnTo>
                    <a:lnTo>
                      <a:pt x="39" y="119"/>
                    </a:lnTo>
                    <a:lnTo>
                      <a:pt x="21" y="125"/>
                    </a:lnTo>
                    <a:moveTo>
                      <a:pt x="153" y="123"/>
                    </a:moveTo>
                    <a:lnTo>
                      <a:pt x="153" y="96"/>
                    </a:lnTo>
                    <a:lnTo>
                      <a:pt x="169" y="88"/>
                    </a:lnTo>
                    <a:lnTo>
                      <a:pt x="169" y="117"/>
                    </a:lnTo>
                    <a:lnTo>
                      <a:pt x="153" y="123"/>
                    </a:lnTo>
                    <a:moveTo>
                      <a:pt x="55" y="111"/>
                    </a:moveTo>
                    <a:lnTo>
                      <a:pt x="55" y="84"/>
                    </a:lnTo>
                    <a:lnTo>
                      <a:pt x="70" y="76"/>
                    </a:lnTo>
                    <a:lnTo>
                      <a:pt x="70" y="106"/>
                    </a:lnTo>
                    <a:lnTo>
                      <a:pt x="55" y="111"/>
                    </a:lnTo>
                    <a:moveTo>
                      <a:pt x="186" y="110"/>
                    </a:moveTo>
                    <a:lnTo>
                      <a:pt x="186" y="82"/>
                    </a:lnTo>
                    <a:lnTo>
                      <a:pt x="202" y="74"/>
                    </a:lnTo>
                    <a:lnTo>
                      <a:pt x="202" y="104"/>
                    </a:lnTo>
                    <a:lnTo>
                      <a:pt x="186" y="110"/>
                    </a:lnTo>
                    <a:moveTo>
                      <a:pt x="86" y="100"/>
                    </a:moveTo>
                    <a:lnTo>
                      <a:pt x="86" y="70"/>
                    </a:lnTo>
                    <a:lnTo>
                      <a:pt x="104" y="64"/>
                    </a:lnTo>
                    <a:lnTo>
                      <a:pt x="104" y="92"/>
                    </a:lnTo>
                    <a:lnTo>
                      <a:pt x="86" y="100"/>
                    </a:lnTo>
                    <a:moveTo>
                      <a:pt x="119" y="86"/>
                    </a:moveTo>
                    <a:lnTo>
                      <a:pt x="119" y="58"/>
                    </a:lnTo>
                    <a:lnTo>
                      <a:pt x="137" y="51"/>
                    </a:lnTo>
                    <a:lnTo>
                      <a:pt x="137" y="80"/>
                    </a:lnTo>
                    <a:lnTo>
                      <a:pt x="119" y="86"/>
                    </a:lnTo>
                    <a:moveTo>
                      <a:pt x="153" y="72"/>
                    </a:moveTo>
                    <a:lnTo>
                      <a:pt x="153" y="45"/>
                    </a:lnTo>
                    <a:lnTo>
                      <a:pt x="169" y="37"/>
                    </a:lnTo>
                    <a:lnTo>
                      <a:pt x="169" y="66"/>
                    </a:lnTo>
                    <a:lnTo>
                      <a:pt x="153" y="72"/>
                    </a:lnTo>
                    <a:moveTo>
                      <a:pt x="186" y="60"/>
                    </a:moveTo>
                    <a:lnTo>
                      <a:pt x="186" y="31"/>
                    </a:lnTo>
                    <a:lnTo>
                      <a:pt x="202" y="25"/>
                    </a:lnTo>
                    <a:lnTo>
                      <a:pt x="202" y="53"/>
                    </a:lnTo>
                    <a:lnTo>
                      <a:pt x="186" y="60"/>
                    </a:lnTo>
                    <a:moveTo>
                      <a:pt x="223" y="0"/>
                    </a:moveTo>
                    <a:lnTo>
                      <a:pt x="0" y="92"/>
                    </a:lnTo>
                    <a:lnTo>
                      <a:pt x="0" y="296"/>
                    </a:lnTo>
                    <a:lnTo>
                      <a:pt x="223" y="202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78" name="Freeform 1562"/>
              <p:cNvSpPr>
                <a:spLocks/>
              </p:cNvSpPr>
              <p:nvPr/>
            </p:nvSpPr>
            <p:spPr bwMode="auto">
              <a:xfrm>
                <a:off x="6583363" y="3414713"/>
                <a:ext cx="28575" cy="5556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8 h 35"/>
                  <a:gd name="T4" fmla="*/ 0 w 18"/>
                  <a:gd name="T5" fmla="*/ 35 h 35"/>
                  <a:gd name="T6" fmla="*/ 18 w 18"/>
                  <a:gd name="T7" fmla="*/ 29 h 35"/>
                  <a:gd name="T8" fmla="*/ 18 w 1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0" y="8"/>
                    </a:lnTo>
                    <a:lnTo>
                      <a:pt x="0" y="35"/>
                    </a:lnTo>
                    <a:lnTo>
                      <a:pt x="18" y="2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79" name="Freeform 1563"/>
              <p:cNvSpPr>
                <a:spLocks/>
              </p:cNvSpPr>
              <p:nvPr/>
            </p:nvSpPr>
            <p:spPr bwMode="auto">
              <a:xfrm>
                <a:off x="6583363" y="3414713"/>
                <a:ext cx="28575" cy="5556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8 h 35"/>
                  <a:gd name="T4" fmla="*/ 0 w 18"/>
                  <a:gd name="T5" fmla="*/ 35 h 35"/>
                  <a:gd name="T6" fmla="*/ 18 w 18"/>
                  <a:gd name="T7" fmla="*/ 29 h 35"/>
                  <a:gd name="T8" fmla="*/ 18 w 1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0" y="8"/>
                    </a:lnTo>
                    <a:lnTo>
                      <a:pt x="0" y="35"/>
                    </a:lnTo>
                    <a:lnTo>
                      <a:pt x="18" y="29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80" name="Freeform 1564"/>
              <p:cNvSpPr>
                <a:spLocks/>
              </p:cNvSpPr>
              <p:nvPr/>
            </p:nvSpPr>
            <p:spPr bwMode="auto">
              <a:xfrm>
                <a:off x="6637338" y="3392488"/>
                <a:ext cx="23813" cy="55563"/>
              </a:xfrm>
              <a:custGeom>
                <a:avLst/>
                <a:gdLst>
                  <a:gd name="T0" fmla="*/ 15 w 15"/>
                  <a:gd name="T1" fmla="*/ 0 h 35"/>
                  <a:gd name="T2" fmla="*/ 0 w 15"/>
                  <a:gd name="T3" fmla="*/ 8 h 35"/>
                  <a:gd name="T4" fmla="*/ 0 w 15"/>
                  <a:gd name="T5" fmla="*/ 35 h 35"/>
                  <a:gd name="T6" fmla="*/ 15 w 15"/>
                  <a:gd name="T7" fmla="*/ 30 h 35"/>
                  <a:gd name="T8" fmla="*/ 15 w 1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5">
                    <a:moveTo>
                      <a:pt x="15" y="0"/>
                    </a:moveTo>
                    <a:lnTo>
                      <a:pt x="0" y="8"/>
                    </a:lnTo>
                    <a:lnTo>
                      <a:pt x="0" y="35"/>
                    </a:lnTo>
                    <a:lnTo>
                      <a:pt x="15" y="3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81" name="Freeform 1565"/>
              <p:cNvSpPr>
                <a:spLocks/>
              </p:cNvSpPr>
              <p:nvPr/>
            </p:nvSpPr>
            <p:spPr bwMode="auto">
              <a:xfrm>
                <a:off x="6637338" y="3392488"/>
                <a:ext cx="23813" cy="55563"/>
              </a:xfrm>
              <a:custGeom>
                <a:avLst/>
                <a:gdLst>
                  <a:gd name="T0" fmla="*/ 15 w 15"/>
                  <a:gd name="T1" fmla="*/ 0 h 35"/>
                  <a:gd name="T2" fmla="*/ 0 w 15"/>
                  <a:gd name="T3" fmla="*/ 8 h 35"/>
                  <a:gd name="T4" fmla="*/ 0 w 15"/>
                  <a:gd name="T5" fmla="*/ 35 h 35"/>
                  <a:gd name="T6" fmla="*/ 15 w 15"/>
                  <a:gd name="T7" fmla="*/ 30 h 35"/>
                  <a:gd name="T8" fmla="*/ 15 w 1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5">
                    <a:moveTo>
                      <a:pt x="15" y="0"/>
                    </a:moveTo>
                    <a:lnTo>
                      <a:pt x="0" y="8"/>
                    </a:lnTo>
                    <a:lnTo>
                      <a:pt x="0" y="35"/>
                    </a:lnTo>
                    <a:lnTo>
                      <a:pt x="15" y="30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82" name="Freeform 1566"/>
              <p:cNvSpPr>
                <a:spLocks/>
              </p:cNvSpPr>
              <p:nvPr/>
            </p:nvSpPr>
            <p:spPr bwMode="auto">
              <a:xfrm>
                <a:off x="6686551" y="3373438"/>
                <a:ext cx="28575" cy="57150"/>
              </a:xfrm>
              <a:custGeom>
                <a:avLst/>
                <a:gdLst>
                  <a:gd name="T0" fmla="*/ 18 w 18"/>
                  <a:gd name="T1" fmla="*/ 0 h 36"/>
                  <a:gd name="T2" fmla="*/ 0 w 18"/>
                  <a:gd name="T3" fmla="*/ 6 h 36"/>
                  <a:gd name="T4" fmla="*/ 0 w 18"/>
                  <a:gd name="T5" fmla="*/ 36 h 36"/>
                  <a:gd name="T6" fmla="*/ 18 w 18"/>
                  <a:gd name="T7" fmla="*/ 28 h 36"/>
                  <a:gd name="T8" fmla="*/ 18 w 1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8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18" y="28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83" name="Freeform 1567"/>
              <p:cNvSpPr>
                <a:spLocks/>
              </p:cNvSpPr>
              <p:nvPr/>
            </p:nvSpPr>
            <p:spPr bwMode="auto">
              <a:xfrm>
                <a:off x="6686551" y="3373438"/>
                <a:ext cx="28575" cy="57150"/>
              </a:xfrm>
              <a:custGeom>
                <a:avLst/>
                <a:gdLst>
                  <a:gd name="T0" fmla="*/ 18 w 18"/>
                  <a:gd name="T1" fmla="*/ 0 h 36"/>
                  <a:gd name="T2" fmla="*/ 0 w 18"/>
                  <a:gd name="T3" fmla="*/ 6 h 36"/>
                  <a:gd name="T4" fmla="*/ 0 w 18"/>
                  <a:gd name="T5" fmla="*/ 36 h 36"/>
                  <a:gd name="T6" fmla="*/ 18 w 18"/>
                  <a:gd name="T7" fmla="*/ 28 h 36"/>
                  <a:gd name="T8" fmla="*/ 18 w 1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8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18" y="28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84" name="Freeform 1568"/>
              <p:cNvSpPr>
                <a:spLocks/>
              </p:cNvSpPr>
              <p:nvPr/>
            </p:nvSpPr>
            <p:spPr bwMode="auto">
              <a:xfrm>
                <a:off x="6738938" y="3352801"/>
                <a:ext cx="28575" cy="5556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7 h 35"/>
                  <a:gd name="T4" fmla="*/ 0 w 18"/>
                  <a:gd name="T5" fmla="*/ 35 h 35"/>
                  <a:gd name="T6" fmla="*/ 18 w 18"/>
                  <a:gd name="T7" fmla="*/ 29 h 35"/>
                  <a:gd name="T8" fmla="*/ 18 w 1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0" y="7"/>
                    </a:lnTo>
                    <a:lnTo>
                      <a:pt x="0" y="35"/>
                    </a:lnTo>
                    <a:lnTo>
                      <a:pt x="18" y="2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85" name="Freeform 1569"/>
              <p:cNvSpPr>
                <a:spLocks/>
              </p:cNvSpPr>
              <p:nvPr/>
            </p:nvSpPr>
            <p:spPr bwMode="auto">
              <a:xfrm>
                <a:off x="6738938" y="3352801"/>
                <a:ext cx="28575" cy="5556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7 h 35"/>
                  <a:gd name="T4" fmla="*/ 0 w 18"/>
                  <a:gd name="T5" fmla="*/ 35 h 35"/>
                  <a:gd name="T6" fmla="*/ 18 w 18"/>
                  <a:gd name="T7" fmla="*/ 29 h 35"/>
                  <a:gd name="T8" fmla="*/ 18 w 1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0" y="7"/>
                    </a:lnTo>
                    <a:lnTo>
                      <a:pt x="0" y="35"/>
                    </a:lnTo>
                    <a:lnTo>
                      <a:pt x="18" y="29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86" name="Freeform 1570"/>
              <p:cNvSpPr>
                <a:spLocks/>
              </p:cNvSpPr>
              <p:nvPr/>
            </p:nvSpPr>
            <p:spPr bwMode="auto">
              <a:xfrm>
                <a:off x="6792913" y="3330576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0 w 16"/>
                  <a:gd name="T3" fmla="*/ 8 h 35"/>
                  <a:gd name="T4" fmla="*/ 0 w 16"/>
                  <a:gd name="T5" fmla="*/ 35 h 35"/>
                  <a:gd name="T6" fmla="*/ 16 w 16"/>
                  <a:gd name="T7" fmla="*/ 29 h 35"/>
                  <a:gd name="T8" fmla="*/ 16 w 1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0" y="8"/>
                    </a:lnTo>
                    <a:lnTo>
                      <a:pt x="0" y="35"/>
                    </a:lnTo>
                    <a:lnTo>
                      <a:pt x="16" y="2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87" name="Freeform 1571"/>
              <p:cNvSpPr>
                <a:spLocks/>
              </p:cNvSpPr>
              <p:nvPr/>
            </p:nvSpPr>
            <p:spPr bwMode="auto">
              <a:xfrm>
                <a:off x="6792913" y="3330576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0 w 16"/>
                  <a:gd name="T3" fmla="*/ 8 h 35"/>
                  <a:gd name="T4" fmla="*/ 0 w 16"/>
                  <a:gd name="T5" fmla="*/ 35 h 35"/>
                  <a:gd name="T6" fmla="*/ 16 w 16"/>
                  <a:gd name="T7" fmla="*/ 29 h 35"/>
                  <a:gd name="T8" fmla="*/ 16 w 1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0" y="8"/>
                    </a:lnTo>
                    <a:lnTo>
                      <a:pt x="0" y="35"/>
                    </a:lnTo>
                    <a:lnTo>
                      <a:pt x="16" y="29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88" name="Freeform 1572"/>
              <p:cNvSpPr>
                <a:spLocks/>
              </p:cNvSpPr>
              <p:nvPr/>
            </p:nvSpPr>
            <p:spPr bwMode="auto">
              <a:xfrm>
                <a:off x="6845301" y="3311526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0 w 16"/>
                  <a:gd name="T3" fmla="*/ 6 h 35"/>
                  <a:gd name="T4" fmla="*/ 0 w 16"/>
                  <a:gd name="T5" fmla="*/ 35 h 35"/>
                  <a:gd name="T6" fmla="*/ 16 w 16"/>
                  <a:gd name="T7" fmla="*/ 28 h 35"/>
                  <a:gd name="T8" fmla="*/ 16 w 1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0" y="6"/>
                    </a:lnTo>
                    <a:lnTo>
                      <a:pt x="0" y="35"/>
                    </a:lnTo>
                    <a:lnTo>
                      <a:pt x="16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89" name="Freeform 1573"/>
              <p:cNvSpPr>
                <a:spLocks/>
              </p:cNvSpPr>
              <p:nvPr/>
            </p:nvSpPr>
            <p:spPr bwMode="auto">
              <a:xfrm>
                <a:off x="6845301" y="3311526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0 w 16"/>
                  <a:gd name="T3" fmla="*/ 6 h 35"/>
                  <a:gd name="T4" fmla="*/ 0 w 16"/>
                  <a:gd name="T5" fmla="*/ 35 h 35"/>
                  <a:gd name="T6" fmla="*/ 16 w 16"/>
                  <a:gd name="T7" fmla="*/ 28 h 35"/>
                  <a:gd name="T8" fmla="*/ 16 w 1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0" y="6"/>
                    </a:lnTo>
                    <a:lnTo>
                      <a:pt x="0" y="35"/>
                    </a:lnTo>
                    <a:lnTo>
                      <a:pt x="16" y="28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90" name="Freeform 1574"/>
              <p:cNvSpPr>
                <a:spLocks/>
              </p:cNvSpPr>
              <p:nvPr/>
            </p:nvSpPr>
            <p:spPr bwMode="auto">
              <a:xfrm>
                <a:off x="6583363" y="3495676"/>
                <a:ext cx="28575" cy="5556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6 h 35"/>
                  <a:gd name="T4" fmla="*/ 0 w 18"/>
                  <a:gd name="T5" fmla="*/ 35 h 35"/>
                  <a:gd name="T6" fmla="*/ 18 w 18"/>
                  <a:gd name="T7" fmla="*/ 27 h 35"/>
                  <a:gd name="T8" fmla="*/ 18 w 1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0" y="6"/>
                    </a:lnTo>
                    <a:lnTo>
                      <a:pt x="0" y="35"/>
                    </a:lnTo>
                    <a:lnTo>
                      <a:pt x="18" y="2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91" name="Freeform 1575"/>
              <p:cNvSpPr>
                <a:spLocks/>
              </p:cNvSpPr>
              <p:nvPr/>
            </p:nvSpPr>
            <p:spPr bwMode="auto">
              <a:xfrm>
                <a:off x="6583363" y="3495676"/>
                <a:ext cx="28575" cy="5556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6 h 35"/>
                  <a:gd name="T4" fmla="*/ 0 w 18"/>
                  <a:gd name="T5" fmla="*/ 35 h 35"/>
                  <a:gd name="T6" fmla="*/ 18 w 18"/>
                  <a:gd name="T7" fmla="*/ 27 h 35"/>
                  <a:gd name="T8" fmla="*/ 18 w 1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0" y="6"/>
                    </a:lnTo>
                    <a:lnTo>
                      <a:pt x="0" y="35"/>
                    </a:lnTo>
                    <a:lnTo>
                      <a:pt x="18" y="27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92" name="Freeform 1576"/>
              <p:cNvSpPr>
                <a:spLocks/>
              </p:cNvSpPr>
              <p:nvPr/>
            </p:nvSpPr>
            <p:spPr bwMode="auto">
              <a:xfrm>
                <a:off x="6637338" y="3473451"/>
                <a:ext cx="23813" cy="57150"/>
              </a:xfrm>
              <a:custGeom>
                <a:avLst/>
                <a:gdLst>
                  <a:gd name="T0" fmla="*/ 15 w 15"/>
                  <a:gd name="T1" fmla="*/ 0 h 36"/>
                  <a:gd name="T2" fmla="*/ 0 w 15"/>
                  <a:gd name="T3" fmla="*/ 8 h 36"/>
                  <a:gd name="T4" fmla="*/ 0 w 15"/>
                  <a:gd name="T5" fmla="*/ 36 h 36"/>
                  <a:gd name="T6" fmla="*/ 15 w 15"/>
                  <a:gd name="T7" fmla="*/ 30 h 36"/>
                  <a:gd name="T8" fmla="*/ 15 w 15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6">
                    <a:moveTo>
                      <a:pt x="15" y="0"/>
                    </a:moveTo>
                    <a:lnTo>
                      <a:pt x="0" y="8"/>
                    </a:lnTo>
                    <a:lnTo>
                      <a:pt x="0" y="36"/>
                    </a:lnTo>
                    <a:lnTo>
                      <a:pt x="15" y="3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93" name="Freeform 1577"/>
              <p:cNvSpPr>
                <a:spLocks/>
              </p:cNvSpPr>
              <p:nvPr/>
            </p:nvSpPr>
            <p:spPr bwMode="auto">
              <a:xfrm>
                <a:off x="6637338" y="3473451"/>
                <a:ext cx="23813" cy="57150"/>
              </a:xfrm>
              <a:custGeom>
                <a:avLst/>
                <a:gdLst>
                  <a:gd name="T0" fmla="*/ 15 w 15"/>
                  <a:gd name="T1" fmla="*/ 0 h 36"/>
                  <a:gd name="T2" fmla="*/ 0 w 15"/>
                  <a:gd name="T3" fmla="*/ 8 h 36"/>
                  <a:gd name="T4" fmla="*/ 0 w 15"/>
                  <a:gd name="T5" fmla="*/ 36 h 36"/>
                  <a:gd name="T6" fmla="*/ 15 w 15"/>
                  <a:gd name="T7" fmla="*/ 30 h 36"/>
                  <a:gd name="T8" fmla="*/ 15 w 15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6">
                    <a:moveTo>
                      <a:pt x="15" y="0"/>
                    </a:moveTo>
                    <a:lnTo>
                      <a:pt x="0" y="8"/>
                    </a:lnTo>
                    <a:lnTo>
                      <a:pt x="0" y="36"/>
                    </a:lnTo>
                    <a:lnTo>
                      <a:pt x="15" y="30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94" name="Freeform 1578"/>
              <p:cNvSpPr>
                <a:spLocks/>
              </p:cNvSpPr>
              <p:nvPr/>
            </p:nvSpPr>
            <p:spPr bwMode="auto">
              <a:xfrm>
                <a:off x="6686551" y="3451226"/>
                <a:ext cx="28575" cy="57150"/>
              </a:xfrm>
              <a:custGeom>
                <a:avLst/>
                <a:gdLst>
                  <a:gd name="T0" fmla="*/ 18 w 18"/>
                  <a:gd name="T1" fmla="*/ 0 h 36"/>
                  <a:gd name="T2" fmla="*/ 0 w 18"/>
                  <a:gd name="T3" fmla="*/ 8 h 36"/>
                  <a:gd name="T4" fmla="*/ 0 w 18"/>
                  <a:gd name="T5" fmla="*/ 36 h 36"/>
                  <a:gd name="T6" fmla="*/ 18 w 18"/>
                  <a:gd name="T7" fmla="*/ 30 h 36"/>
                  <a:gd name="T8" fmla="*/ 18 w 1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8" y="0"/>
                    </a:moveTo>
                    <a:lnTo>
                      <a:pt x="0" y="8"/>
                    </a:lnTo>
                    <a:lnTo>
                      <a:pt x="0" y="36"/>
                    </a:lnTo>
                    <a:lnTo>
                      <a:pt x="18" y="3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95" name="Freeform 1579"/>
              <p:cNvSpPr>
                <a:spLocks/>
              </p:cNvSpPr>
              <p:nvPr/>
            </p:nvSpPr>
            <p:spPr bwMode="auto">
              <a:xfrm>
                <a:off x="6686551" y="3451226"/>
                <a:ext cx="28575" cy="57150"/>
              </a:xfrm>
              <a:custGeom>
                <a:avLst/>
                <a:gdLst>
                  <a:gd name="T0" fmla="*/ 18 w 18"/>
                  <a:gd name="T1" fmla="*/ 0 h 36"/>
                  <a:gd name="T2" fmla="*/ 0 w 18"/>
                  <a:gd name="T3" fmla="*/ 8 h 36"/>
                  <a:gd name="T4" fmla="*/ 0 w 18"/>
                  <a:gd name="T5" fmla="*/ 36 h 36"/>
                  <a:gd name="T6" fmla="*/ 18 w 18"/>
                  <a:gd name="T7" fmla="*/ 30 h 36"/>
                  <a:gd name="T8" fmla="*/ 18 w 1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8" y="0"/>
                    </a:moveTo>
                    <a:lnTo>
                      <a:pt x="0" y="8"/>
                    </a:lnTo>
                    <a:lnTo>
                      <a:pt x="0" y="36"/>
                    </a:lnTo>
                    <a:lnTo>
                      <a:pt x="18" y="30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96" name="Freeform 1580"/>
              <p:cNvSpPr>
                <a:spLocks/>
              </p:cNvSpPr>
              <p:nvPr/>
            </p:nvSpPr>
            <p:spPr bwMode="auto">
              <a:xfrm>
                <a:off x="6738938" y="3433763"/>
                <a:ext cx="28575" cy="5556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6 h 35"/>
                  <a:gd name="T4" fmla="*/ 0 w 18"/>
                  <a:gd name="T5" fmla="*/ 35 h 35"/>
                  <a:gd name="T6" fmla="*/ 18 w 18"/>
                  <a:gd name="T7" fmla="*/ 27 h 35"/>
                  <a:gd name="T8" fmla="*/ 18 w 1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0" y="6"/>
                    </a:lnTo>
                    <a:lnTo>
                      <a:pt x="0" y="35"/>
                    </a:lnTo>
                    <a:lnTo>
                      <a:pt x="18" y="2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97" name="Freeform 1581"/>
              <p:cNvSpPr>
                <a:spLocks/>
              </p:cNvSpPr>
              <p:nvPr/>
            </p:nvSpPr>
            <p:spPr bwMode="auto">
              <a:xfrm>
                <a:off x="6738938" y="3433763"/>
                <a:ext cx="28575" cy="5556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6 h 35"/>
                  <a:gd name="T4" fmla="*/ 0 w 18"/>
                  <a:gd name="T5" fmla="*/ 35 h 35"/>
                  <a:gd name="T6" fmla="*/ 18 w 18"/>
                  <a:gd name="T7" fmla="*/ 27 h 35"/>
                  <a:gd name="T8" fmla="*/ 18 w 1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0" y="6"/>
                    </a:lnTo>
                    <a:lnTo>
                      <a:pt x="0" y="35"/>
                    </a:lnTo>
                    <a:lnTo>
                      <a:pt x="18" y="27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98" name="Freeform 1582"/>
              <p:cNvSpPr>
                <a:spLocks/>
              </p:cNvSpPr>
              <p:nvPr/>
            </p:nvSpPr>
            <p:spPr bwMode="auto">
              <a:xfrm>
                <a:off x="6792913" y="3411538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0 w 16"/>
                  <a:gd name="T3" fmla="*/ 8 h 35"/>
                  <a:gd name="T4" fmla="*/ 0 w 16"/>
                  <a:gd name="T5" fmla="*/ 35 h 35"/>
                  <a:gd name="T6" fmla="*/ 16 w 16"/>
                  <a:gd name="T7" fmla="*/ 29 h 35"/>
                  <a:gd name="T8" fmla="*/ 16 w 1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0" y="8"/>
                    </a:lnTo>
                    <a:lnTo>
                      <a:pt x="0" y="35"/>
                    </a:lnTo>
                    <a:lnTo>
                      <a:pt x="16" y="2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99" name="Freeform 1583"/>
              <p:cNvSpPr>
                <a:spLocks/>
              </p:cNvSpPr>
              <p:nvPr/>
            </p:nvSpPr>
            <p:spPr bwMode="auto">
              <a:xfrm>
                <a:off x="6792913" y="3411538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0 w 16"/>
                  <a:gd name="T3" fmla="*/ 8 h 35"/>
                  <a:gd name="T4" fmla="*/ 0 w 16"/>
                  <a:gd name="T5" fmla="*/ 35 h 35"/>
                  <a:gd name="T6" fmla="*/ 16 w 16"/>
                  <a:gd name="T7" fmla="*/ 29 h 35"/>
                  <a:gd name="T8" fmla="*/ 16 w 1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0" y="8"/>
                    </a:lnTo>
                    <a:lnTo>
                      <a:pt x="0" y="35"/>
                    </a:lnTo>
                    <a:lnTo>
                      <a:pt x="16" y="29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00" name="Freeform 1584"/>
              <p:cNvSpPr>
                <a:spLocks/>
              </p:cNvSpPr>
              <p:nvPr/>
            </p:nvSpPr>
            <p:spPr bwMode="auto">
              <a:xfrm>
                <a:off x="6845301" y="3389313"/>
                <a:ext cx="25400" cy="57150"/>
              </a:xfrm>
              <a:custGeom>
                <a:avLst/>
                <a:gdLst>
                  <a:gd name="T0" fmla="*/ 16 w 16"/>
                  <a:gd name="T1" fmla="*/ 0 h 36"/>
                  <a:gd name="T2" fmla="*/ 0 w 16"/>
                  <a:gd name="T3" fmla="*/ 8 h 36"/>
                  <a:gd name="T4" fmla="*/ 0 w 16"/>
                  <a:gd name="T5" fmla="*/ 36 h 36"/>
                  <a:gd name="T6" fmla="*/ 16 w 16"/>
                  <a:gd name="T7" fmla="*/ 30 h 36"/>
                  <a:gd name="T8" fmla="*/ 16 w 1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6">
                    <a:moveTo>
                      <a:pt x="16" y="0"/>
                    </a:moveTo>
                    <a:lnTo>
                      <a:pt x="0" y="8"/>
                    </a:lnTo>
                    <a:lnTo>
                      <a:pt x="0" y="36"/>
                    </a:lnTo>
                    <a:lnTo>
                      <a:pt x="16" y="3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01" name="Freeform 1585"/>
              <p:cNvSpPr>
                <a:spLocks/>
              </p:cNvSpPr>
              <p:nvPr/>
            </p:nvSpPr>
            <p:spPr bwMode="auto">
              <a:xfrm>
                <a:off x="6845301" y="3389313"/>
                <a:ext cx="25400" cy="57150"/>
              </a:xfrm>
              <a:custGeom>
                <a:avLst/>
                <a:gdLst>
                  <a:gd name="T0" fmla="*/ 16 w 16"/>
                  <a:gd name="T1" fmla="*/ 0 h 36"/>
                  <a:gd name="T2" fmla="*/ 0 w 16"/>
                  <a:gd name="T3" fmla="*/ 8 h 36"/>
                  <a:gd name="T4" fmla="*/ 0 w 16"/>
                  <a:gd name="T5" fmla="*/ 36 h 36"/>
                  <a:gd name="T6" fmla="*/ 16 w 16"/>
                  <a:gd name="T7" fmla="*/ 30 h 36"/>
                  <a:gd name="T8" fmla="*/ 16 w 1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6">
                    <a:moveTo>
                      <a:pt x="16" y="0"/>
                    </a:moveTo>
                    <a:lnTo>
                      <a:pt x="0" y="8"/>
                    </a:lnTo>
                    <a:lnTo>
                      <a:pt x="0" y="36"/>
                    </a:lnTo>
                    <a:lnTo>
                      <a:pt x="16" y="30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02" name="Freeform 1586"/>
              <p:cNvSpPr>
                <a:spLocks/>
              </p:cNvSpPr>
              <p:nvPr/>
            </p:nvSpPr>
            <p:spPr bwMode="auto">
              <a:xfrm>
                <a:off x="6583363" y="3576638"/>
                <a:ext cx="28575" cy="52388"/>
              </a:xfrm>
              <a:custGeom>
                <a:avLst/>
                <a:gdLst>
                  <a:gd name="T0" fmla="*/ 18 w 18"/>
                  <a:gd name="T1" fmla="*/ 0 h 33"/>
                  <a:gd name="T2" fmla="*/ 0 w 18"/>
                  <a:gd name="T3" fmla="*/ 6 h 33"/>
                  <a:gd name="T4" fmla="*/ 0 w 18"/>
                  <a:gd name="T5" fmla="*/ 33 h 33"/>
                  <a:gd name="T6" fmla="*/ 18 w 18"/>
                  <a:gd name="T7" fmla="*/ 27 h 33"/>
                  <a:gd name="T8" fmla="*/ 18 w 1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3">
                    <a:moveTo>
                      <a:pt x="18" y="0"/>
                    </a:moveTo>
                    <a:lnTo>
                      <a:pt x="0" y="6"/>
                    </a:lnTo>
                    <a:lnTo>
                      <a:pt x="0" y="33"/>
                    </a:lnTo>
                    <a:lnTo>
                      <a:pt x="18" y="2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03" name="Freeform 1587"/>
              <p:cNvSpPr>
                <a:spLocks/>
              </p:cNvSpPr>
              <p:nvPr/>
            </p:nvSpPr>
            <p:spPr bwMode="auto">
              <a:xfrm>
                <a:off x="6583363" y="3576638"/>
                <a:ext cx="28575" cy="52388"/>
              </a:xfrm>
              <a:custGeom>
                <a:avLst/>
                <a:gdLst>
                  <a:gd name="T0" fmla="*/ 18 w 18"/>
                  <a:gd name="T1" fmla="*/ 0 h 33"/>
                  <a:gd name="T2" fmla="*/ 0 w 18"/>
                  <a:gd name="T3" fmla="*/ 6 h 33"/>
                  <a:gd name="T4" fmla="*/ 0 w 18"/>
                  <a:gd name="T5" fmla="*/ 33 h 33"/>
                  <a:gd name="T6" fmla="*/ 18 w 18"/>
                  <a:gd name="T7" fmla="*/ 27 h 33"/>
                  <a:gd name="T8" fmla="*/ 18 w 18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3">
                    <a:moveTo>
                      <a:pt x="18" y="0"/>
                    </a:moveTo>
                    <a:lnTo>
                      <a:pt x="0" y="6"/>
                    </a:lnTo>
                    <a:lnTo>
                      <a:pt x="0" y="33"/>
                    </a:lnTo>
                    <a:lnTo>
                      <a:pt x="18" y="27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04" name="Freeform 1588"/>
              <p:cNvSpPr>
                <a:spLocks/>
              </p:cNvSpPr>
              <p:nvPr/>
            </p:nvSpPr>
            <p:spPr bwMode="auto">
              <a:xfrm>
                <a:off x="6637338" y="3554413"/>
                <a:ext cx="23813" cy="57150"/>
              </a:xfrm>
              <a:custGeom>
                <a:avLst/>
                <a:gdLst>
                  <a:gd name="T0" fmla="*/ 15 w 15"/>
                  <a:gd name="T1" fmla="*/ 0 h 36"/>
                  <a:gd name="T2" fmla="*/ 0 w 15"/>
                  <a:gd name="T3" fmla="*/ 6 h 36"/>
                  <a:gd name="T4" fmla="*/ 0 w 15"/>
                  <a:gd name="T5" fmla="*/ 36 h 36"/>
                  <a:gd name="T6" fmla="*/ 15 w 15"/>
                  <a:gd name="T7" fmla="*/ 28 h 36"/>
                  <a:gd name="T8" fmla="*/ 15 w 15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6">
                    <a:moveTo>
                      <a:pt x="15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15" y="2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05" name="Freeform 1589"/>
              <p:cNvSpPr>
                <a:spLocks/>
              </p:cNvSpPr>
              <p:nvPr/>
            </p:nvSpPr>
            <p:spPr bwMode="auto">
              <a:xfrm>
                <a:off x="6637338" y="3554413"/>
                <a:ext cx="23813" cy="57150"/>
              </a:xfrm>
              <a:custGeom>
                <a:avLst/>
                <a:gdLst>
                  <a:gd name="T0" fmla="*/ 15 w 15"/>
                  <a:gd name="T1" fmla="*/ 0 h 36"/>
                  <a:gd name="T2" fmla="*/ 0 w 15"/>
                  <a:gd name="T3" fmla="*/ 6 h 36"/>
                  <a:gd name="T4" fmla="*/ 0 w 15"/>
                  <a:gd name="T5" fmla="*/ 36 h 36"/>
                  <a:gd name="T6" fmla="*/ 15 w 15"/>
                  <a:gd name="T7" fmla="*/ 28 h 36"/>
                  <a:gd name="T8" fmla="*/ 15 w 15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6">
                    <a:moveTo>
                      <a:pt x="15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15" y="28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06" name="Freeform 1590"/>
              <p:cNvSpPr>
                <a:spLocks/>
              </p:cNvSpPr>
              <p:nvPr/>
            </p:nvSpPr>
            <p:spPr bwMode="auto">
              <a:xfrm>
                <a:off x="6686551" y="3532188"/>
                <a:ext cx="28575" cy="57150"/>
              </a:xfrm>
              <a:custGeom>
                <a:avLst/>
                <a:gdLst>
                  <a:gd name="T0" fmla="*/ 18 w 18"/>
                  <a:gd name="T1" fmla="*/ 0 h 36"/>
                  <a:gd name="T2" fmla="*/ 0 w 18"/>
                  <a:gd name="T3" fmla="*/ 8 h 36"/>
                  <a:gd name="T4" fmla="*/ 0 w 18"/>
                  <a:gd name="T5" fmla="*/ 36 h 36"/>
                  <a:gd name="T6" fmla="*/ 18 w 18"/>
                  <a:gd name="T7" fmla="*/ 30 h 36"/>
                  <a:gd name="T8" fmla="*/ 18 w 1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8" y="0"/>
                    </a:moveTo>
                    <a:lnTo>
                      <a:pt x="0" y="8"/>
                    </a:lnTo>
                    <a:lnTo>
                      <a:pt x="0" y="36"/>
                    </a:lnTo>
                    <a:lnTo>
                      <a:pt x="18" y="3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07" name="Freeform 1591"/>
              <p:cNvSpPr>
                <a:spLocks/>
              </p:cNvSpPr>
              <p:nvPr/>
            </p:nvSpPr>
            <p:spPr bwMode="auto">
              <a:xfrm>
                <a:off x="6686551" y="3532188"/>
                <a:ext cx="28575" cy="57150"/>
              </a:xfrm>
              <a:custGeom>
                <a:avLst/>
                <a:gdLst>
                  <a:gd name="T0" fmla="*/ 18 w 18"/>
                  <a:gd name="T1" fmla="*/ 0 h 36"/>
                  <a:gd name="T2" fmla="*/ 0 w 18"/>
                  <a:gd name="T3" fmla="*/ 8 h 36"/>
                  <a:gd name="T4" fmla="*/ 0 w 18"/>
                  <a:gd name="T5" fmla="*/ 36 h 36"/>
                  <a:gd name="T6" fmla="*/ 18 w 18"/>
                  <a:gd name="T7" fmla="*/ 30 h 36"/>
                  <a:gd name="T8" fmla="*/ 18 w 1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8" y="0"/>
                    </a:moveTo>
                    <a:lnTo>
                      <a:pt x="0" y="8"/>
                    </a:lnTo>
                    <a:lnTo>
                      <a:pt x="0" y="36"/>
                    </a:lnTo>
                    <a:lnTo>
                      <a:pt x="18" y="30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08" name="Freeform 1592"/>
              <p:cNvSpPr>
                <a:spLocks/>
              </p:cNvSpPr>
              <p:nvPr/>
            </p:nvSpPr>
            <p:spPr bwMode="auto">
              <a:xfrm>
                <a:off x="6738938" y="3511551"/>
                <a:ext cx="28575" cy="5556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8 h 35"/>
                  <a:gd name="T4" fmla="*/ 0 w 18"/>
                  <a:gd name="T5" fmla="*/ 35 h 35"/>
                  <a:gd name="T6" fmla="*/ 18 w 18"/>
                  <a:gd name="T7" fmla="*/ 29 h 35"/>
                  <a:gd name="T8" fmla="*/ 18 w 1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0" y="8"/>
                    </a:lnTo>
                    <a:lnTo>
                      <a:pt x="0" y="35"/>
                    </a:lnTo>
                    <a:lnTo>
                      <a:pt x="18" y="2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09" name="Freeform 1593"/>
              <p:cNvSpPr>
                <a:spLocks/>
              </p:cNvSpPr>
              <p:nvPr/>
            </p:nvSpPr>
            <p:spPr bwMode="auto">
              <a:xfrm>
                <a:off x="6738938" y="3511551"/>
                <a:ext cx="28575" cy="5556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8 h 35"/>
                  <a:gd name="T4" fmla="*/ 0 w 18"/>
                  <a:gd name="T5" fmla="*/ 35 h 35"/>
                  <a:gd name="T6" fmla="*/ 18 w 18"/>
                  <a:gd name="T7" fmla="*/ 29 h 35"/>
                  <a:gd name="T8" fmla="*/ 18 w 1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0" y="8"/>
                    </a:lnTo>
                    <a:lnTo>
                      <a:pt x="0" y="35"/>
                    </a:lnTo>
                    <a:lnTo>
                      <a:pt x="18" y="29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10" name="Freeform 1594"/>
              <p:cNvSpPr>
                <a:spLocks/>
              </p:cNvSpPr>
              <p:nvPr/>
            </p:nvSpPr>
            <p:spPr bwMode="auto">
              <a:xfrm>
                <a:off x="6792913" y="3492501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0 w 16"/>
                  <a:gd name="T3" fmla="*/ 6 h 35"/>
                  <a:gd name="T4" fmla="*/ 0 w 16"/>
                  <a:gd name="T5" fmla="*/ 35 h 35"/>
                  <a:gd name="T6" fmla="*/ 16 w 16"/>
                  <a:gd name="T7" fmla="*/ 27 h 35"/>
                  <a:gd name="T8" fmla="*/ 16 w 1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0" y="6"/>
                    </a:lnTo>
                    <a:lnTo>
                      <a:pt x="0" y="35"/>
                    </a:lnTo>
                    <a:lnTo>
                      <a:pt x="16" y="2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11" name="Freeform 1595"/>
              <p:cNvSpPr>
                <a:spLocks/>
              </p:cNvSpPr>
              <p:nvPr/>
            </p:nvSpPr>
            <p:spPr bwMode="auto">
              <a:xfrm>
                <a:off x="6792913" y="3492501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0 w 16"/>
                  <a:gd name="T3" fmla="*/ 6 h 35"/>
                  <a:gd name="T4" fmla="*/ 0 w 16"/>
                  <a:gd name="T5" fmla="*/ 35 h 35"/>
                  <a:gd name="T6" fmla="*/ 16 w 16"/>
                  <a:gd name="T7" fmla="*/ 27 h 35"/>
                  <a:gd name="T8" fmla="*/ 16 w 1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0" y="6"/>
                    </a:lnTo>
                    <a:lnTo>
                      <a:pt x="0" y="35"/>
                    </a:lnTo>
                    <a:lnTo>
                      <a:pt x="16" y="27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12" name="Freeform 1596"/>
              <p:cNvSpPr>
                <a:spLocks/>
              </p:cNvSpPr>
              <p:nvPr/>
            </p:nvSpPr>
            <p:spPr bwMode="auto">
              <a:xfrm>
                <a:off x="6845301" y="3470276"/>
                <a:ext cx="25400" cy="57150"/>
              </a:xfrm>
              <a:custGeom>
                <a:avLst/>
                <a:gdLst>
                  <a:gd name="T0" fmla="*/ 16 w 16"/>
                  <a:gd name="T1" fmla="*/ 0 h 36"/>
                  <a:gd name="T2" fmla="*/ 0 w 16"/>
                  <a:gd name="T3" fmla="*/ 8 h 36"/>
                  <a:gd name="T4" fmla="*/ 0 w 16"/>
                  <a:gd name="T5" fmla="*/ 36 h 36"/>
                  <a:gd name="T6" fmla="*/ 16 w 16"/>
                  <a:gd name="T7" fmla="*/ 30 h 36"/>
                  <a:gd name="T8" fmla="*/ 16 w 1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6">
                    <a:moveTo>
                      <a:pt x="16" y="0"/>
                    </a:moveTo>
                    <a:lnTo>
                      <a:pt x="0" y="8"/>
                    </a:lnTo>
                    <a:lnTo>
                      <a:pt x="0" y="36"/>
                    </a:lnTo>
                    <a:lnTo>
                      <a:pt x="16" y="3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13" name="Freeform 1597"/>
              <p:cNvSpPr>
                <a:spLocks/>
              </p:cNvSpPr>
              <p:nvPr/>
            </p:nvSpPr>
            <p:spPr bwMode="auto">
              <a:xfrm>
                <a:off x="6845301" y="3470276"/>
                <a:ext cx="25400" cy="57150"/>
              </a:xfrm>
              <a:custGeom>
                <a:avLst/>
                <a:gdLst>
                  <a:gd name="T0" fmla="*/ 16 w 16"/>
                  <a:gd name="T1" fmla="*/ 0 h 36"/>
                  <a:gd name="T2" fmla="*/ 0 w 16"/>
                  <a:gd name="T3" fmla="*/ 8 h 36"/>
                  <a:gd name="T4" fmla="*/ 0 w 16"/>
                  <a:gd name="T5" fmla="*/ 36 h 36"/>
                  <a:gd name="T6" fmla="*/ 16 w 16"/>
                  <a:gd name="T7" fmla="*/ 30 h 36"/>
                  <a:gd name="T8" fmla="*/ 16 w 1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6">
                    <a:moveTo>
                      <a:pt x="16" y="0"/>
                    </a:moveTo>
                    <a:lnTo>
                      <a:pt x="0" y="8"/>
                    </a:lnTo>
                    <a:lnTo>
                      <a:pt x="0" y="36"/>
                    </a:lnTo>
                    <a:lnTo>
                      <a:pt x="16" y="30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14" name="Freeform 1598"/>
              <p:cNvSpPr>
                <a:spLocks/>
              </p:cNvSpPr>
              <p:nvPr/>
            </p:nvSpPr>
            <p:spPr bwMode="auto">
              <a:xfrm>
                <a:off x="6583363" y="3654426"/>
                <a:ext cx="28575" cy="5556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8 h 35"/>
                  <a:gd name="T4" fmla="*/ 0 w 18"/>
                  <a:gd name="T5" fmla="*/ 35 h 35"/>
                  <a:gd name="T6" fmla="*/ 18 w 18"/>
                  <a:gd name="T7" fmla="*/ 30 h 35"/>
                  <a:gd name="T8" fmla="*/ 18 w 1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0" y="8"/>
                    </a:lnTo>
                    <a:lnTo>
                      <a:pt x="0" y="35"/>
                    </a:lnTo>
                    <a:lnTo>
                      <a:pt x="18" y="3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15" name="Freeform 1599"/>
              <p:cNvSpPr>
                <a:spLocks/>
              </p:cNvSpPr>
              <p:nvPr/>
            </p:nvSpPr>
            <p:spPr bwMode="auto">
              <a:xfrm>
                <a:off x="6583363" y="3654426"/>
                <a:ext cx="28575" cy="5556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8 h 35"/>
                  <a:gd name="T4" fmla="*/ 0 w 18"/>
                  <a:gd name="T5" fmla="*/ 35 h 35"/>
                  <a:gd name="T6" fmla="*/ 18 w 18"/>
                  <a:gd name="T7" fmla="*/ 30 h 35"/>
                  <a:gd name="T8" fmla="*/ 18 w 1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0" y="8"/>
                    </a:lnTo>
                    <a:lnTo>
                      <a:pt x="0" y="35"/>
                    </a:lnTo>
                    <a:lnTo>
                      <a:pt x="18" y="30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16" name="Freeform 1600"/>
              <p:cNvSpPr>
                <a:spLocks/>
              </p:cNvSpPr>
              <p:nvPr/>
            </p:nvSpPr>
            <p:spPr bwMode="auto">
              <a:xfrm>
                <a:off x="6637338" y="3635376"/>
                <a:ext cx="23813" cy="53975"/>
              </a:xfrm>
              <a:custGeom>
                <a:avLst/>
                <a:gdLst>
                  <a:gd name="T0" fmla="*/ 15 w 15"/>
                  <a:gd name="T1" fmla="*/ 0 h 34"/>
                  <a:gd name="T2" fmla="*/ 0 w 15"/>
                  <a:gd name="T3" fmla="*/ 6 h 34"/>
                  <a:gd name="T4" fmla="*/ 0 w 15"/>
                  <a:gd name="T5" fmla="*/ 34 h 34"/>
                  <a:gd name="T6" fmla="*/ 15 w 15"/>
                  <a:gd name="T7" fmla="*/ 28 h 34"/>
                  <a:gd name="T8" fmla="*/ 15 w 1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4">
                    <a:moveTo>
                      <a:pt x="15" y="0"/>
                    </a:moveTo>
                    <a:lnTo>
                      <a:pt x="0" y="6"/>
                    </a:lnTo>
                    <a:lnTo>
                      <a:pt x="0" y="34"/>
                    </a:lnTo>
                    <a:lnTo>
                      <a:pt x="15" y="2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17" name="Freeform 1601"/>
              <p:cNvSpPr>
                <a:spLocks/>
              </p:cNvSpPr>
              <p:nvPr/>
            </p:nvSpPr>
            <p:spPr bwMode="auto">
              <a:xfrm>
                <a:off x="6637338" y="3635376"/>
                <a:ext cx="23813" cy="53975"/>
              </a:xfrm>
              <a:custGeom>
                <a:avLst/>
                <a:gdLst>
                  <a:gd name="T0" fmla="*/ 15 w 15"/>
                  <a:gd name="T1" fmla="*/ 0 h 34"/>
                  <a:gd name="T2" fmla="*/ 0 w 15"/>
                  <a:gd name="T3" fmla="*/ 6 h 34"/>
                  <a:gd name="T4" fmla="*/ 0 w 15"/>
                  <a:gd name="T5" fmla="*/ 34 h 34"/>
                  <a:gd name="T6" fmla="*/ 15 w 15"/>
                  <a:gd name="T7" fmla="*/ 28 h 34"/>
                  <a:gd name="T8" fmla="*/ 15 w 15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4">
                    <a:moveTo>
                      <a:pt x="15" y="0"/>
                    </a:moveTo>
                    <a:lnTo>
                      <a:pt x="0" y="6"/>
                    </a:lnTo>
                    <a:lnTo>
                      <a:pt x="0" y="34"/>
                    </a:lnTo>
                    <a:lnTo>
                      <a:pt x="15" y="28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18" name="Freeform 1602"/>
              <p:cNvSpPr>
                <a:spLocks/>
              </p:cNvSpPr>
              <p:nvPr/>
            </p:nvSpPr>
            <p:spPr bwMode="auto">
              <a:xfrm>
                <a:off x="6686551" y="3614738"/>
                <a:ext cx="28575" cy="5556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5 h 35"/>
                  <a:gd name="T4" fmla="*/ 0 w 18"/>
                  <a:gd name="T5" fmla="*/ 35 h 35"/>
                  <a:gd name="T6" fmla="*/ 18 w 18"/>
                  <a:gd name="T7" fmla="*/ 27 h 35"/>
                  <a:gd name="T8" fmla="*/ 18 w 1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0" y="5"/>
                    </a:lnTo>
                    <a:lnTo>
                      <a:pt x="0" y="35"/>
                    </a:lnTo>
                    <a:lnTo>
                      <a:pt x="18" y="2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19" name="Freeform 1603"/>
              <p:cNvSpPr>
                <a:spLocks/>
              </p:cNvSpPr>
              <p:nvPr/>
            </p:nvSpPr>
            <p:spPr bwMode="auto">
              <a:xfrm>
                <a:off x="6686551" y="3614738"/>
                <a:ext cx="28575" cy="5556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5 h 35"/>
                  <a:gd name="T4" fmla="*/ 0 w 18"/>
                  <a:gd name="T5" fmla="*/ 35 h 35"/>
                  <a:gd name="T6" fmla="*/ 18 w 18"/>
                  <a:gd name="T7" fmla="*/ 27 h 35"/>
                  <a:gd name="T8" fmla="*/ 18 w 1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0" y="5"/>
                    </a:lnTo>
                    <a:lnTo>
                      <a:pt x="0" y="35"/>
                    </a:lnTo>
                    <a:lnTo>
                      <a:pt x="18" y="27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20" name="Freeform 1604"/>
              <p:cNvSpPr>
                <a:spLocks/>
              </p:cNvSpPr>
              <p:nvPr/>
            </p:nvSpPr>
            <p:spPr bwMode="auto">
              <a:xfrm>
                <a:off x="6738938" y="3592513"/>
                <a:ext cx="28575" cy="5556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8 h 35"/>
                  <a:gd name="T4" fmla="*/ 0 w 18"/>
                  <a:gd name="T5" fmla="*/ 35 h 35"/>
                  <a:gd name="T6" fmla="*/ 18 w 18"/>
                  <a:gd name="T7" fmla="*/ 29 h 35"/>
                  <a:gd name="T8" fmla="*/ 18 w 1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0" y="8"/>
                    </a:lnTo>
                    <a:lnTo>
                      <a:pt x="0" y="35"/>
                    </a:lnTo>
                    <a:lnTo>
                      <a:pt x="18" y="2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21" name="Freeform 1605"/>
              <p:cNvSpPr>
                <a:spLocks/>
              </p:cNvSpPr>
              <p:nvPr/>
            </p:nvSpPr>
            <p:spPr bwMode="auto">
              <a:xfrm>
                <a:off x="6738938" y="3592513"/>
                <a:ext cx="28575" cy="55563"/>
              </a:xfrm>
              <a:custGeom>
                <a:avLst/>
                <a:gdLst>
                  <a:gd name="T0" fmla="*/ 18 w 18"/>
                  <a:gd name="T1" fmla="*/ 0 h 35"/>
                  <a:gd name="T2" fmla="*/ 0 w 18"/>
                  <a:gd name="T3" fmla="*/ 8 h 35"/>
                  <a:gd name="T4" fmla="*/ 0 w 18"/>
                  <a:gd name="T5" fmla="*/ 35 h 35"/>
                  <a:gd name="T6" fmla="*/ 18 w 18"/>
                  <a:gd name="T7" fmla="*/ 29 h 35"/>
                  <a:gd name="T8" fmla="*/ 18 w 18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5">
                    <a:moveTo>
                      <a:pt x="18" y="0"/>
                    </a:moveTo>
                    <a:lnTo>
                      <a:pt x="0" y="8"/>
                    </a:lnTo>
                    <a:lnTo>
                      <a:pt x="0" y="35"/>
                    </a:lnTo>
                    <a:lnTo>
                      <a:pt x="18" y="29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22" name="Freeform 1606"/>
              <p:cNvSpPr>
                <a:spLocks/>
              </p:cNvSpPr>
              <p:nvPr/>
            </p:nvSpPr>
            <p:spPr bwMode="auto">
              <a:xfrm>
                <a:off x="6792913" y="3570288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0 w 16"/>
                  <a:gd name="T3" fmla="*/ 8 h 35"/>
                  <a:gd name="T4" fmla="*/ 0 w 16"/>
                  <a:gd name="T5" fmla="*/ 35 h 35"/>
                  <a:gd name="T6" fmla="*/ 16 w 16"/>
                  <a:gd name="T7" fmla="*/ 29 h 35"/>
                  <a:gd name="T8" fmla="*/ 16 w 1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0" y="8"/>
                    </a:lnTo>
                    <a:lnTo>
                      <a:pt x="0" y="35"/>
                    </a:lnTo>
                    <a:lnTo>
                      <a:pt x="16" y="29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23" name="Freeform 1607"/>
              <p:cNvSpPr>
                <a:spLocks/>
              </p:cNvSpPr>
              <p:nvPr/>
            </p:nvSpPr>
            <p:spPr bwMode="auto">
              <a:xfrm>
                <a:off x="6792913" y="3570288"/>
                <a:ext cx="25400" cy="55563"/>
              </a:xfrm>
              <a:custGeom>
                <a:avLst/>
                <a:gdLst>
                  <a:gd name="T0" fmla="*/ 16 w 16"/>
                  <a:gd name="T1" fmla="*/ 0 h 35"/>
                  <a:gd name="T2" fmla="*/ 0 w 16"/>
                  <a:gd name="T3" fmla="*/ 8 h 35"/>
                  <a:gd name="T4" fmla="*/ 0 w 16"/>
                  <a:gd name="T5" fmla="*/ 35 h 35"/>
                  <a:gd name="T6" fmla="*/ 16 w 16"/>
                  <a:gd name="T7" fmla="*/ 29 h 35"/>
                  <a:gd name="T8" fmla="*/ 16 w 16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5">
                    <a:moveTo>
                      <a:pt x="16" y="0"/>
                    </a:moveTo>
                    <a:lnTo>
                      <a:pt x="0" y="8"/>
                    </a:lnTo>
                    <a:lnTo>
                      <a:pt x="0" y="35"/>
                    </a:lnTo>
                    <a:lnTo>
                      <a:pt x="16" y="29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24" name="Freeform 1608"/>
              <p:cNvSpPr>
                <a:spLocks/>
              </p:cNvSpPr>
              <p:nvPr/>
            </p:nvSpPr>
            <p:spPr bwMode="auto">
              <a:xfrm>
                <a:off x="6845301" y="3551238"/>
                <a:ext cx="25400" cy="57150"/>
              </a:xfrm>
              <a:custGeom>
                <a:avLst/>
                <a:gdLst>
                  <a:gd name="T0" fmla="*/ 16 w 16"/>
                  <a:gd name="T1" fmla="*/ 0 h 36"/>
                  <a:gd name="T2" fmla="*/ 0 w 16"/>
                  <a:gd name="T3" fmla="*/ 6 h 36"/>
                  <a:gd name="T4" fmla="*/ 0 w 16"/>
                  <a:gd name="T5" fmla="*/ 36 h 36"/>
                  <a:gd name="T6" fmla="*/ 16 w 16"/>
                  <a:gd name="T7" fmla="*/ 28 h 36"/>
                  <a:gd name="T8" fmla="*/ 16 w 1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6">
                    <a:moveTo>
                      <a:pt x="16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16" y="2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25" name="Freeform 1609"/>
              <p:cNvSpPr>
                <a:spLocks/>
              </p:cNvSpPr>
              <p:nvPr/>
            </p:nvSpPr>
            <p:spPr bwMode="auto">
              <a:xfrm>
                <a:off x="6845301" y="3551238"/>
                <a:ext cx="25400" cy="57150"/>
              </a:xfrm>
              <a:custGeom>
                <a:avLst/>
                <a:gdLst>
                  <a:gd name="T0" fmla="*/ 16 w 16"/>
                  <a:gd name="T1" fmla="*/ 0 h 36"/>
                  <a:gd name="T2" fmla="*/ 0 w 16"/>
                  <a:gd name="T3" fmla="*/ 6 h 36"/>
                  <a:gd name="T4" fmla="*/ 0 w 16"/>
                  <a:gd name="T5" fmla="*/ 36 h 36"/>
                  <a:gd name="T6" fmla="*/ 16 w 16"/>
                  <a:gd name="T7" fmla="*/ 28 h 36"/>
                  <a:gd name="T8" fmla="*/ 16 w 1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6">
                    <a:moveTo>
                      <a:pt x="16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16" y="28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5226" name="Picture 16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1288" y="3406776"/>
                <a:ext cx="74613" cy="35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7" name="Picture 16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3988" y="3413126"/>
                <a:ext cx="36513" cy="74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" name="组合 1"/>
              <p:cNvGrpSpPr/>
              <p:nvPr/>
            </p:nvGrpSpPr>
            <p:grpSpPr>
              <a:xfrm>
                <a:off x="3640138" y="1971676"/>
                <a:ext cx="4545013" cy="3763963"/>
                <a:chOff x="3640138" y="1971676"/>
                <a:chExt cx="4545013" cy="3763963"/>
              </a:xfrm>
            </p:grpSpPr>
            <p:sp>
              <p:nvSpPr>
                <p:cNvPr id="3437" name="Freeform 33"/>
                <p:cNvSpPr>
                  <a:spLocks/>
                </p:cNvSpPr>
                <p:nvPr/>
              </p:nvSpPr>
              <p:spPr bwMode="auto">
                <a:xfrm>
                  <a:off x="3684588" y="3343276"/>
                  <a:ext cx="4452938" cy="2392363"/>
                </a:xfrm>
                <a:custGeom>
                  <a:avLst/>
                  <a:gdLst>
                    <a:gd name="T0" fmla="*/ 1430 w 1430"/>
                    <a:gd name="T1" fmla="*/ 465 h 768"/>
                    <a:gd name="T2" fmla="*/ 1404 w 1430"/>
                    <a:gd name="T3" fmla="*/ 432 h 768"/>
                    <a:gd name="T4" fmla="*/ 640 w 1430"/>
                    <a:gd name="T5" fmla="*/ 23 h 768"/>
                    <a:gd name="T6" fmla="*/ 475 w 1430"/>
                    <a:gd name="T7" fmla="*/ 21 h 768"/>
                    <a:gd name="T8" fmla="*/ 44 w 1430"/>
                    <a:gd name="T9" fmla="*/ 197 h 768"/>
                    <a:gd name="T10" fmla="*/ 0 w 1430"/>
                    <a:gd name="T11" fmla="*/ 242 h 768"/>
                    <a:gd name="T12" fmla="*/ 0 w 1430"/>
                    <a:gd name="T13" fmla="*/ 304 h 768"/>
                    <a:gd name="T14" fmla="*/ 26 w 1430"/>
                    <a:gd name="T15" fmla="*/ 336 h 768"/>
                    <a:gd name="T16" fmla="*/ 791 w 1430"/>
                    <a:gd name="T17" fmla="*/ 745 h 768"/>
                    <a:gd name="T18" fmla="*/ 956 w 1430"/>
                    <a:gd name="T19" fmla="*/ 747 h 768"/>
                    <a:gd name="T20" fmla="*/ 1386 w 1430"/>
                    <a:gd name="T21" fmla="*/ 572 h 768"/>
                    <a:gd name="T22" fmla="*/ 1430 w 1430"/>
                    <a:gd name="T23" fmla="*/ 528 h 768"/>
                    <a:gd name="T24" fmla="*/ 1430 w 1430"/>
                    <a:gd name="T25" fmla="*/ 465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30" h="768">
                      <a:moveTo>
                        <a:pt x="1430" y="465"/>
                      </a:moveTo>
                      <a:cubicBezTo>
                        <a:pt x="1430" y="453"/>
                        <a:pt x="1422" y="442"/>
                        <a:pt x="1404" y="432"/>
                      </a:cubicBezTo>
                      <a:cubicBezTo>
                        <a:pt x="640" y="23"/>
                        <a:pt x="640" y="23"/>
                        <a:pt x="640" y="23"/>
                      </a:cubicBezTo>
                      <a:cubicBezTo>
                        <a:pt x="599" y="1"/>
                        <a:pt x="525" y="0"/>
                        <a:pt x="475" y="21"/>
                      </a:cubicBezTo>
                      <a:cubicBezTo>
                        <a:pt x="44" y="197"/>
                        <a:pt x="44" y="197"/>
                        <a:pt x="44" y="197"/>
                      </a:cubicBezTo>
                      <a:cubicBezTo>
                        <a:pt x="15" y="209"/>
                        <a:pt x="0" y="225"/>
                        <a:pt x="0" y="242"/>
                      </a:cubicBezTo>
                      <a:cubicBezTo>
                        <a:pt x="0" y="304"/>
                        <a:pt x="0" y="304"/>
                        <a:pt x="0" y="304"/>
                      </a:cubicBezTo>
                      <a:cubicBezTo>
                        <a:pt x="1" y="316"/>
                        <a:pt x="9" y="327"/>
                        <a:pt x="26" y="336"/>
                      </a:cubicBezTo>
                      <a:cubicBezTo>
                        <a:pt x="791" y="745"/>
                        <a:pt x="791" y="745"/>
                        <a:pt x="791" y="745"/>
                      </a:cubicBezTo>
                      <a:cubicBezTo>
                        <a:pt x="832" y="767"/>
                        <a:pt x="906" y="768"/>
                        <a:pt x="956" y="747"/>
                      </a:cubicBezTo>
                      <a:cubicBezTo>
                        <a:pt x="1386" y="572"/>
                        <a:pt x="1386" y="572"/>
                        <a:pt x="1386" y="572"/>
                      </a:cubicBezTo>
                      <a:cubicBezTo>
                        <a:pt x="1415" y="560"/>
                        <a:pt x="1430" y="544"/>
                        <a:pt x="1430" y="528"/>
                      </a:cubicBezTo>
                      <a:cubicBezTo>
                        <a:pt x="1430" y="465"/>
                        <a:pt x="1430" y="465"/>
                        <a:pt x="1430" y="465"/>
                      </a:cubicBezTo>
                    </a:path>
                  </a:pathLst>
                </a:custGeom>
                <a:solidFill>
                  <a:srgbClr val="545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3106" name="Picture 3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08413" y="3940176"/>
                  <a:ext cx="28575" cy="28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7" name="Picture 3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08413" y="3941763"/>
                  <a:ext cx="26988" cy="26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8" name="Picture 36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06825" y="3941763"/>
                  <a:ext cx="28575" cy="26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09" name="Picture 3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06825" y="3941763"/>
                  <a:ext cx="28575" cy="26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0" name="Picture 38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0625" y="3946526"/>
                  <a:ext cx="101600" cy="65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1" name="Picture 39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9038" y="3984626"/>
                  <a:ext cx="28575" cy="28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2" name="Picture 40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9038" y="3984626"/>
                  <a:ext cx="28575" cy="28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3" name="Picture 4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9038" y="3984626"/>
                  <a:ext cx="28575" cy="28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5" name="Picture 43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7038" y="4675188"/>
                  <a:ext cx="26988" cy="28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6" name="Picture 44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7038" y="4675188"/>
                  <a:ext cx="28575" cy="28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7" name="Picture 45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7038" y="4676776"/>
                  <a:ext cx="28575" cy="26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8" name="Picture 46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48625" y="4683126"/>
                  <a:ext cx="74613" cy="57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19" name="Picture 47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96250" y="4711701"/>
                  <a:ext cx="28575" cy="28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20" name="Picture 48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97838" y="4713288"/>
                  <a:ext cx="26988" cy="26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38" name="Freeform 49"/>
                <p:cNvSpPr>
                  <a:spLocks/>
                </p:cNvSpPr>
                <p:nvPr/>
              </p:nvSpPr>
              <p:spPr bwMode="auto">
                <a:xfrm>
                  <a:off x="3640138" y="3343276"/>
                  <a:ext cx="4545013" cy="2197100"/>
                </a:xfrm>
                <a:custGeom>
                  <a:avLst/>
                  <a:gdLst>
                    <a:gd name="T0" fmla="*/ 489 w 1459"/>
                    <a:gd name="T1" fmla="*/ 21 h 705"/>
                    <a:gd name="T2" fmla="*/ 58 w 1459"/>
                    <a:gd name="T3" fmla="*/ 197 h 705"/>
                    <a:gd name="T4" fmla="*/ 40 w 1459"/>
                    <a:gd name="T5" fmla="*/ 273 h 705"/>
                    <a:gd name="T6" fmla="*/ 805 w 1459"/>
                    <a:gd name="T7" fmla="*/ 683 h 705"/>
                    <a:gd name="T8" fmla="*/ 970 w 1459"/>
                    <a:gd name="T9" fmla="*/ 685 h 705"/>
                    <a:gd name="T10" fmla="*/ 1400 w 1459"/>
                    <a:gd name="T11" fmla="*/ 509 h 705"/>
                    <a:gd name="T12" fmla="*/ 1418 w 1459"/>
                    <a:gd name="T13" fmla="*/ 432 h 705"/>
                    <a:gd name="T14" fmla="*/ 654 w 1459"/>
                    <a:gd name="T15" fmla="*/ 23 h 705"/>
                    <a:gd name="T16" fmla="*/ 489 w 1459"/>
                    <a:gd name="T17" fmla="*/ 21 h 7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59" h="705">
                      <a:moveTo>
                        <a:pt x="489" y="21"/>
                      </a:moveTo>
                      <a:cubicBezTo>
                        <a:pt x="58" y="197"/>
                        <a:pt x="58" y="197"/>
                        <a:pt x="58" y="197"/>
                      </a:cubicBezTo>
                      <a:cubicBezTo>
                        <a:pt x="8" y="217"/>
                        <a:pt x="0" y="252"/>
                        <a:pt x="40" y="273"/>
                      </a:cubicBezTo>
                      <a:cubicBezTo>
                        <a:pt x="805" y="683"/>
                        <a:pt x="805" y="683"/>
                        <a:pt x="805" y="683"/>
                      </a:cubicBezTo>
                      <a:cubicBezTo>
                        <a:pt x="846" y="705"/>
                        <a:pt x="920" y="705"/>
                        <a:pt x="970" y="685"/>
                      </a:cubicBezTo>
                      <a:cubicBezTo>
                        <a:pt x="1400" y="509"/>
                        <a:pt x="1400" y="509"/>
                        <a:pt x="1400" y="509"/>
                      </a:cubicBezTo>
                      <a:cubicBezTo>
                        <a:pt x="1451" y="489"/>
                        <a:pt x="1459" y="454"/>
                        <a:pt x="1418" y="432"/>
                      </a:cubicBezTo>
                      <a:cubicBezTo>
                        <a:pt x="654" y="23"/>
                        <a:pt x="654" y="23"/>
                        <a:pt x="654" y="23"/>
                      </a:cubicBezTo>
                      <a:cubicBezTo>
                        <a:pt x="613" y="1"/>
                        <a:pt x="539" y="0"/>
                        <a:pt x="489" y="21"/>
                      </a:cubicBezTo>
                    </a:path>
                  </a:pathLst>
                </a:custGeom>
                <a:solidFill>
                  <a:srgbClr val="6161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39" name="Freeform 50"/>
                <p:cNvSpPr>
                  <a:spLocks/>
                </p:cNvSpPr>
                <p:nvPr/>
              </p:nvSpPr>
              <p:spPr bwMode="auto">
                <a:xfrm>
                  <a:off x="3640138" y="3343276"/>
                  <a:ext cx="4545013" cy="2197100"/>
                </a:xfrm>
                <a:custGeom>
                  <a:avLst/>
                  <a:gdLst>
                    <a:gd name="T0" fmla="*/ 489 w 1459"/>
                    <a:gd name="T1" fmla="*/ 21 h 705"/>
                    <a:gd name="T2" fmla="*/ 58 w 1459"/>
                    <a:gd name="T3" fmla="*/ 197 h 705"/>
                    <a:gd name="T4" fmla="*/ 40 w 1459"/>
                    <a:gd name="T5" fmla="*/ 273 h 705"/>
                    <a:gd name="T6" fmla="*/ 805 w 1459"/>
                    <a:gd name="T7" fmla="*/ 683 h 705"/>
                    <a:gd name="T8" fmla="*/ 970 w 1459"/>
                    <a:gd name="T9" fmla="*/ 685 h 705"/>
                    <a:gd name="T10" fmla="*/ 1400 w 1459"/>
                    <a:gd name="T11" fmla="*/ 509 h 705"/>
                    <a:gd name="T12" fmla="*/ 1418 w 1459"/>
                    <a:gd name="T13" fmla="*/ 432 h 705"/>
                    <a:gd name="T14" fmla="*/ 654 w 1459"/>
                    <a:gd name="T15" fmla="*/ 23 h 705"/>
                    <a:gd name="T16" fmla="*/ 489 w 1459"/>
                    <a:gd name="T17" fmla="*/ 21 h 7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59" h="705">
                      <a:moveTo>
                        <a:pt x="489" y="21"/>
                      </a:moveTo>
                      <a:cubicBezTo>
                        <a:pt x="58" y="197"/>
                        <a:pt x="58" y="197"/>
                        <a:pt x="58" y="197"/>
                      </a:cubicBezTo>
                      <a:cubicBezTo>
                        <a:pt x="8" y="217"/>
                        <a:pt x="0" y="252"/>
                        <a:pt x="40" y="273"/>
                      </a:cubicBezTo>
                      <a:cubicBezTo>
                        <a:pt x="805" y="683"/>
                        <a:pt x="805" y="683"/>
                        <a:pt x="805" y="683"/>
                      </a:cubicBezTo>
                      <a:cubicBezTo>
                        <a:pt x="846" y="705"/>
                        <a:pt x="920" y="705"/>
                        <a:pt x="970" y="685"/>
                      </a:cubicBezTo>
                      <a:cubicBezTo>
                        <a:pt x="1400" y="509"/>
                        <a:pt x="1400" y="509"/>
                        <a:pt x="1400" y="509"/>
                      </a:cubicBezTo>
                      <a:cubicBezTo>
                        <a:pt x="1451" y="489"/>
                        <a:pt x="1459" y="454"/>
                        <a:pt x="1418" y="432"/>
                      </a:cubicBezTo>
                      <a:cubicBezTo>
                        <a:pt x="654" y="23"/>
                        <a:pt x="654" y="23"/>
                        <a:pt x="654" y="23"/>
                      </a:cubicBezTo>
                      <a:cubicBezTo>
                        <a:pt x="613" y="1"/>
                        <a:pt x="539" y="0"/>
                        <a:pt x="489" y="21"/>
                      </a:cubicBezTo>
                    </a:path>
                  </a:pathLst>
                </a:custGeom>
                <a:solidFill>
                  <a:srgbClr val="6161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40" name="Freeform 52"/>
                <p:cNvSpPr>
                  <a:spLocks noEditPoints="1"/>
                </p:cNvSpPr>
                <p:nvPr/>
              </p:nvSpPr>
              <p:spPr bwMode="auto">
                <a:xfrm>
                  <a:off x="4279900" y="3932238"/>
                  <a:ext cx="146050" cy="61913"/>
                </a:xfrm>
                <a:custGeom>
                  <a:avLst/>
                  <a:gdLst>
                    <a:gd name="T0" fmla="*/ 44 w 47"/>
                    <a:gd name="T1" fmla="*/ 6 h 20"/>
                    <a:gd name="T2" fmla="*/ 44 w 47"/>
                    <a:gd name="T3" fmla="*/ 6 h 20"/>
                    <a:gd name="T4" fmla="*/ 44 w 47"/>
                    <a:gd name="T5" fmla="*/ 6 h 20"/>
                    <a:gd name="T6" fmla="*/ 44 w 47"/>
                    <a:gd name="T7" fmla="*/ 6 h 20"/>
                    <a:gd name="T8" fmla="*/ 44 w 47"/>
                    <a:gd name="T9" fmla="*/ 6 h 20"/>
                    <a:gd name="T10" fmla="*/ 44 w 47"/>
                    <a:gd name="T11" fmla="*/ 6 h 20"/>
                    <a:gd name="T12" fmla="*/ 40 w 47"/>
                    <a:gd name="T13" fmla="*/ 3 h 20"/>
                    <a:gd name="T14" fmla="*/ 41 w 47"/>
                    <a:gd name="T15" fmla="*/ 4 h 20"/>
                    <a:gd name="T16" fmla="*/ 40 w 47"/>
                    <a:gd name="T17" fmla="*/ 3 h 20"/>
                    <a:gd name="T18" fmla="*/ 11 w 47"/>
                    <a:gd name="T19" fmla="*/ 3 h 20"/>
                    <a:gd name="T20" fmla="*/ 8 w 47"/>
                    <a:gd name="T21" fmla="*/ 17 h 20"/>
                    <a:gd name="T22" fmla="*/ 22 w 47"/>
                    <a:gd name="T23" fmla="*/ 20 h 20"/>
                    <a:gd name="T24" fmla="*/ 37 w 47"/>
                    <a:gd name="T25" fmla="*/ 17 h 20"/>
                    <a:gd name="T26" fmla="*/ 44 w 47"/>
                    <a:gd name="T27" fmla="*/ 6 h 20"/>
                    <a:gd name="T28" fmla="*/ 44 w 47"/>
                    <a:gd name="T29" fmla="*/ 12 h 20"/>
                    <a:gd name="T30" fmla="*/ 41 w 47"/>
                    <a:gd name="T31" fmla="*/ 9 h 20"/>
                    <a:gd name="T32" fmla="*/ 26 w 47"/>
                    <a:gd name="T33" fmla="*/ 6 h 20"/>
                    <a:gd name="T34" fmla="*/ 11 w 47"/>
                    <a:gd name="T35" fmla="*/ 9 h 20"/>
                    <a:gd name="T36" fmla="*/ 4 w 47"/>
                    <a:gd name="T37" fmla="*/ 14 h 20"/>
                    <a:gd name="T38" fmla="*/ 11 w 47"/>
                    <a:gd name="T39" fmla="*/ 3 h 20"/>
                    <a:gd name="T40" fmla="*/ 11 w 47"/>
                    <a:gd name="T41" fmla="*/ 3 h 20"/>
                    <a:gd name="T42" fmla="*/ 11 w 47"/>
                    <a:gd name="T43" fmla="*/ 3 h 20"/>
                    <a:gd name="T44" fmla="*/ 11 w 47"/>
                    <a:gd name="T45" fmla="*/ 3 h 20"/>
                    <a:gd name="T46" fmla="*/ 26 w 47"/>
                    <a:gd name="T47" fmla="*/ 0 h 20"/>
                    <a:gd name="T48" fmla="*/ 40 w 47"/>
                    <a:gd name="T49" fmla="*/ 3 h 20"/>
                    <a:gd name="T50" fmla="*/ 26 w 47"/>
                    <a:gd name="T51" fmla="*/ 0 h 20"/>
                    <a:gd name="T52" fmla="*/ 26 w 47"/>
                    <a:gd name="T53" fmla="*/ 0 h 20"/>
                    <a:gd name="T54" fmla="*/ 26 w 47"/>
                    <a:gd name="T55" fmla="*/ 0 h 20"/>
                    <a:gd name="T56" fmla="*/ 26 w 47"/>
                    <a:gd name="T57" fmla="*/ 0 h 20"/>
                    <a:gd name="T58" fmla="*/ 26 w 47"/>
                    <a:gd name="T5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7" h="20">
                      <a:moveTo>
                        <a:pt x="44" y="6"/>
                      </a:move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4" y="6"/>
                        <a:pt x="44" y="6"/>
                        <a:pt x="44" y="6"/>
                      </a:cubicBezTo>
                      <a:moveTo>
                        <a:pt x="44" y="6"/>
                      </a:move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4" y="6"/>
                        <a:pt x="44" y="6"/>
                        <a:pt x="44" y="6"/>
                      </a:cubicBezTo>
                      <a:moveTo>
                        <a:pt x="40" y="3"/>
                      </a:moveTo>
                      <a:cubicBezTo>
                        <a:pt x="40" y="3"/>
                        <a:pt x="41" y="4"/>
                        <a:pt x="41" y="4"/>
                      </a:cubicBezTo>
                      <a:cubicBezTo>
                        <a:pt x="41" y="4"/>
                        <a:pt x="40" y="3"/>
                        <a:pt x="40" y="3"/>
                      </a:cubicBezTo>
                      <a:moveTo>
                        <a:pt x="11" y="3"/>
                      </a:moveTo>
                      <a:cubicBezTo>
                        <a:pt x="2" y="7"/>
                        <a:pt x="0" y="13"/>
                        <a:pt x="8" y="17"/>
                      </a:cubicBezTo>
                      <a:cubicBezTo>
                        <a:pt x="11" y="19"/>
                        <a:pt x="17" y="20"/>
                        <a:pt x="22" y="20"/>
                      </a:cubicBezTo>
                      <a:cubicBezTo>
                        <a:pt x="28" y="20"/>
                        <a:pt x="33" y="19"/>
                        <a:pt x="37" y="17"/>
                      </a:cubicBezTo>
                      <a:cubicBezTo>
                        <a:pt x="45" y="14"/>
                        <a:pt x="47" y="10"/>
                        <a:pt x="44" y="6"/>
                      </a:cubicBezTo>
                      <a:cubicBezTo>
                        <a:pt x="46" y="8"/>
                        <a:pt x="46" y="10"/>
                        <a:pt x="44" y="12"/>
                      </a:cubicBezTo>
                      <a:cubicBezTo>
                        <a:pt x="44" y="11"/>
                        <a:pt x="42" y="10"/>
                        <a:pt x="41" y="9"/>
                      </a:cubicBezTo>
                      <a:cubicBezTo>
                        <a:pt x="37" y="7"/>
                        <a:pt x="31" y="6"/>
                        <a:pt x="26" y="6"/>
                      </a:cubicBezTo>
                      <a:cubicBezTo>
                        <a:pt x="21" y="6"/>
                        <a:pt x="15" y="7"/>
                        <a:pt x="11" y="9"/>
                      </a:cubicBezTo>
                      <a:cubicBezTo>
                        <a:pt x="7" y="10"/>
                        <a:pt x="5" y="12"/>
                        <a:pt x="4" y="14"/>
                      </a:cubicBezTo>
                      <a:cubicBezTo>
                        <a:pt x="1" y="10"/>
                        <a:pt x="4" y="6"/>
                        <a:pt x="11" y="3"/>
                      </a:cubicBezTo>
                      <a:moveTo>
                        <a:pt x="11" y="3"/>
                      </a:move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moveTo>
                        <a:pt x="26" y="0"/>
                      </a:moveTo>
                      <a:cubicBezTo>
                        <a:pt x="31" y="0"/>
                        <a:pt x="36" y="1"/>
                        <a:pt x="40" y="3"/>
                      </a:cubicBezTo>
                      <a:cubicBezTo>
                        <a:pt x="36" y="1"/>
                        <a:pt x="31" y="0"/>
                        <a:pt x="26" y="0"/>
                      </a:cubicBezTo>
                      <a:moveTo>
                        <a:pt x="26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</a:path>
                  </a:pathLst>
                </a:custGeom>
                <a:solidFill>
                  <a:srgbClr val="4444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41" name="Freeform 53"/>
                <p:cNvSpPr>
                  <a:spLocks noEditPoints="1"/>
                </p:cNvSpPr>
                <p:nvPr/>
              </p:nvSpPr>
              <p:spPr bwMode="auto">
                <a:xfrm>
                  <a:off x="4098925" y="3987801"/>
                  <a:ext cx="3630613" cy="1323975"/>
                </a:xfrm>
                <a:custGeom>
                  <a:avLst/>
                  <a:gdLst>
                    <a:gd name="T0" fmla="*/ 2256 w 2287"/>
                    <a:gd name="T1" fmla="*/ 403 h 834"/>
                    <a:gd name="T2" fmla="*/ 2256 w 2287"/>
                    <a:gd name="T3" fmla="*/ 403 h 834"/>
                    <a:gd name="T4" fmla="*/ 410 w 2287"/>
                    <a:gd name="T5" fmla="*/ 0 h 834"/>
                    <a:gd name="T6" fmla="*/ 12 w 2287"/>
                    <a:gd name="T7" fmla="*/ 163 h 834"/>
                    <a:gd name="T8" fmla="*/ 0 w 2287"/>
                    <a:gd name="T9" fmla="*/ 167 h 834"/>
                    <a:gd name="T10" fmla="*/ 10 w 2287"/>
                    <a:gd name="T11" fmla="*/ 173 h 834"/>
                    <a:gd name="T12" fmla="*/ 1236 w 2287"/>
                    <a:gd name="T13" fmla="*/ 829 h 834"/>
                    <a:gd name="T14" fmla="*/ 1246 w 2287"/>
                    <a:gd name="T15" fmla="*/ 834 h 834"/>
                    <a:gd name="T16" fmla="*/ 1257 w 2287"/>
                    <a:gd name="T17" fmla="*/ 829 h 834"/>
                    <a:gd name="T18" fmla="*/ 2276 w 2287"/>
                    <a:gd name="T19" fmla="*/ 412 h 834"/>
                    <a:gd name="T20" fmla="*/ 2287 w 2287"/>
                    <a:gd name="T21" fmla="*/ 408 h 834"/>
                    <a:gd name="T22" fmla="*/ 2278 w 2287"/>
                    <a:gd name="T23" fmla="*/ 403 h 834"/>
                    <a:gd name="T24" fmla="*/ 1954 w 2287"/>
                    <a:gd name="T25" fmla="*/ 230 h 834"/>
                    <a:gd name="T26" fmla="*/ 1954 w 2287"/>
                    <a:gd name="T27" fmla="*/ 242 h 834"/>
                    <a:gd name="T28" fmla="*/ 2266 w 2287"/>
                    <a:gd name="T29" fmla="*/ 408 h 834"/>
                    <a:gd name="T30" fmla="*/ 1248 w 2287"/>
                    <a:gd name="T31" fmla="*/ 825 h 834"/>
                    <a:gd name="T32" fmla="*/ 39 w 2287"/>
                    <a:gd name="T33" fmla="*/ 177 h 834"/>
                    <a:gd name="T34" fmla="*/ 39 w 2287"/>
                    <a:gd name="T35" fmla="*/ 177 h 834"/>
                    <a:gd name="T36" fmla="*/ 21 w 2287"/>
                    <a:gd name="T37" fmla="*/ 167 h 834"/>
                    <a:gd name="T38" fmla="*/ 416 w 2287"/>
                    <a:gd name="T39" fmla="*/ 6 h 834"/>
                    <a:gd name="T40" fmla="*/ 412 w 2287"/>
                    <a:gd name="T41" fmla="*/ 4 h 834"/>
                    <a:gd name="T42" fmla="*/ 412 w 2287"/>
                    <a:gd name="T43" fmla="*/ 2 h 834"/>
                    <a:gd name="T44" fmla="*/ 410 w 2287"/>
                    <a:gd name="T45" fmla="*/ 4 h 834"/>
                    <a:gd name="T46" fmla="*/ 410 w 2287"/>
                    <a:gd name="T47" fmla="*/ 0 h 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87" h="834">
                      <a:moveTo>
                        <a:pt x="2256" y="403"/>
                      </a:moveTo>
                      <a:lnTo>
                        <a:pt x="2256" y="403"/>
                      </a:lnTo>
                      <a:close/>
                      <a:moveTo>
                        <a:pt x="410" y="0"/>
                      </a:moveTo>
                      <a:lnTo>
                        <a:pt x="12" y="163"/>
                      </a:lnTo>
                      <a:lnTo>
                        <a:pt x="0" y="167"/>
                      </a:lnTo>
                      <a:lnTo>
                        <a:pt x="10" y="173"/>
                      </a:lnTo>
                      <a:lnTo>
                        <a:pt x="1236" y="829"/>
                      </a:lnTo>
                      <a:lnTo>
                        <a:pt x="1246" y="834"/>
                      </a:lnTo>
                      <a:lnTo>
                        <a:pt x="1257" y="829"/>
                      </a:lnTo>
                      <a:lnTo>
                        <a:pt x="2276" y="412"/>
                      </a:lnTo>
                      <a:lnTo>
                        <a:pt x="2287" y="408"/>
                      </a:lnTo>
                      <a:lnTo>
                        <a:pt x="2278" y="403"/>
                      </a:lnTo>
                      <a:lnTo>
                        <a:pt x="1954" y="230"/>
                      </a:lnTo>
                      <a:lnTo>
                        <a:pt x="1954" y="242"/>
                      </a:lnTo>
                      <a:lnTo>
                        <a:pt x="2266" y="408"/>
                      </a:lnTo>
                      <a:lnTo>
                        <a:pt x="1248" y="825"/>
                      </a:lnTo>
                      <a:lnTo>
                        <a:pt x="39" y="177"/>
                      </a:lnTo>
                      <a:lnTo>
                        <a:pt x="39" y="177"/>
                      </a:lnTo>
                      <a:lnTo>
                        <a:pt x="21" y="167"/>
                      </a:lnTo>
                      <a:lnTo>
                        <a:pt x="416" y="6"/>
                      </a:lnTo>
                      <a:lnTo>
                        <a:pt x="412" y="4"/>
                      </a:lnTo>
                      <a:lnTo>
                        <a:pt x="412" y="2"/>
                      </a:lnTo>
                      <a:lnTo>
                        <a:pt x="410" y="4"/>
                      </a:lnTo>
                      <a:lnTo>
                        <a:pt x="410" y="0"/>
                      </a:lnTo>
                      <a:close/>
                    </a:path>
                  </a:pathLst>
                </a:custGeom>
                <a:solidFill>
                  <a:srgbClr val="5555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42" name="Freeform 54"/>
                <p:cNvSpPr>
                  <a:spLocks noEditPoints="1"/>
                </p:cNvSpPr>
                <p:nvPr/>
              </p:nvSpPr>
              <p:spPr bwMode="auto">
                <a:xfrm>
                  <a:off x="4098925" y="3987801"/>
                  <a:ext cx="3630613" cy="1323975"/>
                </a:xfrm>
                <a:custGeom>
                  <a:avLst/>
                  <a:gdLst>
                    <a:gd name="T0" fmla="*/ 2256 w 2287"/>
                    <a:gd name="T1" fmla="*/ 403 h 834"/>
                    <a:gd name="T2" fmla="*/ 2256 w 2287"/>
                    <a:gd name="T3" fmla="*/ 403 h 834"/>
                    <a:gd name="T4" fmla="*/ 410 w 2287"/>
                    <a:gd name="T5" fmla="*/ 0 h 834"/>
                    <a:gd name="T6" fmla="*/ 12 w 2287"/>
                    <a:gd name="T7" fmla="*/ 163 h 834"/>
                    <a:gd name="T8" fmla="*/ 0 w 2287"/>
                    <a:gd name="T9" fmla="*/ 167 h 834"/>
                    <a:gd name="T10" fmla="*/ 10 w 2287"/>
                    <a:gd name="T11" fmla="*/ 173 h 834"/>
                    <a:gd name="T12" fmla="*/ 1236 w 2287"/>
                    <a:gd name="T13" fmla="*/ 829 h 834"/>
                    <a:gd name="T14" fmla="*/ 1246 w 2287"/>
                    <a:gd name="T15" fmla="*/ 834 h 834"/>
                    <a:gd name="T16" fmla="*/ 1257 w 2287"/>
                    <a:gd name="T17" fmla="*/ 829 h 834"/>
                    <a:gd name="T18" fmla="*/ 2276 w 2287"/>
                    <a:gd name="T19" fmla="*/ 412 h 834"/>
                    <a:gd name="T20" fmla="*/ 2287 w 2287"/>
                    <a:gd name="T21" fmla="*/ 408 h 834"/>
                    <a:gd name="T22" fmla="*/ 2278 w 2287"/>
                    <a:gd name="T23" fmla="*/ 403 h 834"/>
                    <a:gd name="T24" fmla="*/ 1954 w 2287"/>
                    <a:gd name="T25" fmla="*/ 230 h 834"/>
                    <a:gd name="T26" fmla="*/ 1954 w 2287"/>
                    <a:gd name="T27" fmla="*/ 242 h 834"/>
                    <a:gd name="T28" fmla="*/ 2266 w 2287"/>
                    <a:gd name="T29" fmla="*/ 408 h 834"/>
                    <a:gd name="T30" fmla="*/ 1248 w 2287"/>
                    <a:gd name="T31" fmla="*/ 825 h 834"/>
                    <a:gd name="T32" fmla="*/ 39 w 2287"/>
                    <a:gd name="T33" fmla="*/ 177 h 834"/>
                    <a:gd name="T34" fmla="*/ 39 w 2287"/>
                    <a:gd name="T35" fmla="*/ 177 h 834"/>
                    <a:gd name="T36" fmla="*/ 21 w 2287"/>
                    <a:gd name="T37" fmla="*/ 167 h 834"/>
                    <a:gd name="T38" fmla="*/ 416 w 2287"/>
                    <a:gd name="T39" fmla="*/ 6 h 834"/>
                    <a:gd name="T40" fmla="*/ 412 w 2287"/>
                    <a:gd name="T41" fmla="*/ 4 h 834"/>
                    <a:gd name="T42" fmla="*/ 412 w 2287"/>
                    <a:gd name="T43" fmla="*/ 2 h 834"/>
                    <a:gd name="T44" fmla="*/ 410 w 2287"/>
                    <a:gd name="T45" fmla="*/ 4 h 834"/>
                    <a:gd name="T46" fmla="*/ 410 w 2287"/>
                    <a:gd name="T47" fmla="*/ 0 h 8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87" h="834">
                      <a:moveTo>
                        <a:pt x="2256" y="403"/>
                      </a:moveTo>
                      <a:lnTo>
                        <a:pt x="2256" y="403"/>
                      </a:lnTo>
                      <a:moveTo>
                        <a:pt x="410" y="0"/>
                      </a:moveTo>
                      <a:lnTo>
                        <a:pt x="12" y="163"/>
                      </a:lnTo>
                      <a:lnTo>
                        <a:pt x="0" y="167"/>
                      </a:lnTo>
                      <a:lnTo>
                        <a:pt x="10" y="173"/>
                      </a:lnTo>
                      <a:lnTo>
                        <a:pt x="1236" y="829"/>
                      </a:lnTo>
                      <a:lnTo>
                        <a:pt x="1246" y="834"/>
                      </a:lnTo>
                      <a:lnTo>
                        <a:pt x="1257" y="829"/>
                      </a:lnTo>
                      <a:lnTo>
                        <a:pt x="2276" y="412"/>
                      </a:lnTo>
                      <a:lnTo>
                        <a:pt x="2287" y="408"/>
                      </a:lnTo>
                      <a:lnTo>
                        <a:pt x="2278" y="403"/>
                      </a:lnTo>
                      <a:lnTo>
                        <a:pt x="1954" y="230"/>
                      </a:lnTo>
                      <a:lnTo>
                        <a:pt x="1954" y="242"/>
                      </a:lnTo>
                      <a:lnTo>
                        <a:pt x="2266" y="408"/>
                      </a:lnTo>
                      <a:lnTo>
                        <a:pt x="1248" y="825"/>
                      </a:lnTo>
                      <a:lnTo>
                        <a:pt x="39" y="177"/>
                      </a:lnTo>
                      <a:lnTo>
                        <a:pt x="39" y="177"/>
                      </a:lnTo>
                      <a:lnTo>
                        <a:pt x="21" y="167"/>
                      </a:lnTo>
                      <a:lnTo>
                        <a:pt x="416" y="6"/>
                      </a:lnTo>
                      <a:lnTo>
                        <a:pt x="412" y="4"/>
                      </a:lnTo>
                      <a:lnTo>
                        <a:pt x="412" y="2"/>
                      </a:lnTo>
                      <a:lnTo>
                        <a:pt x="410" y="4"/>
                      </a:lnTo>
                      <a:lnTo>
                        <a:pt x="41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43" name="Freeform 55"/>
                <p:cNvSpPr>
                  <a:spLocks/>
                </p:cNvSpPr>
                <p:nvPr/>
              </p:nvSpPr>
              <p:spPr bwMode="auto">
                <a:xfrm>
                  <a:off x="4132263" y="3592513"/>
                  <a:ext cx="3563938" cy="1704975"/>
                </a:xfrm>
                <a:custGeom>
                  <a:avLst/>
                  <a:gdLst>
                    <a:gd name="T0" fmla="*/ 2245 w 2245"/>
                    <a:gd name="T1" fmla="*/ 657 h 1074"/>
                    <a:gd name="T2" fmla="*/ 1227 w 2245"/>
                    <a:gd name="T3" fmla="*/ 1074 h 1074"/>
                    <a:gd name="T4" fmla="*/ 0 w 2245"/>
                    <a:gd name="T5" fmla="*/ 416 h 1074"/>
                    <a:gd name="T6" fmla="*/ 1019 w 2245"/>
                    <a:gd name="T7" fmla="*/ 0 h 1074"/>
                    <a:gd name="T8" fmla="*/ 2245 w 2245"/>
                    <a:gd name="T9" fmla="*/ 657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45" h="1074">
                      <a:moveTo>
                        <a:pt x="2245" y="657"/>
                      </a:moveTo>
                      <a:lnTo>
                        <a:pt x="1227" y="1074"/>
                      </a:lnTo>
                      <a:lnTo>
                        <a:pt x="0" y="416"/>
                      </a:lnTo>
                      <a:lnTo>
                        <a:pt x="1019" y="0"/>
                      </a:lnTo>
                      <a:lnTo>
                        <a:pt x="2245" y="6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44" name="Freeform 56"/>
                <p:cNvSpPr>
                  <a:spLocks/>
                </p:cNvSpPr>
                <p:nvPr/>
              </p:nvSpPr>
              <p:spPr bwMode="auto">
                <a:xfrm>
                  <a:off x="4132263" y="3592513"/>
                  <a:ext cx="3563938" cy="1704975"/>
                </a:xfrm>
                <a:custGeom>
                  <a:avLst/>
                  <a:gdLst>
                    <a:gd name="T0" fmla="*/ 2245 w 2245"/>
                    <a:gd name="T1" fmla="*/ 657 h 1074"/>
                    <a:gd name="T2" fmla="*/ 1227 w 2245"/>
                    <a:gd name="T3" fmla="*/ 1074 h 1074"/>
                    <a:gd name="T4" fmla="*/ 0 w 2245"/>
                    <a:gd name="T5" fmla="*/ 416 h 1074"/>
                    <a:gd name="T6" fmla="*/ 1019 w 2245"/>
                    <a:gd name="T7" fmla="*/ 0 h 1074"/>
                    <a:gd name="T8" fmla="*/ 2245 w 2245"/>
                    <a:gd name="T9" fmla="*/ 657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45" h="1074">
                      <a:moveTo>
                        <a:pt x="2245" y="657"/>
                      </a:moveTo>
                      <a:lnTo>
                        <a:pt x="1227" y="1074"/>
                      </a:lnTo>
                      <a:lnTo>
                        <a:pt x="0" y="416"/>
                      </a:lnTo>
                      <a:lnTo>
                        <a:pt x="1019" y="0"/>
                      </a:lnTo>
                      <a:lnTo>
                        <a:pt x="2245" y="657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45" name="Freeform 57"/>
                <p:cNvSpPr>
                  <a:spLocks/>
                </p:cNvSpPr>
                <p:nvPr/>
              </p:nvSpPr>
              <p:spPr bwMode="auto">
                <a:xfrm>
                  <a:off x="4132263" y="3592513"/>
                  <a:ext cx="3563938" cy="1704975"/>
                </a:xfrm>
                <a:custGeom>
                  <a:avLst/>
                  <a:gdLst>
                    <a:gd name="T0" fmla="*/ 2129 w 2245"/>
                    <a:gd name="T1" fmla="*/ 595 h 1074"/>
                    <a:gd name="T2" fmla="*/ 1019 w 2245"/>
                    <a:gd name="T3" fmla="*/ 0 h 1074"/>
                    <a:gd name="T4" fmla="*/ 0 w 2245"/>
                    <a:gd name="T5" fmla="*/ 416 h 1074"/>
                    <a:gd name="T6" fmla="*/ 118 w 2245"/>
                    <a:gd name="T7" fmla="*/ 479 h 1074"/>
                    <a:gd name="T8" fmla="*/ 1109 w 2245"/>
                    <a:gd name="T9" fmla="*/ 1011 h 1074"/>
                    <a:gd name="T10" fmla="*/ 1227 w 2245"/>
                    <a:gd name="T11" fmla="*/ 1074 h 1074"/>
                    <a:gd name="T12" fmla="*/ 2245 w 2245"/>
                    <a:gd name="T13" fmla="*/ 657 h 1074"/>
                    <a:gd name="T14" fmla="*/ 2129 w 2245"/>
                    <a:gd name="T15" fmla="*/ 595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45" h="1074">
                      <a:moveTo>
                        <a:pt x="2129" y="595"/>
                      </a:moveTo>
                      <a:lnTo>
                        <a:pt x="1019" y="0"/>
                      </a:lnTo>
                      <a:lnTo>
                        <a:pt x="0" y="416"/>
                      </a:lnTo>
                      <a:lnTo>
                        <a:pt x="118" y="479"/>
                      </a:lnTo>
                      <a:lnTo>
                        <a:pt x="1109" y="1011"/>
                      </a:lnTo>
                      <a:lnTo>
                        <a:pt x="1227" y="1074"/>
                      </a:lnTo>
                      <a:lnTo>
                        <a:pt x="2245" y="657"/>
                      </a:lnTo>
                      <a:lnTo>
                        <a:pt x="2129" y="595"/>
                      </a:lnTo>
                      <a:close/>
                    </a:path>
                  </a:pathLst>
                </a:custGeom>
                <a:solidFill>
                  <a:srgbClr val="B2B4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46" name="Freeform 58"/>
                <p:cNvSpPr>
                  <a:spLocks/>
                </p:cNvSpPr>
                <p:nvPr/>
              </p:nvSpPr>
              <p:spPr bwMode="auto">
                <a:xfrm>
                  <a:off x="4132263" y="3592513"/>
                  <a:ext cx="3563938" cy="1704975"/>
                </a:xfrm>
                <a:custGeom>
                  <a:avLst/>
                  <a:gdLst>
                    <a:gd name="T0" fmla="*/ 2129 w 2245"/>
                    <a:gd name="T1" fmla="*/ 595 h 1074"/>
                    <a:gd name="T2" fmla="*/ 1019 w 2245"/>
                    <a:gd name="T3" fmla="*/ 0 h 1074"/>
                    <a:gd name="T4" fmla="*/ 0 w 2245"/>
                    <a:gd name="T5" fmla="*/ 416 h 1074"/>
                    <a:gd name="T6" fmla="*/ 118 w 2245"/>
                    <a:gd name="T7" fmla="*/ 479 h 1074"/>
                    <a:gd name="T8" fmla="*/ 1109 w 2245"/>
                    <a:gd name="T9" fmla="*/ 1011 h 1074"/>
                    <a:gd name="T10" fmla="*/ 1227 w 2245"/>
                    <a:gd name="T11" fmla="*/ 1074 h 1074"/>
                    <a:gd name="T12" fmla="*/ 2245 w 2245"/>
                    <a:gd name="T13" fmla="*/ 657 h 1074"/>
                    <a:gd name="T14" fmla="*/ 2129 w 2245"/>
                    <a:gd name="T15" fmla="*/ 595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45" h="1074">
                      <a:moveTo>
                        <a:pt x="2129" y="595"/>
                      </a:moveTo>
                      <a:lnTo>
                        <a:pt x="1019" y="0"/>
                      </a:lnTo>
                      <a:lnTo>
                        <a:pt x="0" y="416"/>
                      </a:lnTo>
                      <a:lnTo>
                        <a:pt x="118" y="479"/>
                      </a:lnTo>
                      <a:lnTo>
                        <a:pt x="1109" y="1011"/>
                      </a:lnTo>
                      <a:lnTo>
                        <a:pt x="1227" y="1074"/>
                      </a:lnTo>
                      <a:lnTo>
                        <a:pt x="2245" y="657"/>
                      </a:lnTo>
                      <a:lnTo>
                        <a:pt x="2129" y="59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47" name="Freeform 59"/>
                <p:cNvSpPr>
                  <a:spLocks noEditPoints="1"/>
                </p:cNvSpPr>
                <p:nvPr/>
              </p:nvSpPr>
              <p:spPr bwMode="auto">
                <a:xfrm>
                  <a:off x="4516438" y="3783013"/>
                  <a:ext cx="246063" cy="114300"/>
                </a:xfrm>
                <a:custGeom>
                  <a:avLst/>
                  <a:gdLst>
                    <a:gd name="T0" fmla="*/ 4 w 79"/>
                    <a:gd name="T1" fmla="*/ 25 h 37"/>
                    <a:gd name="T2" fmla="*/ 4 w 79"/>
                    <a:gd name="T3" fmla="*/ 25 h 37"/>
                    <a:gd name="T4" fmla="*/ 4 w 79"/>
                    <a:gd name="T5" fmla="*/ 25 h 37"/>
                    <a:gd name="T6" fmla="*/ 4 w 79"/>
                    <a:gd name="T7" fmla="*/ 25 h 37"/>
                    <a:gd name="T8" fmla="*/ 4 w 79"/>
                    <a:gd name="T9" fmla="*/ 25 h 37"/>
                    <a:gd name="T10" fmla="*/ 4 w 79"/>
                    <a:gd name="T11" fmla="*/ 25 h 37"/>
                    <a:gd name="T12" fmla="*/ 4 w 79"/>
                    <a:gd name="T13" fmla="*/ 25 h 37"/>
                    <a:gd name="T14" fmla="*/ 4 w 79"/>
                    <a:gd name="T15" fmla="*/ 25 h 37"/>
                    <a:gd name="T16" fmla="*/ 4 w 79"/>
                    <a:gd name="T17" fmla="*/ 25 h 37"/>
                    <a:gd name="T18" fmla="*/ 5 w 79"/>
                    <a:gd name="T19" fmla="*/ 25 h 37"/>
                    <a:gd name="T20" fmla="*/ 5 w 79"/>
                    <a:gd name="T21" fmla="*/ 25 h 37"/>
                    <a:gd name="T22" fmla="*/ 5 w 79"/>
                    <a:gd name="T23" fmla="*/ 25 h 37"/>
                    <a:gd name="T24" fmla="*/ 79 w 79"/>
                    <a:gd name="T25" fmla="*/ 0 h 37"/>
                    <a:gd name="T26" fmla="*/ 5 w 79"/>
                    <a:gd name="T27" fmla="*/ 31 h 37"/>
                    <a:gd name="T28" fmla="*/ 3 w 79"/>
                    <a:gd name="T29" fmla="*/ 31 h 37"/>
                    <a:gd name="T30" fmla="*/ 4 w 79"/>
                    <a:gd name="T31" fmla="*/ 25 h 37"/>
                    <a:gd name="T32" fmla="*/ 7 w 79"/>
                    <a:gd name="T33" fmla="*/ 34 h 37"/>
                    <a:gd name="T34" fmla="*/ 21 w 79"/>
                    <a:gd name="T35" fmla="*/ 37 h 37"/>
                    <a:gd name="T36" fmla="*/ 26 w 79"/>
                    <a:gd name="T37" fmla="*/ 37 h 37"/>
                    <a:gd name="T38" fmla="*/ 79 w 79"/>
                    <a:gd name="T39" fmla="*/ 15 h 37"/>
                    <a:gd name="T40" fmla="*/ 79 w 79"/>
                    <a:gd name="T4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9" h="37">
                      <a:moveTo>
                        <a:pt x="4" y="25"/>
                      </a:move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moveTo>
                        <a:pt x="4" y="25"/>
                      </a:move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moveTo>
                        <a:pt x="4" y="25"/>
                      </a:move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moveTo>
                        <a:pt x="5" y="25"/>
                      </a:move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moveTo>
                        <a:pt x="79" y="0"/>
                      </a:move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4" y="31"/>
                        <a:pt x="4" y="31"/>
                        <a:pt x="3" y="31"/>
                      </a:cubicBezTo>
                      <a:cubicBezTo>
                        <a:pt x="1" y="29"/>
                        <a:pt x="1" y="27"/>
                        <a:pt x="4" y="25"/>
                      </a:cubicBezTo>
                      <a:cubicBezTo>
                        <a:pt x="0" y="27"/>
                        <a:pt x="2" y="31"/>
                        <a:pt x="7" y="34"/>
                      </a:cubicBezTo>
                      <a:cubicBezTo>
                        <a:pt x="11" y="36"/>
                        <a:pt x="16" y="37"/>
                        <a:pt x="21" y="37"/>
                      </a:cubicBezTo>
                      <a:cubicBezTo>
                        <a:pt x="23" y="37"/>
                        <a:pt x="25" y="37"/>
                        <a:pt x="26" y="37"/>
                      </a:cubicBezTo>
                      <a:cubicBezTo>
                        <a:pt x="79" y="15"/>
                        <a:pt x="79" y="15"/>
                        <a:pt x="79" y="15"/>
                      </a:cubicBezTo>
                      <a:cubicBezTo>
                        <a:pt x="79" y="0"/>
                        <a:pt x="79" y="0"/>
                        <a:pt x="79" y="0"/>
                      </a:cubicBezTo>
                    </a:path>
                  </a:pathLst>
                </a:custGeom>
                <a:solidFill>
                  <a:srgbClr val="4444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55" name="Freeform 60"/>
                <p:cNvSpPr>
                  <a:spLocks noEditPoints="1"/>
                </p:cNvSpPr>
                <p:nvPr/>
              </p:nvSpPr>
              <p:spPr bwMode="auto">
                <a:xfrm>
                  <a:off x="6861175" y="4987926"/>
                  <a:ext cx="457200" cy="187325"/>
                </a:xfrm>
                <a:custGeom>
                  <a:avLst/>
                  <a:gdLst>
                    <a:gd name="T0" fmla="*/ 139 w 147"/>
                    <a:gd name="T1" fmla="*/ 21 h 60"/>
                    <a:gd name="T2" fmla="*/ 139 w 147"/>
                    <a:gd name="T3" fmla="*/ 21 h 60"/>
                    <a:gd name="T4" fmla="*/ 139 w 147"/>
                    <a:gd name="T5" fmla="*/ 21 h 60"/>
                    <a:gd name="T6" fmla="*/ 139 w 147"/>
                    <a:gd name="T7" fmla="*/ 21 h 60"/>
                    <a:gd name="T8" fmla="*/ 139 w 147"/>
                    <a:gd name="T9" fmla="*/ 21 h 60"/>
                    <a:gd name="T10" fmla="*/ 139 w 147"/>
                    <a:gd name="T11" fmla="*/ 21 h 60"/>
                    <a:gd name="T12" fmla="*/ 139 w 147"/>
                    <a:gd name="T13" fmla="*/ 21 h 60"/>
                    <a:gd name="T14" fmla="*/ 139 w 147"/>
                    <a:gd name="T15" fmla="*/ 21 h 60"/>
                    <a:gd name="T16" fmla="*/ 139 w 147"/>
                    <a:gd name="T17" fmla="*/ 21 h 60"/>
                    <a:gd name="T18" fmla="*/ 81 w 147"/>
                    <a:gd name="T19" fmla="*/ 0 h 60"/>
                    <a:gd name="T20" fmla="*/ 65 w 147"/>
                    <a:gd name="T21" fmla="*/ 3 h 60"/>
                    <a:gd name="T22" fmla="*/ 11 w 147"/>
                    <a:gd name="T23" fmla="*/ 25 h 60"/>
                    <a:gd name="T24" fmla="*/ 4 w 147"/>
                    <a:gd name="T25" fmla="*/ 31 h 60"/>
                    <a:gd name="T26" fmla="*/ 11 w 147"/>
                    <a:gd name="T27" fmla="*/ 19 h 60"/>
                    <a:gd name="T28" fmla="*/ 8 w 147"/>
                    <a:gd name="T29" fmla="*/ 34 h 60"/>
                    <a:gd name="T30" fmla="*/ 51 w 147"/>
                    <a:gd name="T31" fmla="*/ 57 h 60"/>
                    <a:gd name="T32" fmla="*/ 66 w 147"/>
                    <a:gd name="T33" fmla="*/ 60 h 60"/>
                    <a:gd name="T34" fmla="*/ 82 w 147"/>
                    <a:gd name="T35" fmla="*/ 57 h 60"/>
                    <a:gd name="T36" fmla="*/ 136 w 147"/>
                    <a:gd name="T37" fmla="*/ 35 h 60"/>
                    <a:gd name="T38" fmla="*/ 139 w 147"/>
                    <a:gd name="T39" fmla="*/ 21 h 60"/>
                    <a:gd name="T40" fmla="*/ 143 w 147"/>
                    <a:gd name="T41" fmla="*/ 30 h 60"/>
                    <a:gd name="T42" fmla="*/ 139 w 147"/>
                    <a:gd name="T43" fmla="*/ 27 h 60"/>
                    <a:gd name="T44" fmla="*/ 96 w 147"/>
                    <a:gd name="T45" fmla="*/ 4 h 60"/>
                    <a:gd name="T46" fmla="*/ 81 w 147"/>
                    <a:gd name="T4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7" h="60">
                      <a:moveTo>
                        <a:pt x="139" y="21"/>
                      </a:move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moveTo>
                        <a:pt x="139" y="21"/>
                      </a:move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moveTo>
                        <a:pt x="139" y="21"/>
                      </a:move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moveTo>
                        <a:pt x="81" y="0"/>
                      </a:moveTo>
                      <a:cubicBezTo>
                        <a:pt x="75" y="0"/>
                        <a:pt x="70" y="1"/>
                        <a:pt x="65" y="3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8" y="27"/>
                        <a:pt x="5" y="29"/>
                        <a:pt x="4" y="31"/>
                      </a:cubicBezTo>
                      <a:cubicBezTo>
                        <a:pt x="2" y="27"/>
                        <a:pt x="4" y="22"/>
                        <a:pt x="11" y="19"/>
                      </a:cubicBezTo>
                      <a:cubicBezTo>
                        <a:pt x="2" y="23"/>
                        <a:pt x="0" y="30"/>
                        <a:pt x="8" y="34"/>
                      </a:cubicBezTo>
                      <a:cubicBezTo>
                        <a:pt x="51" y="57"/>
                        <a:pt x="51" y="57"/>
                        <a:pt x="51" y="57"/>
                      </a:cubicBezTo>
                      <a:cubicBezTo>
                        <a:pt x="55" y="59"/>
                        <a:pt x="61" y="60"/>
                        <a:pt x="66" y="60"/>
                      </a:cubicBezTo>
                      <a:cubicBezTo>
                        <a:pt x="72" y="60"/>
                        <a:pt x="77" y="59"/>
                        <a:pt x="82" y="57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45" y="32"/>
                        <a:pt x="147" y="25"/>
                        <a:pt x="139" y="21"/>
                      </a:cubicBezTo>
                      <a:cubicBezTo>
                        <a:pt x="144" y="24"/>
                        <a:pt x="145" y="27"/>
                        <a:pt x="143" y="30"/>
                      </a:cubicBezTo>
                      <a:cubicBezTo>
                        <a:pt x="142" y="29"/>
                        <a:pt x="141" y="28"/>
                        <a:pt x="139" y="27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2" y="1"/>
                        <a:pt x="86" y="0"/>
                        <a:pt x="81" y="0"/>
                      </a:cubicBezTo>
                    </a:path>
                  </a:pathLst>
                </a:custGeom>
                <a:solidFill>
                  <a:srgbClr val="4444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2" name="Freeform 61"/>
                <p:cNvSpPr>
                  <a:spLocks noEditPoints="1"/>
                </p:cNvSpPr>
                <p:nvPr/>
              </p:nvSpPr>
              <p:spPr bwMode="auto">
                <a:xfrm>
                  <a:off x="4313238" y="3932238"/>
                  <a:ext cx="103188" cy="19050"/>
                </a:xfrm>
                <a:custGeom>
                  <a:avLst/>
                  <a:gdLst>
                    <a:gd name="T0" fmla="*/ 33 w 33"/>
                    <a:gd name="T1" fmla="*/ 6 h 6"/>
                    <a:gd name="T2" fmla="*/ 33 w 33"/>
                    <a:gd name="T3" fmla="*/ 6 h 6"/>
                    <a:gd name="T4" fmla="*/ 33 w 33"/>
                    <a:gd name="T5" fmla="*/ 6 h 6"/>
                    <a:gd name="T6" fmla="*/ 33 w 33"/>
                    <a:gd name="T7" fmla="*/ 6 h 6"/>
                    <a:gd name="T8" fmla="*/ 33 w 33"/>
                    <a:gd name="T9" fmla="*/ 6 h 6"/>
                    <a:gd name="T10" fmla="*/ 33 w 33"/>
                    <a:gd name="T11" fmla="*/ 6 h 6"/>
                    <a:gd name="T12" fmla="*/ 30 w 33"/>
                    <a:gd name="T13" fmla="*/ 4 h 6"/>
                    <a:gd name="T14" fmla="*/ 30 w 33"/>
                    <a:gd name="T15" fmla="*/ 4 h 6"/>
                    <a:gd name="T16" fmla="*/ 33 w 33"/>
                    <a:gd name="T17" fmla="*/ 6 h 6"/>
                    <a:gd name="T18" fmla="*/ 30 w 33"/>
                    <a:gd name="T19" fmla="*/ 4 h 6"/>
                    <a:gd name="T20" fmla="*/ 30 w 33"/>
                    <a:gd name="T21" fmla="*/ 4 h 6"/>
                    <a:gd name="T22" fmla="*/ 29 w 33"/>
                    <a:gd name="T23" fmla="*/ 3 h 6"/>
                    <a:gd name="T24" fmla="*/ 29 w 33"/>
                    <a:gd name="T25" fmla="*/ 3 h 6"/>
                    <a:gd name="T26" fmla="*/ 29 w 33"/>
                    <a:gd name="T27" fmla="*/ 3 h 6"/>
                    <a:gd name="T28" fmla="*/ 15 w 33"/>
                    <a:gd name="T29" fmla="*/ 0 h 6"/>
                    <a:gd name="T30" fmla="*/ 0 w 33"/>
                    <a:gd name="T31" fmla="*/ 3 h 6"/>
                    <a:gd name="T32" fmla="*/ 15 w 33"/>
                    <a:gd name="T33" fmla="*/ 0 h 6"/>
                    <a:gd name="T34" fmla="*/ 15 w 33"/>
                    <a:gd name="T35" fmla="*/ 0 h 6"/>
                    <a:gd name="T36" fmla="*/ 15 w 33"/>
                    <a:gd name="T37" fmla="*/ 0 h 6"/>
                    <a:gd name="T38" fmla="*/ 15 w 33"/>
                    <a:gd name="T39" fmla="*/ 0 h 6"/>
                    <a:gd name="T40" fmla="*/ 15 w 33"/>
                    <a:gd name="T4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3" h="6">
                      <a:moveTo>
                        <a:pt x="33" y="6"/>
                      </a:move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moveTo>
                        <a:pt x="33" y="6"/>
                      </a:move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moveTo>
                        <a:pt x="30" y="4"/>
                      </a:move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1" y="4"/>
                        <a:pt x="32" y="5"/>
                        <a:pt x="33" y="6"/>
                      </a:cubicBezTo>
                      <a:cubicBezTo>
                        <a:pt x="32" y="5"/>
                        <a:pt x="31" y="4"/>
                        <a:pt x="30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moveTo>
                        <a:pt x="29" y="3"/>
                      </a:move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moveTo>
                        <a:pt x="15" y="0"/>
                      </a:moveTo>
                      <a:cubicBezTo>
                        <a:pt x="10" y="1"/>
                        <a:pt x="5" y="1"/>
                        <a:pt x="0" y="3"/>
                      </a:cubicBezTo>
                      <a:cubicBezTo>
                        <a:pt x="5" y="1"/>
                        <a:pt x="10" y="1"/>
                        <a:pt x="15" y="0"/>
                      </a:cubicBezTo>
                      <a:moveTo>
                        <a:pt x="15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</a:path>
                  </a:pathLst>
                </a:custGeom>
                <a:solidFill>
                  <a:srgbClr val="4545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3" name="Freeform 62"/>
                <p:cNvSpPr>
                  <a:spLocks/>
                </p:cNvSpPr>
                <p:nvPr/>
              </p:nvSpPr>
              <p:spPr bwMode="auto">
                <a:xfrm>
                  <a:off x="4283075" y="3932238"/>
                  <a:ext cx="139700" cy="42863"/>
                </a:xfrm>
                <a:custGeom>
                  <a:avLst/>
                  <a:gdLst>
                    <a:gd name="T0" fmla="*/ 25 w 45"/>
                    <a:gd name="T1" fmla="*/ 0 h 14"/>
                    <a:gd name="T2" fmla="*/ 25 w 45"/>
                    <a:gd name="T3" fmla="*/ 0 h 14"/>
                    <a:gd name="T4" fmla="*/ 10 w 45"/>
                    <a:gd name="T5" fmla="*/ 3 h 14"/>
                    <a:gd name="T6" fmla="*/ 10 w 45"/>
                    <a:gd name="T7" fmla="*/ 3 h 14"/>
                    <a:gd name="T8" fmla="*/ 10 w 45"/>
                    <a:gd name="T9" fmla="*/ 3 h 14"/>
                    <a:gd name="T10" fmla="*/ 10 w 45"/>
                    <a:gd name="T11" fmla="*/ 3 h 14"/>
                    <a:gd name="T12" fmla="*/ 3 w 45"/>
                    <a:gd name="T13" fmla="*/ 14 h 14"/>
                    <a:gd name="T14" fmla="*/ 10 w 45"/>
                    <a:gd name="T15" fmla="*/ 9 h 14"/>
                    <a:gd name="T16" fmla="*/ 25 w 45"/>
                    <a:gd name="T17" fmla="*/ 6 h 14"/>
                    <a:gd name="T18" fmla="*/ 40 w 45"/>
                    <a:gd name="T19" fmla="*/ 9 h 14"/>
                    <a:gd name="T20" fmla="*/ 43 w 45"/>
                    <a:gd name="T21" fmla="*/ 12 h 14"/>
                    <a:gd name="T22" fmla="*/ 43 w 45"/>
                    <a:gd name="T23" fmla="*/ 6 h 14"/>
                    <a:gd name="T24" fmla="*/ 43 w 45"/>
                    <a:gd name="T25" fmla="*/ 6 h 14"/>
                    <a:gd name="T26" fmla="*/ 43 w 45"/>
                    <a:gd name="T27" fmla="*/ 6 h 14"/>
                    <a:gd name="T28" fmla="*/ 43 w 45"/>
                    <a:gd name="T29" fmla="*/ 6 h 14"/>
                    <a:gd name="T30" fmla="*/ 43 w 45"/>
                    <a:gd name="T31" fmla="*/ 6 h 14"/>
                    <a:gd name="T32" fmla="*/ 40 w 45"/>
                    <a:gd name="T33" fmla="*/ 4 h 14"/>
                    <a:gd name="T34" fmla="*/ 40 w 45"/>
                    <a:gd name="T35" fmla="*/ 4 h 14"/>
                    <a:gd name="T36" fmla="*/ 39 w 45"/>
                    <a:gd name="T37" fmla="*/ 3 h 14"/>
                    <a:gd name="T38" fmla="*/ 39 w 45"/>
                    <a:gd name="T39" fmla="*/ 3 h 14"/>
                    <a:gd name="T40" fmla="*/ 25 w 45"/>
                    <a:gd name="T41" fmla="*/ 0 h 14"/>
                    <a:gd name="T42" fmla="*/ 25 w 45"/>
                    <a:gd name="T4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5" h="14">
                      <a:moveTo>
                        <a:pt x="25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0" y="1"/>
                        <a:pt x="15" y="1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3" y="6"/>
                        <a:pt x="0" y="10"/>
                        <a:pt x="3" y="14"/>
                      </a:cubicBezTo>
                      <a:cubicBezTo>
                        <a:pt x="4" y="12"/>
                        <a:pt x="6" y="10"/>
                        <a:pt x="10" y="9"/>
                      </a:cubicBezTo>
                      <a:cubicBezTo>
                        <a:pt x="14" y="7"/>
                        <a:pt x="20" y="6"/>
                        <a:pt x="25" y="6"/>
                      </a:cubicBezTo>
                      <a:cubicBezTo>
                        <a:pt x="30" y="6"/>
                        <a:pt x="36" y="7"/>
                        <a:pt x="40" y="9"/>
                      </a:cubicBezTo>
                      <a:cubicBezTo>
                        <a:pt x="41" y="10"/>
                        <a:pt x="43" y="11"/>
                        <a:pt x="43" y="12"/>
                      </a:cubicBezTo>
                      <a:cubicBezTo>
                        <a:pt x="45" y="10"/>
                        <a:pt x="45" y="8"/>
                        <a:pt x="43" y="6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2" y="5"/>
                        <a:pt x="41" y="4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0" y="4"/>
                        <a:pt x="39" y="3"/>
                        <a:pt x="39" y="3"/>
                      </a:cubicBezTo>
                      <a:cubicBezTo>
                        <a:pt x="39" y="3"/>
                        <a:pt x="39" y="3"/>
                        <a:pt x="39" y="3"/>
                      </a:cubicBezTo>
                      <a:cubicBezTo>
                        <a:pt x="35" y="1"/>
                        <a:pt x="30" y="0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</a:path>
                  </a:pathLst>
                </a:custGeom>
                <a:solidFill>
                  <a:srgbClr val="303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4" name="Freeform 63"/>
                <p:cNvSpPr>
                  <a:spLocks noEditPoints="1"/>
                </p:cNvSpPr>
                <p:nvPr/>
              </p:nvSpPr>
              <p:spPr bwMode="auto">
                <a:xfrm>
                  <a:off x="4529138" y="3725863"/>
                  <a:ext cx="404813" cy="134938"/>
                </a:xfrm>
                <a:custGeom>
                  <a:avLst/>
                  <a:gdLst>
                    <a:gd name="T0" fmla="*/ 0 w 130"/>
                    <a:gd name="T1" fmla="*/ 43 h 43"/>
                    <a:gd name="T2" fmla="*/ 0 w 130"/>
                    <a:gd name="T3" fmla="*/ 43 h 43"/>
                    <a:gd name="T4" fmla="*/ 0 w 130"/>
                    <a:gd name="T5" fmla="*/ 43 h 43"/>
                    <a:gd name="T6" fmla="*/ 0 w 130"/>
                    <a:gd name="T7" fmla="*/ 43 h 43"/>
                    <a:gd name="T8" fmla="*/ 0 w 130"/>
                    <a:gd name="T9" fmla="*/ 43 h 43"/>
                    <a:gd name="T10" fmla="*/ 0 w 130"/>
                    <a:gd name="T11" fmla="*/ 43 h 43"/>
                    <a:gd name="T12" fmla="*/ 0 w 130"/>
                    <a:gd name="T13" fmla="*/ 43 h 43"/>
                    <a:gd name="T14" fmla="*/ 0 w 130"/>
                    <a:gd name="T15" fmla="*/ 43 h 43"/>
                    <a:gd name="T16" fmla="*/ 0 w 130"/>
                    <a:gd name="T17" fmla="*/ 43 h 43"/>
                    <a:gd name="T18" fmla="*/ 1 w 130"/>
                    <a:gd name="T19" fmla="*/ 43 h 43"/>
                    <a:gd name="T20" fmla="*/ 0 w 130"/>
                    <a:gd name="T21" fmla="*/ 43 h 43"/>
                    <a:gd name="T22" fmla="*/ 1 w 130"/>
                    <a:gd name="T23" fmla="*/ 43 h 43"/>
                    <a:gd name="T24" fmla="*/ 75 w 130"/>
                    <a:gd name="T25" fmla="*/ 13 h 43"/>
                    <a:gd name="T26" fmla="*/ 1 w 130"/>
                    <a:gd name="T27" fmla="*/ 43 h 43"/>
                    <a:gd name="T28" fmla="*/ 1 w 130"/>
                    <a:gd name="T29" fmla="*/ 43 h 43"/>
                    <a:gd name="T30" fmla="*/ 1 w 130"/>
                    <a:gd name="T31" fmla="*/ 43 h 43"/>
                    <a:gd name="T32" fmla="*/ 75 w 130"/>
                    <a:gd name="T33" fmla="*/ 13 h 43"/>
                    <a:gd name="T34" fmla="*/ 123 w 130"/>
                    <a:gd name="T35" fmla="*/ 0 h 43"/>
                    <a:gd name="T36" fmla="*/ 123 w 130"/>
                    <a:gd name="T37" fmla="*/ 0 h 43"/>
                    <a:gd name="T38" fmla="*/ 127 w 130"/>
                    <a:gd name="T39" fmla="*/ 2 h 43"/>
                    <a:gd name="T40" fmla="*/ 130 w 130"/>
                    <a:gd name="T41" fmla="*/ 4 h 43"/>
                    <a:gd name="T42" fmla="*/ 130 w 130"/>
                    <a:gd name="T43" fmla="*/ 4 h 43"/>
                    <a:gd name="T44" fmla="*/ 127 w 130"/>
                    <a:gd name="T45" fmla="*/ 2 h 43"/>
                    <a:gd name="T46" fmla="*/ 123 w 130"/>
                    <a:gd name="T4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30" h="43">
                      <a:moveTo>
                        <a:pt x="0" y="43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3"/>
                        <a:pt x="0" y="43"/>
                        <a:pt x="0" y="43"/>
                      </a:cubicBezTo>
                      <a:moveTo>
                        <a:pt x="0" y="43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3"/>
                        <a:pt x="0" y="43"/>
                        <a:pt x="0" y="43"/>
                      </a:cubicBezTo>
                      <a:moveTo>
                        <a:pt x="0" y="43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3"/>
                        <a:pt x="0" y="43"/>
                        <a:pt x="0" y="43"/>
                      </a:cubicBezTo>
                      <a:moveTo>
                        <a:pt x="1" y="43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0" y="43"/>
                        <a:pt x="0" y="43"/>
                        <a:pt x="1" y="43"/>
                      </a:cubicBezTo>
                      <a:moveTo>
                        <a:pt x="75" y="13"/>
                      </a:move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75" y="13"/>
                        <a:pt x="75" y="13"/>
                        <a:pt x="75" y="13"/>
                      </a:cubicBezTo>
                      <a:moveTo>
                        <a:pt x="123" y="0"/>
                      </a:move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124" y="1"/>
                        <a:pt x="126" y="1"/>
                        <a:pt x="127" y="2"/>
                      </a:cubicBezTo>
                      <a:cubicBezTo>
                        <a:pt x="128" y="2"/>
                        <a:pt x="129" y="3"/>
                        <a:pt x="130" y="4"/>
                      </a:cubicBezTo>
                      <a:cubicBezTo>
                        <a:pt x="130" y="4"/>
                        <a:pt x="130" y="4"/>
                        <a:pt x="130" y="4"/>
                      </a:cubicBezTo>
                      <a:cubicBezTo>
                        <a:pt x="129" y="3"/>
                        <a:pt x="128" y="2"/>
                        <a:pt x="127" y="2"/>
                      </a:cubicBezTo>
                      <a:cubicBezTo>
                        <a:pt x="126" y="1"/>
                        <a:pt x="124" y="1"/>
                        <a:pt x="123" y="0"/>
                      </a:cubicBezTo>
                    </a:path>
                  </a:pathLst>
                </a:custGeom>
                <a:solidFill>
                  <a:srgbClr val="4545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5" name="Freeform 64"/>
                <p:cNvSpPr>
                  <a:spLocks noEditPoints="1"/>
                </p:cNvSpPr>
                <p:nvPr/>
              </p:nvSpPr>
              <p:spPr bwMode="auto">
                <a:xfrm>
                  <a:off x="4519613" y="3725863"/>
                  <a:ext cx="414338" cy="152400"/>
                </a:xfrm>
                <a:custGeom>
                  <a:avLst/>
                  <a:gdLst>
                    <a:gd name="T0" fmla="*/ 78 w 133"/>
                    <a:gd name="T1" fmla="*/ 13 h 49"/>
                    <a:gd name="T2" fmla="*/ 4 w 133"/>
                    <a:gd name="T3" fmla="*/ 43 h 49"/>
                    <a:gd name="T4" fmla="*/ 4 w 133"/>
                    <a:gd name="T5" fmla="*/ 43 h 49"/>
                    <a:gd name="T6" fmla="*/ 4 w 133"/>
                    <a:gd name="T7" fmla="*/ 43 h 49"/>
                    <a:gd name="T8" fmla="*/ 3 w 133"/>
                    <a:gd name="T9" fmla="*/ 43 h 49"/>
                    <a:gd name="T10" fmla="*/ 3 w 133"/>
                    <a:gd name="T11" fmla="*/ 43 h 49"/>
                    <a:gd name="T12" fmla="*/ 3 w 133"/>
                    <a:gd name="T13" fmla="*/ 43 h 49"/>
                    <a:gd name="T14" fmla="*/ 3 w 133"/>
                    <a:gd name="T15" fmla="*/ 43 h 49"/>
                    <a:gd name="T16" fmla="*/ 3 w 133"/>
                    <a:gd name="T17" fmla="*/ 43 h 49"/>
                    <a:gd name="T18" fmla="*/ 3 w 133"/>
                    <a:gd name="T19" fmla="*/ 43 h 49"/>
                    <a:gd name="T20" fmla="*/ 3 w 133"/>
                    <a:gd name="T21" fmla="*/ 43 h 49"/>
                    <a:gd name="T22" fmla="*/ 2 w 133"/>
                    <a:gd name="T23" fmla="*/ 49 h 49"/>
                    <a:gd name="T24" fmla="*/ 4 w 133"/>
                    <a:gd name="T25" fmla="*/ 49 h 49"/>
                    <a:gd name="T26" fmla="*/ 78 w 133"/>
                    <a:gd name="T27" fmla="*/ 18 h 49"/>
                    <a:gd name="T28" fmla="*/ 78 w 133"/>
                    <a:gd name="T29" fmla="*/ 13 h 49"/>
                    <a:gd name="T30" fmla="*/ 126 w 133"/>
                    <a:gd name="T31" fmla="*/ 0 h 49"/>
                    <a:gd name="T32" fmla="*/ 133 w 133"/>
                    <a:gd name="T33" fmla="*/ 4 h 49"/>
                    <a:gd name="T34" fmla="*/ 130 w 133"/>
                    <a:gd name="T35" fmla="*/ 2 h 49"/>
                    <a:gd name="T36" fmla="*/ 126 w 133"/>
                    <a:gd name="T3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3" h="49">
                      <a:moveTo>
                        <a:pt x="78" y="13"/>
                      </a:move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0" y="45"/>
                        <a:pt x="0" y="47"/>
                        <a:pt x="2" y="49"/>
                      </a:cubicBezTo>
                      <a:cubicBezTo>
                        <a:pt x="3" y="49"/>
                        <a:pt x="3" y="49"/>
                        <a:pt x="4" y="49"/>
                      </a:cubicBezTo>
                      <a:cubicBezTo>
                        <a:pt x="78" y="18"/>
                        <a:pt x="78" y="18"/>
                        <a:pt x="78" y="18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moveTo>
                        <a:pt x="126" y="0"/>
                      </a:moveTo>
                      <a:cubicBezTo>
                        <a:pt x="133" y="4"/>
                        <a:pt x="133" y="4"/>
                        <a:pt x="133" y="4"/>
                      </a:cubicBezTo>
                      <a:cubicBezTo>
                        <a:pt x="132" y="3"/>
                        <a:pt x="131" y="2"/>
                        <a:pt x="130" y="2"/>
                      </a:cubicBezTo>
                      <a:cubicBezTo>
                        <a:pt x="129" y="1"/>
                        <a:pt x="127" y="1"/>
                        <a:pt x="126" y="0"/>
                      </a:cubicBezTo>
                    </a:path>
                  </a:pathLst>
                </a:custGeom>
                <a:solidFill>
                  <a:srgbClr val="303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6" name="Freeform 65"/>
                <p:cNvSpPr>
                  <a:spLocks noEditPoints="1"/>
                </p:cNvSpPr>
                <p:nvPr/>
              </p:nvSpPr>
              <p:spPr bwMode="auto">
                <a:xfrm>
                  <a:off x="6896100" y="4972051"/>
                  <a:ext cx="398463" cy="82550"/>
                </a:xfrm>
                <a:custGeom>
                  <a:avLst/>
                  <a:gdLst>
                    <a:gd name="T0" fmla="*/ 128 w 128"/>
                    <a:gd name="T1" fmla="*/ 26 h 26"/>
                    <a:gd name="T2" fmla="*/ 128 w 128"/>
                    <a:gd name="T3" fmla="*/ 26 h 26"/>
                    <a:gd name="T4" fmla="*/ 128 w 128"/>
                    <a:gd name="T5" fmla="*/ 26 h 26"/>
                    <a:gd name="T6" fmla="*/ 128 w 128"/>
                    <a:gd name="T7" fmla="*/ 26 h 26"/>
                    <a:gd name="T8" fmla="*/ 128 w 128"/>
                    <a:gd name="T9" fmla="*/ 26 h 26"/>
                    <a:gd name="T10" fmla="*/ 128 w 128"/>
                    <a:gd name="T11" fmla="*/ 26 h 26"/>
                    <a:gd name="T12" fmla="*/ 128 w 128"/>
                    <a:gd name="T13" fmla="*/ 26 h 26"/>
                    <a:gd name="T14" fmla="*/ 128 w 128"/>
                    <a:gd name="T15" fmla="*/ 26 h 26"/>
                    <a:gd name="T16" fmla="*/ 128 w 128"/>
                    <a:gd name="T17" fmla="*/ 26 h 26"/>
                    <a:gd name="T18" fmla="*/ 70 w 128"/>
                    <a:gd name="T19" fmla="*/ 0 h 26"/>
                    <a:gd name="T20" fmla="*/ 54 w 128"/>
                    <a:gd name="T21" fmla="*/ 3 h 26"/>
                    <a:gd name="T22" fmla="*/ 0 w 128"/>
                    <a:gd name="T23" fmla="*/ 24 h 26"/>
                    <a:gd name="T24" fmla="*/ 0 w 128"/>
                    <a:gd name="T25" fmla="*/ 24 h 26"/>
                    <a:gd name="T26" fmla="*/ 0 w 128"/>
                    <a:gd name="T27" fmla="*/ 24 h 26"/>
                    <a:gd name="T28" fmla="*/ 54 w 128"/>
                    <a:gd name="T29" fmla="*/ 3 h 26"/>
                    <a:gd name="T30" fmla="*/ 70 w 128"/>
                    <a:gd name="T31" fmla="*/ 0 h 26"/>
                    <a:gd name="T32" fmla="*/ 85 w 128"/>
                    <a:gd name="T33" fmla="*/ 3 h 26"/>
                    <a:gd name="T34" fmla="*/ 128 w 128"/>
                    <a:gd name="T35" fmla="*/ 26 h 26"/>
                    <a:gd name="T36" fmla="*/ 128 w 128"/>
                    <a:gd name="T37" fmla="*/ 26 h 26"/>
                    <a:gd name="T38" fmla="*/ 128 w 128"/>
                    <a:gd name="T39" fmla="*/ 26 h 26"/>
                    <a:gd name="T40" fmla="*/ 85 w 128"/>
                    <a:gd name="T41" fmla="*/ 3 h 26"/>
                    <a:gd name="T42" fmla="*/ 70 w 128"/>
                    <a:gd name="T4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8" h="26">
                      <a:moveTo>
                        <a:pt x="128" y="26"/>
                      </a:moveTo>
                      <a:cubicBezTo>
                        <a:pt x="128" y="26"/>
                        <a:pt x="128" y="26"/>
                        <a:pt x="128" y="26"/>
                      </a:cubicBezTo>
                      <a:cubicBezTo>
                        <a:pt x="128" y="26"/>
                        <a:pt x="128" y="26"/>
                        <a:pt x="128" y="26"/>
                      </a:cubicBezTo>
                      <a:moveTo>
                        <a:pt x="128" y="26"/>
                      </a:moveTo>
                      <a:cubicBezTo>
                        <a:pt x="128" y="26"/>
                        <a:pt x="128" y="26"/>
                        <a:pt x="128" y="26"/>
                      </a:cubicBezTo>
                      <a:cubicBezTo>
                        <a:pt x="128" y="26"/>
                        <a:pt x="128" y="26"/>
                        <a:pt x="128" y="26"/>
                      </a:cubicBezTo>
                      <a:moveTo>
                        <a:pt x="128" y="26"/>
                      </a:moveTo>
                      <a:cubicBezTo>
                        <a:pt x="128" y="26"/>
                        <a:pt x="128" y="26"/>
                        <a:pt x="128" y="26"/>
                      </a:cubicBezTo>
                      <a:cubicBezTo>
                        <a:pt x="128" y="26"/>
                        <a:pt x="128" y="26"/>
                        <a:pt x="128" y="26"/>
                      </a:cubicBezTo>
                      <a:moveTo>
                        <a:pt x="70" y="0"/>
                      </a:moveTo>
                      <a:cubicBezTo>
                        <a:pt x="64" y="0"/>
                        <a:pt x="59" y="1"/>
                        <a:pt x="54" y="3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9" y="1"/>
                        <a:pt x="64" y="0"/>
                        <a:pt x="70" y="0"/>
                      </a:cubicBezTo>
                      <a:cubicBezTo>
                        <a:pt x="75" y="0"/>
                        <a:pt x="81" y="1"/>
                        <a:pt x="85" y="3"/>
                      </a:cubicBezTo>
                      <a:cubicBezTo>
                        <a:pt x="128" y="26"/>
                        <a:pt x="128" y="26"/>
                        <a:pt x="128" y="26"/>
                      </a:cubicBezTo>
                      <a:cubicBezTo>
                        <a:pt x="128" y="26"/>
                        <a:pt x="128" y="26"/>
                        <a:pt x="128" y="26"/>
                      </a:cubicBezTo>
                      <a:cubicBezTo>
                        <a:pt x="128" y="26"/>
                        <a:pt x="128" y="26"/>
                        <a:pt x="128" y="26"/>
                      </a:cubicBezTo>
                      <a:cubicBezTo>
                        <a:pt x="85" y="3"/>
                        <a:pt x="85" y="3"/>
                        <a:pt x="85" y="3"/>
                      </a:cubicBezTo>
                      <a:cubicBezTo>
                        <a:pt x="81" y="1"/>
                        <a:pt x="75" y="0"/>
                        <a:pt x="70" y="0"/>
                      </a:cubicBezTo>
                    </a:path>
                  </a:pathLst>
                </a:custGeom>
                <a:solidFill>
                  <a:srgbClr val="45454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7" name="Freeform 66"/>
                <p:cNvSpPr>
                  <a:spLocks/>
                </p:cNvSpPr>
                <p:nvPr/>
              </p:nvSpPr>
              <p:spPr bwMode="auto">
                <a:xfrm>
                  <a:off x="6867525" y="4972051"/>
                  <a:ext cx="444500" cy="112713"/>
                </a:xfrm>
                <a:custGeom>
                  <a:avLst/>
                  <a:gdLst>
                    <a:gd name="T0" fmla="*/ 79 w 143"/>
                    <a:gd name="T1" fmla="*/ 0 h 36"/>
                    <a:gd name="T2" fmla="*/ 63 w 143"/>
                    <a:gd name="T3" fmla="*/ 3 h 36"/>
                    <a:gd name="T4" fmla="*/ 9 w 143"/>
                    <a:gd name="T5" fmla="*/ 24 h 36"/>
                    <a:gd name="T6" fmla="*/ 9 w 143"/>
                    <a:gd name="T7" fmla="*/ 24 h 36"/>
                    <a:gd name="T8" fmla="*/ 2 w 143"/>
                    <a:gd name="T9" fmla="*/ 36 h 36"/>
                    <a:gd name="T10" fmla="*/ 9 w 143"/>
                    <a:gd name="T11" fmla="*/ 30 h 36"/>
                    <a:gd name="T12" fmla="*/ 63 w 143"/>
                    <a:gd name="T13" fmla="*/ 8 h 36"/>
                    <a:gd name="T14" fmla="*/ 79 w 143"/>
                    <a:gd name="T15" fmla="*/ 5 h 36"/>
                    <a:gd name="T16" fmla="*/ 94 w 143"/>
                    <a:gd name="T17" fmla="*/ 9 h 36"/>
                    <a:gd name="T18" fmla="*/ 137 w 143"/>
                    <a:gd name="T19" fmla="*/ 32 h 36"/>
                    <a:gd name="T20" fmla="*/ 141 w 143"/>
                    <a:gd name="T21" fmla="*/ 35 h 36"/>
                    <a:gd name="T22" fmla="*/ 137 w 143"/>
                    <a:gd name="T23" fmla="*/ 26 h 36"/>
                    <a:gd name="T24" fmla="*/ 137 w 143"/>
                    <a:gd name="T25" fmla="*/ 26 h 36"/>
                    <a:gd name="T26" fmla="*/ 137 w 143"/>
                    <a:gd name="T27" fmla="*/ 26 h 36"/>
                    <a:gd name="T28" fmla="*/ 137 w 143"/>
                    <a:gd name="T29" fmla="*/ 26 h 36"/>
                    <a:gd name="T30" fmla="*/ 137 w 143"/>
                    <a:gd name="T31" fmla="*/ 26 h 36"/>
                    <a:gd name="T32" fmla="*/ 137 w 143"/>
                    <a:gd name="T33" fmla="*/ 26 h 36"/>
                    <a:gd name="T34" fmla="*/ 137 w 143"/>
                    <a:gd name="T35" fmla="*/ 26 h 36"/>
                    <a:gd name="T36" fmla="*/ 137 w 143"/>
                    <a:gd name="T37" fmla="*/ 26 h 36"/>
                    <a:gd name="T38" fmla="*/ 94 w 143"/>
                    <a:gd name="T39" fmla="*/ 3 h 36"/>
                    <a:gd name="T40" fmla="*/ 79 w 143"/>
                    <a:gd name="T41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3" h="36">
                      <a:moveTo>
                        <a:pt x="79" y="0"/>
                      </a:moveTo>
                      <a:cubicBezTo>
                        <a:pt x="73" y="0"/>
                        <a:pt x="68" y="1"/>
                        <a:pt x="63" y="3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2" y="27"/>
                        <a:pt x="0" y="32"/>
                        <a:pt x="2" y="36"/>
                      </a:cubicBezTo>
                      <a:cubicBezTo>
                        <a:pt x="3" y="34"/>
                        <a:pt x="6" y="32"/>
                        <a:pt x="9" y="30"/>
                      </a:cubicBezTo>
                      <a:cubicBezTo>
                        <a:pt x="63" y="8"/>
                        <a:pt x="63" y="8"/>
                        <a:pt x="63" y="8"/>
                      </a:cubicBezTo>
                      <a:cubicBezTo>
                        <a:pt x="68" y="6"/>
                        <a:pt x="73" y="5"/>
                        <a:pt x="79" y="5"/>
                      </a:cubicBezTo>
                      <a:cubicBezTo>
                        <a:pt x="84" y="5"/>
                        <a:pt x="90" y="6"/>
                        <a:pt x="94" y="9"/>
                      </a:cubicBezTo>
                      <a:cubicBezTo>
                        <a:pt x="137" y="32"/>
                        <a:pt x="137" y="32"/>
                        <a:pt x="137" y="32"/>
                      </a:cubicBezTo>
                      <a:cubicBezTo>
                        <a:pt x="139" y="33"/>
                        <a:pt x="140" y="34"/>
                        <a:pt x="141" y="35"/>
                      </a:cubicBezTo>
                      <a:cubicBezTo>
                        <a:pt x="143" y="32"/>
                        <a:pt x="142" y="29"/>
                        <a:pt x="137" y="26"/>
                      </a:cubicBezTo>
                      <a:cubicBezTo>
                        <a:pt x="137" y="26"/>
                        <a:pt x="137" y="26"/>
                        <a:pt x="137" y="26"/>
                      </a:cubicBezTo>
                      <a:cubicBezTo>
                        <a:pt x="137" y="26"/>
                        <a:pt x="137" y="26"/>
                        <a:pt x="137" y="26"/>
                      </a:cubicBezTo>
                      <a:cubicBezTo>
                        <a:pt x="137" y="26"/>
                        <a:pt x="137" y="26"/>
                        <a:pt x="137" y="26"/>
                      </a:cubicBezTo>
                      <a:cubicBezTo>
                        <a:pt x="137" y="26"/>
                        <a:pt x="137" y="26"/>
                        <a:pt x="137" y="26"/>
                      </a:cubicBezTo>
                      <a:cubicBezTo>
                        <a:pt x="137" y="26"/>
                        <a:pt x="137" y="26"/>
                        <a:pt x="137" y="26"/>
                      </a:cubicBezTo>
                      <a:cubicBezTo>
                        <a:pt x="137" y="26"/>
                        <a:pt x="137" y="26"/>
                        <a:pt x="137" y="26"/>
                      </a:cubicBezTo>
                      <a:cubicBezTo>
                        <a:pt x="137" y="26"/>
                        <a:pt x="137" y="26"/>
                        <a:pt x="137" y="26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0" y="1"/>
                        <a:pt x="84" y="0"/>
                        <a:pt x="79" y="0"/>
                      </a:cubicBezTo>
                    </a:path>
                  </a:pathLst>
                </a:custGeom>
                <a:solidFill>
                  <a:srgbClr val="3030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8" name="Freeform 67"/>
                <p:cNvSpPr>
                  <a:spLocks noEditPoints="1"/>
                </p:cNvSpPr>
                <p:nvPr/>
              </p:nvSpPr>
              <p:spPr bwMode="auto">
                <a:xfrm>
                  <a:off x="6394450" y="5272088"/>
                  <a:ext cx="188913" cy="87313"/>
                </a:xfrm>
                <a:custGeom>
                  <a:avLst/>
                  <a:gdLst>
                    <a:gd name="T0" fmla="*/ 37 w 119"/>
                    <a:gd name="T1" fmla="*/ 49 h 55"/>
                    <a:gd name="T2" fmla="*/ 10 w 119"/>
                    <a:gd name="T3" fmla="*/ 33 h 55"/>
                    <a:gd name="T4" fmla="*/ 25 w 119"/>
                    <a:gd name="T5" fmla="*/ 10 h 55"/>
                    <a:gd name="T6" fmla="*/ 78 w 119"/>
                    <a:gd name="T7" fmla="*/ 6 h 55"/>
                    <a:gd name="T8" fmla="*/ 108 w 119"/>
                    <a:gd name="T9" fmla="*/ 20 h 55"/>
                    <a:gd name="T10" fmla="*/ 37 w 119"/>
                    <a:gd name="T11" fmla="*/ 49 h 55"/>
                    <a:gd name="T12" fmla="*/ 82 w 119"/>
                    <a:gd name="T13" fmla="*/ 0 h 55"/>
                    <a:gd name="T14" fmla="*/ 17 w 119"/>
                    <a:gd name="T15" fmla="*/ 6 h 55"/>
                    <a:gd name="T16" fmla="*/ 0 w 119"/>
                    <a:gd name="T17" fmla="*/ 35 h 55"/>
                    <a:gd name="T18" fmla="*/ 37 w 119"/>
                    <a:gd name="T19" fmla="*/ 55 h 55"/>
                    <a:gd name="T20" fmla="*/ 119 w 119"/>
                    <a:gd name="T21" fmla="*/ 22 h 55"/>
                    <a:gd name="T22" fmla="*/ 82 w 119"/>
                    <a:gd name="T2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9" h="55">
                      <a:moveTo>
                        <a:pt x="37" y="49"/>
                      </a:moveTo>
                      <a:lnTo>
                        <a:pt x="10" y="33"/>
                      </a:lnTo>
                      <a:lnTo>
                        <a:pt x="25" y="10"/>
                      </a:lnTo>
                      <a:lnTo>
                        <a:pt x="78" y="6"/>
                      </a:lnTo>
                      <a:lnTo>
                        <a:pt x="108" y="20"/>
                      </a:lnTo>
                      <a:lnTo>
                        <a:pt x="37" y="49"/>
                      </a:lnTo>
                      <a:close/>
                      <a:moveTo>
                        <a:pt x="82" y="0"/>
                      </a:moveTo>
                      <a:lnTo>
                        <a:pt x="17" y="6"/>
                      </a:lnTo>
                      <a:lnTo>
                        <a:pt x="0" y="35"/>
                      </a:lnTo>
                      <a:lnTo>
                        <a:pt x="37" y="55"/>
                      </a:lnTo>
                      <a:lnTo>
                        <a:pt x="119" y="22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79" name="Freeform 68"/>
                <p:cNvSpPr>
                  <a:spLocks noEditPoints="1"/>
                </p:cNvSpPr>
                <p:nvPr/>
              </p:nvSpPr>
              <p:spPr bwMode="auto">
                <a:xfrm>
                  <a:off x="6394450" y="5272088"/>
                  <a:ext cx="188913" cy="87313"/>
                </a:xfrm>
                <a:custGeom>
                  <a:avLst/>
                  <a:gdLst>
                    <a:gd name="T0" fmla="*/ 37 w 119"/>
                    <a:gd name="T1" fmla="*/ 49 h 55"/>
                    <a:gd name="T2" fmla="*/ 10 w 119"/>
                    <a:gd name="T3" fmla="*/ 33 h 55"/>
                    <a:gd name="T4" fmla="*/ 25 w 119"/>
                    <a:gd name="T5" fmla="*/ 10 h 55"/>
                    <a:gd name="T6" fmla="*/ 78 w 119"/>
                    <a:gd name="T7" fmla="*/ 6 h 55"/>
                    <a:gd name="T8" fmla="*/ 108 w 119"/>
                    <a:gd name="T9" fmla="*/ 20 h 55"/>
                    <a:gd name="T10" fmla="*/ 37 w 119"/>
                    <a:gd name="T11" fmla="*/ 49 h 55"/>
                    <a:gd name="T12" fmla="*/ 82 w 119"/>
                    <a:gd name="T13" fmla="*/ 0 h 55"/>
                    <a:gd name="T14" fmla="*/ 17 w 119"/>
                    <a:gd name="T15" fmla="*/ 6 h 55"/>
                    <a:gd name="T16" fmla="*/ 0 w 119"/>
                    <a:gd name="T17" fmla="*/ 35 h 55"/>
                    <a:gd name="T18" fmla="*/ 37 w 119"/>
                    <a:gd name="T19" fmla="*/ 55 h 55"/>
                    <a:gd name="T20" fmla="*/ 119 w 119"/>
                    <a:gd name="T21" fmla="*/ 22 h 55"/>
                    <a:gd name="T22" fmla="*/ 82 w 119"/>
                    <a:gd name="T23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9" h="55">
                      <a:moveTo>
                        <a:pt x="37" y="49"/>
                      </a:moveTo>
                      <a:lnTo>
                        <a:pt x="10" y="33"/>
                      </a:lnTo>
                      <a:lnTo>
                        <a:pt x="25" y="10"/>
                      </a:lnTo>
                      <a:lnTo>
                        <a:pt x="78" y="6"/>
                      </a:lnTo>
                      <a:lnTo>
                        <a:pt x="108" y="20"/>
                      </a:lnTo>
                      <a:lnTo>
                        <a:pt x="37" y="49"/>
                      </a:lnTo>
                      <a:moveTo>
                        <a:pt x="82" y="0"/>
                      </a:moveTo>
                      <a:lnTo>
                        <a:pt x="17" y="6"/>
                      </a:lnTo>
                      <a:lnTo>
                        <a:pt x="0" y="35"/>
                      </a:lnTo>
                      <a:lnTo>
                        <a:pt x="37" y="55"/>
                      </a:lnTo>
                      <a:lnTo>
                        <a:pt x="119" y="22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80" name="Freeform 69"/>
                <p:cNvSpPr>
                  <a:spLocks/>
                </p:cNvSpPr>
                <p:nvPr/>
              </p:nvSpPr>
              <p:spPr bwMode="auto">
                <a:xfrm>
                  <a:off x="7615238" y="4779963"/>
                  <a:ext cx="155575" cy="84138"/>
                </a:xfrm>
                <a:custGeom>
                  <a:avLst/>
                  <a:gdLst>
                    <a:gd name="T0" fmla="*/ 61 w 98"/>
                    <a:gd name="T1" fmla="*/ 0 h 53"/>
                    <a:gd name="T2" fmla="*/ 57 w 98"/>
                    <a:gd name="T3" fmla="*/ 2 h 53"/>
                    <a:gd name="T4" fmla="*/ 0 w 98"/>
                    <a:gd name="T5" fmla="*/ 25 h 53"/>
                    <a:gd name="T6" fmla="*/ 6 w 98"/>
                    <a:gd name="T7" fmla="*/ 27 h 53"/>
                    <a:gd name="T8" fmla="*/ 59 w 98"/>
                    <a:gd name="T9" fmla="*/ 6 h 53"/>
                    <a:gd name="T10" fmla="*/ 86 w 98"/>
                    <a:gd name="T11" fmla="*/ 19 h 53"/>
                    <a:gd name="T12" fmla="*/ 14 w 98"/>
                    <a:gd name="T13" fmla="*/ 51 h 53"/>
                    <a:gd name="T14" fmla="*/ 19 w 98"/>
                    <a:gd name="T15" fmla="*/ 53 h 53"/>
                    <a:gd name="T16" fmla="*/ 98 w 98"/>
                    <a:gd name="T17" fmla="*/ 21 h 53"/>
                    <a:gd name="T18" fmla="*/ 61 w 98"/>
                    <a:gd name="T1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8" h="53">
                      <a:moveTo>
                        <a:pt x="61" y="0"/>
                      </a:moveTo>
                      <a:lnTo>
                        <a:pt x="57" y="2"/>
                      </a:lnTo>
                      <a:lnTo>
                        <a:pt x="0" y="25"/>
                      </a:lnTo>
                      <a:lnTo>
                        <a:pt x="6" y="27"/>
                      </a:lnTo>
                      <a:lnTo>
                        <a:pt x="59" y="6"/>
                      </a:lnTo>
                      <a:lnTo>
                        <a:pt x="86" y="19"/>
                      </a:lnTo>
                      <a:lnTo>
                        <a:pt x="14" y="51"/>
                      </a:lnTo>
                      <a:lnTo>
                        <a:pt x="19" y="53"/>
                      </a:lnTo>
                      <a:lnTo>
                        <a:pt x="98" y="21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81" name="Freeform 70"/>
                <p:cNvSpPr>
                  <a:spLocks/>
                </p:cNvSpPr>
                <p:nvPr/>
              </p:nvSpPr>
              <p:spPr bwMode="auto">
                <a:xfrm>
                  <a:off x="7615238" y="4779963"/>
                  <a:ext cx="155575" cy="84138"/>
                </a:xfrm>
                <a:custGeom>
                  <a:avLst/>
                  <a:gdLst>
                    <a:gd name="T0" fmla="*/ 61 w 98"/>
                    <a:gd name="T1" fmla="*/ 0 h 53"/>
                    <a:gd name="T2" fmla="*/ 57 w 98"/>
                    <a:gd name="T3" fmla="*/ 2 h 53"/>
                    <a:gd name="T4" fmla="*/ 0 w 98"/>
                    <a:gd name="T5" fmla="*/ 25 h 53"/>
                    <a:gd name="T6" fmla="*/ 6 w 98"/>
                    <a:gd name="T7" fmla="*/ 27 h 53"/>
                    <a:gd name="T8" fmla="*/ 59 w 98"/>
                    <a:gd name="T9" fmla="*/ 6 h 53"/>
                    <a:gd name="T10" fmla="*/ 86 w 98"/>
                    <a:gd name="T11" fmla="*/ 19 h 53"/>
                    <a:gd name="T12" fmla="*/ 14 w 98"/>
                    <a:gd name="T13" fmla="*/ 51 h 53"/>
                    <a:gd name="T14" fmla="*/ 19 w 98"/>
                    <a:gd name="T15" fmla="*/ 53 h 53"/>
                    <a:gd name="T16" fmla="*/ 98 w 98"/>
                    <a:gd name="T17" fmla="*/ 21 h 53"/>
                    <a:gd name="T18" fmla="*/ 61 w 98"/>
                    <a:gd name="T1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8" h="53">
                      <a:moveTo>
                        <a:pt x="61" y="0"/>
                      </a:moveTo>
                      <a:lnTo>
                        <a:pt x="57" y="2"/>
                      </a:lnTo>
                      <a:lnTo>
                        <a:pt x="0" y="25"/>
                      </a:lnTo>
                      <a:lnTo>
                        <a:pt x="6" y="27"/>
                      </a:lnTo>
                      <a:lnTo>
                        <a:pt x="59" y="6"/>
                      </a:lnTo>
                      <a:lnTo>
                        <a:pt x="86" y="19"/>
                      </a:lnTo>
                      <a:lnTo>
                        <a:pt x="14" y="51"/>
                      </a:lnTo>
                      <a:lnTo>
                        <a:pt x="19" y="53"/>
                      </a:lnTo>
                      <a:lnTo>
                        <a:pt x="98" y="21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82" name="Freeform 71"/>
                <p:cNvSpPr>
                  <a:spLocks/>
                </p:cNvSpPr>
                <p:nvPr/>
              </p:nvSpPr>
              <p:spPr bwMode="auto">
                <a:xfrm>
                  <a:off x="7596188" y="4806951"/>
                  <a:ext cx="49213" cy="25400"/>
                </a:xfrm>
                <a:custGeom>
                  <a:avLst/>
                  <a:gdLst>
                    <a:gd name="T0" fmla="*/ 2 w 31"/>
                    <a:gd name="T1" fmla="*/ 0 h 16"/>
                    <a:gd name="T2" fmla="*/ 0 w 31"/>
                    <a:gd name="T3" fmla="*/ 16 h 16"/>
                    <a:gd name="T4" fmla="*/ 31 w 31"/>
                    <a:gd name="T5" fmla="*/ 16 h 16"/>
                    <a:gd name="T6" fmla="*/ 31 w 31"/>
                    <a:gd name="T7" fmla="*/ 12 h 16"/>
                    <a:gd name="T8" fmla="*/ 10 w 31"/>
                    <a:gd name="T9" fmla="*/ 12 h 16"/>
                    <a:gd name="T10" fmla="*/ 10 w 31"/>
                    <a:gd name="T11" fmla="*/ 0 h 16"/>
                    <a:gd name="T12" fmla="*/ 2 w 31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16">
                      <a:moveTo>
                        <a:pt x="2" y="0"/>
                      </a:moveTo>
                      <a:lnTo>
                        <a:pt x="0" y="16"/>
                      </a:lnTo>
                      <a:lnTo>
                        <a:pt x="31" y="16"/>
                      </a:lnTo>
                      <a:lnTo>
                        <a:pt x="31" y="12"/>
                      </a:lnTo>
                      <a:lnTo>
                        <a:pt x="10" y="12"/>
                      </a:lnTo>
                      <a:lnTo>
                        <a:pt x="1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83" name="Freeform 72"/>
                <p:cNvSpPr>
                  <a:spLocks/>
                </p:cNvSpPr>
                <p:nvPr/>
              </p:nvSpPr>
              <p:spPr bwMode="auto">
                <a:xfrm>
                  <a:off x="7596188" y="4806951"/>
                  <a:ext cx="49213" cy="25400"/>
                </a:xfrm>
                <a:custGeom>
                  <a:avLst/>
                  <a:gdLst>
                    <a:gd name="T0" fmla="*/ 2 w 31"/>
                    <a:gd name="T1" fmla="*/ 0 h 16"/>
                    <a:gd name="T2" fmla="*/ 0 w 31"/>
                    <a:gd name="T3" fmla="*/ 16 h 16"/>
                    <a:gd name="T4" fmla="*/ 31 w 31"/>
                    <a:gd name="T5" fmla="*/ 16 h 16"/>
                    <a:gd name="T6" fmla="*/ 31 w 31"/>
                    <a:gd name="T7" fmla="*/ 12 h 16"/>
                    <a:gd name="T8" fmla="*/ 10 w 31"/>
                    <a:gd name="T9" fmla="*/ 12 h 16"/>
                    <a:gd name="T10" fmla="*/ 10 w 31"/>
                    <a:gd name="T11" fmla="*/ 0 h 16"/>
                    <a:gd name="T12" fmla="*/ 2 w 31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" h="16">
                      <a:moveTo>
                        <a:pt x="2" y="0"/>
                      </a:moveTo>
                      <a:lnTo>
                        <a:pt x="0" y="16"/>
                      </a:lnTo>
                      <a:lnTo>
                        <a:pt x="31" y="16"/>
                      </a:lnTo>
                      <a:lnTo>
                        <a:pt x="31" y="12"/>
                      </a:lnTo>
                      <a:lnTo>
                        <a:pt x="10" y="12"/>
                      </a:lnTo>
                      <a:lnTo>
                        <a:pt x="1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84" name="Freeform 73"/>
                <p:cNvSpPr>
                  <a:spLocks/>
                </p:cNvSpPr>
                <p:nvPr/>
              </p:nvSpPr>
              <p:spPr bwMode="auto">
                <a:xfrm>
                  <a:off x="4132263" y="3592513"/>
                  <a:ext cx="3563938" cy="1704975"/>
                </a:xfrm>
                <a:custGeom>
                  <a:avLst/>
                  <a:gdLst>
                    <a:gd name="T0" fmla="*/ 2129 w 2245"/>
                    <a:gd name="T1" fmla="*/ 595 h 1074"/>
                    <a:gd name="T2" fmla="*/ 1019 w 2245"/>
                    <a:gd name="T3" fmla="*/ 0 h 1074"/>
                    <a:gd name="T4" fmla="*/ 0 w 2245"/>
                    <a:gd name="T5" fmla="*/ 416 h 1074"/>
                    <a:gd name="T6" fmla="*/ 118 w 2245"/>
                    <a:gd name="T7" fmla="*/ 479 h 1074"/>
                    <a:gd name="T8" fmla="*/ 1109 w 2245"/>
                    <a:gd name="T9" fmla="*/ 1011 h 1074"/>
                    <a:gd name="T10" fmla="*/ 1227 w 2245"/>
                    <a:gd name="T11" fmla="*/ 1074 h 1074"/>
                    <a:gd name="T12" fmla="*/ 2245 w 2245"/>
                    <a:gd name="T13" fmla="*/ 657 h 1074"/>
                    <a:gd name="T14" fmla="*/ 2129 w 2245"/>
                    <a:gd name="T15" fmla="*/ 595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45" h="1074">
                      <a:moveTo>
                        <a:pt x="2129" y="595"/>
                      </a:moveTo>
                      <a:lnTo>
                        <a:pt x="1019" y="0"/>
                      </a:lnTo>
                      <a:lnTo>
                        <a:pt x="0" y="416"/>
                      </a:lnTo>
                      <a:lnTo>
                        <a:pt x="118" y="479"/>
                      </a:lnTo>
                      <a:lnTo>
                        <a:pt x="1109" y="1011"/>
                      </a:lnTo>
                      <a:lnTo>
                        <a:pt x="1227" y="1074"/>
                      </a:lnTo>
                      <a:lnTo>
                        <a:pt x="2245" y="657"/>
                      </a:lnTo>
                      <a:lnTo>
                        <a:pt x="2129" y="595"/>
                      </a:lnTo>
                      <a:close/>
                    </a:path>
                  </a:pathLst>
                </a:custGeom>
                <a:solidFill>
                  <a:srgbClr val="CD9B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85" name="Freeform 74"/>
                <p:cNvSpPr>
                  <a:spLocks/>
                </p:cNvSpPr>
                <p:nvPr/>
              </p:nvSpPr>
              <p:spPr bwMode="auto">
                <a:xfrm>
                  <a:off x="4132263" y="3592513"/>
                  <a:ext cx="3563938" cy="1704975"/>
                </a:xfrm>
                <a:custGeom>
                  <a:avLst/>
                  <a:gdLst>
                    <a:gd name="T0" fmla="*/ 2129 w 2245"/>
                    <a:gd name="T1" fmla="*/ 595 h 1074"/>
                    <a:gd name="T2" fmla="*/ 1019 w 2245"/>
                    <a:gd name="T3" fmla="*/ 0 h 1074"/>
                    <a:gd name="T4" fmla="*/ 0 w 2245"/>
                    <a:gd name="T5" fmla="*/ 416 h 1074"/>
                    <a:gd name="T6" fmla="*/ 118 w 2245"/>
                    <a:gd name="T7" fmla="*/ 479 h 1074"/>
                    <a:gd name="T8" fmla="*/ 1109 w 2245"/>
                    <a:gd name="T9" fmla="*/ 1011 h 1074"/>
                    <a:gd name="T10" fmla="*/ 1227 w 2245"/>
                    <a:gd name="T11" fmla="*/ 1074 h 1074"/>
                    <a:gd name="T12" fmla="*/ 2245 w 2245"/>
                    <a:gd name="T13" fmla="*/ 657 h 1074"/>
                    <a:gd name="T14" fmla="*/ 2129 w 2245"/>
                    <a:gd name="T15" fmla="*/ 595 h 10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45" h="1074">
                      <a:moveTo>
                        <a:pt x="2129" y="595"/>
                      </a:moveTo>
                      <a:lnTo>
                        <a:pt x="1019" y="0"/>
                      </a:lnTo>
                      <a:lnTo>
                        <a:pt x="0" y="416"/>
                      </a:lnTo>
                      <a:lnTo>
                        <a:pt x="118" y="479"/>
                      </a:lnTo>
                      <a:lnTo>
                        <a:pt x="1109" y="1011"/>
                      </a:lnTo>
                      <a:lnTo>
                        <a:pt x="1227" y="1074"/>
                      </a:lnTo>
                      <a:lnTo>
                        <a:pt x="2245" y="657"/>
                      </a:lnTo>
                      <a:lnTo>
                        <a:pt x="2129" y="59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86" name="Freeform 75"/>
                <p:cNvSpPr>
                  <a:spLocks/>
                </p:cNvSpPr>
                <p:nvPr/>
              </p:nvSpPr>
              <p:spPr bwMode="auto">
                <a:xfrm>
                  <a:off x="4132263" y="4197351"/>
                  <a:ext cx="3563938" cy="1100138"/>
                </a:xfrm>
                <a:custGeom>
                  <a:avLst/>
                  <a:gdLst>
                    <a:gd name="T0" fmla="*/ 2129 w 2245"/>
                    <a:gd name="T1" fmla="*/ 214 h 693"/>
                    <a:gd name="T2" fmla="*/ 2121 w 2245"/>
                    <a:gd name="T3" fmla="*/ 210 h 693"/>
                    <a:gd name="T4" fmla="*/ 1191 w 2245"/>
                    <a:gd name="T5" fmla="*/ 589 h 693"/>
                    <a:gd name="T6" fmla="*/ 106 w 2245"/>
                    <a:gd name="T7" fmla="*/ 9 h 693"/>
                    <a:gd name="T8" fmla="*/ 87 w 2245"/>
                    <a:gd name="T9" fmla="*/ 0 h 693"/>
                    <a:gd name="T10" fmla="*/ 0 w 2245"/>
                    <a:gd name="T11" fmla="*/ 35 h 693"/>
                    <a:gd name="T12" fmla="*/ 118 w 2245"/>
                    <a:gd name="T13" fmla="*/ 98 h 693"/>
                    <a:gd name="T14" fmla="*/ 1109 w 2245"/>
                    <a:gd name="T15" fmla="*/ 630 h 693"/>
                    <a:gd name="T16" fmla="*/ 1227 w 2245"/>
                    <a:gd name="T17" fmla="*/ 693 h 693"/>
                    <a:gd name="T18" fmla="*/ 2245 w 2245"/>
                    <a:gd name="T19" fmla="*/ 276 h 693"/>
                    <a:gd name="T20" fmla="*/ 2129 w 2245"/>
                    <a:gd name="T21" fmla="*/ 214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45" h="693">
                      <a:moveTo>
                        <a:pt x="2129" y="214"/>
                      </a:moveTo>
                      <a:lnTo>
                        <a:pt x="2121" y="210"/>
                      </a:lnTo>
                      <a:lnTo>
                        <a:pt x="1191" y="589"/>
                      </a:lnTo>
                      <a:lnTo>
                        <a:pt x="106" y="9"/>
                      </a:lnTo>
                      <a:lnTo>
                        <a:pt x="87" y="0"/>
                      </a:lnTo>
                      <a:lnTo>
                        <a:pt x="0" y="35"/>
                      </a:lnTo>
                      <a:lnTo>
                        <a:pt x="118" y="98"/>
                      </a:lnTo>
                      <a:lnTo>
                        <a:pt x="1109" y="630"/>
                      </a:lnTo>
                      <a:lnTo>
                        <a:pt x="1227" y="693"/>
                      </a:lnTo>
                      <a:lnTo>
                        <a:pt x="2245" y="276"/>
                      </a:lnTo>
                      <a:lnTo>
                        <a:pt x="2129" y="21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87" name="Freeform 76"/>
                <p:cNvSpPr>
                  <a:spLocks/>
                </p:cNvSpPr>
                <p:nvPr/>
              </p:nvSpPr>
              <p:spPr bwMode="auto">
                <a:xfrm>
                  <a:off x="4132263" y="4197351"/>
                  <a:ext cx="3563938" cy="1100138"/>
                </a:xfrm>
                <a:custGeom>
                  <a:avLst/>
                  <a:gdLst>
                    <a:gd name="T0" fmla="*/ 2129 w 2245"/>
                    <a:gd name="T1" fmla="*/ 214 h 693"/>
                    <a:gd name="T2" fmla="*/ 2121 w 2245"/>
                    <a:gd name="T3" fmla="*/ 210 h 693"/>
                    <a:gd name="T4" fmla="*/ 1191 w 2245"/>
                    <a:gd name="T5" fmla="*/ 589 h 693"/>
                    <a:gd name="T6" fmla="*/ 106 w 2245"/>
                    <a:gd name="T7" fmla="*/ 9 h 693"/>
                    <a:gd name="T8" fmla="*/ 87 w 2245"/>
                    <a:gd name="T9" fmla="*/ 0 h 693"/>
                    <a:gd name="T10" fmla="*/ 0 w 2245"/>
                    <a:gd name="T11" fmla="*/ 35 h 693"/>
                    <a:gd name="T12" fmla="*/ 118 w 2245"/>
                    <a:gd name="T13" fmla="*/ 98 h 693"/>
                    <a:gd name="T14" fmla="*/ 1109 w 2245"/>
                    <a:gd name="T15" fmla="*/ 630 h 693"/>
                    <a:gd name="T16" fmla="*/ 1227 w 2245"/>
                    <a:gd name="T17" fmla="*/ 693 h 693"/>
                    <a:gd name="T18" fmla="*/ 2245 w 2245"/>
                    <a:gd name="T19" fmla="*/ 276 h 693"/>
                    <a:gd name="T20" fmla="*/ 2129 w 2245"/>
                    <a:gd name="T21" fmla="*/ 214 h 6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245" h="693">
                      <a:moveTo>
                        <a:pt x="2129" y="214"/>
                      </a:moveTo>
                      <a:lnTo>
                        <a:pt x="2121" y="210"/>
                      </a:lnTo>
                      <a:lnTo>
                        <a:pt x="1191" y="589"/>
                      </a:lnTo>
                      <a:lnTo>
                        <a:pt x="106" y="9"/>
                      </a:lnTo>
                      <a:lnTo>
                        <a:pt x="87" y="0"/>
                      </a:lnTo>
                      <a:lnTo>
                        <a:pt x="0" y="35"/>
                      </a:lnTo>
                      <a:lnTo>
                        <a:pt x="118" y="98"/>
                      </a:lnTo>
                      <a:lnTo>
                        <a:pt x="1109" y="630"/>
                      </a:lnTo>
                      <a:lnTo>
                        <a:pt x="1227" y="693"/>
                      </a:lnTo>
                      <a:lnTo>
                        <a:pt x="2245" y="276"/>
                      </a:lnTo>
                      <a:lnTo>
                        <a:pt x="2129" y="21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88" name="Freeform 77"/>
                <p:cNvSpPr>
                  <a:spLocks/>
                </p:cNvSpPr>
                <p:nvPr/>
              </p:nvSpPr>
              <p:spPr bwMode="auto">
                <a:xfrm>
                  <a:off x="4976813" y="3857626"/>
                  <a:ext cx="1978025" cy="1028700"/>
                </a:xfrm>
                <a:custGeom>
                  <a:avLst/>
                  <a:gdLst>
                    <a:gd name="T0" fmla="*/ 147 w 1246"/>
                    <a:gd name="T1" fmla="*/ 0 h 648"/>
                    <a:gd name="T2" fmla="*/ 0 w 1246"/>
                    <a:gd name="T3" fmla="*/ 59 h 648"/>
                    <a:gd name="T4" fmla="*/ 118 w 1246"/>
                    <a:gd name="T5" fmla="*/ 121 h 648"/>
                    <a:gd name="T6" fmla="*/ 1101 w 1246"/>
                    <a:gd name="T7" fmla="*/ 648 h 648"/>
                    <a:gd name="T8" fmla="*/ 1246 w 1246"/>
                    <a:gd name="T9" fmla="*/ 589 h 648"/>
                    <a:gd name="T10" fmla="*/ 147 w 1246"/>
                    <a:gd name="T11" fmla="*/ 0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46" h="648">
                      <a:moveTo>
                        <a:pt x="147" y="0"/>
                      </a:moveTo>
                      <a:lnTo>
                        <a:pt x="0" y="59"/>
                      </a:lnTo>
                      <a:lnTo>
                        <a:pt x="118" y="121"/>
                      </a:lnTo>
                      <a:lnTo>
                        <a:pt x="1101" y="648"/>
                      </a:lnTo>
                      <a:lnTo>
                        <a:pt x="1246" y="589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89" name="Freeform 78"/>
                <p:cNvSpPr>
                  <a:spLocks/>
                </p:cNvSpPr>
                <p:nvPr/>
              </p:nvSpPr>
              <p:spPr bwMode="auto">
                <a:xfrm>
                  <a:off x="4976813" y="3857626"/>
                  <a:ext cx="1978025" cy="1028700"/>
                </a:xfrm>
                <a:custGeom>
                  <a:avLst/>
                  <a:gdLst>
                    <a:gd name="T0" fmla="*/ 147 w 1246"/>
                    <a:gd name="T1" fmla="*/ 0 h 648"/>
                    <a:gd name="T2" fmla="*/ 0 w 1246"/>
                    <a:gd name="T3" fmla="*/ 59 h 648"/>
                    <a:gd name="T4" fmla="*/ 118 w 1246"/>
                    <a:gd name="T5" fmla="*/ 121 h 648"/>
                    <a:gd name="T6" fmla="*/ 1101 w 1246"/>
                    <a:gd name="T7" fmla="*/ 648 h 648"/>
                    <a:gd name="T8" fmla="*/ 1246 w 1246"/>
                    <a:gd name="T9" fmla="*/ 589 h 648"/>
                    <a:gd name="T10" fmla="*/ 147 w 1246"/>
                    <a:gd name="T11" fmla="*/ 0 h 6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46" h="648">
                      <a:moveTo>
                        <a:pt x="147" y="0"/>
                      </a:moveTo>
                      <a:lnTo>
                        <a:pt x="0" y="59"/>
                      </a:lnTo>
                      <a:lnTo>
                        <a:pt x="118" y="121"/>
                      </a:lnTo>
                      <a:lnTo>
                        <a:pt x="1101" y="648"/>
                      </a:lnTo>
                      <a:lnTo>
                        <a:pt x="1246" y="589"/>
                      </a:lnTo>
                      <a:lnTo>
                        <a:pt x="147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0" name="Freeform 79"/>
                <p:cNvSpPr>
                  <a:spLocks/>
                </p:cNvSpPr>
                <p:nvPr/>
              </p:nvSpPr>
              <p:spPr bwMode="auto">
                <a:xfrm>
                  <a:off x="6543675" y="4311651"/>
                  <a:ext cx="709613" cy="371475"/>
                </a:xfrm>
                <a:custGeom>
                  <a:avLst/>
                  <a:gdLst>
                    <a:gd name="T0" fmla="*/ 53 w 447"/>
                    <a:gd name="T1" fmla="*/ 6 h 234"/>
                    <a:gd name="T2" fmla="*/ 43 w 447"/>
                    <a:gd name="T3" fmla="*/ 0 h 234"/>
                    <a:gd name="T4" fmla="*/ 0 w 447"/>
                    <a:gd name="T5" fmla="*/ 18 h 234"/>
                    <a:gd name="T6" fmla="*/ 59 w 447"/>
                    <a:gd name="T7" fmla="*/ 49 h 234"/>
                    <a:gd name="T8" fmla="*/ 404 w 447"/>
                    <a:gd name="T9" fmla="*/ 234 h 234"/>
                    <a:gd name="T10" fmla="*/ 447 w 447"/>
                    <a:gd name="T11" fmla="*/ 216 h 234"/>
                    <a:gd name="T12" fmla="*/ 53 w 447"/>
                    <a:gd name="T13" fmla="*/ 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7" h="234">
                      <a:moveTo>
                        <a:pt x="53" y="6"/>
                      </a:moveTo>
                      <a:lnTo>
                        <a:pt x="43" y="0"/>
                      </a:lnTo>
                      <a:lnTo>
                        <a:pt x="0" y="18"/>
                      </a:lnTo>
                      <a:lnTo>
                        <a:pt x="59" y="49"/>
                      </a:lnTo>
                      <a:lnTo>
                        <a:pt x="404" y="234"/>
                      </a:lnTo>
                      <a:lnTo>
                        <a:pt x="447" y="216"/>
                      </a:lnTo>
                      <a:lnTo>
                        <a:pt x="53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1" name="Freeform 80"/>
                <p:cNvSpPr>
                  <a:spLocks/>
                </p:cNvSpPr>
                <p:nvPr/>
              </p:nvSpPr>
              <p:spPr bwMode="auto">
                <a:xfrm>
                  <a:off x="6543675" y="4311651"/>
                  <a:ext cx="709613" cy="371475"/>
                </a:xfrm>
                <a:custGeom>
                  <a:avLst/>
                  <a:gdLst>
                    <a:gd name="T0" fmla="*/ 53 w 447"/>
                    <a:gd name="T1" fmla="*/ 6 h 234"/>
                    <a:gd name="T2" fmla="*/ 43 w 447"/>
                    <a:gd name="T3" fmla="*/ 0 h 234"/>
                    <a:gd name="T4" fmla="*/ 0 w 447"/>
                    <a:gd name="T5" fmla="*/ 18 h 234"/>
                    <a:gd name="T6" fmla="*/ 59 w 447"/>
                    <a:gd name="T7" fmla="*/ 49 h 234"/>
                    <a:gd name="T8" fmla="*/ 404 w 447"/>
                    <a:gd name="T9" fmla="*/ 234 h 234"/>
                    <a:gd name="T10" fmla="*/ 447 w 447"/>
                    <a:gd name="T11" fmla="*/ 216 h 234"/>
                    <a:gd name="T12" fmla="*/ 53 w 447"/>
                    <a:gd name="T13" fmla="*/ 6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7" h="234">
                      <a:moveTo>
                        <a:pt x="53" y="6"/>
                      </a:moveTo>
                      <a:lnTo>
                        <a:pt x="43" y="0"/>
                      </a:lnTo>
                      <a:lnTo>
                        <a:pt x="0" y="18"/>
                      </a:lnTo>
                      <a:lnTo>
                        <a:pt x="59" y="49"/>
                      </a:lnTo>
                      <a:lnTo>
                        <a:pt x="404" y="234"/>
                      </a:lnTo>
                      <a:lnTo>
                        <a:pt x="447" y="216"/>
                      </a:lnTo>
                      <a:lnTo>
                        <a:pt x="53" y="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2" name="Freeform 81"/>
                <p:cNvSpPr>
                  <a:spLocks/>
                </p:cNvSpPr>
                <p:nvPr/>
              </p:nvSpPr>
              <p:spPr bwMode="auto">
                <a:xfrm>
                  <a:off x="6734175" y="4718051"/>
                  <a:ext cx="23813" cy="20638"/>
                </a:xfrm>
                <a:custGeom>
                  <a:avLst/>
                  <a:gdLst>
                    <a:gd name="T0" fmla="*/ 15 w 15"/>
                    <a:gd name="T1" fmla="*/ 5 h 13"/>
                    <a:gd name="T2" fmla="*/ 3 w 15"/>
                    <a:gd name="T3" fmla="*/ 0 h 13"/>
                    <a:gd name="T4" fmla="*/ 0 w 15"/>
                    <a:gd name="T5" fmla="*/ 7 h 13"/>
                    <a:gd name="T6" fmla="*/ 11 w 15"/>
                    <a:gd name="T7" fmla="*/ 13 h 13"/>
                    <a:gd name="T8" fmla="*/ 15 w 15"/>
                    <a:gd name="T9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15" y="5"/>
                      </a:moveTo>
                      <a:lnTo>
                        <a:pt x="3" y="0"/>
                      </a:lnTo>
                      <a:lnTo>
                        <a:pt x="0" y="7"/>
                      </a:lnTo>
                      <a:lnTo>
                        <a:pt x="11" y="13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3" name="Freeform 82"/>
                <p:cNvSpPr>
                  <a:spLocks/>
                </p:cNvSpPr>
                <p:nvPr/>
              </p:nvSpPr>
              <p:spPr bwMode="auto">
                <a:xfrm>
                  <a:off x="6734175" y="4718051"/>
                  <a:ext cx="23813" cy="20638"/>
                </a:xfrm>
                <a:custGeom>
                  <a:avLst/>
                  <a:gdLst>
                    <a:gd name="T0" fmla="*/ 15 w 15"/>
                    <a:gd name="T1" fmla="*/ 5 h 13"/>
                    <a:gd name="T2" fmla="*/ 3 w 15"/>
                    <a:gd name="T3" fmla="*/ 0 h 13"/>
                    <a:gd name="T4" fmla="*/ 0 w 15"/>
                    <a:gd name="T5" fmla="*/ 7 h 13"/>
                    <a:gd name="T6" fmla="*/ 11 w 15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">
                      <a:moveTo>
                        <a:pt x="15" y="5"/>
                      </a:moveTo>
                      <a:lnTo>
                        <a:pt x="3" y="0"/>
                      </a:lnTo>
                      <a:lnTo>
                        <a:pt x="0" y="7"/>
                      </a:lnTo>
                      <a:lnTo>
                        <a:pt x="11" y="1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4" name="Freeform 83"/>
                <p:cNvSpPr>
                  <a:spLocks noEditPoints="1"/>
                </p:cNvSpPr>
                <p:nvPr/>
              </p:nvSpPr>
              <p:spPr bwMode="auto">
                <a:xfrm>
                  <a:off x="5200650" y="3894138"/>
                  <a:ext cx="1514475" cy="823913"/>
                </a:xfrm>
                <a:custGeom>
                  <a:avLst/>
                  <a:gdLst>
                    <a:gd name="T0" fmla="*/ 4 w 954"/>
                    <a:gd name="T1" fmla="*/ 0 h 519"/>
                    <a:gd name="T2" fmla="*/ 42 w 954"/>
                    <a:gd name="T3" fmla="*/ 30 h 519"/>
                    <a:gd name="T4" fmla="*/ 116 w 954"/>
                    <a:gd name="T5" fmla="*/ 61 h 519"/>
                    <a:gd name="T6" fmla="*/ 71 w 954"/>
                    <a:gd name="T7" fmla="*/ 45 h 519"/>
                    <a:gd name="T8" fmla="*/ 116 w 954"/>
                    <a:gd name="T9" fmla="*/ 61 h 519"/>
                    <a:gd name="T10" fmla="*/ 144 w 954"/>
                    <a:gd name="T11" fmla="*/ 77 h 519"/>
                    <a:gd name="T12" fmla="*/ 183 w 954"/>
                    <a:gd name="T13" fmla="*/ 106 h 519"/>
                    <a:gd name="T14" fmla="*/ 255 w 954"/>
                    <a:gd name="T15" fmla="*/ 136 h 519"/>
                    <a:gd name="T16" fmla="*/ 210 w 954"/>
                    <a:gd name="T17" fmla="*/ 120 h 519"/>
                    <a:gd name="T18" fmla="*/ 255 w 954"/>
                    <a:gd name="T19" fmla="*/ 136 h 519"/>
                    <a:gd name="T20" fmla="*/ 283 w 954"/>
                    <a:gd name="T21" fmla="*/ 151 h 519"/>
                    <a:gd name="T22" fmla="*/ 322 w 954"/>
                    <a:gd name="T23" fmla="*/ 181 h 519"/>
                    <a:gd name="T24" fmla="*/ 395 w 954"/>
                    <a:gd name="T25" fmla="*/ 210 h 519"/>
                    <a:gd name="T26" fmla="*/ 350 w 954"/>
                    <a:gd name="T27" fmla="*/ 195 h 519"/>
                    <a:gd name="T28" fmla="*/ 395 w 954"/>
                    <a:gd name="T29" fmla="*/ 210 h 519"/>
                    <a:gd name="T30" fmla="*/ 424 w 954"/>
                    <a:gd name="T31" fmla="*/ 226 h 519"/>
                    <a:gd name="T32" fmla="*/ 461 w 954"/>
                    <a:gd name="T33" fmla="*/ 255 h 519"/>
                    <a:gd name="T34" fmla="*/ 536 w 954"/>
                    <a:gd name="T35" fmla="*/ 287 h 519"/>
                    <a:gd name="T36" fmla="*/ 489 w 954"/>
                    <a:gd name="T37" fmla="*/ 271 h 519"/>
                    <a:gd name="T38" fmla="*/ 536 w 954"/>
                    <a:gd name="T39" fmla="*/ 287 h 519"/>
                    <a:gd name="T40" fmla="*/ 563 w 954"/>
                    <a:gd name="T41" fmla="*/ 301 h 519"/>
                    <a:gd name="T42" fmla="*/ 601 w 954"/>
                    <a:gd name="T43" fmla="*/ 330 h 519"/>
                    <a:gd name="T44" fmla="*/ 675 w 954"/>
                    <a:gd name="T45" fmla="*/ 361 h 519"/>
                    <a:gd name="T46" fmla="*/ 630 w 954"/>
                    <a:gd name="T47" fmla="*/ 346 h 519"/>
                    <a:gd name="T48" fmla="*/ 675 w 954"/>
                    <a:gd name="T49" fmla="*/ 361 h 519"/>
                    <a:gd name="T50" fmla="*/ 703 w 954"/>
                    <a:gd name="T51" fmla="*/ 375 h 519"/>
                    <a:gd name="T52" fmla="*/ 742 w 954"/>
                    <a:gd name="T53" fmla="*/ 405 h 519"/>
                    <a:gd name="T54" fmla="*/ 815 w 954"/>
                    <a:gd name="T55" fmla="*/ 436 h 519"/>
                    <a:gd name="T56" fmla="*/ 769 w 954"/>
                    <a:gd name="T57" fmla="*/ 420 h 519"/>
                    <a:gd name="T58" fmla="*/ 815 w 954"/>
                    <a:gd name="T59" fmla="*/ 436 h 519"/>
                    <a:gd name="T60" fmla="*/ 842 w 954"/>
                    <a:gd name="T61" fmla="*/ 452 h 519"/>
                    <a:gd name="T62" fmla="*/ 881 w 954"/>
                    <a:gd name="T63" fmla="*/ 481 h 519"/>
                    <a:gd name="T64" fmla="*/ 954 w 954"/>
                    <a:gd name="T65" fmla="*/ 511 h 519"/>
                    <a:gd name="T66" fmla="*/ 909 w 954"/>
                    <a:gd name="T67" fmla="*/ 495 h 519"/>
                    <a:gd name="T68" fmla="*/ 954 w 954"/>
                    <a:gd name="T69" fmla="*/ 511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54" h="519">
                      <a:moveTo>
                        <a:pt x="45" y="24"/>
                      </a:move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42" y="30"/>
                      </a:lnTo>
                      <a:lnTo>
                        <a:pt x="45" y="24"/>
                      </a:lnTo>
                      <a:close/>
                      <a:moveTo>
                        <a:pt x="116" y="61"/>
                      </a:moveTo>
                      <a:lnTo>
                        <a:pt x="73" y="38"/>
                      </a:lnTo>
                      <a:lnTo>
                        <a:pt x="71" y="45"/>
                      </a:lnTo>
                      <a:lnTo>
                        <a:pt x="112" y="67"/>
                      </a:lnTo>
                      <a:lnTo>
                        <a:pt x="116" y="61"/>
                      </a:lnTo>
                      <a:close/>
                      <a:moveTo>
                        <a:pt x="185" y="98"/>
                      </a:moveTo>
                      <a:lnTo>
                        <a:pt x="144" y="77"/>
                      </a:lnTo>
                      <a:lnTo>
                        <a:pt x="140" y="83"/>
                      </a:lnTo>
                      <a:lnTo>
                        <a:pt x="183" y="106"/>
                      </a:lnTo>
                      <a:lnTo>
                        <a:pt x="185" y="98"/>
                      </a:lnTo>
                      <a:close/>
                      <a:moveTo>
                        <a:pt x="255" y="136"/>
                      </a:moveTo>
                      <a:lnTo>
                        <a:pt x="214" y="114"/>
                      </a:lnTo>
                      <a:lnTo>
                        <a:pt x="210" y="120"/>
                      </a:lnTo>
                      <a:lnTo>
                        <a:pt x="251" y="144"/>
                      </a:lnTo>
                      <a:lnTo>
                        <a:pt x="255" y="136"/>
                      </a:lnTo>
                      <a:close/>
                      <a:moveTo>
                        <a:pt x="326" y="173"/>
                      </a:moveTo>
                      <a:lnTo>
                        <a:pt x="283" y="151"/>
                      </a:lnTo>
                      <a:lnTo>
                        <a:pt x="279" y="157"/>
                      </a:lnTo>
                      <a:lnTo>
                        <a:pt x="322" y="181"/>
                      </a:lnTo>
                      <a:lnTo>
                        <a:pt x="326" y="173"/>
                      </a:lnTo>
                      <a:close/>
                      <a:moveTo>
                        <a:pt x="395" y="210"/>
                      </a:moveTo>
                      <a:lnTo>
                        <a:pt x="353" y="189"/>
                      </a:lnTo>
                      <a:lnTo>
                        <a:pt x="350" y="195"/>
                      </a:lnTo>
                      <a:lnTo>
                        <a:pt x="391" y="218"/>
                      </a:lnTo>
                      <a:lnTo>
                        <a:pt x="395" y="210"/>
                      </a:lnTo>
                      <a:close/>
                      <a:moveTo>
                        <a:pt x="465" y="248"/>
                      </a:moveTo>
                      <a:lnTo>
                        <a:pt x="424" y="226"/>
                      </a:lnTo>
                      <a:lnTo>
                        <a:pt x="420" y="234"/>
                      </a:lnTo>
                      <a:lnTo>
                        <a:pt x="461" y="255"/>
                      </a:lnTo>
                      <a:lnTo>
                        <a:pt x="465" y="248"/>
                      </a:lnTo>
                      <a:close/>
                      <a:moveTo>
                        <a:pt x="536" y="287"/>
                      </a:moveTo>
                      <a:lnTo>
                        <a:pt x="493" y="263"/>
                      </a:lnTo>
                      <a:lnTo>
                        <a:pt x="489" y="271"/>
                      </a:lnTo>
                      <a:lnTo>
                        <a:pt x="532" y="293"/>
                      </a:lnTo>
                      <a:lnTo>
                        <a:pt x="536" y="287"/>
                      </a:lnTo>
                      <a:close/>
                      <a:moveTo>
                        <a:pt x="605" y="324"/>
                      </a:moveTo>
                      <a:lnTo>
                        <a:pt x="563" y="301"/>
                      </a:lnTo>
                      <a:lnTo>
                        <a:pt x="559" y="308"/>
                      </a:lnTo>
                      <a:lnTo>
                        <a:pt x="601" y="330"/>
                      </a:lnTo>
                      <a:lnTo>
                        <a:pt x="605" y="324"/>
                      </a:lnTo>
                      <a:close/>
                      <a:moveTo>
                        <a:pt x="675" y="361"/>
                      </a:moveTo>
                      <a:lnTo>
                        <a:pt x="632" y="338"/>
                      </a:lnTo>
                      <a:lnTo>
                        <a:pt x="630" y="346"/>
                      </a:lnTo>
                      <a:lnTo>
                        <a:pt x="671" y="367"/>
                      </a:lnTo>
                      <a:lnTo>
                        <a:pt x="675" y="361"/>
                      </a:lnTo>
                      <a:close/>
                      <a:moveTo>
                        <a:pt x="744" y="399"/>
                      </a:moveTo>
                      <a:lnTo>
                        <a:pt x="703" y="375"/>
                      </a:lnTo>
                      <a:lnTo>
                        <a:pt x="699" y="383"/>
                      </a:lnTo>
                      <a:lnTo>
                        <a:pt x="742" y="405"/>
                      </a:lnTo>
                      <a:lnTo>
                        <a:pt x="744" y="399"/>
                      </a:lnTo>
                      <a:close/>
                      <a:moveTo>
                        <a:pt x="815" y="436"/>
                      </a:moveTo>
                      <a:lnTo>
                        <a:pt x="773" y="414"/>
                      </a:lnTo>
                      <a:lnTo>
                        <a:pt x="769" y="420"/>
                      </a:lnTo>
                      <a:lnTo>
                        <a:pt x="811" y="444"/>
                      </a:lnTo>
                      <a:lnTo>
                        <a:pt x="815" y="436"/>
                      </a:lnTo>
                      <a:close/>
                      <a:moveTo>
                        <a:pt x="885" y="473"/>
                      </a:moveTo>
                      <a:lnTo>
                        <a:pt x="842" y="452"/>
                      </a:lnTo>
                      <a:lnTo>
                        <a:pt x="838" y="458"/>
                      </a:lnTo>
                      <a:lnTo>
                        <a:pt x="881" y="481"/>
                      </a:lnTo>
                      <a:lnTo>
                        <a:pt x="885" y="473"/>
                      </a:lnTo>
                      <a:close/>
                      <a:moveTo>
                        <a:pt x="954" y="511"/>
                      </a:moveTo>
                      <a:lnTo>
                        <a:pt x="913" y="489"/>
                      </a:lnTo>
                      <a:lnTo>
                        <a:pt x="909" y="495"/>
                      </a:lnTo>
                      <a:lnTo>
                        <a:pt x="950" y="519"/>
                      </a:lnTo>
                      <a:lnTo>
                        <a:pt x="954" y="5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5" name="Freeform 84"/>
                <p:cNvSpPr>
                  <a:spLocks noEditPoints="1"/>
                </p:cNvSpPr>
                <p:nvPr/>
              </p:nvSpPr>
              <p:spPr bwMode="auto">
                <a:xfrm>
                  <a:off x="5200650" y="3894138"/>
                  <a:ext cx="1514475" cy="823913"/>
                </a:xfrm>
                <a:custGeom>
                  <a:avLst/>
                  <a:gdLst>
                    <a:gd name="T0" fmla="*/ 4 w 954"/>
                    <a:gd name="T1" fmla="*/ 0 h 519"/>
                    <a:gd name="T2" fmla="*/ 42 w 954"/>
                    <a:gd name="T3" fmla="*/ 30 h 519"/>
                    <a:gd name="T4" fmla="*/ 116 w 954"/>
                    <a:gd name="T5" fmla="*/ 61 h 519"/>
                    <a:gd name="T6" fmla="*/ 71 w 954"/>
                    <a:gd name="T7" fmla="*/ 45 h 519"/>
                    <a:gd name="T8" fmla="*/ 116 w 954"/>
                    <a:gd name="T9" fmla="*/ 61 h 519"/>
                    <a:gd name="T10" fmla="*/ 144 w 954"/>
                    <a:gd name="T11" fmla="*/ 77 h 519"/>
                    <a:gd name="T12" fmla="*/ 183 w 954"/>
                    <a:gd name="T13" fmla="*/ 106 h 519"/>
                    <a:gd name="T14" fmla="*/ 255 w 954"/>
                    <a:gd name="T15" fmla="*/ 136 h 519"/>
                    <a:gd name="T16" fmla="*/ 210 w 954"/>
                    <a:gd name="T17" fmla="*/ 120 h 519"/>
                    <a:gd name="T18" fmla="*/ 255 w 954"/>
                    <a:gd name="T19" fmla="*/ 136 h 519"/>
                    <a:gd name="T20" fmla="*/ 283 w 954"/>
                    <a:gd name="T21" fmla="*/ 151 h 519"/>
                    <a:gd name="T22" fmla="*/ 322 w 954"/>
                    <a:gd name="T23" fmla="*/ 181 h 519"/>
                    <a:gd name="T24" fmla="*/ 395 w 954"/>
                    <a:gd name="T25" fmla="*/ 210 h 519"/>
                    <a:gd name="T26" fmla="*/ 350 w 954"/>
                    <a:gd name="T27" fmla="*/ 195 h 519"/>
                    <a:gd name="T28" fmla="*/ 395 w 954"/>
                    <a:gd name="T29" fmla="*/ 210 h 519"/>
                    <a:gd name="T30" fmla="*/ 424 w 954"/>
                    <a:gd name="T31" fmla="*/ 226 h 519"/>
                    <a:gd name="T32" fmla="*/ 461 w 954"/>
                    <a:gd name="T33" fmla="*/ 255 h 519"/>
                    <a:gd name="T34" fmla="*/ 536 w 954"/>
                    <a:gd name="T35" fmla="*/ 287 h 519"/>
                    <a:gd name="T36" fmla="*/ 489 w 954"/>
                    <a:gd name="T37" fmla="*/ 271 h 519"/>
                    <a:gd name="T38" fmla="*/ 536 w 954"/>
                    <a:gd name="T39" fmla="*/ 287 h 519"/>
                    <a:gd name="T40" fmla="*/ 563 w 954"/>
                    <a:gd name="T41" fmla="*/ 301 h 519"/>
                    <a:gd name="T42" fmla="*/ 601 w 954"/>
                    <a:gd name="T43" fmla="*/ 330 h 519"/>
                    <a:gd name="T44" fmla="*/ 675 w 954"/>
                    <a:gd name="T45" fmla="*/ 361 h 519"/>
                    <a:gd name="T46" fmla="*/ 630 w 954"/>
                    <a:gd name="T47" fmla="*/ 346 h 519"/>
                    <a:gd name="T48" fmla="*/ 675 w 954"/>
                    <a:gd name="T49" fmla="*/ 361 h 519"/>
                    <a:gd name="T50" fmla="*/ 703 w 954"/>
                    <a:gd name="T51" fmla="*/ 375 h 519"/>
                    <a:gd name="T52" fmla="*/ 742 w 954"/>
                    <a:gd name="T53" fmla="*/ 405 h 519"/>
                    <a:gd name="T54" fmla="*/ 815 w 954"/>
                    <a:gd name="T55" fmla="*/ 436 h 519"/>
                    <a:gd name="T56" fmla="*/ 769 w 954"/>
                    <a:gd name="T57" fmla="*/ 420 h 519"/>
                    <a:gd name="T58" fmla="*/ 815 w 954"/>
                    <a:gd name="T59" fmla="*/ 436 h 519"/>
                    <a:gd name="T60" fmla="*/ 842 w 954"/>
                    <a:gd name="T61" fmla="*/ 452 h 519"/>
                    <a:gd name="T62" fmla="*/ 881 w 954"/>
                    <a:gd name="T63" fmla="*/ 481 h 519"/>
                    <a:gd name="T64" fmla="*/ 954 w 954"/>
                    <a:gd name="T65" fmla="*/ 511 h 519"/>
                    <a:gd name="T66" fmla="*/ 909 w 954"/>
                    <a:gd name="T67" fmla="*/ 495 h 519"/>
                    <a:gd name="T68" fmla="*/ 954 w 954"/>
                    <a:gd name="T69" fmla="*/ 511 h 5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54" h="519">
                      <a:moveTo>
                        <a:pt x="45" y="24"/>
                      </a:move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42" y="30"/>
                      </a:lnTo>
                      <a:lnTo>
                        <a:pt x="45" y="24"/>
                      </a:lnTo>
                      <a:moveTo>
                        <a:pt x="116" y="61"/>
                      </a:moveTo>
                      <a:lnTo>
                        <a:pt x="73" y="38"/>
                      </a:lnTo>
                      <a:lnTo>
                        <a:pt x="71" y="45"/>
                      </a:lnTo>
                      <a:lnTo>
                        <a:pt x="112" y="67"/>
                      </a:lnTo>
                      <a:lnTo>
                        <a:pt x="116" y="61"/>
                      </a:lnTo>
                      <a:moveTo>
                        <a:pt x="185" y="98"/>
                      </a:moveTo>
                      <a:lnTo>
                        <a:pt x="144" y="77"/>
                      </a:lnTo>
                      <a:lnTo>
                        <a:pt x="140" y="83"/>
                      </a:lnTo>
                      <a:lnTo>
                        <a:pt x="183" y="106"/>
                      </a:lnTo>
                      <a:lnTo>
                        <a:pt x="185" y="98"/>
                      </a:lnTo>
                      <a:moveTo>
                        <a:pt x="255" y="136"/>
                      </a:moveTo>
                      <a:lnTo>
                        <a:pt x="214" y="114"/>
                      </a:lnTo>
                      <a:lnTo>
                        <a:pt x="210" y="120"/>
                      </a:lnTo>
                      <a:lnTo>
                        <a:pt x="251" y="144"/>
                      </a:lnTo>
                      <a:lnTo>
                        <a:pt x="255" y="136"/>
                      </a:lnTo>
                      <a:moveTo>
                        <a:pt x="326" y="173"/>
                      </a:moveTo>
                      <a:lnTo>
                        <a:pt x="283" y="151"/>
                      </a:lnTo>
                      <a:lnTo>
                        <a:pt x="279" y="157"/>
                      </a:lnTo>
                      <a:lnTo>
                        <a:pt x="322" y="181"/>
                      </a:lnTo>
                      <a:lnTo>
                        <a:pt x="326" y="173"/>
                      </a:lnTo>
                      <a:moveTo>
                        <a:pt x="395" y="210"/>
                      </a:moveTo>
                      <a:lnTo>
                        <a:pt x="353" y="189"/>
                      </a:lnTo>
                      <a:lnTo>
                        <a:pt x="350" y="195"/>
                      </a:lnTo>
                      <a:lnTo>
                        <a:pt x="391" y="218"/>
                      </a:lnTo>
                      <a:lnTo>
                        <a:pt x="395" y="210"/>
                      </a:lnTo>
                      <a:moveTo>
                        <a:pt x="465" y="248"/>
                      </a:moveTo>
                      <a:lnTo>
                        <a:pt x="424" y="226"/>
                      </a:lnTo>
                      <a:lnTo>
                        <a:pt x="420" y="234"/>
                      </a:lnTo>
                      <a:lnTo>
                        <a:pt x="461" y="255"/>
                      </a:lnTo>
                      <a:lnTo>
                        <a:pt x="465" y="248"/>
                      </a:lnTo>
                      <a:moveTo>
                        <a:pt x="536" y="287"/>
                      </a:moveTo>
                      <a:lnTo>
                        <a:pt x="493" y="263"/>
                      </a:lnTo>
                      <a:lnTo>
                        <a:pt x="489" y="271"/>
                      </a:lnTo>
                      <a:lnTo>
                        <a:pt x="532" y="293"/>
                      </a:lnTo>
                      <a:lnTo>
                        <a:pt x="536" y="287"/>
                      </a:lnTo>
                      <a:moveTo>
                        <a:pt x="605" y="324"/>
                      </a:moveTo>
                      <a:lnTo>
                        <a:pt x="563" y="301"/>
                      </a:lnTo>
                      <a:lnTo>
                        <a:pt x="559" y="308"/>
                      </a:lnTo>
                      <a:lnTo>
                        <a:pt x="601" y="330"/>
                      </a:lnTo>
                      <a:lnTo>
                        <a:pt x="605" y="324"/>
                      </a:lnTo>
                      <a:moveTo>
                        <a:pt x="675" y="361"/>
                      </a:moveTo>
                      <a:lnTo>
                        <a:pt x="632" y="338"/>
                      </a:lnTo>
                      <a:lnTo>
                        <a:pt x="630" y="346"/>
                      </a:lnTo>
                      <a:lnTo>
                        <a:pt x="671" y="367"/>
                      </a:lnTo>
                      <a:lnTo>
                        <a:pt x="675" y="361"/>
                      </a:lnTo>
                      <a:moveTo>
                        <a:pt x="744" y="399"/>
                      </a:moveTo>
                      <a:lnTo>
                        <a:pt x="703" y="375"/>
                      </a:lnTo>
                      <a:lnTo>
                        <a:pt x="699" y="383"/>
                      </a:lnTo>
                      <a:lnTo>
                        <a:pt x="742" y="405"/>
                      </a:lnTo>
                      <a:lnTo>
                        <a:pt x="744" y="399"/>
                      </a:lnTo>
                      <a:moveTo>
                        <a:pt x="815" y="436"/>
                      </a:moveTo>
                      <a:lnTo>
                        <a:pt x="773" y="414"/>
                      </a:lnTo>
                      <a:lnTo>
                        <a:pt x="769" y="420"/>
                      </a:lnTo>
                      <a:lnTo>
                        <a:pt x="811" y="444"/>
                      </a:lnTo>
                      <a:lnTo>
                        <a:pt x="815" y="436"/>
                      </a:lnTo>
                      <a:moveTo>
                        <a:pt x="885" y="473"/>
                      </a:moveTo>
                      <a:lnTo>
                        <a:pt x="842" y="452"/>
                      </a:lnTo>
                      <a:lnTo>
                        <a:pt x="838" y="458"/>
                      </a:lnTo>
                      <a:lnTo>
                        <a:pt x="881" y="481"/>
                      </a:lnTo>
                      <a:lnTo>
                        <a:pt x="885" y="473"/>
                      </a:lnTo>
                      <a:moveTo>
                        <a:pt x="954" y="511"/>
                      </a:moveTo>
                      <a:lnTo>
                        <a:pt x="913" y="489"/>
                      </a:lnTo>
                      <a:lnTo>
                        <a:pt x="909" y="495"/>
                      </a:lnTo>
                      <a:lnTo>
                        <a:pt x="950" y="519"/>
                      </a:lnTo>
                      <a:lnTo>
                        <a:pt x="954" y="51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6" name="Freeform 85"/>
                <p:cNvSpPr>
                  <a:spLocks/>
                </p:cNvSpPr>
                <p:nvPr/>
              </p:nvSpPr>
              <p:spPr bwMode="auto">
                <a:xfrm>
                  <a:off x="5151438" y="3867151"/>
                  <a:ext cx="22225" cy="20638"/>
                </a:xfrm>
                <a:custGeom>
                  <a:avLst/>
                  <a:gdLst>
                    <a:gd name="T0" fmla="*/ 14 w 14"/>
                    <a:gd name="T1" fmla="*/ 5 h 13"/>
                    <a:gd name="T2" fmla="*/ 2 w 14"/>
                    <a:gd name="T3" fmla="*/ 0 h 13"/>
                    <a:gd name="T4" fmla="*/ 0 w 14"/>
                    <a:gd name="T5" fmla="*/ 7 h 13"/>
                    <a:gd name="T6" fmla="*/ 10 w 14"/>
                    <a:gd name="T7" fmla="*/ 13 h 13"/>
                    <a:gd name="T8" fmla="*/ 14 w 14"/>
                    <a:gd name="T9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14" y="5"/>
                      </a:move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10" y="13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7" name="Freeform 86"/>
                <p:cNvSpPr>
                  <a:spLocks/>
                </p:cNvSpPr>
                <p:nvPr/>
              </p:nvSpPr>
              <p:spPr bwMode="auto">
                <a:xfrm>
                  <a:off x="5151438" y="3867151"/>
                  <a:ext cx="22225" cy="20638"/>
                </a:xfrm>
                <a:custGeom>
                  <a:avLst/>
                  <a:gdLst>
                    <a:gd name="T0" fmla="*/ 14 w 14"/>
                    <a:gd name="T1" fmla="*/ 5 h 13"/>
                    <a:gd name="T2" fmla="*/ 2 w 14"/>
                    <a:gd name="T3" fmla="*/ 0 h 13"/>
                    <a:gd name="T4" fmla="*/ 0 w 14"/>
                    <a:gd name="T5" fmla="*/ 7 h 13"/>
                    <a:gd name="T6" fmla="*/ 10 w 14"/>
                    <a:gd name="T7" fmla="*/ 13 h 13"/>
                    <a:gd name="T8" fmla="*/ 14 w 14"/>
                    <a:gd name="T9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3">
                      <a:moveTo>
                        <a:pt x="14" y="5"/>
                      </a:move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10" y="13"/>
                      </a:lnTo>
                      <a:lnTo>
                        <a:pt x="14" y="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8" name="Freeform 87"/>
                <p:cNvSpPr>
                  <a:spLocks/>
                </p:cNvSpPr>
                <p:nvPr/>
              </p:nvSpPr>
              <p:spPr bwMode="auto">
                <a:xfrm>
                  <a:off x="6618288" y="4767263"/>
                  <a:ext cx="25400" cy="19050"/>
                </a:xfrm>
                <a:custGeom>
                  <a:avLst/>
                  <a:gdLst>
                    <a:gd name="T0" fmla="*/ 16 w 16"/>
                    <a:gd name="T1" fmla="*/ 6 h 12"/>
                    <a:gd name="T2" fmla="*/ 4 w 16"/>
                    <a:gd name="T3" fmla="*/ 0 h 12"/>
                    <a:gd name="T4" fmla="*/ 0 w 16"/>
                    <a:gd name="T5" fmla="*/ 6 h 12"/>
                    <a:gd name="T6" fmla="*/ 12 w 16"/>
                    <a:gd name="T7" fmla="*/ 12 h 12"/>
                    <a:gd name="T8" fmla="*/ 16 w 16"/>
                    <a:gd name="T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16" y="6"/>
                      </a:move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99" name="Freeform 88"/>
                <p:cNvSpPr>
                  <a:spLocks/>
                </p:cNvSpPr>
                <p:nvPr/>
              </p:nvSpPr>
              <p:spPr bwMode="auto">
                <a:xfrm>
                  <a:off x="6618288" y="4767263"/>
                  <a:ext cx="25400" cy="19050"/>
                </a:xfrm>
                <a:custGeom>
                  <a:avLst/>
                  <a:gdLst>
                    <a:gd name="T0" fmla="*/ 16 w 16"/>
                    <a:gd name="T1" fmla="*/ 6 h 12"/>
                    <a:gd name="T2" fmla="*/ 4 w 16"/>
                    <a:gd name="T3" fmla="*/ 0 h 12"/>
                    <a:gd name="T4" fmla="*/ 0 w 16"/>
                    <a:gd name="T5" fmla="*/ 6 h 12"/>
                    <a:gd name="T6" fmla="*/ 12 w 16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2">
                      <a:moveTo>
                        <a:pt x="16" y="6"/>
                      </a:move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12" y="1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00" name="Freeform 89"/>
                <p:cNvSpPr>
                  <a:spLocks noEditPoints="1"/>
                </p:cNvSpPr>
                <p:nvPr/>
              </p:nvSpPr>
              <p:spPr bwMode="auto">
                <a:xfrm>
                  <a:off x="5095875" y="3948113"/>
                  <a:ext cx="1506538" cy="815975"/>
                </a:xfrm>
                <a:custGeom>
                  <a:avLst/>
                  <a:gdLst>
                    <a:gd name="T0" fmla="*/ 4 w 949"/>
                    <a:gd name="T1" fmla="*/ 0 h 514"/>
                    <a:gd name="T2" fmla="*/ 41 w 949"/>
                    <a:gd name="T3" fmla="*/ 29 h 514"/>
                    <a:gd name="T4" fmla="*/ 113 w 949"/>
                    <a:gd name="T5" fmla="*/ 60 h 514"/>
                    <a:gd name="T6" fmla="*/ 68 w 949"/>
                    <a:gd name="T7" fmla="*/ 45 h 514"/>
                    <a:gd name="T8" fmla="*/ 113 w 949"/>
                    <a:gd name="T9" fmla="*/ 60 h 514"/>
                    <a:gd name="T10" fmla="*/ 143 w 949"/>
                    <a:gd name="T11" fmla="*/ 74 h 514"/>
                    <a:gd name="T12" fmla="*/ 180 w 949"/>
                    <a:gd name="T13" fmla="*/ 104 h 514"/>
                    <a:gd name="T14" fmla="*/ 253 w 949"/>
                    <a:gd name="T15" fmla="*/ 135 h 514"/>
                    <a:gd name="T16" fmla="*/ 208 w 949"/>
                    <a:gd name="T17" fmla="*/ 119 h 514"/>
                    <a:gd name="T18" fmla="*/ 253 w 949"/>
                    <a:gd name="T19" fmla="*/ 135 h 514"/>
                    <a:gd name="T20" fmla="*/ 280 w 949"/>
                    <a:gd name="T21" fmla="*/ 149 h 514"/>
                    <a:gd name="T22" fmla="*/ 319 w 949"/>
                    <a:gd name="T23" fmla="*/ 178 h 514"/>
                    <a:gd name="T24" fmla="*/ 392 w 949"/>
                    <a:gd name="T25" fmla="*/ 210 h 514"/>
                    <a:gd name="T26" fmla="*/ 347 w 949"/>
                    <a:gd name="T27" fmla="*/ 194 h 514"/>
                    <a:gd name="T28" fmla="*/ 392 w 949"/>
                    <a:gd name="T29" fmla="*/ 210 h 514"/>
                    <a:gd name="T30" fmla="*/ 419 w 949"/>
                    <a:gd name="T31" fmla="*/ 223 h 514"/>
                    <a:gd name="T32" fmla="*/ 459 w 949"/>
                    <a:gd name="T33" fmla="*/ 253 h 514"/>
                    <a:gd name="T34" fmla="*/ 531 w 949"/>
                    <a:gd name="T35" fmla="*/ 284 h 514"/>
                    <a:gd name="T36" fmla="*/ 486 w 949"/>
                    <a:gd name="T37" fmla="*/ 269 h 514"/>
                    <a:gd name="T38" fmla="*/ 531 w 949"/>
                    <a:gd name="T39" fmla="*/ 284 h 514"/>
                    <a:gd name="T40" fmla="*/ 559 w 949"/>
                    <a:gd name="T41" fmla="*/ 298 h 514"/>
                    <a:gd name="T42" fmla="*/ 598 w 949"/>
                    <a:gd name="T43" fmla="*/ 327 h 514"/>
                    <a:gd name="T44" fmla="*/ 671 w 949"/>
                    <a:gd name="T45" fmla="*/ 359 h 514"/>
                    <a:gd name="T46" fmla="*/ 625 w 949"/>
                    <a:gd name="T47" fmla="*/ 343 h 514"/>
                    <a:gd name="T48" fmla="*/ 671 w 949"/>
                    <a:gd name="T49" fmla="*/ 359 h 514"/>
                    <a:gd name="T50" fmla="*/ 698 w 949"/>
                    <a:gd name="T51" fmla="*/ 373 h 514"/>
                    <a:gd name="T52" fmla="*/ 735 w 949"/>
                    <a:gd name="T53" fmla="*/ 402 h 514"/>
                    <a:gd name="T54" fmla="*/ 810 w 949"/>
                    <a:gd name="T55" fmla="*/ 433 h 514"/>
                    <a:gd name="T56" fmla="*/ 765 w 949"/>
                    <a:gd name="T57" fmla="*/ 418 h 514"/>
                    <a:gd name="T58" fmla="*/ 810 w 949"/>
                    <a:gd name="T59" fmla="*/ 433 h 514"/>
                    <a:gd name="T60" fmla="*/ 837 w 949"/>
                    <a:gd name="T61" fmla="*/ 447 h 514"/>
                    <a:gd name="T62" fmla="*/ 875 w 949"/>
                    <a:gd name="T63" fmla="*/ 477 h 514"/>
                    <a:gd name="T64" fmla="*/ 949 w 949"/>
                    <a:gd name="T65" fmla="*/ 508 h 514"/>
                    <a:gd name="T66" fmla="*/ 904 w 949"/>
                    <a:gd name="T67" fmla="*/ 492 h 514"/>
                    <a:gd name="T68" fmla="*/ 949 w 949"/>
                    <a:gd name="T69" fmla="*/ 508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49" h="514">
                      <a:moveTo>
                        <a:pt x="45" y="23"/>
                      </a:move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41" y="29"/>
                      </a:lnTo>
                      <a:lnTo>
                        <a:pt x="45" y="23"/>
                      </a:lnTo>
                      <a:close/>
                      <a:moveTo>
                        <a:pt x="113" y="60"/>
                      </a:moveTo>
                      <a:lnTo>
                        <a:pt x="72" y="37"/>
                      </a:lnTo>
                      <a:lnTo>
                        <a:pt x="68" y="45"/>
                      </a:lnTo>
                      <a:lnTo>
                        <a:pt x="109" y="66"/>
                      </a:lnTo>
                      <a:lnTo>
                        <a:pt x="113" y="60"/>
                      </a:lnTo>
                      <a:close/>
                      <a:moveTo>
                        <a:pt x="184" y="98"/>
                      </a:moveTo>
                      <a:lnTo>
                        <a:pt x="143" y="74"/>
                      </a:lnTo>
                      <a:lnTo>
                        <a:pt x="139" y="82"/>
                      </a:lnTo>
                      <a:lnTo>
                        <a:pt x="180" y="104"/>
                      </a:lnTo>
                      <a:lnTo>
                        <a:pt x="184" y="98"/>
                      </a:lnTo>
                      <a:close/>
                      <a:moveTo>
                        <a:pt x="253" y="135"/>
                      </a:moveTo>
                      <a:lnTo>
                        <a:pt x="211" y="111"/>
                      </a:lnTo>
                      <a:lnTo>
                        <a:pt x="208" y="119"/>
                      </a:lnTo>
                      <a:lnTo>
                        <a:pt x="249" y="141"/>
                      </a:lnTo>
                      <a:lnTo>
                        <a:pt x="253" y="135"/>
                      </a:lnTo>
                      <a:close/>
                      <a:moveTo>
                        <a:pt x="323" y="172"/>
                      </a:moveTo>
                      <a:lnTo>
                        <a:pt x="280" y="149"/>
                      </a:lnTo>
                      <a:lnTo>
                        <a:pt x="278" y="157"/>
                      </a:lnTo>
                      <a:lnTo>
                        <a:pt x="319" y="178"/>
                      </a:lnTo>
                      <a:lnTo>
                        <a:pt x="323" y="172"/>
                      </a:lnTo>
                      <a:close/>
                      <a:moveTo>
                        <a:pt x="392" y="210"/>
                      </a:moveTo>
                      <a:lnTo>
                        <a:pt x="351" y="186"/>
                      </a:lnTo>
                      <a:lnTo>
                        <a:pt x="347" y="194"/>
                      </a:lnTo>
                      <a:lnTo>
                        <a:pt x="388" y="216"/>
                      </a:lnTo>
                      <a:lnTo>
                        <a:pt x="392" y="210"/>
                      </a:lnTo>
                      <a:close/>
                      <a:moveTo>
                        <a:pt x="463" y="247"/>
                      </a:moveTo>
                      <a:lnTo>
                        <a:pt x="419" y="223"/>
                      </a:lnTo>
                      <a:lnTo>
                        <a:pt x="416" y="231"/>
                      </a:lnTo>
                      <a:lnTo>
                        <a:pt x="459" y="253"/>
                      </a:lnTo>
                      <a:lnTo>
                        <a:pt x="463" y="247"/>
                      </a:lnTo>
                      <a:close/>
                      <a:moveTo>
                        <a:pt x="531" y="284"/>
                      </a:moveTo>
                      <a:lnTo>
                        <a:pt x="490" y="261"/>
                      </a:lnTo>
                      <a:lnTo>
                        <a:pt x="486" y="269"/>
                      </a:lnTo>
                      <a:lnTo>
                        <a:pt x="527" y="290"/>
                      </a:lnTo>
                      <a:lnTo>
                        <a:pt x="531" y="284"/>
                      </a:lnTo>
                      <a:close/>
                      <a:moveTo>
                        <a:pt x="600" y="322"/>
                      </a:moveTo>
                      <a:lnTo>
                        <a:pt x="559" y="298"/>
                      </a:lnTo>
                      <a:lnTo>
                        <a:pt x="555" y="306"/>
                      </a:lnTo>
                      <a:lnTo>
                        <a:pt x="598" y="327"/>
                      </a:lnTo>
                      <a:lnTo>
                        <a:pt x="600" y="322"/>
                      </a:lnTo>
                      <a:close/>
                      <a:moveTo>
                        <a:pt x="671" y="359"/>
                      </a:moveTo>
                      <a:lnTo>
                        <a:pt x="629" y="335"/>
                      </a:lnTo>
                      <a:lnTo>
                        <a:pt x="625" y="343"/>
                      </a:lnTo>
                      <a:lnTo>
                        <a:pt x="667" y="365"/>
                      </a:lnTo>
                      <a:lnTo>
                        <a:pt x="671" y="359"/>
                      </a:lnTo>
                      <a:close/>
                      <a:moveTo>
                        <a:pt x="739" y="396"/>
                      </a:moveTo>
                      <a:lnTo>
                        <a:pt x="698" y="373"/>
                      </a:lnTo>
                      <a:lnTo>
                        <a:pt x="694" y="380"/>
                      </a:lnTo>
                      <a:lnTo>
                        <a:pt x="735" y="402"/>
                      </a:lnTo>
                      <a:lnTo>
                        <a:pt x="739" y="396"/>
                      </a:lnTo>
                      <a:close/>
                      <a:moveTo>
                        <a:pt x="810" y="433"/>
                      </a:moveTo>
                      <a:lnTo>
                        <a:pt x="769" y="410"/>
                      </a:lnTo>
                      <a:lnTo>
                        <a:pt x="765" y="418"/>
                      </a:lnTo>
                      <a:lnTo>
                        <a:pt x="806" y="439"/>
                      </a:lnTo>
                      <a:lnTo>
                        <a:pt x="810" y="433"/>
                      </a:lnTo>
                      <a:close/>
                      <a:moveTo>
                        <a:pt x="879" y="471"/>
                      </a:moveTo>
                      <a:lnTo>
                        <a:pt x="837" y="447"/>
                      </a:lnTo>
                      <a:lnTo>
                        <a:pt x="833" y="455"/>
                      </a:lnTo>
                      <a:lnTo>
                        <a:pt x="875" y="477"/>
                      </a:lnTo>
                      <a:lnTo>
                        <a:pt x="879" y="471"/>
                      </a:lnTo>
                      <a:close/>
                      <a:moveTo>
                        <a:pt x="949" y="508"/>
                      </a:moveTo>
                      <a:lnTo>
                        <a:pt x="906" y="485"/>
                      </a:lnTo>
                      <a:lnTo>
                        <a:pt x="904" y="492"/>
                      </a:lnTo>
                      <a:lnTo>
                        <a:pt x="945" y="514"/>
                      </a:lnTo>
                      <a:lnTo>
                        <a:pt x="949" y="5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01" name="Freeform 90"/>
                <p:cNvSpPr>
                  <a:spLocks noEditPoints="1"/>
                </p:cNvSpPr>
                <p:nvPr/>
              </p:nvSpPr>
              <p:spPr bwMode="auto">
                <a:xfrm>
                  <a:off x="5095875" y="3948113"/>
                  <a:ext cx="1506538" cy="815975"/>
                </a:xfrm>
                <a:custGeom>
                  <a:avLst/>
                  <a:gdLst>
                    <a:gd name="T0" fmla="*/ 4 w 949"/>
                    <a:gd name="T1" fmla="*/ 0 h 514"/>
                    <a:gd name="T2" fmla="*/ 41 w 949"/>
                    <a:gd name="T3" fmla="*/ 29 h 514"/>
                    <a:gd name="T4" fmla="*/ 113 w 949"/>
                    <a:gd name="T5" fmla="*/ 60 h 514"/>
                    <a:gd name="T6" fmla="*/ 68 w 949"/>
                    <a:gd name="T7" fmla="*/ 45 h 514"/>
                    <a:gd name="T8" fmla="*/ 113 w 949"/>
                    <a:gd name="T9" fmla="*/ 60 h 514"/>
                    <a:gd name="T10" fmla="*/ 143 w 949"/>
                    <a:gd name="T11" fmla="*/ 74 h 514"/>
                    <a:gd name="T12" fmla="*/ 180 w 949"/>
                    <a:gd name="T13" fmla="*/ 104 h 514"/>
                    <a:gd name="T14" fmla="*/ 253 w 949"/>
                    <a:gd name="T15" fmla="*/ 135 h 514"/>
                    <a:gd name="T16" fmla="*/ 208 w 949"/>
                    <a:gd name="T17" fmla="*/ 119 h 514"/>
                    <a:gd name="T18" fmla="*/ 253 w 949"/>
                    <a:gd name="T19" fmla="*/ 135 h 514"/>
                    <a:gd name="T20" fmla="*/ 280 w 949"/>
                    <a:gd name="T21" fmla="*/ 149 h 514"/>
                    <a:gd name="T22" fmla="*/ 319 w 949"/>
                    <a:gd name="T23" fmla="*/ 178 h 514"/>
                    <a:gd name="T24" fmla="*/ 392 w 949"/>
                    <a:gd name="T25" fmla="*/ 210 h 514"/>
                    <a:gd name="T26" fmla="*/ 347 w 949"/>
                    <a:gd name="T27" fmla="*/ 194 h 514"/>
                    <a:gd name="T28" fmla="*/ 392 w 949"/>
                    <a:gd name="T29" fmla="*/ 210 h 514"/>
                    <a:gd name="T30" fmla="*/ 419 w 949"/>
                    <a:gd name="T31" fmla="*/ 223 h 514"/>
                    <a:gd name="T32" fmla="*/ 459 w 949"/>
                    <a:gd name="T33" fmla="*/ 253 h 514"/>
                    <a:gd name="T34" fmla="*/ 531 w 949"/>
                    <a:gd name="T35" fmla="*/ 284 h 514"/>
                    <a:gd name="T36" fmla="*/ 486 w 949"/>
                    <a:gd name="T37" fmla="*/ 269 h 514"/>
                    <a:gd name="T38" fmla="*/ 531 w 949"/>
                    <a:gd name="T39" fmla="*/ 284 h 514"/>
                    <a:gd name="T40" fmla="*/ 559 w 949"/>
                    <a:gd name="T41" fmla="*/ 298 h 514"/>
                    <a:gd name="T42" fmla="*/ 598 w 949"/>
                    <a:gd name="T43" fmla="*/ 327 h 514"/>
                    <a:gd name="T44" fmla="*/ 671 w 949"/>
                    <a:gd name="T45" fmla="*/ 359 h 514"/>
                    <a:gd name="T46" fmla="*/ 625 w 949"/>
                    <a:gd name="T47" fmla="*/ 343 h 514"/>
                    <a:gd name="T48" fmla="*/ 671 w 949"/>
                    <a:gd name="T49" fmla="*/ 359 h 514"/>
                    <a:gd name="T50" fmla="*/ 698 w 949"/>
                    <a:gd name="T51" fmla="*/ 373 h 514"/>
                    <a:gd name="T52" fmla="*/ 735 w 949"/>
                    <a:gd name="T53" fmla="*/ 402 h 514"/>
                    <a:gd name="T54" fmla="*/ 810 w 949"/>
                    <a:gd name="T55" fmla="*/ 433 h 514"/>
                    <a:gd name="T56" fmla="*/ 765 w 949"/>
                    <a:gd name="T57" fmla="*/ 418 h 514"/>
                    <a:gd name="T58" fmla="*/ 810 w 949"/>
                    <a:gd name="T59" fmla="*/ 433 h 514"/>
                    <a:gd name="T60" fmla="*/ 837 w 949"/>
                    <a:gd name="T61" fmla="*/ 447 h 514"/>
                    <a:gd name="T62" fmla="*/ 875 w 949"/>
                    <a:gd name="T63" fmla="*/ 477 h 514"/>
                    <a:gd name="T64" fmla="*/ 949 w 949"/>
                    <a:gd name="T65" fmla="*/ 508 h 514"/>
                    <a:gd name="T66" fmla="*/ 904 w 949"/>
                    <a:gd name="T67" fmla="*/ 492 h 514"/>
                    <a:gd name="T68" fmla="*/ 949 w 949"/>
                    <a:gd name="T69" fmla="*/ 508 h 5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949" h="514">
                      <a:moveTo>
                        <a:pt x="45" y="23"/>
                      </a:move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41" y="29"/>
                      </a:lnTo>
                      <a:lnTo>
                        <a:pt x="45" y="23"/>
                      </a:lnTo>
                      <a:moveTo>
                        <a:pt x="113" y="60"/>
                      </a:moveTo>
                      <a:lnTo>
                        <a:pt x="72" y="37"/>
                      </a:lnTo>
                      <a:lnTo>
                        <a:pt x="68" y="45"/>
                      </a:lnTo>
                      <a:lnTo>
                        <a:pt x="109" y="66"/>
                      </a:lnTo>
                      <a:lnTo>
                        <a:pt x="113" y="60"/>
                      </a:lnTo>
                      <a:moveTo>
                        <a:pt x="184" y="98"/>
                      </a:moveTo>
                      <a:lnTo>
                        <a:pt x="143" y="74"/>
                      </a:lnTo>
                      <a:lnTo>
                        <a:pt x="139" y="82"/>
                      </a:lnTo>
                      <a:lnTo>
                        <a:pt x="180" y="104"/>
                      </a:lnTo>
                      <a:lnTo>
                        <a:pt x="184" y="98"/>
                      </a:lnTo>
                      <a:moveTo>
                        <a:pt x="253" y="135"/>
                      </a:moveTo>
                      <a:lnTo>
                        <a:pt x="211" y="111"/>
                      </a:lnTo>
                      <a:lnTo>
                        <a:pt x="208" y="119"/>
                      </a:lnTo>
                      <a:lnTo>
                        <a:pt x="249" y="141"/>
                      </a:lnTo>
                      <a:lnTo>
                        <a:pt x="253" y="135"/>
                      </a:lnTo>
                      <a:moveTo>
                        <a:pt x="323" y="172"/>
                      </a:moveTo>
                      <a:lnTo>
                        <a:pt x="280" y="149"/>
                      </a:lnTo>
                      <a:lnTo>
                        <a:pt x="278" y="157"/>
                      </a:lnTo>
                      <a:lnTo>
                        <a:pt x="319" y="178"/>
                      </a:lnTo>
                      <a:lnTo>
                        <a:pt x="323" y="172"/>
                      </a:lnTo>
                      <a:moveTo>
                        <a:pt x="392" y="210"/>
                      </a:moveTo>
                      <a:lnTo>
                        <a:pt x="351" y="186"/>
                      </a:lnTo>
                      <a:lnTo>
                        <a:pt x="347" y="194"/>
                      </a:lnTo>
                      <a:lnTo>
                        <a:pt x="388" y="216"/>
                      </a:lnTo>
                      <a:lnTo>
                        <a:pt x="392" y="210"/>
                      </a:lnTo>
                      <a:moveTo>
                        <a:pt x="463" y="247"/>
                      </a:moveTo>
                      <a:lnTo>
                        <a:pt x="419" y="223"/>
                      </a:lnTo>
                      <a:lnTo>
                        <a:pt x="416" y="231"/>
                      </a:lnTo>
                      <a:lnTo>
                        <a:pt x="459" y="253"/>
                      </a:lnTo>
                      <a:lnTo>
                        <a:pt x="463" y="247"/>
                      </a:lnTo>
                      <a:moveTo>
                        <a:pt x="531" y="284"/>
                      </a:moveTo>
                      <a:lnTo>
                        <a:pt x="490" y="261"/>
                      </a:lnTo>
                      <a:lnTo>
                        <a:pt x="486" y="269"/>
                      </a:lnTo>
                      <a:lnTo>
                        <a:pt x="527" y="290"/>
                      </a:lnTo>
                      <a:lnTo>
                        <a:pt x="531" y="284"/>
                      </a:lnTo>
                      <a:moveTo>
                        <a:pt x="600" y="322"/>
                      </a:moveTo>
                      <a:lnTo>
                        <a:pt x="559" y="298"/>
                      </a:lnTo>
                      <a:lnTo>
                        <a:pt x="555" y="306"/>
                      </a:lnTo>
                      <a:lnTo>
                        <a:pt x="598" y="327"/>
                      </a:lnTo>
                      <a:lnTo>
                        <a:pt x="600" y="322"/>
                      </a:lnTo>
                      <a:moveTo>
                        <a:pt x="671" y="359"/>
                      </a:moveTo>
                      <a:lnTo>
                        <a:pt x="629" y="335"/>
                      </a:lnTo>
                      <a:lnTo>
                        <a:pt x="625" y="343"/>
                      </a:lnTo>
                      <a:lnTo>
                        <a:pt x="667" y="365"/>
                      </a:lnTo>
                      <a:lnTo>
                        <a:pt x="671" y="359"/>
                      </a:lnTo>
                      <a:moveTo>
                        <a:pt x="739" y="396"/>
                      </a:moveTo>
                      <a:lnTo>
                        <a:pt x="698" y="373"/>
                      </a:lnTo>
                      <a:lnTo>
                        <a:pt x="694" y="380"/>
                      </a:lnTo>
                      <a:lnTo>
                        <a:pt x="735" y="402"/>
                      </a:lnTo>
                      <a:lnTo>
                        <a:pt x="739" y="396"/>
                      </a:lnTo>
                      <a:moveTo>
                        <a:pt x="810" y="433"/>
                      </a:moveTo>
                      <a:lnTo>
                        <a:pt x="769" y="410"/>
                      </a:lnTo>
                      <a:lnTo>
                        <a:pt x="765" y="418"/>
                      </a:lnTo>
                      <a:lnTo>
                        <a:pt x="806" y="439"/>
                      </a:lnTo>
                      <a:lnTo>
                        <a:pt x="810" y="433"/>
                      </a:lnTo>
                      <a:moveTo>
                        <a:pt x="879" y="471"/>
                      </a:moveTo>
                      <a:lnTo>
                        <a:pt x="837" y="447"/>
                      </a:lnTo>
                      <a:lnTo>
                        <a:pt x="833" y="455"/>
                      </a:lnTo>
                      <a:lnTo>
                        <a:pt x="875" y="477"/>
                      </a:lnTo>
                      <a:lnTo>
                        <a:pt x="879" y="471"/>
                      </a:lnTo>
                      <a:moveTo>
                        <a:pt x="949" y="508"/>
                      </a:moveTo>
                      <a:lnTo>
                        <a:pt x="906" y="485"/>
                      </a:lnTo>
                      <a:lnTo>
                        <a:pt x="904" y="492"/>
                      </a:lnTo>
                      <a:lnTo>
                        <a:pt x="945" y="514"/>
                      </a:lnTo>
                      <a:lnTo>
                        <a:pt x="949" y="50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02" name="Freeform 91"/>
                <p:cNvSpPr>
                  <a:spLocks/>
                </p:cNvSpPr>
                <p:nvPr/>
              </p:nvSpPr>
              <p:spPr bwMode="auto">
                <a:xfrm>
                  <a:off x="5041900" y="3922713"/>
                  <a:ext cx="25400" cy="19050"/>
                </a:xfrm>
                <a:custGeom>
                  <a:avLst/>
                  <a:gdLst>
                    <a:gd name="T0" fmla="*/ 16 w 16"/>
                    <a:gd name="T1" fmla="*/ 6 h 12"/>
                    <a:gd name="T2" fmla="*/ 4 w 16"/>
                    <a:gd name="T3" fmla="*/ 0 h 12"/>
                    <a:gd name="T4" fmla="*/ 0 w 16"/>
                    <a:gd name="T5" fmla="*/ 6 h 12"/>
                    <a:gd name="T6" fmla="*/ 12 w 16"/>
                    <a:gd name="T7" fmla="*/ 12 h 12"/>
                    <a:gd name="T8" fmla="*/ 16 w 16"/>
                    <a:gd name="T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16" y="6"/>
                      </a:move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03" name="Freeform 92"/>
                <p:cNvSpPr>
                  <a:spLocks/>
                </p:cNvSpPr>
                <p:nvPr/>
              </p:nvSpPr>
              <p:spPr bwMode="auto">
                <a:xfrm>
                  <a:off x="5041900" y="3922713"/>
                  <a:ext cx="25400" cy="19050"/>
                </a:xfrm>
                <a:custGeom>
                  <a:avLst/>
                  <a:gdLst>
                    <a:gd name="T0" fmla="*/ 16 w 16"/>
                    <a:gd name="T1" fmla="*/ 6 h 12"/>
                    <a:gd name="T2" fmla="*/ 4 w 16"/>
                    <a:gd name="T3" fmla="*/ 0 h 12"/>
                    <a:gd name="T4" fmla="*/ 0 w 16"/>
                    <a:gd name="T5" fmla="*/ 6 h 12"/>
                    <a:gd name="T6" fmla="*/ 12 w 16"/>
                    <a:gd name="T7" fmla="*/ 12 h 12"/>
                    <a:gd name="T8" fmla="*/ 16 w 16"/>
                    <a:gd name="T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16" y="6"/>
                      </a:moveTo>
                      <a:lnTo>
                        <a:pt x="4" y="0"/>
                      </a:lnTo>
                      <a:lnTo>
                        <a:pt x="0" y="6"/>
                      </a:lnTo>
                      <a:lnTo>
                        <a:pt x="12" y="12"/>
                      </a:lnTo>
                      <a:lnTo>
                        <a:pt x="16" y="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04" name="Freeform 93"/>
                <p:cNvSpPr>
                  <a:spLocks noEditPoints="1"/>
                </p:cNvSpPr>
                <p:nvPr/>
              </p:nvSpPr>
              <p:spPr bwMode="auto">
                <a:xfrm>
                  <a:off x="7132638" y="4583113"/>
                  <a:ext cx="466725" cy="203200"/>
                </a:xfrm>
                <a:custGeom>
                  <a:avLst/>
                  <a:gdLst>
                    <a:gd name="T0" fmla="*/ 149 w 150"/>
                    <a:gd name="T1" fmla="*/ 4 h 65"/>
                    <a:gd name="T2" fmla="*/ 150 w 150"/>
                    <a:gd name="T3" fmla="*/ 3 h 65"/>
                    <a:gd name="T4" fmla="*/ 148 w 150"/>
                    <a:gd name="T5" fmla="*/ 0 h 65"/>
                    <a:gd name="T6" fmla="*/ 148 w 150"/>
                    <a:gd name="T7" fmla="*/ 0 h 65"/>
                    <a:gd name="T8" fmla="*/ 149 w 150"/>
                    <a:gd name="T9" fmla="*/ 4 h 65"/>
                    <a:gd name="T10" fmla="*/ 112 w 150"/>
                    <a:gd name="T11" fmla="*/ 19 h 65"/>
                    <a:gd name="T12" fmla="*/ 134 w 150"/>
                    <a:gd name="T13" fmla="*/ 10 h 65"/>
                    <a:gd name="T14" fmla="*/ 133 w 150"/>
                    <a:gd name="T15" fmla="*/ 6 h 65"/>
                    <a:gd name="T16" fmla="*/ 111 w 150"/>
                    <a:gd name="T17" fmla="*/ 15 h 65"/>
                    <a:gd name="T18" fmla="*/ 112 w 150"/>
                    <a:gd name="T19" fmla="*/ 19 h 65"/>
                    <a:gd name="T20" fmla="*/ 75 w 150"/>
                    <a:gd name="T21" fmla="*/ 34 h 65"/>
                    <a:gd name="T22" fmla="*/ 97 w 150"/>
                    <a:gd name="T23" fmla="*/ 25 h 65"/>
                    <a:gd name="T24" fmla="*/ 96 w 150"/>
                    <a:gd name="T25" fmla="*/ 21 h 65"/>
                    <a:gd name="T26" fmla="*/ 74 w 150"/>
                    <a:gd name="T27" fmla="*/ 31 h 65"/>
                    <a:gd name="T28" fmla="*/ 75 w 150"/>
                    <a:gd name="T29" fmla="*/ 34 h 65"/>
                    <a:gd name="T30" fmla="*/ 38 w 150"/>
                    <a:gd name="T31" fmla="*/ 50 h 65"/>
                    <a:gd name="T32" fmla="*/ 60 w 150"/>
                    <a:gd name="T33" fmla="*/ 40 h 65"/>
                    <a:gd name="T34" fmla="*/ 59 w 150"/>
                    <a:gd name="T35" fmla="*/ 37 h 65"/>
                    <a:gd name="T36" fmla="*/ 37 w 150"/>
                    <a:gd name="T37" fmla="*/ 46 h 65"/>
                    <a:gd name="T38" fmla="*/ 38 w 150"/>
                    <a:gd name="T39" fmla="*/ 50 h 65"/>
                    <a:gd name="T40" fmla="*/ 1 w 150"/>
                    <a:gd name="T41" fmla="*/ 65 h 65"/>
                    <a:gd name="T42" fmla="*/ 23 w 150"/>
                    <a:gd name="T43" fmla="*/ 56 h 65"/>
                    <a:gd name="T44" fmla="*/ 22 w 150"/>
                    <a:gd name="T45" fmla="*/ 52 h 65"/>
                    <a:gd name="T46" fmla="*/ 0 w 150"/>
                    <a:gd name="T47" fmla="*/ 61 h 65"/>
                    <a:gd name="T48" fmla="*/ 1 w 150"/>
                    <a:gd name="T49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0" h="65">
                      <a:moveTo>
                        <a:pt x="149" y="4"/>
                      </a:moveTo>
                      <a:cubicBezTo>
                        <a:pt x="150" y="3"/>
                        <a:pt x="150" y="3"/>
                        <a:pt x="150" y="3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cubicBezTo>
                        <a:pt x="149" y="4"/>
                        <a:pt x="149" y="4"/>
                        <a:pt x="149" y="4"/>
                      </a:cubicBezTo>
                      <a:moveTo>
                        <a:pt x="112" y="19"/>
                      </a:moveTo>
                      <a:cubicBezTo>
                        <a:pt x="121" y="15"/>
                        <a:pt x="128" y="12"/>
                        <a:pt x="134" y="10"/>
                      </a:cubicBezTo>
                      <a:cubicBezTo>
                        <a:pt x="133" y="6"/>
                        <a:pt x="133" y="6"/>
                        <a:pt x="133" y="6"/>
                      </a:cubicBezTo>
                      <a:cubicBezTo>
                        <a:pt x="127" y="9"/>
                        <a:pt x="119" y="12"/>
                        <a:pt x="111" y="15"/>
                      </a:cubicBezTo>
                      <a:cubicBezTo>
                        <a:pt x="112" y="19"/>
                        <a:pt x="112" y="19"/>
                        <a:pt x="112" y="19"/>
                      </a:cubicBezTo>
                      <a:moveTo>
                        <a:pt x="75" y="34"/>
                      </a:moveTo>
                      <a:cubicBezTo>
                        <a:pt x="83" y="31"/>
                        <a:pt x="90" y="28"/>
                        <a:pt x="97" y="25"/>
                      </a:cubicBezTo>
                      <a:cubicBezTo>
                        <a:pt x="96" y="21"/>
                        <a:pt x="96" y="21"/>
                        <a:pt x="96" y="21"/>
                      </a:cubicBezTo>
                      <a:cubicBezTo>
                        <a:pt x="89" y="24"/>
                        <a:pt x="81" y="27"/>
                        <a:pt x="74" y="31"/>
                      </a:cubicBezTo>
                      <a:cubicBezTo>
                        <a:pt x="75" y="34"/>
                        <a:pt x="75" y="34"/>
                        <a:pt x="75" y="34"/>
                      </a:cubicBezTo>
                      <a:moveTo>
                        <a:pt x="38" y="50"/>
                      </a:moveTo>
                      <a:cubicBezTo>
                        <a:pt x="46" y="47"/>
                        <a:pt x="53" y="43"/>
                        <a:pt x="60" y="40"/>
                      </a:cubicBezTo>
                      <a:cubicBezTo>
                        <a:pt x="59" y="37"/>
                        <a:pt x="59" y="37"/>
                        <a:pt x="59" y="37"/>
                      </a:cubicBezTo>
                      <a:cubicBezTo>
                        <a:pt x="52" y="40"/>
                        <a:pt x="44" y="43"/>
                        <a:pt x="37" y="46"/>
                      </a:cubicBezTo>
                      <a:cubicBezTo>
                        <a:pt x="38" y="50"/>
                        <a:pt x="38" y="50"/>
                        <a:pt x="38" y="50"/>
                      </a:cubicBezTo>
                      <a:moveTo>
                        <a:pt x="1" y="65"/>
                      </a:moveTo>
                      <a:cubicBezTo>
                        <a:pt x="9" y="62"/>
                        <a:pt x="16" y="59"/>
                        <a:pt x="23" y="56"/>
                      </a:cubicBezTo>
                      <a:cubicBezTo>
                        <a:pt x="22" y="52"/>
                        <a:pt x="22" y="52"/>
                        <a:pt x="22" y="52"/>
                      </a:cubicBezTo>
                      <a:cubicBezTo>
                        <a:pt x="15" y="55"/>
                        <a:pt x="7" y="58"/>
                        <a:pt x="0" y="61"/>
                      </a:cubicBezTo>
                      <a:cubicBezTo>
                        <a:pt x="1" y="65"/>
                        <a:pt x="1" y="65"/>
                        <a:pt x="1" y="6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05" name="Freeform 94"/>
                <p:cNvSpPr>
                  <a:spLocks noEditPoints="1"/>
                </p:cNvSpPr>
                <p:nvPr/>
              </p:nvSpPr>
              <p:spPr bwMode="auto">
                <a:xfrm>
                  <a:off x="6796088" y="4838701"/>
                  <a:ext cx="188913" cy="87313"/>
                </a:xfrm>
                <a:custGeom>
                  <a:avLst/>
                  <a:gdLst>
                    <a:gd name="T0" fmla="*/ 39 w 61"/>
                    <a:gd name="T1" fmla="*/ 12 h 28"/>
                    <a:gd name="T2" fmla="*/ 61 w 61"/>
                    <a:gd name="T3" fmla="*/ 3 h 28"/>
                    <a:gd name="T4" fmla="*/ 59 w 61"/>
                    <a:gd name="T5" fmla="*/ 0 h 28"/>
                    <a:gd name="T6" fmla="*/ 37 w 61"/>
                    <a:gd name="T7" fmla="*/ 9 h 28"/>
                    <a:gd name="T8" fmla="*/ 39 w 61"/>
                    <a:gd name="T9" fmla="*/ 12 h 28"/>
                    <a:gd name="T10" fmla="*/ 2 w 61"/>
                    <a:gd name="T11" fmla="*/ 28 h 28"/>
                    <a:gd name="T12" fmla="*/ 24 w 61"/>
                    <a:gd name="T13" fmla="*/ 19 h 28"/>
                    <a:gd name="T14" fmla="*/ 22 w 61"/>
                    <a:gd name="T15" fmla="*/ 15 h 28"/>
                    <a:gd name="T16" fmla="*/ 0 w 61"/>
                    <a:gd name="T17" fmla="*/ 24 h 28"/>
                    <a:gd name="T18" fmla="*/ 2 w 61"/>
                    <a:gd name="T1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28">
                      <a:moveTo>
                        <a:pt x="39" y="12"/>
                      </a:moveTo>
                      <a:cubicBezTo>
                        <a:pt x="45" y="10"/>
                        <a:pt x="52" y="7"/>
                        <a:pt x="61" y="3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1" y="3"/>
                        <a:pt x="44" y="6"/>
                        <a:pt x="37" y="9"/>
                      </a:cubicBezTo>
                      <a:lnTo>
                        <a:pt x="39" y="12"/>
                      </a:lnTo>
                      <a:close/>
                      <a:moveTo>
                        <a:pt x="2" y="28"/>
                      </a:moveTo>
                      <a:cubicBezTo>
                        <a:pt x="4" y="27"/>
                        <a:pt x="11" y="24"/>
                        <a:pt x="24" y="19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9" y="20"/>
                        <a:pt x="2" y="23"/>
                        <a:pt x="0" y="24"/>
                      </a:cubicBez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1" name="Freeform 95"/>
                <p:cNvSpPr>
                  <a:spLocks/>
                </p:cNvSpPr>
                <p:nvPr/>
              </p:nvSpPr>
              <p:spPr bwMode="auto">
                <a:xfrm>
                  <a:off x="6761163" y="4864101"/>
                  <a:ext cx="53975" cy="61913"/>
                </a:xfrm>
                <a:custGeom>
                  <a:avLst/>
                  <a:gdLst>
                    <a:gd name="T0" fmla="*/ 2 w 17"/>
                    <a:gd name="T1" fmla="*/ 20 h 20"/>
                    <a:gd name="T2" fmla="*/ 17 w 17"/>
                    <a:gd name="T3" fmla="*/ 0 h 20"/>
                    <a:gd name="T4" fmla="*/ 13 w 17"/>
                    <a:gd name="T5" fmla="*/ 0 h 20"/>
                    <a:gd name="T6" fmla="*/ 0 w 17"/>
                    <a:gd name="T7" fmla="*/ 17 h 20"/>
                    <a:gd name="T8" fmla="*/ 2 w 17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0">
                      <a:moveTo>
                        <a:pt x="2" y="20"/>
                      </a:moveTo>
                      <a:cubicBezTo>
                        <a:pt x="12" y="12"/>
                        <a:pt x="16" y="6"/>
                        <a:pt x="17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4"/>
                        <a:pt x="10" y="10"/>
                        <a:pt x="0" y="17"/>
                      </a:cubicBez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2" name="Freeform 96"/>
                <p:cNvSpPr>
                  <a:spLocks noEditPoints="1"/>
                </p:cNvSpPr>
                <p:nvPr/>
              </p:nvSpPr>
              <p:spPr bwMode="auto">
                <a:xfrm>
                  <a:off x="4254500" y="4249738"/>
                  <a:ext cx="2419350" cy="963613"/>
                </a:xfrm>
                <a:custGeom>
                  <a:avLst/>
                  <a:gdLst>
                    <a:gd name="T0" fmla="*/ 777 w 777"/>
                    <a:gd name="T1" fmla="*/ 233 h 309"/>
                    <a:gd name="T2" fmla="*/ 753 w 777"/>
                    <a:gd name="T3" fmla="*/ 238 h 309"/>
                    <a:gd name="T4" fmla="*/ 718 w 777"/>
                    <a:gd name="T5" fmla="*/ 257 h 309"/>
                    <a:gd name="T6" fmla="*/ 738 w 777"/>
                    <a:gd name="T7" fmla="*/ 244 h 309"/>
                    <a:gd name="T8" fmla="*/ 718 w 777"/>
                    <a:gd name="T9" fmla="*/ 257 h 309"/>
                    <a:gd name="T10" fmla="*/ 703 w 777"/>
                    <a:gd name="T11" fmla="*/ 263 h 309"/>
                    <a:gd name="T12" fmla="*/ 679 w 777"/>
                    <a:gd name="T13" fmla="*/ 269 h 309"/>
                    <a:gd name="T14" fmla="*/ 644 w 777"/>
                    <a:gd name="T15" fmla="*/ 288 h 309"/>
                    <a:gd name="T16" fmla="*/ 664 w 777"/>
                    <a:gd name="T17" fmla="*/ 275 h 309"/>
                    <a:gd name="T18" fmla="*/ 644 w 777"/>
                    <a:gd name="T19" fmla="*/ 288 h 309"/>
                    <a:gd name="T20" fmla="*/ 629 w 777"/>
                    <a:gd name="T21" fmla="*/ 294 h 309"/>
                    <a:gd name="T22" fmla="*/ 605 w 777"/>
                    <a:gd name="T23" fmla="*/ 299 h 309"/>
                    <a:gd name="T24" fmla="*/ 567 w 777"/>
                    <a:gd name="T25" fmla="*/ 305 h 309"/>
                    <a:gd name="T26" fmla="*/ 591 w 777"/>
                    <a:gd name="T27" fmla="*/ 309 h 309"/>
                    <a:gd name="T28" fmla="*/ 585 w 777"/>
                    <a:gd name="T29" fmla="*/ 305 h 309"/>
                    <a:gd name="T30" fmla="*/ 567 w 777"/>
                    <a:gd name="T31" fmla="*/ 305 h 309"/>
                    <a:gd name="T32" fmla="*/ 540 w 777"/>
                    <a:gd name="T33" fmla="*/ 292 h 309"/>
                    <a:gd name="T34" fmla="*/ 554 w 777"/>
                    <a:gd name="T35" fmla="*/ 295 h 309"/>
                    <a:gd name="T36" fmla="*/ 532 w 777"/>
                    <a:gd name="T37" fmla="*/ 284 h 309"/>
                    <a:gd name="T38" fmla="*/ 530 w 777"/>
                    <a:gd name="T39" fmla="*/ 287 h 309"/>
                    <a:gd name="T40" fmla="*/ 516 w 777"/>
                    <a:gd name="T41" fmla="*/ 279 h 309"/>
                    <a:gd name="T42" fmla="*/ 497 w 777"/>
                    <a:gd name="T43" fmla="*/ 265 h 309"/>
                    <a:gd name="T44" fmla="*/ 459 w 777"/>
                    <a:gd name="T45" fmla="*/ 249 h 309"/>
                    <a:gd name="T46" fmla="*/ 483 w 777"/>
                    <a:gd name="T47" fmla="*/ 257 h 309"/>
                    <a:gd name="T48" fmla="*/ 459 w 777"/>
                    <a:gd name="T49" fmla="*/ 249 h 309"/>
                    <a:gd name="T50" fmla="*/ 424 w 777"/>
                    <a:gd name="T51" fmla="*/ 230 h 309"/>
                    <a:gd name="T52" fmla="*/ 447 w 777"/>
                    <a:gd name="T53" fmla="*/ 238 h 309"/>
                    <a:gd name="T54" fmla="*/ 424 w 777"/>
                    <a:gd name="T55" fmla="*/ 230 h 309"/>
                    <a:gd name="T56" fmla="*/ 410 w 777"/>
                    <a:gd name="T57" fmla="*/ 223 h 309"/>
                    <a:gd name="T58" fmla="*/ 391 w 777"/>
                    <a:gd name="T59" fmla="*/ 208 h 309"/>
                    <a:gd name="T60" fmla="*/ 353 w 777"/>
                    <a:gd name="T61" fmla="*/ 192 h 309"/>
                    <a:gd name="T62" fmla="*/ 376 w 777"/>
                    <a:gd name="T63" fmla="*/ 200 h 309"/>
                    <a:gd name="T64" fmla="*/ 353 w 777"/>
                    <a:gd name="T65" fmla="*/ 192 h 309"/>
                    <a:gd name="T66" fmla="*/ 339 w 777"/>
                    <a:gd name="T67" fmla="*/ 185 h 309"/>
                    <a:gd name="T68" fmla="*/ 320 w 777"/>
                    <a:gd name="T69" fmla="*/ 170 h 309"/>
                    <a:gd name="T70" fmla="*/ 283 w 777"/>
                    <a:gd name="T71" fmla="*/ 155 h 309"/>
                    <a:gd name="T72" fmla="*/ 306 w 777"/>
                    <a:gd name="T73" fmla="*/ 162 h 309"/>
                    <a:gd name="T74" fmla="*/ 283 w 777"/>
                    <a:gd name="T75" fmla="*/ 155 h 309"/>
                    <a:gd name="T76" fmla="*/ 269 w 777"/>
                    <a:gd name="T77" fmla="*/ 147 h 309"/>
                    <a:gd name="T78" fmla="*/ 249 w 777"/>
                    <a:gd name="T79" fmla="*/ 132 h 309"/>
                    <a:gd name="T80" fmla="*/ 212 w 777"/>
                    <a:gd name="T81" fmla="*/ 117 h 309"/>
                    <a:gd name="T82" fmla="*/ 235 w 777"/>
                    <a:gd name="T83" fmla="*/ 125 h 309"/>
                    <a:gd name="T84" fmla="*/ 212 w 777"/>
                    <a:gd name="T85" fmla="*/ 117 h 309"/>
                    <a:gd name="T86" fmla="*/ 198 w 777"/>
                    <a:gd name="T87" fmla="*/ 109 h 309"/>
                    <a:gd name="T88" fmla="*/ 179 w 777"/>
                    <a:gd name="T89" fmla="*/ 94 h 309"/>
                    <a:gd name="T90" fmla="*/ 141 w 777"/>
                    <a:gd name="T91" fmla="*/ 79 h 309"/>
                    <a:gd name="T92" fmla="*/ 164 w 777"/>
                    <a:gd name="T93" fmla="*/ 87 h 309"/>
                    <a:gd name="T94" fmla="*/ 141 w 777"/>
                    <a:gd name="T95" fmla="*/ 79 h 309"/>
                    <a:gd name="T96" fmla="*/ 127 w 777"/>
                    <a:gd name="T97" fmla="*/ 71 h 309"/>
                    <a:gd name="T98" fmla="*/ 108 w 777"/>
                    <a:gd name="T99" fmla="*/ 56 h 309"/>
                    <a:gd name="T100" fmla="*/ 71 w 777"/>
                    <a:gd name="T101" fmla="*/ 41 h 309"/>
                    <a:gd name="T102" fmla="*/ 94 w 777"/>
                    <a:gd name="T103" fmla="*/ 49 h 309"/>
                    <a:gd name="T104" fmla="*/ 71 w 777"/>
                    <a:gd name="T105" fmla="*/ 41 h 309"/>
                    <a:gd name="T106" fmla="*/ 35 w 777"/>
                    <a:gd name="T107" fmla="*/ 22 h 309"/>
                    <a:gd name="T108" fmla="*/ 58 w 777"/>
                    <a:gd name="T109" fmla="*/ 30 h 309"/>
                    <a:gd name="T110" fmla="*/ 35 w 777"/>
                    <a:gd name="T111" fmla="*/ 22 h 309"/>
                    <a:gd name="T112" fmla="*/ 5 w 777"/>
                    <a:gd name="T113" fmla="*/ 6 h 309"/>
                    <a:gd name="T114" fmla="*/ 23 w 777"/>
                    <a:gd name="T115" fmla="*/ 11 h 309"/>
                    <a:gd name="T116" fmla="*/ 1 w 777"/>
                    <a:gd name="T117" fmla="*/ 0 h 309"/>
                    <a:gd name="T118" fmla="*/ 0 w 777"/>
                    <a:gd name="T119" fmla="*/ 3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77" h="309">
                      <a:moveTo>
                        <a:pt x="755" y="242"/>
                      </a:moveTo>
                      <a:cubicBezTo>
                        <a:pt x="762" y="239"/>
                        <a:pt x="769" y="236"/>
                        <a:pt x="777" y="233"/>
                      </a:cubicBezTo>
                      <a:cubicBezTo>
                        <a:pt x="775" y="229"/>
                        <a:pt x="775" y="229"/>
                        <a:pt x="775" y="229"/>
                      </a:cubicBezTo>
                      <a:cubicBezTo>
                        <a:pt x="768" y="232"/>
                        <a:pt x="760" y="235"/>
                        <a:pt x="753" y="238"/>
                      </a:cubicBezTo>
                      <a:cubicBezTo>
                        <a:pt x="755" y="242"/>
                        <a:pt x="755" y="242"/>
                        <a:pt x="755" y="242"/>
                      </a:cubicBezTo>
                      <a:moveTo>
                        <a:pt x="718" y="257"/>
                      </a:moveTo>
                      <a:cubicBezTo>
                        <a:pt x="725" y="254"/>
                        <a:pt x="732" y="251"/>
                        <a:pt x="740" y="248"/>
                      </a:cubicBezTo>
                      <a:cubicBezTo>
                        <a:pt x="738" y="244"/>
                        <a:pt x="738" y="244"/>
                        <a:pt x="738" y="244"/>
                      </a:cubicBezTo>
                      <a:cubicBezTo>
                        <a:pt x="731" y="248"/>
                        <a:pt x="723" y="251"/>
                        <a:pt x="716" y="254"/>
                      </a:cubicBezTo>
                      <a:cubicBezTo>
                        <a:pt x="718" y="257"/>
                        <a:pt x="718" y="257"/>
                        <a:pt x="718" y="257"/>
                      </a:cubicBezTo>
                      <a:moveTo>
                        <a:pt x="681" y="273"/>
                      </a:moveTo>
                      <a:cubicBezTo>
                        <a:pt x="688" y="270"/>
                        <a:pt x="695" y="267"/>
                        <a:pt x="703" y="263"/>
                      </a:cubicBezTo>
                      <a:cubicBezTo>
                        <a:pt x="701" y="260"/>
                        <a:pt x="701" y="260"/>
                        <a:pt x="701" y="260"/>
                      </a:cubicBezTo>
                      <a:cubicBezTo>
                        <a:pt x="694" y="263"/>
                        <a:pt x="686" y="266"/>
                        <a:pt x="679" y="269"/>
                      </a:cubicBezTo>
                      <a:cubicBezTo>
                        <a:pt x="681" y="273"/>
                        <a:pt x="681" y="273"/>
                        <a:pt x="681" y="273"/>
                      </a:cubicBezTo>
                      <a:moveTo>
                        <a:pt x="644" y="288"/>
                      </a:moveTo>
                      <a:cubicBezTo>
                        <a:pt x="650" y="285"/>
                        <a:pt x="658" y="282"/>
                        <a:pt x="666" y="279"/>
                      </a:cubicBezTo>
                      <a:cubicBezTo>
                        <a:pt x="664" y="275"/>
                        <a:pt x="664" y="275"/>
                        <a:pt x="664" y="275"/>
                      </a:cubicBezTo>
                      <a:cubicBezTo>
                        <a:pt x="656" y="278"/>
                        <a:pt x="649" y="281"/>
                        <a:pt x="642" y="284"/>
                      </a:cubicBezTo>
                      <a:cubicBezTo>
                        <a:pt x="644" y="288"/>
                        <a:pt x="644" y="288"/>
                        <a:pt x="644" y="288"/>
                      </a:cubicBezTo>
                      <a:moveTo>
                        <a:pt x="606" y="303"/>
                      </a:moveTo>
                      <a:cubicBezTo>
                        <a:pt x="612" y="301"/>
                        <a:pt x="619" y="298"/>
                        <a:pt x="629" y="294"/>
                      </a:cubicBezTo>
                      <a:cubicBezTo>
                        <a:pt x="627" y="290"/>
                        <a:pt x="627" y="290"/>
                        <a:pt x="627" y="290"/>
                      </a:cubicBezTo>
                      <a:cubicBezTo>
                        <a:pt x="618" y="294"/>
                        <a:pt x="610" y="297"/>
                        <a:pt x="605" y="299"/>
                      </a:cubicBezTo>
                      <a:cubicBezTo>
                        <a:pt x="606" y="303"/>
                        <a:pt x="606" y="303"/>
                        <a:pt x="606" y="303"/>
                      </a:cubicBezTo>
                      <a:moveTo>
                        <a:pt x="567" y="305"/>
                      </a:moveTo>
                      <a:cubicBezTo>
                        <a:pt x="573" y="308"/>
                        <a:pt x="580" y="309"/>
                        <a:pt x="585" y="309"/>
                      </a:cubicBezTo>
                      <a:cubicBezTo>
                        <a:pt x="587" y="309"/>
                        <a:pt x="589" y="309"/>
                        <a:pt x="591" y="309"/>
                      </a:cubicBezTo>
                      <a:cubicBezTo>
                        <a:pt x="590" y="305"/>
                        <a:pt x="590" y="305"/>
                        <a:pt x="590" y="305"/>
                      </a:cubicBezTo>
                      <a:cubicBezTo>
                        <a:pt x="589" y="305"/>
                        <a:pt x="587" y="305"/>
                        <a:pt x="585" y="305"/>
                      </a:cubicBezTo>
                      <a:cubicBezTo>
                        <a:pt x="580" y="305"/>
                        <a:pt x="575" y="304"/>
                        <a:pt x="568" y="301"/>
                      </a:cubicBezTo>
                      <a:cubicBezTo>
                        <a:pt x="567" y="305"/>
                        <a:pt x="567" y="305"/>
                        <a:pt x="567" y="305"/>
                      </a:cubicBezTo>
                      <a:moveTo>
                        <a:pt x="530" y="287"/>
                      </a:moveTo>
                      <a:cubicBezTo>
                        <a:pt x="535" y="290"/>
                        <a:pt x="539" y="291"/>
                        <a:pt x="540" y="292"/>
                      </a:cubicBezTo>
                      <a:cubicBezTo>
                        <a:pt x="544" y="294"/>
                        <a:pt x="548" y="296"/>
                        <a:pt x="552" y="298"/>
                      </a:cubicBezTo>
                      <a:cubicBezTo>
                        <a:pt x="554" y="295"/>
                        <a:pt x="554" y="295"/>
                        <a:pt x="554" y="295"/>
                      </a:cubicBezTo>
                      <a:cubicBezTo>
                        <a:pt x="550" y="293"/>
                        <a:pt x="546" y="291"/>
                        <a:pt x="541" y="288"/>
                      </a:cubicBezTo>
                      <a:cubicBezTo>
                        <a:pt x="541" y="288"/>
                        <a:pt x="537" y="286"/>
                        <a:pt x="532" y="284"/>
                      </a:cubicBezTo>
                      <a:cubicBezTo>
                        <a:pt x="530" y="287"/>
                        <a:pt x="530" y="287"/>
                        <a:pt x="530" y="287"/>
                      </a:cubicBezTo>
                      <a:cubicBezTo>
                        <a:pt x="530" y="287"/>
                        <a:pt x="530" y="287"/>
                        <a:pt x="530" y="287"/>
                      </a:cubicBezTo>
                      <a:moveTo>
                        <a:pt x="495" y="268"/>
                      </a:moveTo>
                      <a:cubicBezTo>
                        <a:pt x="503" y="272"/>
                        <a:pt x="510" y="276"/>
                        <a:pt x="516" y="279"/>
                      </a:cubicBezTo>
                      <a:cubicBezTo>
                        <a:pt x="518" y="276"/>
                        <a:pt x="518" y="276"/>
                        <a:pt x="518" y="276"/>
                      </a:cubicBezTo>
                      <a:cubicBezTo>
                        <a:pt x="512" y="273"/>
                        <a:pt x="505" y="269"/>
                        <a:pt x="497" y="265"/>
                      </a:cubicBezTo>
                      <a:cubicBezTo>
                        <a:pt x="495" y="268"/>
                        <a:pt x="495" y="268"/>
                        <a:pt x="495" y="268"/>
                      </a:cubicBezTo>
                      <a:moveTo>
                        <a:pt x="459" y="249"/>
                      </a:moveTo>
                      <a:cubicBezTo>
                        <a:pt x="467" y="253"/>
                        <a:pt x="474" y="257"/>
                        <a:pt x="481" y="260"/>
                      </a:cubicBezTo>
                      <a:cubicBezTo>
                        <a:pt x="483" y="257"/>
                        <a:pt x="483" y="257"/>
                        <a:pt x="483" y="257"/>
                      </a:cubicBezTo>
                      <a:cubicBezTo>
                        <a:pt x="476" y="253"/>
                        <a:pt x="469" y="250"/>
                        <a:pt x="461" y="246"/>
                      </a:cubicBezTo>
                      <a:cubicBezTo>
                        <a:pt x="459" y="249"/>
                        <a:pt x="459" y="249"/>
                        <a:pt x="459" y="249"/>
                      </a:cubicBezTo>
                      <a:cubicBezTo>
                        <a:pt x="459" y="249"/>
                        <a:pt x="459" y="249"/>
                        <a:pt x="459" y="249"/>
                      </a:cubicBezTo>
                      <a:moveTo>
                        <a:pt x="424" y="230"/>
                      </a:moveTo>
                      <a:cubicBezTo>
                        <a:pt x="431" y="234"/>
                        <a:pt x="439" y="238"/>
                        <a:pt x="445" y="242"/>
                      </a:cubicBezTo>
                      <a:cubicBezTo>
                        <a:pt x="447" y="238"/>
                        <a:pt x="447" y="238"/>
                        <a:pt x="447" y="238"/>
                      </a:cubicBezTo>
                      <a:cubicBezTo>
                        <a:pt x="440" y="234"/>
                        <a:pt x="433" y="231"/>
                        <a:pt x="426" y="227"/>
                      </a:cubicBezTo>
                      <a:cubicBezTo>
                        <a:pt x="424" y="230"/>
                        <a:pt x="424" y="230"/>
                        <a:pt x="424" y="230"/>
                      </a:cubicBezTo>
                      <a:moveTo>
                        <a:pt x="389" y="211"/>
                      </a:moveTo>
                      <a:cubicBezTo>
                        <a:pt x="396" y="215"/>
                        <a:pt x="403" y="219"/>
                        <a:pt x="410" y="223"/>
                      </a:cubicBezTo>
                      <a:cubicBezTo>
                        <a:pt x="412" y="219"/>
                        <a:pt x="412" y="219"/>
                        <a:pt x="412" y="219"/>
                      </a:cubicBezTo>
                      <a:cubicBezTo>
                        <a:pt x="405" y="215"/>
                        <a:pt x="398" y="212"/>
                        <a:pt x="391" y="208"/>
                      </a:cubicBezTo>
                      <a:cubicBezTo>
                        <a:pt x="389" y="211"/>
                        <a:pt x="389" y="211"/>
                        <a:pt x="389" y="211"/>
                      </a:cubicBezTo>
                      <a:moveTo>
                        <a:pt x="353" y="192"/>
                      </a:moveTo>
                      <a:cubicBezTo>
                        <a:pt x="361" y="196"/>
                        <a:pt x="368" y="200"/>
                        <a:pt x="375" y="204"/>
                      </a:cubicBezTo>
                      <a:cubicBezTo>
                        <a:pt x="376" y="200"/>
                        <a:pt x="376" y="200"/>
                        <a:pt x="376" y="200"/>
                      </a:cubicBezTo>
                      <a:cubicBezTo>
                        <a:pt x="370" y="196"/>
                        <a:pt x="362" y="193"/>
                        <a:pt x="355" y="189"/>
                      </a:cubicBezTo>
                      <a:cubicBezTo>
                        <a:pt x="353" y="192"/>
                        <a:pt x="353" y="192"/>
                        <a:pt x="353" y="192"/>
                      </a:cubicBezTo>
                      <a:moveTo>
                        <a:pt x="318" y="173"/>
                      </a:moveTo>
                      <a:cubicBezTo>
                        <a:pt x="325" y="177"/>
                        <a:pt x="332" y="181"/>
                        <a:pt x="339" y="185"/>
                      </a:cubicBezTo>
                      <a:cubicBezTo>
                        <a:pt x="341" y="181"/>
                        <a:pt x="341" y="181"/>
                        <a:pt x="341" y="181"/>
                      </a:cubicBezTo>
                      <a:cubicBezTo>
                        <a:pt x="334" y="178"/>
                        <a:pt x="327" y="174"/>
                        <a:pt x="320" y="170"/>
                      </a:cubicBezTo>
                      <a:cubicBezTo>
                        <a:pt x="318" y="173"/>
                        <a:pt x="318" y="173"/>
                        <a:pt x="318" y="173"/>
                      </a:cubicBezTo>
                      <a:moveTo>
                        <a:pt x="283" y="155"/>
                      </a:moveTo>
                      <a:cubicBezTo>
                        <a:pt x="290" y="158"/>
                        <a:pt x="297" y="162"/>
                        <a:pt x="304" y="166"/>
                      </a:cubicBezTo>
                      <a:cubicBezTo>
                        <a:pt x="306" y="162"/>
                        <a:pt x="306" y="162"/>
                        <a:pt x="306" y="162"/>
                      </a:cubicBezTo>
                      <a:cubicBezTo>
                        <a:pt x="299" y="159"/>
                        <a:pt x="292" y="155"/>
                        <a:pt x="285" y="151"/>
                      </a:cubicBezTo>
                      <a:cubicBezTo>
                        <a:pt x="283" y="155"/>
                        <a:pt x="283" y="155"/>
                        <a:pt x="283" y="155"/>
                      </a:cubicBezTo>
                      <a:moveTo>
                        <a:pt x="247" y="136"/>
                      </a:moveTo>
                      <a:cubicBezTo>
                        <a:pt x="254" y="139"/>
                        <a:pt x="261" y="143"/>
                        <a:pt x="269" y="147"/>
                      </a:cubicBezTo>
                      <a:cubicBezTo>
                        <a:pt x="270" y="143"/>
                        <a:pt x="270" y="143"/>
                        <a:pt x="270" y="143"/>
                      </a:cubicBezTo>
                      <a:cubicBezTo>
                        <a:pt x="263" y="140"/>
                        <a:pt x="256" y="136"/>
                        <a:pt x="249" y="132"/>
                      </a:cubicBezTo>
                      <a:cubicBezTo>
                        <a:pt x="247" y="136"/>
                        <a:pt x="247" y="136"/>
                        <a:pt x="247" y="136"/>
                      </a:cubicBezTo>
                      <a:moveTo>
                        <a:pt x="212" y="117"/>
                      </a:moveTo>
                      <a:cubicBezTo>
                        <a:pt x="219" y="121"/>
                        <a:pt x="226" y="124"/>
                        <a:pt x="233" y="128"/>
                      </a:cubicBezTo>
                      <a:cubicBezTo>
                        <a:pt x="235" y="125"/>
                        <a:pt x="235" y="125"/>
                        <a:pt x="235" y="125"/>
                      </a:cubicBezTo>
                      <a:cubicBezTo>
                        <a:pt x="228" y="121"/>
                        <a:pt x="221" y="117"/>
                        <a:pt x="214" y="113"/>
                      </a:cubicBezTo>
                      <a:cubicBezTo>
                        <a:pt x="212" y="117"/>
                        <a:pt x="212" y="117"/>
                        <a:pt x="212" y="117"/>
                      </a:cubicBezTo>
                      <a:moveTo>
                        <a:pt x="177" y="98"/>
                      </a:moveTo>
                      <a:cubicBezTo>
                        <a:pt x="184" y="102"/>
                        <a:pt x="191" y="105"/>
                        <a:pt x="198" y="109"/>
                      </a:cubicBezTo>
                      <a:cubicBezTo>
                        <a:pt x="200" y="106"/>
                        <a:pt x="200" y="106"/>
                        <a:pt x="200" y="106"/>
                      </a:cubicBezTo>
                      <a:cubicBezTo>
                        <a:pt x="193" y="102"/>
                        <a:pt x="186" y="98"/>
                        <a:pt x="179" y="94"/>
                      </a:cubicBezTo>
                      <a:cubicBezTo>
                        <a:pt x="177" y="98"/>
                        <a:pt x="177" y="98"/>
                        <a:pt x="177" y="98"/>
                      </a:cubicBezTo>
                      <a:moveTo>
                        <a:pt x="141" y="79"/>
                      </a:moveTo>
                      <a:cubicBezTo>
                        <a:pt x="148" y="83"/>
                        <a:pt x="155" y="86"/>
                        <a:pt x="163" y="90"/>
                      </a:cubicBezTo>
                      <a:cubicBezTo>
                        <a:pt x="164" y="87"/>
                        <a:pt x="164" y="87"/>
                        <a:pt x="164" y="87"/>
                      </a:cubicBezTo>
                      <a:cubicBezTo>
                        <a:pt x="157" y="83"/>
                        <a:pt x="150" y="79"/>
                        <a:pt x="143" y="75"/>
                      </a:cubicBezTo>
                      <a:cubicBezTo>
                        <a:pt x="141" y="79"/>
                        <a:pt x="141" y="79"/>
                        <a:pt x="141" y="79"/>
                      </a:cubicBezTo>
                      <a:moveTo>
                        <a:pt x="106" y="60"/>
                      </a:moveTo>
                      <a:cubicBezTo>
                        <a:pt x="113" y="64"/>
                        <a:pt x="120" y="67"/>
                        <a:pt x="127" y="71"/>
                      </a:cubicBezTo>
                      <a:cubicBezTo>
                        <a:pt x="129" y="68"/>
                        <a:pt x="129" y="68"/>
                        <a:pt x="129" y="68"/>
                      </a:cubicBezTo>
                      <a:cubicBezTo>
                        <a:pt x="122" y="64"/>
                        <a:pt x="115" y="60"/>
                        <a:pt x="108" y="56"/>
                      </a:cubicBezTo>
                      <a:cubicBezTo>
                        <a:pt x="106" y="60"/>
                        <a:pt x="106" y="60"/>
                        <a:pt x="106" y="60"/>
                      </a:cubicBezTo>
                      <a:moveTo>
                        <a:pt x="71" y="41"/>
                      </a:moveTo>
                      <a:cubicBezTo>
                        <a:pt x="77" y="45"/>
                        <a:pt x="84" y="48"/>
                        <a:pt x="92" y="52"/>
                      </a:cubicBezTo>
                      <a:cubicBezTo>
                        <a:pt x="94" y="49"/>
                        <a:pt x="94" y="49"/>
                        <a:pt x="94" y="49"/>
                      </a:cubicBezTo>
                      <a:cubicBezTo>
                        <a:pt x="86" y="45"/>
                        <a:pt x="79" y="41"/>
                        <a:pt x="72" y="38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moveTo>
                        <a:pt x="35" y="22"/>
                      </a:moveTo>
                      <a:cubicBezTo>
                        <a:pt x="42" y="26"/>
                        <a:pt x="49" y="29"/>
                        <a:pt x="56" y="33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1" y="26"/>
                        <a:pt x="43" y="22"/>
                        <a:pt x="37" y="19"/>
                      </a:cubicBezTo>
                      <a:cubicBezTo>
                        <a:pt x="35" y="22"/>
                        <a:pt x="35" y="22"/>
                        <a:pt x="35" y="22"/>
                      </a:cubicBezTo>
                      <a:moveTo>
                        <a:pt x="0" y="3"/>
                      </a:moveTo>
                      <a:cubicBezTo>
                        <a:pt x="0" y="3"/>
                        <a:pt x="2" y="4"/>
                        <a:pt x="5" y="6"/>
                      </a:cubicBezTo>
                      <a:cubicBezTo>
                        <a:pt x="9" y="8"/>
                        <a:pt x="14" y="11"/>
                        <a:pt x="21" y="15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16" y="7"/>
                        <a:pt x="11" y="4"/>
                        <a:pt x="7" y="3"/>
                      </a:cubicBezTo>
                      <a:cubicBezTo>
                        <a:pt x="3" y="1"/>
                        <a:pt x="1" y="0"/>
                        <a:pt x="1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4" name="Freeform 97"/>
                <p:cNvSpPr>
                  <a:spLocks/>
                </p:cNvSpPr>
                <p:nvPr/>
              </p:nvSpPr>
              <p:spPr bwMode="auto">
                <a:xfrm>
                  <a:off x="6572250" y="4711701"/>
                  <a:ext cx="242888" cy="98425"/>
                </a:xfrm>
                <a:custGeom>
                  <a:avLst/>
                  <a:gdLst>
                    <a:gd name="T0" fmla="*/ 147 w 153"/>
                    <a:gd name="T1" fmla="*/ 0 h 62"/>
                    <a:gd name="T2" fmla="*/ 0 w 153"/>
                    <a:gd name="T3" fmla="*/ 58 h 62"/>
                    <a:gd name="T4" fmla="*/ 7 w 153"/>
                    <a:gd name="T5" fmla="*/ 62 h 62"/>
                    <a:gd name="T6" fmla="*/ 153 w 153"/>
                    <a:gd name="T7" fmla="*/ 4 h 62"/>
                    <a:gd name="T8" fmla="*/ 147 w 153"/>
                    <a:gd name="T9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3" h="62">
                      <a:moveTo>
                        <a:pt x="147" y="0"/>
                      </a:moveTo>
                      <a:lnTo>
                        <a:pt x="0" y="58"/>
                      </a:lnTo>
                      <a:lnTo>
                        <a:pt x="7" y="62"/>
                      </a:lnTo>
                      <a:lnTo>
                        <a:pt x="153" y="4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5" name="Freeform 98"/>
                <p:cNvSpPr>
                  <a:spLocks/>
                </p:cNvSpPr>
                <p:nvPr/>
              </p:nvSpPr>
              <p:spPr bwMode="auto">
                <a:xfrm>
                  <a:off x="5102225" y="3890963"/>
                  <a:ext cx="1628775" cy="892175"/>
                </a:xfrm>
                <a:custGeom>
                  <a:avLst/>
                  <a:gdLst>
                    <a:gd name="T0" fmla="*/ 1026 w 1026"/>
                    <a:gd name="T1" fmla="*/ 554 h 562"/>
                    <a:gd name="T2" fmla="*/ 3 w 1026"/>
                    <a:gd name="T3" fmla="*/ 0 h 562"/>
                    <a:gd name="T4" fmla="*/ 0 w 1026"/>
                    <a:gd name="T5" fmla="*/ 6 h 562"/>
                    <a:gd name="T6" fmla="*/ 1022 w 1026"/>
                    <a:gd name="T7" fmla="*/ 562 h 562"/>
                    <a:gd name="T8" fmla="*/ 1026 w 1026"/>
                    <a:gd name="T9" fmla="*/ 554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6" h="562">
                      <a:moveTo>
                        <a:pt x="1026" y="554"/>
                      </a:move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1022" y="562"/>
                      </a:lnTo>
                      <a:lnTo>
                        <a:pt x="1026" y="554"/>
                      </a:lnTo>
                      <a:close/>
                    </a:path>
                  </a:pathLst>
                </a:custGeom>
                <a:solidFill>
                  <a:srgbClr val="FFB8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6" name="Freeform 99"/>
                <p:cNvSpPr>
                  <a:spLocks/>
                </p:cNvSpPr>
                <p:nvPr/>
              </p:nvSpPr>
              <p:spPr bwMode="auto">
                <a:xfrm>
                  <a:off x="5102225" y="3890963"/>
                  <a:ext cx="1628775" cy="892175"/>
                </a:xfrm>
                <a:custGeom>
                  <a:avLst/>
                  <a:gdLst>
                    <a:gd name="T0" fmla="*/ 1026 w 1026"/>
                    <a:gd name="T1" fmla="*/ 554 h 562"/>
                    <a:gd name="T2" fmla="*/ 3 w 1026"/>
                    <a:gd name="T3" fmla="*/ 0 h 562"/>
                    <a:gd name="T4" fmla="*/ 0 w 1026"/>
                    <a:gd name="T5" fmla="*/ 6 h 562"/>
                    <a:gd name="T6" fmla="*/ 1022 w 1026"/>
                    <a:gd name="T7" fmla="*/ 562 h 562"/>
                    <a:gd name="T8" fmla="*/ 1026 w 1026"/>
                    <a:gd name="T9" fmla="*/ 554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6" h="562">
                      <a:moveTo>
                        <a:pt x="1026" y="554"/>
                      </a:move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1022" y="562"/>
                      </a:lnTo>
                      <a:lnTo>
                        <a:pt x="1026" y="55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7" name="Freeform 100"/>
                <p:cNvSpPr>
                  <a:spLocks noEditPoints="1"/>
                </p:cNvSpPr>
                <p:nvPr/>
              </p:nvSpPr>
              <p:spPr bwMode="auto">
                <a:xfrm>
                  <a:off x="6608763" y="4729163"/>
                  <a:ext cx="298450" cy="131763"/>
                </a:xfrm>
                <a:custGeom>
                  <a:avLst/>
                  <a:gdLst>
                    <a:gd name="T0" fmla="*/ 49 w 188"/>
                    <a:gd name="T1" fmla="*/ 83 h 83"/>
                    <a:gd name="T2" fmla="*/ 0 w 188"/>
                    <a:gd name="T3" fmla="*/ 57 h 83"/>
                    <a:gd name="T4" fmla="*/ 8 w 188"/>
                    <a:gd name="T5" fmla="*/ 53 h 83"/>
                    <a:gd name="T6" fmla="*/ 57 w 188"/>
                    <a:gd name="T7" fmla="*/ 79 h 83"/>
                    <a:gd name="T8" fmla="*/ 49 w 188"/>
                    <a:gd name="T9" fmla="*/ 83 h 83"/>
                    <a:gd name="T10" fmla="*/ 61 w 188"/>
                    <a:gd name="T11" fmla="*/ 77 h 83"/>
                    <a:gd name="T12" fmla="*/ 14 w 188"/>
                    <a:gd name="T13" fmla="*/ 51 h 83"/>
                    <a:gd name="T14" fmla="*/ 22 w 188"/>
                    <a:gd name="T15" fmla="*/ 47 h 83"/>
                    <a:gd name="T16" fmla="*/ 69 w 188"/>
                    <a:gd name="T17" fmla="*/ 75 h 83"/>
                    <a:gd name="T18" fmla="*/ 61 w 188"/>
                    <a:gd name="T19" fmla="*/ 77 h 83"/>
                    <a:gd name="T20" fmla="*/ 75 w 188"/>
                    <a:gd name="T21" fmla="*/ 73 h 83"/>
                    <a:gd name="T22" fmla="*/ 26 w 188"/>
                    <a:gd name="T23" fmla="*/ 46 h 83"/>
                    <a:gd name="T24" fmla="*/ 33 w 188"/>
                    <a:gd name="T25" fmla="*/ 44 h 83"/>
                    <a:gd name="T26" fmla="*/ 82 w 188"/>
                    <a:gd name="T27" fmla="*/ 69 h 83"/>
                    <a:gd name="T28" fmla="*/ 75 w 188"/>
                    <a:gd name="T29" fmla="*/ 73 h 83"/>
                    <a:gd name="T30" fmla="*/ 88 w 188"/>
                    <a:gd name="T31" fmla="*/ 67 h 83"/>
                    <a:gd name="T32" fmla="*/ 39 w 188"/>
                    <a:gd name="T33" fmla="*/ 40 h 83"/>
                    <a:gd name="T34" fmla="*/ 47 w 188"/>
                    <a:gd name="T35" fmla="*/ 38 h 83"/>
                    <a:gd name="T36" fmla="*/ 96 w 188"/>
                    <a:gd name="T37" fmla="*/ 63 h 83"/>
                    <a:gd name="T38" fmla="*/ 88 w 188"/>
                    <a:gd name="T39" fmla="*/ 67 h 83"/>
                    <a:gd name="T40" fmla="*/ 102 w 188"/>
                    <a:gd name="T41" fmla="*/ 61 h 83"/>
                    <a:gd name="T42" fmla="*/ 53 w 188"/>
                    <a:gd name="T43" fmla="*/ 36 h 83"/>
                    <a:gd name="T44" fmla="*/ 61 w 188"/>
                    <a:gd name="T45" fmla="*/ 32 h 83"/>
                    <a:gd name="T46" fmla="*/ 110 w 188"/>
                    <a:gd name="T47" fmla="*/ 59 h 83"/>
                    <a:gd name="T48" fmla="*/ 102 w 188"/>
                    <a:gd name="T49" fmla="*/ 61 h 83"/>
                    <a:gd name="T50" fmla="*/ 114 w 188"/>
                    <a:gd name="T51" fmla="*/ 55 h 83"/>
                    <a:gd name="T52" fmla="*/ 67 w 188"/>
                    <a:gd name="T53" fmla="*/ 30 h 83"/>
                    <a:gd name="T54" fmla="*/ 75 w 188"/>
                    <a:gd name="T55" fmla="*/ 26 h 83"/>
                    <a:gd name="T56" fmla="*/ 122 w 188"/>
                    <a:gd name="T57" fmla="*/ 53 h 83"/>
                    <a:gd name="T58" fmla="*/ 114 w 188"/>
                    <a:gd name="T59" fmla="*/ 55 h 83"/>
                    <a:gd name="T60" fmla="*/ 128 w 188"/>
                    <a:gd name="T61" fmla="*/ 51 h 83"/>
                    <a:gd name="T62" fmla="*/ 79 w 188"/>
                    <a:gd name="T63" fmla="*/ 24 h 83"/>
                    <a:gd name="T64" fmla="*/ 86 w 188"/>
                    <a:gd name="T65" fmla="*/ 22 h 83"/>
                    <a:gd name="T66" fmla="*/ 135 w 188"/>
                    <a:gd name="T67" fmla="*/ 47 h 83"/>
                    <a:gd name="T68" fmla="*/ 128 w 188"/>
                    <a:gd name="T69" fmla="*/ 51 h 83"/>
                    <a:gd name="T70" fmla="*/ 141 w 188"/>
                    <a:gd name="T71" fmla="*/ 46 h 83"/>
                    <a:gd name="T72" fmla="*/ 92 w 188"/>
                    <a:gd name="T73" fmla="*/ 20 h 83"/>
                    <a:gd name="T74" fmla="*/ 100 w 188"/>
                    <a:gd name="T75" fmla="*/ 16 h 83"/>
                    <a:gd name="T76" fmla="*/ 149 w 188"/>
                    <a:gd name="T77" fmla="*/ 42 h 83"/>
                    <a:gd name="T78" fmla="*/ 141 w 188"/>
                    <a:gd name="T79" fmla="*/ 46 h 83"/>
                    <a:gd name="T80" fmla="*/ 155 w 188"/>
                    <a:gd name="T81" fmla="*/ 40 h 83"/>
                    <a:gd name="T82" fmla="*/ 106 w 188"/>
                    <a:gd name="T83" fmla="*/ 14 h 83"/>
                    <a:gd name="T84" fmla="*/ 114 w 188"/>
                    <a:gd name="T85" fmla="*/ 10 h 83"/>
                    <a:gd name="T86" fmla="*/ 163 w 188"/>
                    <a:gd name="T87" fmla="*/ 38 h 83"/>
                    <a:gd name="T88" fmla="*/ 155 w 188"/>
                    <a:gd name="T89" fmla="*/ 40 h 83"/>
                    <a:gd name="T90" fmla="*/ 167 w 188"/>
                    <a:gd name="T91" fmla="*/ 34 h 83"/>
                    <a:gd name="T92" fmla="*/ 120 w 188"/>
                    <a:gd name="T93" fmla="*/ 8 h 83"/>
                    <a:gd name="T94" fmla="*/ 128 w 188"/>
                    <a:gd name="T95" fmla="*/ 6 h 83"/>
                    <a:gd name="T96" fmla="*/ 175 w 188"/>
                    <a:gd name="T97" fmla="*/ 32 h 83"/>
                    <a:gd name="T98" fmla="*/ 167 w 188"/>
                    <a:gd name="T99" fmla="*/ 34 h 83"/>
                    <a:gd name="T100" fmla="*/ 181 w 188"/>
                    <a:gd name="T101" fmla="*/ 30 h 83"/>
                    <a:gd name="T102" fmla="*/ 132 w 188"/>
                    <a:gd name="T103" fmla="*/ 2 h 83"/>
                    <a:gd name="T104" fmla="*/ 139 w 188"/>
                    <a:gd name="T105" fmla="*/ 0 h 83"/>
                    <a:gd name="T106" fmla="*/ 188 w 188"/>
                    <a:gd name="T107" fmla="*/ 26 h 83"/>
                    <a:gd name="T108" fmla="*/ 181 w 188"/>
                    <a:gd name="T109" fmla="*/ 3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88" h="83">
                      <a:moveTo>
                        <a:pt x="49" y="83"/>
                      </a:moveTo>
                      <a:lnTo>
                        <a:pt x="0" y="57"/>
                      </a:lnTo>
                      <a:lnTo>
                        <a:pt x="8" y="53"/>
                      </a:lnTo>
                      <a:lnTo>
                        <a:pt x="57" y="79"/>
                      </a:lnTo>
                      <a:lnTo>
                        <a:pt x="49" y="83"/>
                      </a:lnTo>
                      <a:close/>
                      <a:moveTo>
                        <a:pt x="61" y="77"/>
                      </a:moveTo>
                      <a:lnTo>
                        <a:pt x="14" y="51"/>
                      </a:lnTo>
                      <a:lnTo>
                        <a:pt x="22" y="47"/>
                      </a:lnTo>
                      <a:lnTo>
                        <a:pt x="69" y="75"/>
                      </a:lnTo>
                      <a:lnTo>
                        <a:pt x="61" y="77"/>
                      </a:lnTo>
                      <a:close/>
                      <a:moveTo>
                        <a:pt x="75" y="73"/>
                      </a:moveTo>
                      <a:lnTo>
                        <a:pt x="26" y="46"/>
                      </a:lnTo>
                      <a:lnTo>
                        <a:pt x="33" y="44"/>
                      </a:lnTo>
                      <a:lnTo>
                        <a:pt x="82" y="69"/>
                      </a:lnTo>
                      <a:lnTo>
                        <a:pt x="75" y="73"/>
                      </a:lnTo>
                      <a:close/>
                      <a:moveTo>
                        <a:pt x="88" y="67"/>
                      </a:moveTo>
                      <a:lnTo>
                        <a:pt x="39" y="40"/>
                      </a:lnTo>
                      <a:lnTo>
                        <a:pt x="47" y="38"/>
                      </a:lnTo>
                      <a:lnTo>
                        <a:pt x="96" y="63"/>
                      </a:lnTo>
                      <a:lnTo>
                        <a:pt x="88" y="67"/>
                      </a:lnTo>
                      <a:close/>
                      <a:moveTo>
                        <a:pt x="102" y="61"/>
                      </a:moveTo>
                      <a:lnTo>
                        <a:pt x="53" y="36"/>
                      </a:lnTo>
                      <a:lnTo>
                        <a:pt x="61" y="32"/>
                      </a:lnTo>
                      <a:lnTo>
                        <a:pt x="110" y="59"/>
                      </a:lnTo>
                      <a:lnTo>
                        <a:pt x="102" y="61"/>
                      </a:lnTo>
                      <a:close/>
                      <a:moveTo>
                        <a:pt x="114" y="55"/>
                      </a:moveTo>
                      <a:lnTo>
                        <a:pt x="67" y="30"/>
                      </a:lnTo>
                      <a:lnTo>
                        <a:pt x="75" y="26"/>
                      </a:lnTo>
                      <a:lnTo>
                        <a:pt x="122" y="53"/>
                      </a:lnTo>
                      <a:lnTo>
                        <a:pt x="114" y="55"/>
                      </a:lnTo>
                      <a:close/>
                      <a:moveTo>
                        <a:pt x="128" y="51"/>
                      </a:moveTo>
                      <a:lnTo>
                        <a:pt x="79" y="24"/>
                      </a:lnTo>
                      <a:lnTo>
                        <a:pt x="86" y="22"/>
                      </a:lnTo>
                      <a:lnTo>
                        <a:pt x="135" y="47"/>
                      </a:lnTo>
                      <a:lnTo>
                        <a:pt x="128" y="51"/>
                      </a:lnTo>
                      <a:close/>
                      <a:moveTo>
                        <a:pt x="141" y="46"/>
                      </a:moveTo>
                      <a:lnTo>
                        <a:pt x="92" y="20"/>
                      </a:lnTo>
                      <a:lnTo>
                        <a:pt x="100" y="16"/>
                      </a:lnTo>
                      <a:lnTo>
                        <a:pt x="149" y="42"/>
                      </a:lnTo>
                      <a:lnTo>
                        <a:pt x="141" y="46"/>
                      </a:lnTo>
                      <a:close/>
                      <a:moveTo>
                        <a:pt x="155" y="40"/>
                      </a:moveTo>
                      <a:lnTo>
                        <a:pt x="106" y="14"/>
                      </a:lnTo>
                      <a:lnTo>
                        <a:pt x="114" y="10"/>
                      </a:lnTo>
                      <a:lnTo>
                        <a:pt x="163" y="38"/>
                      </a:lnTo>
                      <a:lnTo>
                        <a:pt x="155" y="40"/>
                      </a:lnTo>
                      <a:close/>
                      <a:moveTo>
                        <a:pt x="167" y="34"/>
                      </a:moveTo>
                      <a:lnTo>
                        <a:pt x="120" y="8"/>
                      </a:lnTo>
                      <a:lnTo>
                        <a:pt x="128" y="6"/>
                      </a:lnTo>
                      <a:lnTo>
                        <a:pt x="175" y="32"/>
                      </a:lnTo>
                      <a:lnTo>
                        <a:pt x="167" y="34"/>
                      </a:lnTo>
                      <a:close/>
                      <a:moveTo>
                        <a:pt x="181" y="30"/>
                      </a:moveTo>
                      <a:lnTo>
                        <a:pt x="132" y="2"/>
                      </a:lnTo>
                      <a:lnTo>
                        <a:pt x="139" y="0"/>
                      </a:lnTo>
                      <a:lnTo>
                        <a:pt x="188" y="26"/>
                      </a:lnTo>
                      <a:lnTo>
                        <a:pt x="181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8" name="Freeform 101"/>
                <p:cNvSpPr>
                  <a:spLocks/>
                </p:cNvSpPr>
                <p:nvPr/>
              </p:nvSpPr>
              <p:spPr bwMode="auto">
                <a:xfrm>
                  <a:off x="7026275" y="4729163"/>
                  <a:ext cx="187325" cy="96838"/>
                </a:xfrm>
                <a:custGeom>
                  <a:avLst/>
                  <a:gdLst>
                    <a:gd name="T0" fmla="*/ 118 w 118"/>
                    <a:gd name="T1" fmla="*/ 59 h 61"/>
                    <a:gd name="T2" fmla="*/ 8 w 118"/>
                    <a:gd name="T3" fmla="*/ 0 h 61"/>
                    <a:gd name="T4" fmla="*/ 0 w 118"/>
                    <a:gd name="T5" fmla="*/ 2 h 61"/>
                    <a:gd name="T6" fmla="*/ 112 w 118"/>
                    <a:gd name="T7" fmla="*/ 61 h 61"/>
                    <a:gd name="T8" fmla="*/ 118 w 118"/>
                    <a:gd name="T9" fmla="*/ 5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61">
                      <a:moveTo>
                        <a:pt x="118" y="59"/>
                      </a:move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112" y="61"/>
                      </a:lnTo>
                      <a:lnTo>
                        <a:pt x="118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29" name="Freeform 102"/>
                <p:cNvSpPr>
                  <a:spLocks/>
                </p:cNvSpPr>
                <p:nvPr/>
              </p:nvSpPr>
              <p:spPr bwMode="auto">
                <a:xfrm>
                  <a:off x="7026275" y="4729163"/>
                  <a:ext cx="187325" cy="96838"/>
                </a:xfrm>
                <a:custGeom>
                  <a:avLst/>
                  <a:gdLst>
                    <a:gd name="T0" fmla="*/ 118 w 118"/>
                    <a:gd name="T1" fmla="*/ 59 h 61"/>
                    <a:gd name="T2" fmla="*/ 8 w 118"/>
                    <a:gd name="T3" fmla="*/ 0 h 61"/>
                    <a:gd name="T4" fmla="*/ 0 w 118"/>
                    <a:gd name="T5" fmla="*/ 2 h 61"/>
                    <a:gd name="T6" fmla="*/ 112 w 118"/>
                    <a:gd name="T7" fmla="*/ 61 h 61"/>
                    <a:gd name="T8" fmla="*/ 118 w 118"/>
                    <a:gd name="T9" fmla="*/ 5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61">
                      <a:moveTo>
                        <a:pt x="118" y="59"/>
                      </a:move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112" y="61"/>
                      </a:lnTo>
                      <a:lnTo>
                        <a:pt x="118" y="5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30" name="Freeform 103"/>
                <p:cNvSpPr>
                  <a:spLocks noEditPoints="1"/>
                </p:cNvSpPr>
                <p:nvPr/>
              </p:nvSpPr>
              <p:spPr bwMode="auto">
                <a:xfrm>
                  <a:off x="6929438" y="4741863"/>
                  <a:ext cx="252413" cy="125413"/>
                </a:xfrm>
                <a:custGeom>
                  <a:avLst/>
                  <a:gdLst>
                    <a:gd name="T0" fmla="*/ 100 w 159"/>
                    <a:gd name="T1" fmla="*/ 75 h 79"/>
                    <a:gd name="T2" fmla="*/ 151 w 159"/>
                    <a:gd name="T3" fmla="*/ 53 h 79"/>
                    <a:gd name="T4" fmla="*/ 159 w 159"/>
                    <a:gd name="T5" fmla="*/ 57 h 79"/>
                    <a:gd name="T6" fmla="*/ 108 w 159"/>
                    <a:gd name="T7" fmla="*/ 79 h 79"/>
                    <a:gd name="T8" fmla="*/ 100 w 159"/>
                    <a:gd name="T9" fmla="*/ 75 h 79"/>
                    <a:gd name="T10" fmla="*/ 88 w 159"/>
                    <a:gd name="T11" fmla="*/ 69 h 79"/>
                    <a:gd name="T12" fmla="*/ 139 w 159"/>
                    <a:gd name="T13" fmla="*/ 47 h 79"/>
                    <a:gd name="T14" fmla="*/ 145 w 159"/>
                    <a:gd name="T15" fmla="*/ 51 h 79"/>
                    <a:gd name="T16" fmla="*/ 94 w 159"/>
                    <a:gd name="T17" fmla="*/ 73 h 79"/>
                    <a:gd name="T18" fmla="*/ 88 w 159"/>
                    <a:gd name="T19" fmla="*/ 69 h 79"/>
                    <a:gd name="T20" fmla="*/ 75 w 159"/>
                    <a:gd name="T21" fmla="*/ 61 h 79"/>
                    <a:gd name="T22" fmla="*/ 126 w 159"/>
                    <a:gd name="T23" fmla="*/ 39 h 79"/>
                    <a:gd name="T24" fmla="*/ 134 w 159"/>
                    <a:gd name="T25" fmla="*/ 43 h 79"/>
                    <a:gd name="T26" fmla="*/ 83 w 159"/>
                    <a:gd name="T27" fmla="*/ 65 h 79"/>
                    <a:gd name="T28" fmla="*/ 75 w 159"/>
                    <a:gd name="T29" fmla="*/ 61 h 79"/>
                    <a:gd name="T30" fmla="*/ 63 w 159"/>
                    <a:gd name="T31" fmla="*/ 55 h 79"/>
                    <a:gd name="T32" fmla="*/ 114 w 159"/>
                    <a:gd name="T33" fmla="*/ 34 h 79"/>
                    <a:gd name="T34" fmla="*/ 122 w 159"/>
                    <a:gd name="T35" fmla="*/ 38 h 79"/>
                    <a:gd name="T36" fmla="*/ 71 w 159"/>
                    <a:gd name="T37" fmla="*/ 59 h 79"/>
                    <a:gd name="T38" fmla="*/ 63 w 159"/>
                    <a:gd name="T39" fmla="*/ 55 h 79"/>
                    <a:gd name="T40" fmla="*/ 49 w 159"/>
                    <a:gd name="T41" fmla="*/ 47 h 79"/>
                    <a:gd name="T42" fmla="*/ 100 w 159"/>
                    <a:gd name="T43" fmla="*/ 28 h 79"/>
                    <a:gd name="T44" fmla="*/ 108 w 159"/>
                    <a:gd name="T45" fmla="*/ 32 h 79"/>
                    <a:gd name="T46" fmla="*/ 57 w 159"/>
                    <a:gd name="T47" fmla="*/ 51 h 79"/>
                    <a:gd name="T48" fmla="*/ 49 w 159"/>
                    <a:gd name="T49" fmla="*/ 47 h 79"/>
                    <a:gd name="T50" fmla="*/ 37 w 159"/>
                    <a:gd name="T51" fmla="*/ 41 h 79"/>
                    <a:gd name="T52" fmla="*/ 88 w 159"/>
                    <a:gd name="T53" fmla="*/ 20 h 79"/>
                    <a:gd name="T54" fmla="*/ 96 w 159"/>
                    <a:gd name="T55" fmla="*/ 24 h 79"/>
                    <a:gd name="T56" fmla="*/ 45 w 159"/>
                    <a:gd name="T57" fmla="*/ 45 h 79"/>
                    <a:gd name="T58" fmla="*/ 37 w 159"/>
                    <a:gd name="T59" fmla="*/ 41 h 79"/>
                    <a:gd name="T60" fmla="*/ 26 w 159"/>
                    <a:gd name="T61" fmla="*/ 36 h 79"/>
                    <a:gd name="T62" fmla="*/ 77 w 159"/>
                    <a:gd name="T63" fmla="*/ 14 h 79"/>
                    <a:gd name="T64" fmla="*/ 83 w 159"/>
                    <a:gd name="T65" fmla="*/ 18 h 79"/>
                    <a:gd name="T66" fmla="*/ 32 w 159"/>
                    <a:gd name="T67" fmla="*/ 39 h 79"/>
                    <a:gd name="T68" fmla="*/ 26 w 159"/>
                    <a:gd name="T69" fmla="*/ 36 h 79"/>
                    <a:gd name="T70" fmla="*/ 12 w 159"/>
                    <a:gd name="T71" fmla="*/ 28 h 79"/>
                    <a:gd name="T72" fmla="*/ 63 w 159"/>
                    <a:gd name="T73" fmla="*/ 6 h 79"/>
                    <a:gd name="T74" fmla="*/ 71 w 159"/>
                    <a:gd name="T75" fmla="*/ 10 h 79"/>
                    <a:gd name="T76" fmla="*/ 20 w 159"/>
                    <a:gd name="T77" fmla="*/ 32 h 79"/>
                    <a:gd name="T78" fmla="*/ 12 w 159"/>
                    <a:gd name="T79" fmla="*/ 28 h 79"/>
                    <a:gd name="T80" fmla="*/ 0 w 159"/>
                    <a:gd name="T81" fmla="*/ 22 h 79"/>
                    <a:gd name="T82" fmla="*/ 51 w 159"/>
                    <a:gd name="T83" fmla="*/ 0 h 79"/>
                    <a:gd name="T84" fmla="*/ 57 w 159"/>
                    <a:gd name="T85" fmla="*/ 4 h 79"/>
                    <a:gd name="T86" fmla="*/ 6 w 159"/>
                    <a:gd name="T87" fmla="*/ 26 h 79"/>
                    <a:gd name="T88" fmla="*/ 0 w 159"/>
                    <a:gd name="T89" fmla="*/ 22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59" h="79">
                      <a:moveTo>
                        <a:pt x="100" y="75"/>
                      </a:moveTo>
                      <a:lnTo>
                        <a:pt x="151" y="53"/>
                      </a:lnTo>
                      <a:lnTo>
                        <a:pt x="159" y="57"/>
                      </a:lnTo>
                      <a:lnTo>
                        <a:pt x="108" y="79"/>
                      </a:lnTo>
                      <a:lnTo>
                        <a:pt x="100" y="75"/>
                      </a:lnTo>
                      <a:close/>
                      <a:moveTo>
                        <a:pt x="88" y="69"/>
                      </a:moveTo>
                      <a:lnTo>
                        <a:pt x="139" y="47"/>
                      </a:lnTo>
                      <a:lnTo>
                        <a:pt x="145" y="51"/>
                      </a:lnTo>
                      <a:lnTo>
                        <a:pt x="94" y="73"/>
                      </a:lnTo>
                      <a:lnTo>
                        <a:pt x="88" y="69"/>
                      </a:lnTo>
                      <a:close/>
                      <a:moveTo>
                        <a:pt x="75" y="61"/>
                      </a:moveTo>
                      <a:lnTo>
                        <a:pt x="126" y="39"/>
                      </a:lnTo>
                      <a:lnTo>
                        <a:pt x="134" y="43"/>
                      </a:lnTo>
                      <a:lnTo>
                        <a:pt x="83" y="65"/>
                      </a:lnTo>
                      <a:lnTo>
                        <a:pt x="75" y="61"/>
                      </a:lnTo>
                      <a:close/>
                      <a:moveTo>
                        <a:pt x="63" y="55"/>
                      </a:moveTo>
                      <a:lnTo>
                        <a:pt x="114" y="34"/>
                      </a:lnTo>
                      <a:lnTo>
                        <a:pt x="122" y="38"/>
                      </a:lnTo>
                      <a:lnTo>
                        <a:pt x="71" y="59"/>
                      </a:lnTo>
                      <a:lnTo>
                        <a:pt x="63" y="55"/>
                      </a:lnTo>
                      <a:close/>
                      <a:moveTo>
                        <a:pt x="49" y="47"/>
                      </a:moveTo>
                      <a:lnTo>
                        <a:pt x="100" y="28"/>
                      </a:lnTo>
                      <a:lnTo>
                        <a:pt x="108" y="32"/>
                      </a:lnTo>
                      <a:lnTo>
                        <a:pt x="57" y="51"/>
                      </a:lnTo>
                      <a:lnTo>
                        <a:pt x="49" y="47"/>
                      </a:lnTo>
                      <a:close/>
                      <a:moveTo>
                        <a:pt x="37" y="41"/>
                      </a:moveTo>
                      <a:lnTo>
                        <a:pt x="88" y="20"/>
                      </a:lnTo>
                      <a:lnTo>
                        <a:pt x="96" y="24"/>
                      </a:lnTo>
                      <a:lnTo>
                        <a:pt x="45" y="45"/>
                      </a:lnTo>
                      <a:lnTo>
                        <a:pt x="37" y="41"/>
                      </a:lnTo>
                      <a:close/>
                      <a:moveTo>
                        <a:pt x="26" y="36"/>
                      </a:moveTo>
                      <a:lnTo>
                        <a:pt x="77" y="14"/>
                      </a:lnTo>
                      <a:lnTo>
                        <a:pt x="83" y="18"/>
                      </a:lnTo>
                      <a:lnTo>
                        <a:pt x="32" y="39"/>
                      </a:lnTo>
                      <a:lnTo>
                        <a:pt x="26" y="36"/>
                      </a:lnTo>
                      <a:close/>
                      <a:moveTo>
                        <a:pt x="12" y="28"/>
                      </a:moveTo>
                      <a:lnTo>
                        <a:pt x="63" y="6"/>
                      </a:lnTo>
                      <a:lnTo>
                        <a:pt x="71" y="10"/>
                      </a:lnTo>
                      <a:lnTo>
                        <a:pt x="20" y="32"/>
                      </a:lnTo>
                      <a:lnTo>
                        <a:pt x="12" y="28"/>
                      </a:lnTo>
                      <a:close/>
                      <a:moveTo>
                        <a:pt x="0" y="22"/>
                      </a:moveTo>
                      <a:lnTo>
                        <a:pt x="51" y="0"/>
                      </a:lnTo>
                      <a:lnTo>
                        <a:pt x="57" y="4"/>
                      </a:lnTo>
                      <a:lnTo>
                        <a:pt x="6" y="2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31" name="Freeform 104"/>
                <p:cNvSpPr>
                  <a:spLocks noEditPoints="1"/>
                </p:cNvSpPr>
                <p:nvPr/>
              </p:nvSpPr>
              <p:spPr bwMode="auto">
                <a:xfrm>
                  <a:off x="6929438" y="4741863"/>
                  <a:ext cx="252413" cy="125413"/>
                </a:xfrm>
                <a:custGeom>
                  <a:avLst/>
                  <a:gdLst>
                    <a:gd name="T0" fmla="*/ 100 w 159"/>
                    <a:gd name="T1" fmla="*/ 75 h 79"/>
                    <a:gd name="T2" fmla="*/ 151 w 159"/>
                    <a:gd name="T3" fmla="*/ 53 h 79"/>
                    <a:gd name="T4" fmla="*/ 159 w 159"/>
                    <a:gd name="T5" fmla="*/ 57 h 79"/>
                    <a:gd name="T6" fmla="*/ 108 w 159"/>
                    <a:gd name="T7" fmla="*/ 79 h 79"/>
                    <a:gd name="T8" fmla="*/ 100 w 159"/>
                    <a:gd name="T9" fmla="*/ 75 h 79"/>
                    <a:gd name="T10" fmla="*/ 88 w 159"/>
                    <a:gd name="T11" fmla="*/ 69 h 79"/>
                    <a:gd name="T12" fmla="*/ 139 w 159"/>
                    <a:gd name="T13" fmla="*/ 47 h 79"/>
                    <a:gd name="T14" fmla="*/ 145 w 159"/>
                    <a:gd name="T15" fmla="*/ 51 h 79"/>
                    <a:gd name="T16" fmla="*/ 94 w 159"/>
                    <a:gd name="T17" fmla="*/ 73 h 79"/>
                    <a:gd name="T18" fmla="*/ 88 w 159"/>
                    <a:gd name="T19" fmla="*/ 69 h 79"/>
                    <a:gd name="T20" fmla="*/ 75 w 159"/>
                    <a:gd name="T21" fmla="*/ 61 h 79"/>
                    <a:gd name="T22" fmla="*/ 126 w 159"/>
                    <a:gd name="T23" fmla="*/ 39 h 79"/>
                    <a:gd name="T24" fmla="*/ 134 w 159"/>
                    <a:gd name="T25" fmla="*/ 43 h 79"/>
                    <a:gd name="T26" fmla="*/ 83 w 159"/>
                    <a:gd name="T27" fmla="*/ 65 h 79"/>
                    <a:gd name="T28" fmla="*/ 75 w 159"/>
                    <a:gd name="T29" fmla="*/ 61 h 79"/>
                    <a:gd name="T30" fmla="*/ 63 w 159"/>
                    <a:gd name="T31" fmla="*/ 55 h 79"/>
                    <a:gd name="T32" fmla="*/ 114 w 159"/>
                    <a:gd name="T33" fmla="*/ 34 h 79"/>
                    <a:gd name="T34" fmla="*/ 122 w 159"/>
                    <a:gd name="T35" fmla="*/ 38 h 79"/>
                    <a:gd name="T36" fmla="*/ 71 w 159"/>
                    <a:gd name="T37" fmla="*/ 59 h 79"/>
                    <a:gd name="T38" fmla="*/ 63 w 159"/>
                    <a:gd name="T39" fmla="*/ 55 h 79"/>
                    <a:gd name="T40" fmla="*/ 49 w 159"/>
                    <a:gd name="T41" fmla="*/ 47 h 79"/>
                    <a:gd name="T42" fmla="*/ 100 w 159"/>
                    <a:gd name="T43" fmla="*/ 28 h 79"/>
                    <a:gd name="T44" fmla="*/ 108 w 159"/>
                    <a:gd name="T45" fmla="*/ 32 h 79"/>
                    <a:gd name="T46" fmla="*/ 57 w 159"/>
                    <a:gd name="T47" fmla="*/ 51 h 79"/>
                    <a:gd name="T48" fmla="*/ 49 w 159"/>
                    <a:gd name="T49" fmla="*/ 47 h 79"/>
                    <a:gd name="T50" fmla="*/ 37 w 159"/>
                    <a:gd name="T51" fmla="*/ 41 h 79"/>
                    <a:gd name="T52" fmla="*/ 88 w 159"/>
                    <a:gd name="T53" fmla="*/ 20 h 79"/>
                    <a:gd name="T54" fmla="*/ 96 w 159"/>
                    <a:gd name="T55" fmla="*/ 24 h 79"/>
                    <a:gd name="T56" fmla="*/ 45 w 159"/>
                    <a:gd name="T57" fmla="*/ 45 h 79"/>
                    <a:gd name="T58" fmla="*/ 37 w 159"/>
                    <a:gd name="T59" fmla="*/ 41 h 79"/>
                    <a:gd name="T60" fmla="*/ 26 w 159"/>
                    <a:gd name="T61" fmla="*/ 36 h 79"/>
                    <a:gd name="T62" fmla="*/ 77 w 159"/>
                    <a:gd name="T63" fmla="*/ 14 h 79"/>
                    <a:gd name="T64" fmla="*/ 83 w 159"/>
                    <a:gd name="T65" fmla="*/ 18 h 79"/>
                    <a:gd name="T66" fmla="*/ 32 w 159"/>
                    <a:gd name="T67" fmla="*/ 39 h 79"/>
                    <a:gd name="T68" fmla="*/ 26 w 159"/>
                    <a:gd name="T69" fmla="*/ 36 h 79"/>
                    <a:gd name="T70" fmla="*/ 12 w 159"/>
                    <a:gd name="T71" fmla="*/ 28 h 79"/>
                    <a:gd name="T72" fmla="*/ 63 w 159"/>
                    <a:gd name="T73" fmla="*/ 6 h 79"/>
                    <a:gd name="T74" fmla="*/ 71 w 159"/>
                    <a:gd name="T75" fmla="*/ 10 h 79"/>
                    <a:gd name="T76" fmla="*/ 20 w 159"/>
                    <a:gd name="T77" fmla="*/ 32 h 79"/>
                    <a:gd name="T78" fmla="*/ 12 w 159"/>
                    <a:gd name="T79" fmla="*/ 28 h 79"/>
                    <a:gd name="T80" fmla="*/ 0 w 159"/>
                    <a:gd name="T81" fmla="*/ 22 h 79"/>
                    <a:gd name="T82" fmla="*/ 51 w 159"/>
                    <a:gd name="T83" fmla="*/ 0 h 79"/>
                    <a:gd name="T84" fmla="*/ 57 w 159"/>
                    <a:gd name="T85" fmla="*/ 4 h 79"/>
                    <a:gd name="T86" fmla="*/ 6 w 159"/>
                    <a:gd name="T87" fmla="*/ 26 h 79"/>
                    <a:gd name="T88" fmla="*/ 0 w 159"/>
                    <a:gd name="T89" fmla="*/ 22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59" h="79">
                      <a:moveTo>
                        <a:pt x="100" y="75"/>
                      </a:moveTo>
                      <a:lnTo>
                        <a:pt x="151" y="53"/>
                      </a:lnTo>
                      <a:lnTo>
                        <a:pt x="159" y="57"/>
                      </a:lnTo>
                      <a:lnTo>
                        <a:pt x="108" y="79"/>
                      </a:lnTo>
                      <a:lnTo>
                        <a:pt x="100" y="75"/>
                      </a:lnTo>
                      <a:moveTo>
                        <a:pt x="88" y="69"/>
                      </a:moveTo>
                      <a:lnTo>
                        <a:pt x="139" y="47"/>
                      </a:lnTo>
                      <a:lnTo>
                        <a:pt x="145" y="51"/>
                      </a:lnTo>
                      <a:lnTo>
                        <a:pt x="94" y="73"/>
                      </a:lnTo>
                      <a:lnTo>
                        <a:pt x="88" y="69"/>
                      </a:lnTo>
                      <a:moveTo>
                        <a:pt x="75" y="61"/>
                      </a:moveTo>
                      <a:lnTo>
                        <a:pt x="126" y="39"/>
                      </a:lnTo>
                      <a:lnTo>
                        <a:pt x="134" y="43"/>
                      </a:lnTo>
                      <a:lnTo>
                        <a:pt x="83" y="65"/>
                      </a:lnTo>
                      <a:lnTo>
                        <a:pt x="75" y="61"/>
                      </a:lnTo>
                      <a:moveTo>
                        <a:pt x="63" y="55"/>
                      </a:moveTo>
                      <a:lnTo>
                        <a:pt x="114" y="34"/>
                      </a:lnTo>
                      <a:lnTo>
                        <a:pt x="122" y="38"/>
                      </a:lnTo>
                      <a:lnTo>
                        <a:pt x="71" y="59"/>
                      </a:lnTo>
                      <a:lnTo>
                        <a:pt x="63" y="55"/>
                      </a:lnTo>
                      <a:moveTo>
                        <a:pt x="49" y="47"/>
                      </a:moveTo>
                      <a:lnTo>
                        <a:pt x="100" y="28"/>
                      </a:lnTo>
                      <a:lnTo>
                        <a:pt x="108" y="32"/>
                      </a:lnTo>
                      <a:lnTo>
                        <a:pt x="57" y="51"/>
                      </a:lnTo>
                      <a:lnTo>
                        <a:pt x="49" y="47"/>
                      </a:lnTo>
                      <a:moveTo>
                        <a:pt x="37" y="41"/>
                      </a:moveTo>
                      <a:lnTo>
                        <a:pt x="88" y="20"/>
                      </a:lnTo>
                      <a:lnTo>
                        <a:pt x="96" y="24"/>
                      </a:lnTo>
                      <a:lnTo>
                        <a:pt x="45" y="45"/>
                      </a:lnTo>
                      <a:lnTo>
                        <a:pt x="37" y="41"/>
                      </a:lnTo>
                      <a:moveTo>
                        <a:pt x="26" y="36"/>
                      </a:moveTo>
                      <a:lnTo>
                        <a:pt x="77" y="14"/>
                      </a:lnTo>
                      <a:lnTo>
                        <a:pt x="83" y="18"/>
                      </a:lnTo>
                      <a:lnTo>
                        <a:pt x="32" y="39"/>
                      </a:lnTo>
                      <a:lnTo>
                        <a:pt x="26" y="36"/>
                      </a:lnTo>
                      <a:moveTo>
                        <a:pt x="12" y="28"/>
                      </a:moveTo>
                      <a:lnTo>
                        <a:pt x="63" y="6"/>
                      </a:lnTo>
                      <a:lnTo>
                        <a:pt x="71" y="10"/>
                      </a:lnTo>
                      <a:lnTo>
                        <a:pt x="20" y="32"/>
                      </a:lnTo>
                      <a:lnTo>
                        <a:pt x="12" y="28"/>
                      </a:lnTo>
                      <a:moveTo>
                        <a:pt x="0" y="22"/>
                      </a:moveTo>
                      <a:lnTo>
                        <a:pt x="51" y="0"/>
                      </a:lnTo>
                      <a:lnTo>
                        <a:pt x="57" y="4"/>
                      </a:lnTo>
                      <a:lnTo>
                        <a:pt x="6" y="26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32" name="Freeform 105"/>
                <p:cNvSpPr>
                  <a:spLocks/>
                </p:cNvSpPr>
                <p:nvPr/>
              </p:nvSpPr>
              <p:spPr bwMode="auto">
                <a:xfrm>
                  <a:off x="6575425" y="4913313"/>
                  <a:ext cx="179388" cy="96838"/>
                </a:xfrm>
                <a:custGeom>
                  <a:avLst/>
                  <a:gdLst>
                    <a:gd name="T0" fmla="*/ 113 w 113"/>
                    <a:gd name="T1" fmla="*/ 59 h 61"/>
                    <a:gd name="T2" fmla="*/ 5 w 113"/>
                    <a:gd name="T3" fmla="*/ 0 h 61"/>
                    <a:gd name="T4" fmla="*/ 0 w 113"/>
                    <a:gd name="T5" fmla="*/ 4 h 61"/>
                    <a:gd name="T6" fmla="*/ 107 w 113"/>
                    <a:gd name="T7" fmla="*/ 61 h 61"/>
                    <a:gd name="T8" fmla="*/ 113 w 113"/>
                    <a:gd name="T9" fmla="*/ 5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61">
                      <a:moveTo>
                        <a:pt x="113" y="59"/>
                      </a:move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107" y="61"/>
                      </a:lnTo>
                      <a:lnTo>
                        <a:pt x="113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33" name="Freeform 106"/>
                <p:cNvSpPr>
                  <a:spLocks/>
                </p:cNvSpPr>
                <p:nvPr/>
              </p:nvSpPr>
              <p:spPr bwMode="auto">
                <a:xfrm>
                  <a:off x="6575425" y="4913313"/>
                  <a:ext cx="179388" cy="96838"/>
                </a:xfrm>
                <a:custGeom>
                  <a:avLst/>
                  <a:gdLst>
                    <a:gd name="T0" fmla="*/ 113 w 113"/>
                    <a:gd name="T1" fmla="*/ 59 h 61"/>
                    <a:gd name="T2" fmla="*/ 5 w 113"/>
                    <a:gd name="T3" fmla="*/ 0 h 61"/>
                    <a:gd name="T4" fmla="*/ 0 w 113"/>
                    <a:gd name="T5" fmla="*/ 4 h 61"/>
                    <a:gd name="T6" fmla="*/ 107 w 113"/>
                    <a:gd name="T7" fmla="*/ 61 h 61"/>
                    <a:gd name="T8" fmla="*/ 113 w 113"/>
                    <a:gd name="T9" fmla="*/ 59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61">
                      <a:moveTo>
                        <a:pt x="113" y="59"/>
                      </a:move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107" y="61"/>
                      </a:lnTo>
                      <a:lnTo>
                        <a:pt x="113" y="5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34" name="Freeform 107"/>
                <p:cNvSpPr>
                  <a:spLocks noEditPoints="1"/>
                </p:cNvSpPr>
                <p:nvPr/>
              </p:nvSpPr>
              <p:spPr bwMode="auto">
                <a:xfrm>
                  <a:off x="6605588" y="4870451"/>
                  <a:ext cx="252413" cy="123825"/>
                </a:xfrm>
                <a:custGeom>
                  <a:avLst/>
                  <a:gdLst>
                    <a:gd name="T0" fmla="*/ 59 w 159"/>
                    <a:gd name="T1" fmla="*/ 4 h 78"/>
                    <a:gd name="T2" fmla="*/ 8 w 159"/>
                    <a:gd name="T3" fmla="*/ 25 h 78"/>
                    <a:gd name="T4" fmla="*/ 0 w 159"/>
                    <a:gd name="T5" fmla="*/ 21 h 78"/>
                    <a:gd name="T6" fmla="*/ 51 w 159"/>
                    <a:gd name="T7" fmla="*/ 0 h 78"/>
                    <a:gd name="T8" fmla="*/ 59 w 159"/>
                    <a:gd name="T9" fmla="*/ 4 h 78"/>
                    <a:gd name="T10" fmla="*/ 71 w 159"/>
                    <a:gd name="T11" fmla="*/ 11 h 78"/>
                    <a:gd name="T12" fmla="*/ 20 w 159"/>
                    <a:gd name="T13" fmla="*/ 33 h 78"/>
                    <a:gd name="T14" fmla="*/ 12 w 159"/>
                    <a:gd name="T15" fmla="*/ 29 h 78"/>
                    <a:gd name="T16" fmla="*/ 63 w 159"/>
                    <a:gd name="T17" fmla="*/ 8 h 78"/>
                    <a:gd name="T18" fmla="*/ 71 w 159"/>
                    <a:gd name="T19" fmla="*/ 11 h 78"/>
                    <a:gd name="T20" fmla="*/ 84 w 159"/>
                    <a:gd name="T21" fmla="*/ 17 h 78"/>
                    <a:gd name="T22" fmla="*/ 33 w 159"/>
                    <a:gd name="T23" fmla="*/ 39 h 78"/>
                    <a:gd name="T24" fmla="*/ 26 w 159"/>
                    <a:gd name="T25" fmla="*/ 35 h 78"/>
                    <a:gd name="T26" fmla="*/ 77 w 159"/>
                    <a:gd name="T27" fmla="*/ 13 h 78"/>
                    <a:gd name="T28" fmla="*/ 84 w 159"/>
                    <a:gd name="T29" fmla="*/ 17 h 78"/>
                    <a:gd name="T30" fmla="*/ 96 w 159"/>
                    <a:gd name="T31" fmla="*/ 25 h 78"/>
                    <a:gd name="T32" fmla="*/ 45 w 159"/>
                    <a:gd name="T33" fmla="*/ 45 h 78"/>
                    <a:gd name="T34" fmla="*/ 37 w 159"/>
                    <a:gd name="T35" fmla="*/ 41 h 78"/>
                    <a:gd name="T36" fmla="*/ 88 w 159"/>
                    <a:gd name="T37" fmla="*/ 21 h 78"/>
                    <a:gd name="T38" fmla="*/ 96 w 159"/>
                    <a:gd name="T39" fmla="*/ 25 h 78"/>
                    <a:gd name="T40" fmla="*/ 108 w 159"/>
                    <a:gd name="T41" fmla="*/ 31 h 78"/>
                    <a:gd name="T42" fmla="*/ 57 w 159"/>
                    <a:gd name="T43" fmla="*/ 53 h 78"/>
                    <a:gd name="T44" fmla="*/ 51 w 159"/>
                    <a:gd name="T45" fmla="*/ 49 h 78"/>
                    <a:gd name="T46" fmla="*/ 102 w 159"/>
                    <a:gd name="T47" fmla="*/ 27 h 78"/>
                    <a:gd name="T48" fmla="*/ 108 w 159"/>
                    <a:gd name="T49" fmla="*/ 31 h 78"/>
                    <a:gd name="T50" fmla="*/ 122 w 159"/>
                    <a:gd name="T51" fmla="*/ 37 h 78"/>
                    <a:gd name="T52" fmla="*/ 71 w 159"/>
                    <a:gd name="T53" fmla="*/ 59 h 78"/>
                    <a:gd name="T54" fmla="*/ 63 w 159"/>
                    <a:gd name="T55" fmla="*/ 55 h 78"/>
                    <a:gd name="T56" fmla="*/ 114 w 159"/>
                    <a:gd name="T57" fmla="*/ 33 h 78"/>
                    <a:gd name="T58" fmla="*/ 122 w 159"/>
                    <a:gd name="T59" fmla="*/ 37 h 78"/>
                    <a:gd name="T60" fmla="*/ 134 w 159"/>
                    <a:gd name="T61" fmla="*/ 45 h 78"/>
                    <a:gd name="T62" fmla="*/ 83 w 159"/>
                    <a:gd name="T63" fmla="*/ 66 h 78"/>
                    <a:gd name="T64" fmla="*/ 77 w 159"/>
                    <a:gd name="T65" fmla="*/ 63 h 78"/>
                    <a:gd name="T66" fmla="*/ 128 w 159"/>
                    <a:gd name="T67" fmla="*/ 41 h 78"/>
                    <a:gd name="T68" fmla="*/ 134 w 159"/>
                    <a:gd name="T69" fmla="*/ 45 h 78"/>
                    <a:gd name="T70" fmla="*/ 147 w 159"/>
                    <a:gd name="T71" fmla="*/ 51 h 78"/>
                    <a:gd name="T72" fmla="*/ 96 w 159"/>
                    <a:gd name="T73" fmla="*/ 72 h 78"/>
                    <a:gd name="T74" fmla="*/ 88 w 159"/>
                    <a:gd name="T75" fmla="*/ 68 h 78"/>
                    <a:gd name="T76" fmla="*/ 139 w 159"/>
                    <a:gd name="T77" fmla="*/ 47 h 78"/>
                    <a:gd name="T78" fmla="*/ 147 w 159"/>
                    <a:gd name="T79" fmla="*/ 51 h 78"/>
                    <a:gd name="T80" fmla="*/ 159 w 159"/>
                    <a:gd name="T81" fmla="*/ 59 h 78"/>
                    <a:gd name="T82" fmla="*/ 108 w 159"/>
                    <a:gd name="T83" fmla="*/ 78 h 78"/>
                    <a:gd name="T84" fmla="*/ 100 w 159"/>
                    <a:gd name="T85" fmla="*/ 74 h 78"/>
                    <a:gd name="T86" fmla="*/ 151 w 159"/>
                    <a:gd name="T87" fmla="*/ 55 h 78"/>
                    <a:gd name="T88" fmla="*/ 159 w 159"/>
                    <a:gd name="T89" fmla="*/ 5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59" h="78">
                      <a:moveTo>
                        <a:pt x="59" y="4"/>
                      </a:moveTo>
                      <a:lnTo>
                        <a:pt x="8" y="25"/>
                      </a:lnTo>
                      <a:lnTo>
                        <a:pt x="0" y="21"/>
                      </a:lnTo>
                      <a:lnTo>
                        <a:pt x="51" y="0"/>
                      </a:lnTo>
                      <a:lnTo>
                        <a:pt x="59" y="4"/>
                      </a:lnTo>
                      <a:close/>
                      <a:moveTo>
                        <a:pt x="71" y="11"/>
                      </a:moveTo>
                      <a:lnTo>
                        <a:pt x="20" y="33"/>
                      </a:lnTo>
                      <a:lnTo>
                        <a:pt x="12" y="29"/>
                      </a:lnTo>
                      <a:lnTo>
                        <a:pt x="63" y="8"/>
                      </a:lnTo>
                      <a:lnTo>
                        <a:pt x="71" y="11"/>
                      </a:lnTo>
                      <a:close/>
                      <a:moveTo>
                        <a:pt x="84" y="17"/>
                      </a:moveTo>
                      <a:lnTo>
                        <a:pt x="33" y="39"/>
                      </a:lnTo>
                      <a:lnTo>
                        <a:pt x="26" y="35"/>
                      </a:lnTo>
                      <a:lnTo>
                        <a:pt x="77" y="13"/>
                      </a:lnTo>
                      <a:lnTo>
                        <a:pt x="84" y="17"/>
                      </a:lnTo>
                      <a:close/>
                      <a:moveTo>
                        <a:pt x="96" y="25"/>
                      </a:moveTo>
                      <a:lnTo>
                        <a:pt x="45" y="45"/>
                      </a:lnTo>
                      <a:lnTo>
                        <a:pt x="37" y="41"/>
                      </a:lnTo>
                      <a:lnTo>
                        <a:pt x="88" y="21"/>
                      </a:lnTo>
                      <a:lnTo>
                        <a:pt x="96" y="25"/>
                      </a:lnTo>
                      <a:close/>
                      <a:moveTo>
                        <a:pt x="108" y="31"/>
                      </a:moveTo>
                      <a:lnTo>
                        <a:pt x="57" y="53"/>
                      </a:lnTo>
                      <a:lnTo>
                        <a:pt x="51" y="49"/>
                      </a:lnTo>
                      <a:lnTo>
                        <a:pt x="102" y="27"/>
                      </a:lnTo>
                      <a:lnTo>
                        <a:pt x="108" y="31"/>
                      </a:lnTo>
                      <a:close/>
                      <a:moveTo>
                        <a:pt x="122" y="37"/>
                      </a:moveTo>
                      <a:lnTo>
                        <a:pt x="71" y="59"/>
                      </a:lnTo>
                      <a:lnTo>
                        <a:pt x="63" y="55"/>
                      </a:lnTo>
                      <a:lnTo>
                        <a:pt x="114" y="33"/>
                      </a:lnTo>
                      <a:lnTo>
                        <a:pt x="122" y="37"/>
                      </a:lnTo>
                      <a:close/>
                      <a:moveTo>
                        <a:pt x="134" y="45"/>
                      </a:moveTo>
                      <a:lnTo>
                        <a:pt x="83" y="66"/>
                      </a:lnTo>
                      <a:lnTo>
                        <a:pt x="77" y="63"/>
                      </a:lnTo>
                      <a:lnTo>
                        <a:pt x="128" y="41"/>
                      </a:lnTo>
                      <a:lnTo>
                        <a:pt x="134" y="45"/>
                      </a:lnTo>
                      <a:close/>
                      <a:moveTo>
                        <a:pt x="147" y="51"/>
                      </a:moveTo>
                      <a:lnTo>
                        <a:pt x="96" y="72"/>
                      </a:lnTo>
                      <a:lnTo>
                        <a:pt x="88" y="68"/>
                      </a:lnTo>
                      <a:lnTo>
                        <a:pt x="139" y="47"/>
                      </a:lnTo>
                      <a:lnTo>
                        <a:pt x="147" y="51"/>
                      </a:lnTo>
                      <a:close/>
                      <a:moveTo>
                        <a:pt x="159" y="59"/>
                      </a:moveTo>
                      <a:lnTo>
                        <a:pt x="108" y="78"/>
                      </a:lnTo>
                      <a:lnTo>
                        <a:pt x="100" y="74"/>
                      </a:lnTo>
                      <a:lnTo>
                        <a:pt x="151" y="55"/>
                      </a:lnTo>
                      <a:lnTo>
                        <a:pt x="159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35" name="Freeform 108"/>
                <p:cNvSpPr>
                  <a:spLocks noEditPoints="1"/>
                </p:cNvSpPr>
                <p:nvPr/>
              </p:nvSpPr>
              <p:spPr bwMode="auto">
                <a:xfrm>
                  <a:off x="6605588" y="4870451"/>
                  <a:ext cx="252413" cy="123825"/>
                </a:xfrm>
                <a:custGeom>
                  <a:avLst/>
                  <a:gdLst>
                    <a:gd name="T0" fmla="*/ 59 w 159"/>
                    <a:gd name="T1" fmla="*/ 4 h 78"/>
                    <a:gd name="T2" fmla="*/ 8 w 159"/>
                    <a:gd name="T3" fmla="*/ 25 h 78"/>
                    <a:gd name="T4" fmla="*/ 0 w 159"/>
                    <a:gd name="T5" fmla="*/ 21 h 78"/>
                    <a:gd name="T6" fmla="*/ 51 w 159"/>
                    <a:gd name="T7" fmla="*/ 0 h 78"/>
                    <a:gd name="T8" fmla="*/ 59 w 159"/>
                    <a:gd name="T9" fmla="*/ 4 h 78"/>
                    <a:gd name="T10" fmla="*/ 71 w 159"/>
                    <a:gd name="T11" fmla="*/ 11 h 78"/>
                    <a:gd name="T12" fmla="*/ 20 w 159"/>
                    <a:gd name="T13" fmla="*/ 33 h 78"/>
                    <a:gd name="T14" fmla="*/ 12 w 159"/>
                    <a:gd name="T15" fmla="*/ 29 h 78"/>
                    <a:gd name="T16" fmla="*/ 63 w 159"/>
                    <a:gd name="T17" fmla="*/ 8 h 78"/>
                    <a:gd name="T18" fmla="*/ 71 w 159"/>
                    <a:gd name="T19" fmla="*/ 11 h 78"/>
                    <a:gd name="T20" fmla="*/ 84 w 159"/>
                    <a:gd name="T21" fmla="*/ 17 h 78"/>
                    <a:gd name="T22" fmla="*/ 33 w 159"/>
                    <a:gd name="T23" fmla="*/ 39 h 78"/>
                    <a:gd name="T24" fmla="*/ 26 w 159"/>
                    <a:gd name="T25" fmla="*/ 35 h 78"/>
                    <a:gd name="T26" fmla="*/ 77 w 159"/>
                    <a:gd name="T27" fmla="*/ 13 h 78"/>
                    <a:gd name="T28" fmla="*/ 84 w 159"/>
                    <a:gd name="T29" fmla="*/ 17 h 78"/>
                    <a:gd name="T30" fmla="*/ 96 w 159"/>
                    <a:gd name="T31" fmla="*/ 25 h 78"/>
                    <a:gd name="T32" fmla="*/ 45 w 159"/>
                    <a:gd name="T33" fmla="*/ 45 h 78"/>
                    <a:gd name="T34" fmla="*/ 37 w 159"/>
                    <a:gd name="T35" fmla="*/ 41 h 78"/>
                    <a:gd name="T36" fmla="*/ 88 w 159"/>
                    <a:gd name="T37" fmla="*/ 21 h 78"/>
                    <a:gd name="T38" fmla="*/ 96 w 159"/>
                    <a:gd name="T39" fmla="*/ 25 h 78"/>
                    <a:gd name="T40" fmla="*/ 108 w 159"/>
                    <a:gd name="T41" fmla="*/ 31 h 78"/>
                    <a:gd name="T42" fmla="*/ 57 w 159"/>
                    <a:gd name="T43" fmla="*/ 53 h 78"/>
                    <a:gd name="T44" fmla="*/ 51 w 159"/>
                    <a:gd name="T45" fmla="*/ 49 h 78"/>
                    <a:gd name="T46" fmla="*/ 102 w 159"/>
                    <a:gd name="T47" fmla="*/ 27 h 78"/>
                    <a:gd name="T48" fmla="*/ 108 w 159"/>
                    <a:gd name="T49" fmla="*/ 31 h 78"/>
                    <a:gd name="T50" fmla="*/ 122 w 159"/>
                    <a:gd name="T51" fmla="*/ 37 h 78"/>
                    <a:gd name="T52" fmla="*/ 71 w 159"/>
                    <a:gd name="T53" fmla="*/ 59 h 78"/>
                    <a:gd name="T54" fmla="*/ 63 w 159"/>
                    <a:gd name="T55" fmla="*/ 55 h 78"/>
                    <a:gd name="T56" fmla="*/ 114 w 159"/>
                    <a:gd name="T57" fmla="*/ 33 h 78"/>
                    <a:gd name="T58" fmla="*/ 122 w 159"/>
                    <a:gd name="T59" fmla="*/ 37 h 78"/>
                    <a:gd name="T60" fmla="*/ 134 w 159"/>
                    <a:gd name="T61" fmla="*/ 45 h 78"/>
                    <a:gd name="T62" fmla="*/ 83 w 159"/>
                    <a:gd name="T63" fmla="*/ 66 h 78"/>
                    <a:gd name="T64" fmla="*/ 77 w 159"/>
                    <a:gd name="T65" fmla="*/ 63 h 78"/>
                    <a:gd name="T66" fmla="*/ 128 w 159"/>
                    <a:gd name="T67" fmla="*/ 41 h 78"/>
                    <a:gd name="T68" fmla="*/ 134 w 159"/>
                    <a:gd name="T69" fmla="*/ 45 h 78"/>
                    <a:gd name="T70" fmla="*/ 147 w 159"/>
                    <a:gd name="T71" fmla="*/ 51 h 78"/>
                    <a:gd name="T72" fmla="*/ 96 w 159"/>
                    <a:gd name="T73" fmla="*/ 72 h 78"/>
                    <a:gd name="T74" fmla="*/ 88 w 159"/>
                    <a:gd name="T75" fmla="*/ 68 h 78"/>
                    <a:gd name="T76" fmla="*/ 139 w 159"/>
                    <a:gd name="T77" fmla="*/ 47 h 78"/>
                    <a:gd name="T78" fmla="*/ 147 w 159"/>
                    <a:gd name="T79" fmla="*/ 51 h 78"/>
                    <a:gd name="T80" fmla="*/ 159 w 159"/>
                    <a:gd name="T81" fmla="*/ 59 h 78"/>
                    <a:gd name="T82" fmla="*/ 108 w 159"/>
                    <a:gd name="T83" fmla="*/ 78 h 78"/>
                    <a:gd name="T84" fmla="*/ 100 w 159"/>
                    <a:gd name="T85" fmla="*/ 74 h 78"/>
                    <a:gd name="T86" fmla="*/ 151 w 159"/>
                    <a:gd name="T87" fmla="*/ 55 h 78"/>
                    <a:gd name="T88" fmla="*/ 159 w 159"/>
                    <a:gd name="T89" fmla="*/ 59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59" h="78">
                      <a:moveTo>
                        <a:pt x="59" y="4"/>
                      </a:moveTo>
                      <a:lnTo>
                        <a:pt x="8" y="25"/>
                      </a:lnTo>
                      <a:lnTo>
                        <a:pt x="0" y="21"/>
                      </a:lnTo>
                      <a:lnTo>
                        <a:pt x="51" y="0"/>
                      </a:lnTo>
                      <a:lnTo>
                        <a:pt x="59" y="4"/>
                      </a:lnTo>
                      <a:moveTo>
                        <a:pt x="71" y="11"/>
                      </a:moveTo>
                      <a:lnTo>
                        <a:pt x="20" y="33"/>
                      </a:lnTo>
                      <a:lnTo>
                        <a:pt x="12" y="29"/>
                      </a:lnTo>
                      <a:lnTo>
                        <a:pt x="63" y="8"/>
                      </a:lnTo>
                      <a:lnTo>
                        <a:pt x="71" y="11"/>
                      </a:lnTo>
                      <a:moveTo>
                        <a:pt x="84" y="17"/>
                      </a:moveTo>
                      <a:lnTo>
                        <a:pt x="33" y="39"/>
                      </a:lnTo>
                      <a:lnTo>
                        <a:pt x="26" y="35"/>
                      </a:lnTo>
                      <a:lnTo>
                        <a:pt x="77" y="13"/>
                      </a:lnTo>
                      <a:lnTo>
                        <a:pt x="84" y="17"/>
                      </a:lnTo>
                      <a:moveTo>
                        <a:pt x="96" y="25"/>
                      </a:moveTo>
                      <a:lnTo>
                        <a:pt x="45" y="45"/>
                      </a:lnTo>
                      <a:lnTo>
                        <a:pt x="37" y="41"/>
                      </a:lnTo>
                      <a:lnTo>
                        <a:pt x="88" y="21"/>
                      </a:lnTo>
                      <a:lnTo>
                        <a:pt x="96" y="25"/>
                      </a:lnTo>
                      <a:moveTo>
                        <a:pt x="108" y="31"/>
                      </a:moveTo>
                      <a:lnTo>
                        <a:pt x="57" y="53"/>
                      </a:lnTo>
                      <a:lnTo>
                        <a:pt x="51" y="49"/>
                      </a:lnTo>
                      <a:lnTo>
                        <a:pt x="102" y="27"/>
                      </a:lnTo>
                      <a:lnTo>
                        <a:pt x="108" y="31"/>
                      </a:lnTo>
                      <a:moveTo>
                        <a:pt x="122" y="37"/>
                      </a:moveTo>
                      <a:lnTo>
                        <a:pt x="71" y="59"/>
                      </a:lnTo>
                      <a:lnTo>
                        <a:pt x="63" y="55"/>
                      </a:lnTo>
                      <a:lnTo>
                        <a:pt x="114" y="33"/>
                      </a:lnTo>
                      <a:lnTo>
                        <a:pt x="122" y="37"/>
                      </a:lnTo>
                      <a:moveTo>
                        <a:pt x="134" y="45"/>
                      </a:moveTo>
                      <a:lnTo>
                        <a:pt x="83" y="66"/>
                      </a:lnTo>
                      <a:lnTo>
                        <a:pt x="77" y="63"/>
                      </a:lnTo>
                      <a:lnTo>
                        <a:pt x="128" y="41"/>
                      </a:lnTo>
                      <a:lnTo>
                        <a:pt x="134" y="45"/>
                      </a:lnTo>
                      <a:moveTo>
                        <a:pt x="147" y="51"/>
                      </a:moveTo>
                      <a:lnTo>
                        <a:pt x="96" y="72"/>
                      </a:lnTo>
                      <a:lnTo>
                        <a:pt x="88" y="68"/>
                      </a:lnTo>
                      <a:lnTo>
                        <a:pt x="139" y="47"/>
                      </a:lnTo>
                      <a:lnTo>
                        <a:pt x="147" y="51"/>
                      </a:lnTo>
                      <a:moveTo>
                        <a:pt x="159" y="59"/>
                      </a:moveTo>
                      <a:lnTo>
                        <a:pt x="108" y="78"/>
                      </a:lnTo>
                      <a:lnTo>
                        <a:pt x="100" y="74"/>
                      </a:lnTo>
                      <a:lnTo>
                        <a:pt x="151" y="55"/>
                      </a:lnTo>
                      <a:lnTo>
                        <a:pt x="159" y="5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56" name="Freeform 109"/>
                <p:cNvSpPr>
                  <a:spLocks noEditPoints="1"/>
                </p:cNvSpPr>
                <p:nvPr/>
              </p:nvSpPr>
              <p:spPr bwMode="auto">
                <a:xfrm>
                  <a:off x="6802438" y="4819651"/>
                  <a:ext cx="195263" cy="38100"/>
                </a:xfrm>
                <a:custGeom>
                  <a:avLst/>
                  <a:gdLst>
                    <a:gd name="T0" fmla="*/ 40 w 63"/>
                    <a:gd name="T1" fmla="*/ 12 h 12"/>
                    <a:gd name="T2" fmla="*/ 63 w 63"/>
                    <a:gd name="T3" fmla="*/ 7 h 12"/>
                    <a:gd name="T4" fmla="*/ 61 w 63"/>
                    <a:gd name="T5" fmla="*/ 3 h 12"/>
                    <a:gd name="T6" fmla="*/ 39 w 63"/>
                    <a:gd name="T7" fmla="*/ 8 h 12"/>
                    <a:gd name="T8" fmla="*/ 40 w 63"/>
                    <a:gd name="T9" fmla="*/ 12 h 12"/>
                    <a:gd name="T10" fmla="*/ 0 w 63"/>
                    <a:gd name="T11" fmla="*/ 3 h 12"/>
                    <a:gd name="T12" fmla="*/ 23 w 63"/>
                    <a:gd name="T13" fmla="*/ 11 h 12"/>
                    <a:gd name="T14" fmla="*/ 24 w 63"/>
                    <a:gd name="T15" fmla="*/ 7 h 12"/>
                    <a:gd name="T16" fmla="*/ 2 w 63"/>
                    <a:gd name="T17" fmla="*/ 0 h 12"/>
                    <a:gd name="T18" fmla="*/ 0 w 63"/>
                    <a:gd name="T19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12">
                      <a:moveTo>
                        <a:pt x="40" y="12"/>
                      </a:moveTo>
                      <a:cubicBezTo>
                        <a:pt x="47" y="11"/>
                        <a:pt x="55" y="9"/>
                        <a:pt x="63" y="7"/>
                      </a:cubicBezTo>
                      <a:cubicBezTo>
                        <a:pt x="61" y="3"/>
                        <a:pt x="61" y="3"/>
                        <a:pt x="61" y="3"/>
                      </a:cubicBezTo>
                      <a:cubicBezTo>
                        <a:pt x="54" y="5"/>
                        <a:pt x="47" y="7"/>
                        <a:pt x="39" y="8"/>
                      </a:cubicBezTo>
                      <a:lnTo>
                        <a:pt x="40" y="12"/>
                      </a:lnTo>
                      <a:close/>
                      <a:moveTo>
                        <a:pt x="0" y="3"/>
                      </a:moveTo>
                      <a:cubicBezTo>
                        <a:pt x="8" y="7"/>
                        <a:pt x="15" y="10"/>
                        <a:pt x="23" y="11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16" y="6"/>
                        <a:pt x="9" y="4"/>
                        <a:pt x="2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3183" name="Picture 111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88200" y="4811713"/>
                  <a:ext cx="38100" cy="28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57" name="Freeform 112"/>
                <p:cNvSpPr>
                  <a:spLocks/>
                </p:cNvSpPr>
                <p:nvPr/>
              </p:nvSpPr>
              <p:spPr bwMode="auto">
                <a:xfrm>
                  <a:off x="7200900" y="4371976"/>
                  <a:ext cx="311150" cy="168275"/>
                </a:xfrm>
                <a:custGeom>
                  <a:avLst/>
                  <a:gdLst>
                    <a:gd name="T0" fmla="*/ 0 w 196"/>
                    <a:gd name="T1" fmla="*/ 0 h 106"/>
                    <a:gd name="T2" fmla="*/ 0 w 196"/>
                    <a:gd name="T3" fmla="*/ 15 h 106"/>
                    <a:gd name="T4" fmla="*/ 171 w 196"/>
                    <a:gd name="T5" fmla="*/ 106 h 106"/>
                    <a:gd name="T6" fmla="*/ 188 w 196"/>
                    <a:gd name="T7" fmla="*/ 100 h 106"/>
                    <a:gd name="T8" fmla="*/ 196 w 196"/>
                    <a:gd name="T9" fmla="*/ 104 h 106"/>
                    <a:gd name="T10" fmla="*/ 0 w 196"/>
                    <a:gd name="T11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6" h="106">
                      <a:moveTo>
                        <a:pt x="0" y="0"/>
                      </a:moveTo>
                      <a:lnTo>
                        <a:pt x="0" y="15"/>
                      </a:lnTo>
                      <a:lnTo>
                        <a:pt x="171" y="106"/>
                      </a:lnTo>
                      <a:lnTo>
                        <a:pt x="188" y="100"/>
                      </a:lnTo>
                      <a:lnTo>
                        <a:pt x="196" y="1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26E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58" name="Freeform 113"/>
                <p:cNvSpPr>
                  <a:spLocks/>
                </p:cNvSpPr>
                <p:nvPr/>
              </p:nvSpPr>
              <p:spPr bwMode="auto">
                <a:xfrm>
                  <a:off x="7200900" y="4371976"/>
                  <a:ext cx="311150" cy="168275"/>
                </a:xfrm>
                <a:custGeom>
                  <a:avLst/>
                  <a:gdLst>
                    <a:gd name="T0" fmla="*/ 0 w 196"/>
                    <a:gd name="T1" fmla="*/ 0 h 106"/>
                    <a:gd name="T2" fmla="*/ 0 w 196"/>
                    <a:gd name="T3" fmla="*/ 15 h 106"/>
                    <a:gd name="T4" fmla="*/ 171 w 196"/>
                    <a:gd name="T5" fmla="*/ 106 h 106"/>
                    <a:gd name="T6" fmla="*/ 188 w 196"/>
                    <a:gd name="T7" fmla="*/ 100 h 106"/>
                    <a:gd name="T8" fmla="*/ 196 w 196"/>
                    <a:gd name="T9" fmla="*/ 104 h 106"/>
                    <a:gd name="T10" fmla="*/ 0 w 196"/>
                    <a:gd name="T11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6" h="106">
                      <a:moveTo>
                        <a:pt x="0" y="0"/>
                      </a:moveTo>
                      <a:lnTo>
                        <a:pt x="0" y="15"/>
                      </a:lnTo>
                      <a:lnTo>
                        <a:pt x="171" y="106"/>
                      </a:lnTo>
                      <a:lnTo>
                        <a:pt x="188" y="100"/>
                      </a:lnTo>
                      <a:lnTo>
                        <a:pt x="196" y="1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59" name="Freeform 114"/>
                <p:cNvSpPr>
                  <a:spLocks noEditPoints="1"/>
                </p:cNvSpPr>
                <p:nvPr/>
              </p:nvSpPr>
              <p:spPr bwMode="auto">
                <a:xfrm>
                  <a:off x="7472363" y="4530726"/>
                  <a:ext cx="223838" cy="107950"/>
                </a:xfrm>
                <a:custGeom>
                  <a:avLst/>
                  <a:gdLst>
                    <a:gd name="T0" fmla="*/ 40 w 72"/>
                    <a:gd name="T1" fmla="*/ 21 h 35"/>
                    <a:gd name="T2" fmla="*/ 39 w 72"/>
                    <a:gd name="T3" fmla="*/ 17 h 35"/>
                    <a:gd name="T4" fmla="*/ 39 w 72"/>
                    <a:gd name="T5" fmla="*/ 17 h 35"/>
                    <a:gd name="T6" fmla="*/ 41 w 72"/>
                    <a:gd name="T7" fmla="*/ 20 h 35"/>
                    <a:gd name="T8" fmla="*/ 40 w 72"/>
                    <a:gd name="T9" fmla="*/ 21 h 35"/>
                    <a:gd name="T10" fmla="*/ 9 w 72"/>
                    <a:gd name="T11" fmla="*/ 0 h 35"/>
                    <a:gd name="T12" fmla="*/ 0 w 72"/>
                    <a:gd name="T13" fmla="*/ 3 h 35"/>
                    <a:gd name="T14" fmla="*/ 13 w 72"/>
                    <a:gd name="T15" fmla="*/ 10 h 35"/>
                    <a:gd name="T16" fmla="*/ 59 w 72"/>
                    <a:gd name="T17" fmla="*/ 35 h 35"/>
                    <a:gd name="T18" fmla="*/ 68 w 72"/>
                    <a:gd name="T19" fmla="*/ 32 h 35"/>
                    <a:gd name="T20" fmla="*/ 72 w 72"/>
                    <a:gd name="T21" fmla="*/ 34 h 35"/>
                    <a:gd name="T22" fmla="*/ 13 w 72"/>
                    <a:gd name="T23" fmla="*/ 2 h 35"/>
                    <a:gd name="T24" fmla="*/ 9 w 72"/>
                    <a:gd name="T2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2" h="35">
                      <a:moveTo>
                        <a:pt x="40" y="21"/>
                      </a:move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20"/>
                        <a:pt x="41" y="20"/>
                        <a:pt x="40" y="21"/>
                      </a:cubicBezTo>
                      <a:moveTo>
                        <a:pt x="9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68" y="32"/>
                        <a:pt x="68" y="32"/>
                        <a:pt x="68" y="32"/>
                      </a:cubicBezTo>
                      <a:cubicBezTo>
                        <a:pt x="72" y="34"/>
                        <a:pt x="72" y="34"/>
                        <a:pt x="72" y="34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9" y="0"/>
                        <a:pt x="9" y="0"/>
                        <a:pt x="9" y="0"/>
                      </a:cubicBezTo>
                    </a:path>
                  </a:pathLst>
                </a:custGeom>
                <a:solidFill>
                  <a:srgbClr val="5B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60" name="Freeform 115"/>
                <p:cNvSpPr>
                  <a:spLocks/>
                </p:cNvSpPr>
                <p:nvPr/>
              </p:nvSpPr>
              <p:spPr bwMode="auto">
                <a:xfrm>
                  <a:off x="7593013" y="4583113"/>
                  <a:ext cx="6350" cy="12700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0 h 4"/>
                    <a:gd name="T4" fmla="*/ 1 w 2"/>
                    <a:gd name="T5" fmla="*/ 4 h 4"/>
                    <a:gd name="T6" fmla="*/ 2 w 2"/>
                    <a:gd name="T7" fmla="*/ 3 h 4"/>
                    <a:gd name="T8" fmla="*/ 0 w 2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B5B5B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64" name="Freeform 116"/>
                <p:cNvSpPr>
                  <a:spLocks/>
                </p:cNvSpPr>
                <p:nvPr/>
              </p:nvSpPr>
              <p:spPr bwMode="auto">
                <a:xfrm>
                  <a:off x="4132263" y="3997326"/>
                  <a:ext cx="630238" cy="255588"/>
                </a:xfrm>
                <a:custGeom>
                  <a:avLst/>
                  <a:gdLst>
                    <a:gd name="T0" fmla="*/ 395 w 397"/>
                    <a:gd name="T1" fmla="*/ 0 h 161"/>
                    <a:gd name="T2" fmla="*/ 0 w 397"/>
                    <a:gd name="T3" fmla="*/ 161 h 161"/>
                    <a:gd name="T4" fmla="*/ 87 w 397"/>
                    <a:gd name="T5" fmla="*/ 126 h 161"/>
                    <a:gd name="T6" fmla="*/ 104 w 397"/>
                    <a:gd name="T7" fmla="*/ 135 h 161"/>
                    <a:gd name="T8" fmla="*/ 387 w 397"/>
                    <a:gd name="T9" fmla="*/ 22 h 161"/>
                    <a:gd name="T10" fmla="*/ 385 w 397"/>
                    <a:gd name="T11" fmla="*/ 20 h 161"/>
                    <a:gd name="T12" fmla="*/ 395 w 397"/>
                    <a:gd name="T13" fmla="*/ 16 h 161"/>
                    <a:gd name="T14" fmla="*/ 395 w 397"/>
                    <a:gd name="T15" fmla="*/ 14 h 161"/>
                    <a:gd name="T16" fmla="*/ 397 w 397"/>
                    <a:gd name="T17" fmla="*/ 12 h 161"/>
                    <a:gd name="T18" fmla="*/ 397 w 397"/>
                    <a:gd name="T19" fmla="*/ 2 h 161"/>
                    <a:gd name="T20" fmla="*/ 395 w 397"/>
                    <a:gd name="T21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7" h="161">
                      <a:moveTo>
                        <a:pt x="395" y="0"/>
                      </a:moveTo>
                      <a:lnTo>
                        <a:pt x="0" y="161"/>
                      </a:lnTo>
                      <a:lnTo>
                        <a:pt x="87" y="126"/>
                      </a:lnTo>
                      <a:lnTo>
                        <a:pt x="104" y="135"/>
                      </a:lnTo>
                      <a:lnTo>
                        <a:pt x="387" y="22"/>
                      </a:lnTo>
                      <a:lnTo>
                        <a:pt x="385" y="20"/>
                      </a:lnTo>
                      <a:lnTo>
                        <a:pt x="395" y="16"/>
                      </a:lnTo>
                      <a:lnTo>
                        <a:pt x="395" y="14"/>
                      </a:lnTo>
                      <a:lnTo>
                        <a:pt x="397" y="12"/>
                      </a:lnTo>
                      <a:lnTo>
                        <a:pt x="397" y="2"/>
                      </a:lnTo>
                      <a:lnTo>
                        <a:pt x="395" y="0"/>
                      </a:lnTo>
                      <a:close/>
                    </a:path>
                  </a:pathLst>
                </a:custGeom>
                <a:solidFill>
                  <a:srgbClr val="926E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66" name="Freeform 117"/>
                <p:cNvSpPr>
                  <a:spLocks/>
                </p:cNvSpPr>
                <p:nvPr/>
              </p:nvSpPr>
              <p:spPr bwMode="auto">
                <a:xfrm>
                  <a:off x="4132263" y="3997326"/>
                  <a:ext cx="630238" cy="255588"/>
                </a:xfrm>
                <a:custGeom>
                  <a:avLst/>
                  <a:gdLst>
                    <a:gd name="T0" fmla="*/ 395 w 397"/>
                    <a:gd name="T1" fmla="*/ 0 h 161"/>
                    <a:gd name="T2" fmla="*/ 0 w 397"/>
                    <a:gd name="T3" fmla="*/ 161 h 161"/>
                    <a:gd name="T4" fmla="*/ 87 w 397"/>
                    <a:gd name="T5" fmla="*/ 126 h 161"/>
                    <a:gd name="T6" fmla="*/ 104 w 397"/>
                    <a:gd name="T7" fmla="*/ 135 h 161"/>
                    <a:gd name="T8" fmla="*/ 387 w 397"/>
                    <a:gd name="T9" fmla="*/ 22 h 161"/>
                    <a:gd name="T10" fmla="*/ 385 w 397"/>
                    <a:gd name="T11" fmla="*/ 20 h 161"/>
                    <a:gd name="T12" fmla="*/ 395 w 397"/>
                    <a:gd name="T13" fmla="*/ 16 h 161"/>
                    <a:gd name="T14" fmla="*/ 395 w 397"/>
                    <a:gd name="T15" fmla="*/ 14 h 161"/>
                    <a:gd name="T16" fmla="*/ 397 w 397"/>
                    <a:gd name="T17" fmla="*/ 12 h 161"/>
                    <a:gd name="T18" fmla="*/ 397 w 397"/>
                    <a:gd name="T19" fmla="*/ 2 h 161"/>
                    <a:gd name="T20" fmla="*/ 395 w 397"/>
                    <a:gd name="T21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7" h="161">
                      <a:moveTo>
                        <a:pt x="395" y="0"/>
                      </a:moveTo>
                      <a:lnTo>
                        <a:pt x="0" y="161"/>
                      </a:lnTo>
                      <a:lnTo>
                        <a:pt x="87" y="126"/>
                      </a:lnTo>
                      <a:lnTo>
                        <a:pt x="104" y="135"/>
                      </a:lnTo>
                      <a:lnTo>
                        <a:pt x="387" y="22"/>
                      </a:lnTo>
                      <a:lnTo>
                        <a:pt x="385" y="20"/>
                      </a:lnTo>
                      <a:lnTo>
                        <a:pt x="395" y="16"/>
                      </a:lnTo>
                      <a:lnTo>
                        <a:pt x="395" y="14"/>
                      </a:lnTo>
                      <a:lnTo>
                        <a:pt x="397" y="12"/>
                      </a:lnTo>
                      <a:lnTo>
                        <a:pt x="397" y="2"/>
                      </a:lnTo>
                      <a:lnTo>
                        <a:pt x="39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67" name="Freeform 118"/>
                <p:cNvSpPr>
                  <a:spLocks/>
                </p:cNvSpPr>
                <p:nvPr/>
              </p:nvSpPr>
              <p:spPr bwMode="auto">
                <a:xfrm>
                  <a:off x="4132263" y="4197351"/>
                  <a:ext cx="165100" cy="65088"/>
                </a:xfrm>
                <a:custGeom>
                  <a:avLst/>
                  <a:gdLst>
                    <a:gd name="T0" fmla="*/ 87 w 104"/>
                    <a:gd name="T1" fmla="*/ 0 h 41"/>
                    <a:gd name="T2" fmla="*/ 0 w 104"/>
                    <a:gd name="T3" fmla="*/ 35 h 41"/>
                    <a:gd name="T4" fmla="*/ 8 w 104"/>
                    <a:gd name="T5" fmla="*/ 33 h 41"/>
                    <a:gd name="T6" fmla="*/ 26 w 104"/>
                    <a:gd name="T7" fmla="*/ 41 h 41"/>
                    <a:gd name="T8" fmla="*/ 104 w 104"/>
                    <a:gd name="T9" fmla="*/ 9 h 41"/>
                    <a:gd name="T10" fmla="*/ 87 w 104"/>
                    <a:gd name="T11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4" h="41">
                      <a:moveTo>
                        <a:pt x="87" y="0"/>
                      </a:moveTo>
                      <a:lnTo>
                        <a:pt x="0" y="35"/>
                      </a:lnTo>
                      <a:lnTo>
                        <a:pt x="8" y="33"/>
                      </a:lnTo>
                      <a:lnTo>
                        <a:pt x="26" y="41"/>
                      </a:lnTo>
                      <a:lnTo>
                        <a:pt x="104" y="9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5B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68" name="Freeform 119"/>
                <p:cNvSpPr>
                  <a:spLocks/>
                </p:cNvSpPr>
                <p:nvPr/>
              </p:nvSpPr>
              <p:spPr bwMode="auto">
                <a:xfrm>
                  <a:off x="4132263" y="4197351"/>
                  <a:ext cx="165100" cy="65088"/>
                </a:xfrm>
                <a:custGeom>
                  <a:avLst/>
                  <a:gdLst>
                    <a:gd name="T0" fmla="*/ 87 w 104"/>
                    <a:gd name="T1" fmla="*/ 0 h 41"/>
                    <a:gd name="T2" fmla="*/ 0 w 104"/>
                    <a:gd name="T3" fmla="*/ 35 h 41"/>
                    <a:gd name="T4" fmla="*/ 8 w 104"/>
                    <a:gd name="T5" fmla="*/ 33 h 41"/>
                    <a:gd name="T6" fmla="*/ 26 w 104"/>
                    <a:gd name="T7" fmla="*/ 41 h 41"/>
                    <a:gd name="T8" fmla="*/ 104 w 104"/>
                    <a:gd name="T9" fmla="*/ 9 h 41"/>
                    <a:gd name="T10" fmla="*/ 87 w 104"/>
                    <a:gd name="T11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4" h="41">
                      <a:moveTo>
                        <a:pt x="87" y="0"/>
                      </a:moveTo>
                      <a:lnTo>
                        <a:pt x="0" y="35"/>
                      </a:lnTo>
                      <a:lnTo>
                        <a:pt x="8" y="33"/>
                      </a:lnTo>
                      <a:lnTo>
                        <a:pt x="26" y="41"/>
                      </a:lnTo>
                      <a:lnTo>
                        <a:pt x="104" y="9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69" name="Freeform 120"/>
                <p:cNvSpPr>
                  <a:spLocks/>
                </p:cNvSpPr>
                <p:nvPr/>
              </p:nvSpPr>
              <p:spPr bwMode="auto">
                <a:xfrm>
                  <a:off x="4132263" y="4252913"/>
                  <a:ext cx="28575" cy="15875"/>
                </a:xfrm>
                <a:custGeom>
                  <a:avLst/>
                  <a:gdLst>
                    <a:gd name="T0" fmla="*/ 0 w 18"/>
                    <a:gd name="T1" fmla="*/ 0 h 10"/>
                    <a:gd name="T2" fmla="*/ 0 w 18"/>
                    <a:gd name="T3" fmla="*/ 0 h 10"/>
                    <a:gd name="T4" fmla="*/ 18 w 18"/>
                    <a:gd name="T5" fmla="*/ 10 h 10"/>
                    <a:gd name="T6" fmla="*/ 18 w 18"/>
                    <a:gd name="T7" fmla="*/ 10 h 10"/>
                    <a:gd name="T8" fmla="*/ 0 w 18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70" name="Freeform 121"/>
                <p:cNvSpPr>
                  <a:spLocks/>
                </p:cNvSpPr>
                <p:nvPr/>
              </p:nvSpPr>
              <p:spPr bwMode="auto">
                <a:xfrm>
                  <a:off x="4132263" y="4252913"/>
                  <a:ext cx="28575" cy="15875"/>
                </a:xfrm>
                <a:custGeom>
                  <a:avLst/>
                  <a:gdLst>
                    <a:gd name="T0" fmla="*/ 0 w 18"/>
                    <a:gd name="T1" fmla="*/ 0 h 10"/>
                    <a:gd name="T2" fmla="*/ 0 w 18"/>
                    <a:gd name="T3" fmla="*/ 0 h 10"/>
                    <a:gd name="T4" fmla="*/ 18 w 18"/>
                    <a:gd name="T5" fmla="*/ 10 h 10"/>
                    <a:gd name="T6" fmla="*/ 18 w 18"/>
                    <a:gd name="T7" fmla="*/ 10 h 10"/>
                    <a:gd name="T8" fmla="*/ 0 w 18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3194" name="Picture 122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21150" y="4238626"/>
                  <a:ext cx="3587750" cy="420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95" name="Picture 123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8875" y="3133726"/>
                  <a:ext cx="682625" cy="495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96" name="Picture 124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7363" y="3216276"/>
                  <a:ext cx="168275" cy="141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97" name="Picture 125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53013" y="3309938"/>
                  <a:ext cx="682625" cy="795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71" name="Freeform 126"/>
                <p:cNvSpPr>
                  <a:spLocks/>
                </p:cNvSpPr>
                <p:nvPr/>
              </p:nvSpPr>
              <p:spPr bwMode="auto">
                <a:xfrm>
                  <a:off x="5568950" y="3398838"/>
                  <a:ext cx="349250" cy="711200"/>
                </a:xfrm>
                <a:custGeom>
                  <a:avLst/>
                  <a:gdLst>
                    <a:gd name="T0" fmla="*/ 52 w 112"/>
                    <a:gd name="T1" fmla="*/ 161 h 228"/>
                    <a:gd name="T2" fmla="*/ 72 w 112"/>
                    <a:gd name="T3" fmla="*/ 95 h 228"/>
                    <a:gd name="T4" fmla="*/ 65 w 112"/>
                    <a:gd name="T5" fmla="*/ 42 h 228"/>
                    <a:gd name="T6" fmla="*/ 23 w 112"/>
                    <a:gd name="T7" fmla="*/ 25 h 228"/>
                    <a:gd name="T8" fmla="*/ 25 w 112"/>
                    <a:gd name="T9" fmla="*/ 0 h 228"/>
                    <a:gd name="T10" fmla="*/ 15 w 112"/>
                    <a:gd name="T11" fmla="*/ 2 h 228"/>
                    <a:gd name="T12" fmla="*/ 10 w 112"/>
                    <a:gd name="T13" fmla="*/ 26 h 228"/>
                    <a:gd name="T14" fmla="*/ 52 w 112"/>
                    <a:gd name="T15" fmla="*/ 48 h 228"/>
                    <a:gd name="T16" fmla="*/ 48 w 112"/>
                    <a:gd name="T17" fmla="*/ 89 h 228"/>
                    <a:gd name="T18" fmla="*/ 13 w 112"/>
                    <a:gd name="T19" fmla="*/ 173 h 228"/>
                    <a:gd name="T20" fmla="*/ 46 w 112"/>
                    <a:gd name="T21" fmla="*/ 228 h 228"/>
                    <a:gd name="T22" fmla="*/ 112 w 112"/>
                    <a:gd name="T23" fmla="*/ 218 h 228"/>
                    <a:gd name="T24" fmla="*/ 52 w 112"/>
                    <a:gd name="T25" fmla="*/ 161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2" h="228">
                      <a:moveTo>
                        <a:pt x="52" y="161"/>
                      </a:moveTo>
                      <a:cubicBezTo>
                        <a:pt x="43" y="140"/>
                        <a:pt x="63" y="115"/>
                        <a:pt x="72" y="95"/>
                      </a:cubicBezTo>
                      <a:cubicBezTo>
                        <a:pt x="82" y="76"/>
                        <a:pt x="84" y="54"/>
                        <a:pt x="65" y="42"/>
                      </a:cubicBezTo>
                      <a:cubicBezTo>
                        <a:pt x="56" y="36"/>
                        <a:pt x="37" y="30"/>
                        <a:pt x="23" y="25"/>
                      </a:cubicBezTo>
                      <a:cubicBezTo>
                        <a:pt x="7" y="18"/>
                        <a:pt x="2" y="11"/>
                        <a:pt x="25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" y="8"/>
                        <a:pt x="0" y="18"/>
                        <a:pt x="10" y="26"/>
                      </a:cubicBezTo>
                      <a:cubicBezTo>
                        <a:pt x="19" y="33"/>
                        <a:pt x="42" y="35"/>
                        <a:pt x="52" y="48"/>
                      </a:cubicBezTo>
                      <a:cubicBezTo>
                        <a:pt x="65" y="65"/>
                        <a:pt x="58" y="75"/>
                        <a:pt x="48" y="89"/>
                      </a:cubicBezTo>
                      <a:cubicBezTo>
                        <a:pt x="30" y="112"/>
                        <a:pt x="7" y="140"/>
                        <a:pt x="13" y="173"/>
                      </a:cubicBezTo>
                      <a:cubicBezTo>
                        <a:pt x="18" y="194"/>
                        <a:pt x="28" y="213"/>
                        <a:pt x="46" y="228"/>
                      </a:cubicBezTo>
                      <a:cubicBezTo>
                        <a:pt x="69" y="226"/>
                        <a:pt x="92" y="223"/>
                        <a:pt x="112" y="218"/>
                      </a:cubicBezTo>
                      <a:cubicBezTo>
                        <a:pt x="87" y="204"/>
                        <a:pt x="63" y="187"/>
                        <a:pt x="52" y="161"/>
                      </a:cubicBezTo>
                    </a:path>
                  </a:pathLst>
                </a:custGeom>
                <a:solidFill>
                  <a:srgbClr val="DAC3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3199" name="Picture 127"/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6875" y="3194051"/>
                  <a:ext cx="204788" cy="244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72" name="Oval 128"/>
                <p:cNvSpPr>
                  <a:spLocks noChangeArrowheads="1"/>
                </p:cNvSpPr>
                <p:nvPr/>
              </p:nvSpPr>
              <p:spPr bwMode="auto">
                <a:xfrm>
                  <a:off x="5487988" y="3168651"/>
                  <a:ext cx="180975" cy="8413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3201" name="Picture 129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2275" y="3054351"/>
                  <a:ext cx="149225" cy="187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73" name="Oval 130"/>
                <p:cNvSpPr>
                  <a:spLocks noChangeArrowheads="1"/>
                </p:cNvSpPr>
                <p:nvPr/>
              </p:nvSpPr>
              <p:spPr bwMode="auto">
                <a:xfrm>
                  <a:off x="5513388" y="3040063"/>
                  <a:ext cx="130175" cy="571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74" name="Freeform 131"/>
                <p:cNvSpPr>
                  <a:spLocks/>
                </p:cNvSpPr>
                <p:nvPr/>
              </p:nvSpPr>
              <p:spPr bwMode="auto">
                <a:xfrm>
                  <a:off x="5540375" y="2687638"/>
                  <a:ext cx="74613" cy="396875"/>
                </a:xfrm>
                <a:custGeom>
                  <a:avLst/>
                  <a:gdLst>
                    <a:gd name="T0" fmla="*/ 24 w 24"/>
                    <a:gd name="T1" fmla="*/ 122 h 127"/>
                    <a:gd name="T2" fmla="*/ 24 w 24"/>
                    <a:gd name="T3" fmla="*/ 0 h 127"/>
                    <a:gd name="T4" fmla="*/ 0 w 24"/>
                    <a:gd name="T5" fmla="*/ 0 h 127"/>
                    <a:gd name="T6" fmla="*/ 0 w 24"/>
                    <a:gd name="T7" fmla="*/ 122 h 127"/>
                    <a:gd name="T8" fmla="*/ 12 w 24"/>
                    <a:gd name="T9" fmla="*/ 127 h 127"/>
                    <a:gd name="T10" fmla="*/ 24 w 24"/>
                    <a:gd name="T11" fmla="*/ 122 h 127"/>
                    <a:gd name="T12" fmla="*/ 24 w 24"/>
                    <a:gd name="T13" fmla="*/ 122 h 127"/>
                    <a:gd name="T14" fmla="*/ 24 w 24"/>
                    <a:gd name="T15" fmla="*/ 122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127">
                      <a:moveTo>
                        <a:pt x="24" y="122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5"/>
                        <a:pt x="6" y="127"/>
                        <a:pt x="12" y="127"/>
                      </a:cubicBezTo>
                      <a:cubicBezTo>
                        <a:pt x="19" y="127"/>
                        <a:pt x="24" y="125"/>
                        <a:pt x="24" y="122"/>
                      </a:cubicBezTo>
                      <a:cubicBezTo>
                        <a:pt x="24" y="122"/>
                        <a:pt x="24" y="122"/>
                        <a:pt x="24" y="122"/>
                      </a:cubicBezTo>
                      <a:cubicBezTo>
                        <a:pt x="24" y="122"/>
                        <a:pt x="24" y="122"/>
                        <a:pt x="24" y="122"/>
                      </a:cubicBezTo>
                    </a:path>
                  </a:pathLst>
                </a:custGeom>
                <a:solidFill>
                  <a:srgbClr val="D3D4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3204" name="Picture 132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99100" y="2587626"/>
                  <a:ext cx="158750" cy="120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75" name="Oval 133"/>
                <p:cNvSpPr>
                  <a:spLocks noChangeArrowheads="1"/>
                </p:cNvSpPr>
                <p:nvPr/>
              </p:nvSpPr>
              <p:spPr bwMode="auto">
                <a:xfrm>
                  <a:off x="5513388" y="2576513"/>
                  <a:ext cx="130175" cy="52388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3206" name="Picture 134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2125" y="2625726"/>
                  <a:ext cx="38100" cy="36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07" name="Picture 135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9900" y="2625726"/>
                  <a:ext cx="38100" cy="36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08" name="Picture 136"/>
                <p:cNvPicPr>
                  <a:picLocks noChangeAspect="1" noChangeArrowheads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38788" y="2624138"/>
                  <a:ext cx="36513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09" name="Picture 137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3238" y="2624138"/>
                  <a:ext cx="38100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10" name="Picture 138"/>
                <p:cNvPicPr>
                  <a:picLocks noChangeAspect="1" noChangeArrowheads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1013" y="2625726"/>
                  <a:ext cx="38100" cy="36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11" name="Picture 139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29275" y="2598738"/>
                  <a:ext cx="28575" cy="46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12" name="Picture 140"/>
                <p:cNvPicPr>
                  <a:picLocks noChangeAspect="1" noChangeArrowheads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27675" y="2622551"/>
                  <a:ext cx="36513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13" name="Picture 141"/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8163" y="2616201"/>
                  <a:ext cx="36513" cy="36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14" name="Picture 142"/>
                <p:cNvPicPr>
                  <a:picLocks noChangeAspect="1" noChangeArrowheads="1"/>
                </p:cNvPicPr>
                <p:nvPr/>
              </p:nvPicPr>
              <p:blipFill>
                <a:blip r:embed="rId2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99100" y="2598738"/>
                  <a:ext cx="28575" cy="46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15" name="Picture 143"/>
                <p:cNvPicPr>
                  <a:picLocks noChangeAspect="1" noChangeArrowheads="1"/>
                </p:cNvPicPr>
                <p:nvPr/>
              </p:nvPicPr>
              <p:blipFill>
                <a:blip r:embed="rId3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95938" y="2622551"/>
                  <a:ext cx="36513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16" name="Picture 144"/>
                <p:cNvPicPr>
                  <a:picLocks noChangeAspect="1" noChangeArrowheads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07050" y="2619376"/>
                  <a:ext cx="36513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17" name="Picture 145"/>
                <p:cNvPicPr>
                  <a:picLocks noChangeAspect="1" noChangeArrowheads="1"/>
                </p:cNvPicPr>
                <p:nvPr/>
              </p:nvPicPr>
              <p:blipFill>
                <a:blip r:embed="rId3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5450" y="2616201"/>
                  <a:ext cx="36513" cy="36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18" name="Picture 146"/>
                <p:cNvPicPr>
                  <a:picLocks noChangeAspect="1" noChangeArrowheads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16563" y="2619376"/>
                  <a:ext cx="36513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19" name="Picture 147"/>
                <p:cNvPicPr>
                  <a:picLocks noChangeAspect="1" noChangeArrowheads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2125" y="2641601"/>
                  <a:ext cx="38100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20" name="Picture 148"/>
                <p:cNvPicPr>
                  <a:picLocks noChangeAspect="1" noChangeArrowheads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9900" y="2641601"/>
                  <a:ext cx="38100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21" name="Picture 149"/>
                <p:cNvPicPr>
                  <a:picLocks noChangeAspect="1" noChangeArrowheads="1"/>
                </p:cNvPicPr>
                <p:nvPr/>
              </p:nvPicPr>
              <p:blipFill>
                <a:blip r:embed="rId3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38788" y="2641601"/>
                  <a:ext cx="36513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22" name="Picture 150"/>
                <p:cNvPicPr>
                  <a:picLocks noChangeAspect="1" noChangeArrowheads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3238" y="2641601"/>
                  <a:ext cx="38100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23" name="Picture 151"/>
                <p:cNvPicPr>
                  <a:picLocks noChangeAspect="1" noChangeArrowheads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1013" y="2643188"/>
                  <a:ext cx="38100" cy="36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24" name="Picture 152"/>
                <p:cNvPicPr>
                  <a:picLocks noChangeAspect="1" noChangeArrowheads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29275" y="2616201"/>
                  <a:ext cx="28575" cy="46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25" name="Picture 153"/>
                <p:cNvPicPr>
                  <a:picLocks noChangeAspect="1" noChangeArrowheads="1"/>
                </p:cNvPicPr>
                <p:nvPr/>
              </p:nvPicPr>
              <p:blipFill>
                <a:blip r:embed="rId4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27675" y="2640013"/>
                  <a:ext cx="36513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26" name="Picture 154"/>
                <p:cNvPicPr>
                  <a:picLocks noChangeAspect="1" noChangeArrowheads="1"/>
                </p:cNvPicPr>
                <p:nvPr/>
              </p:nvPicPr>
              <p:blipFill>
                <a:blip r:embed="rId4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8163" y="2633663"/>
                  <a:ext cx="36513" cy="36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27" name="Picture 155"/>
                <p:cNvPicPr>
                  <a:picLocks noChangeAspect="1" noChangeArrowheads="1"/>
                </p:cNvPicPr>
                <p:nvPr/>
              </p:nvPicPr>
              <p:blipFill>
                <a:blip r:embed="rId4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99100" y="2616201"/>
                  <a:ext cx="28575" cy="46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28" name="Picture 156"/>
                <p:cNvPicPr>
                  <a:picLocks noChangeAspect="1" noChangeArrowheads="1"/>
                </p:cNvPicPr>
                <p:nvPr/>
              </p:nvPicPr>
              <p:blipFill>
                <a:blip r:embed="rId4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95938" y="2640013"/>
                  <a:ext cx="36513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29" name="Picture 157"/>
                <p:cNvPicPr>
                  <a:picLocks noChangeAspect="1" noChangeArrowheads="1"/>
                </p:cNvPicPr>
                <p:nvPr/>
              </p:nvPicPr>
              <p:blipFill>
                <a:blip r:embed="rId4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07050" y="2636838"/>
                  <a:ext cx="36513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30" name="Picture 158"/>
                <p:cNvPicPr>
                  <a:picLocks noChangeAspect="1" noChangeArrowheads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5450" y="2633663"/>
                  <a:ext cx="36513" cy="36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31" name="Picture 159"/>
                <p:cNvPicPr>
                  <a:picLocks noChangeAspect="1" noChangeArrowheads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16563" y="2636838"/>
                  <a:ext cx="36513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32" name="Picture 160"/>
                <p:cNvPicPr>
                  <a:picLocks noChangeAspect="1" noChangeArrowheads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2125" y="2659063"/>
                  <a:ext cx="38100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33" name="Picture 161"/>
                <p:cNvPicPr>
                  <a:picLocks noChangeAspect="1" noChangeArrowheads="1"/>
                </p:cNvPicPr>
                <p:nvPr/>
              </p:nvPicPr>
              <p:blipFill>
                <a:blip r:embed="rId4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49900" y="2659063"/>
                  <a:ext cx="38100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34" name="Picture 162"/>
                <p:cNvPicPr>
                  <a:picLocks noChangeAspect="1" noChangeArrowheads="1"/>
                </p:cNvPicPr>
                <p:nvPr/>
              </p:nvPicPr>
              <p:blipFill>
                <a:blip r:embed="rId4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38788" y="2659063"/>
                  <a:ext cx="36513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35" name="Picture 163"/>
                <p:cNvPicPr>
                  <a:picLocks noChangeAspect="1" noChangeArrowheads="1"/>
                </p:cNvPicPr>
                <p:nvPr/>
              </p:nvPicPr>
              <p:blipFill>
                <a:blip r:embed="rId5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3238" y="2659063"/>
                  <a:ext cx="38100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36" name="Picture 164"/>
                <p:cNvPicPr>
                  <a:picLocks noChangeAspect="1" noChangeArrowheads="1"/>
                </p:cNvPicPr>
                <p:nvPr/>
              </p:nvPicPr>
              <p:blipFill>
                <a:blip r:embed="rId5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1013" y="2660651"/>
                  <a:ext cx="38100" cy="36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37" name="Picture 165"/>
                <p:cNvPicPr>
                  <a:picLocks noChangeAspect="1" noChangeArrowheads="1"/>
                </p:cNvPicPr>
                <p:nvPr/>
              </p:nvPicPr>
              <p:blipFill>
                <a:blip r:embed="rId5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29275" y="2633663"/>
                  <a:ext cx="28575" cy="46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38" name="Picture 166"/>
                <p:cNvPicPr>
                  <a:picLocks noChangeAspect="1" noChangeArrowheads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27675" y="2657476"/>
                  <a:ext cx="36513" cy="36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39" name="Picture 167"/>
                <p:cNvPicPr>
                  <a:picLocks noChangeAspect="1" noChangeArrowheads="1"/>
                </p:cNvPicPr>
                <p:nvPr/>
              </p:nvPicPr>
              <p:blipFill>
                <a:blip r:embed="rId5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18163" y="2651126"/>
                  <a:ext cx="36513" cy="36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40" name="Picture 168"/>
                <p:cNvPicPr>
                  <a:picLocks noChangeAspect="1" noChangeArrowheads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99100" y="2633663"/>
                  <a:ext cx="28575" cy="46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41" name="Picture 169"/>
                <p:cNvPicPr>
                  <a:picLocks noChangeAspect="1" noChangeArrowheads="1"/>
                </p:cNvPicPr>
                <p:nvPr/>
              </p:nvPicPr>
              <p:blipFill>
                <a:blip r:embed="rId5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95938" y="2657476"/>
                  <a:ext cx="36513" cy="36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42" name="Picture 170"/>
                <p:cNvPicPr>
                  <a:picLocks noChangeAspect="1" noChangeArrowheads="1"/>
                </p:cNvPicPr>
                <p:nvPr/>
              </p:nvPicPr>
              <p:blipFill>
                <a:blip r:embed="rId5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07050" y="2654301"/>
                  <a:ext cx="36513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43" name="Picture 171"/>
                <p:cNvPicPr>
                  <a:picLocks noChangeAspect="1" noChangeArrowheads="1"/>
                </p:cNvPicPr>
                <p:nvPr/>
              </p:nvPicPr>
              <p:blipFill>
                <a:blip r:embed="rId5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5450" y="2651126"/>
                  <a:ext cx="36513" cy="36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44" name="Picture 172"/>
                <p:cNvPicPr>
                  <a:picLocks noChangeAspect="1" noChangeArrowheads="1"/>
                </p:cNvPicPr>
                <p:nvPr/>
              </p:nvPicPr>
              <p:blipFill>
                <a:blip r:embed="rId5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16563" y="2654301"/>
                  <a:ext cx="36513" cy="381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45" name="Picture 173"/>
                <p:cNvPicPr>
                  <a:picLocks noChangeAspect="1" noChangeArrowheads="1"/>
                </p:cNvPicPr>
                <p:nvPr/>
              </p:nvPicPr>
              <p:blipFill>
                <a:blip r:embed="rId6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51488" y="2441576"/>
                  <a:ext cx="55563" cy="1778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76" name="Oval 174"/>
                <p:cNvSpPr>
                  <a:spLocks noChangeArrowheads="1"/>
                </p:cNvSpPr>
                <p:nvPr/>
              </p:nvSpPr>
              <p:spPr bwMode="auto">
                <a:xfrm>
                  <a:off x="5562600" y="2444751"/>
                  <a:ext cx="31750" cy="127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3247" name="Picture 175"/>
                <p:cNvPicPr>
                  <a:picLocks noChangeAspect="1" noChangeArrowheads="1"/>
                </p:cNvPicPr>
                <p:nvPr/>
              </p:nvPicPr>
              <p:blipFill>
                <a:blip r:embed="rId6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57838" y="2295526"/>
                  <a:ext cx="38100" cy="168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77" name="Oval 176"/>
                <p:cNvSpPr>
                  <a:spLocks noChangeArrowheads="1"/>
                </p:cNvSpPr>
                <p:nvPr/>
              </p:nvSpPr>
              <p:spPr bwMode="auto">
                <a:xfrm>
                  <a:off x="5572125" y="2301876"/>
                  <a:ext cx="15875" cy="635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3249" name="Picture 177"/>
                <p:cNvPicPr>
                  <a:picLocks noChangeAspect="1" noChangeArrowheads="1"/>
                </p:cNvPicPr>
                <p:nvPr/>
              </p:nvPicPr>
              <p:blipFill>
                <a:blip r:embed="rId6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62600" y="2149476"/>
                  <a:ext cx="28575" cy="168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78" name="Oval 178"/>
                <p:cNvSpPr>
                  <a:spLocks noChangeArrowheads="1"/>
                </p:cNvSpPr>
                <p:nvPr/>
              </p:nvSpPr>
              <p:spPr bwMode="auto">
                <a:xfrm>
                  <a:off x="5575300" y="2162176"/>
                  <a:ext cx="6350" cy="317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79" name="Oval 179"/>
                <p:cNvSpPr>
                  <a:spLocks noChangeArrowheads="1"/>
                </p:cNvSpPr>
                <p:nvPr/>
              </p:nvSpPr>
              <p:spPr bwMode="auto">
                <a:xfrm>
                  <a:off x="5572125" y="2159001"/>
                  <a:ext cx="12700" cy="127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80" name="Freeform 180"/>
                <p:cNvSpPr>
                  <a:spLocks/>
                </p:cNvSpPr>
                <p:nvPr/>
              </p:nvSpPr>
              <p:spPr bwMode="auto">
                <a:xfrm>
                  <a:off x="4740275" y="3968751"/>
                  <a:ext cx="12700" cy="196850"/>
                </a:xfrm>
                <a:custGeom>
                  <a:avLst/>
                  <a:gdLst>
                    <a:gd name="T0" fmla="*/ 0 w 4"/>
                    <a:gd name="T1" fmla="*/ 2 h 63"/>
                    <a:gd name="T2" fmla="*/ 2 w 4"/>
                    <a:gd name="T3" fmla="*/ 0 h 63"/>
                    <a:gd name="T4" fmla="*/ 4 w 4"/>
                    <a:gd name="T5" fmla="*/ 2 h 63"/>
                    <a:gd name="T6" fmla="*/ 4 w 4"/>
                    <a:gd name="T7" fmla="*/ 62 h 63"/>
                    <a:gd name="T8" fmla="*/ 2 w 4"/>
                    <a:gd name="T9" fmla="*/ 63 h 63"/>
                    <a:gd name="T10" fmla="*/ 0 w 4"/>
                    <a:gd name="T11" fmla="*/ 62 h 63"/>
                    <a:gd name="T12" fmla="*/ 0 w 4"/>
                    <a:gd name="T13" fmla="*/ 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63">
                      <a:moveTo>
                        <a:pt x="0" y="2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62"/>
                        <a:pt x="4" y="62"/>
                        <a:pt x="4" y="62"/>
                      </a:cubicBezTo>
                      <a:cubicBezTo>
                        <a:pt x="4" y="63"/>
                        <a:pt x="3" y="63"/>
                        <a:pt x="2" y="63"/>
                      </a:cubicBezTo>
                      <a:cubicBezTo>
                        <a:pt x="1" y="63"/>
                        <a:pt x="0" y="63"/>
                        <a:pt x="0" y="62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980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81" name="Oval 181"/>
                <p:cNvSpPr>
                  <a:spLocks noChangeArrowheads="1"/>
                </p:cNvSpPr>
                <p:nvPr/>
              </p:nvSpPr>
              <p:spPr bwMode="auto">
                <a:xfrm>
                  <a:off x="4740275" y="3968751"/>
                  <a:ext cx="12700" cy="9525"/>
                </a:xfrm>
                <a:prstGeom prst="ellipse">
                  <a:avLst/>
                </a:prstGeom>
                <a:solidFill>
                  <a:srgbClr val="A180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82" name="Freeform 182"/>
                <p:cNvSpPr>
                  <a:spLocks/>
                </p:cNvSpPr>
                <p:nvPr/>
              </p:nvSpPr>
              <p:spPr bwMode="auto">
                <a:xfrm>
                  <a:off x="4805363" y="4046538"/>
                  <a:ext cx="31750" cy="15875"/>
                </a:xfrm>
                <a:custGeom>
                  <a:avLst/>
                  <a:gdLst>
                    <a:gd name="T0" fmla="*/ 20 w 20"/>
                    <a:gd name="T1" fmla="*/ 6 h 10"/>
                    <a:gd name="T2" fmla="*/ 10 w 20"/>
                    <a:gd name="T3" fmla="*/ 10 h 10"/>
                    <a:gd name="T4" fmla="*/ 0 w 20"/>
                    <a:gd name="T5" fmla="*/ 6 h 10"/>
                    <a:gd name="T6" fmla="*/ 10 w 20"/>
                    <a:gd name="T7" fmla="*/ 0 h 10"/>
                    <a:gd name="T8" fmla="*/ 20 w 20"/>
                    <a:gd name="T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0">
                      <a:moveTo>
                        <a:pt x="20" y="6"/>
                      </a:moveTo>
                      <a:lnTo>
                        <a:pt x="10" y="10"/>
                      </a:lnTo>
                      <a:lnTo>
                        <a:pt x="0" y="6"/>
                      </a:lnTo>
                      <a:lnTo>
                        <a:pt x="10" y="0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BBDC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83" name="Freeform 183"/>
                <p:cNvSpPr>
                  <a:spLocks/>
                </p:cNvSpPr>
                <p:nvPr/>
              </p:nvSpPr>
              <p:spPr bwMode="auto">
                <a:xfrm>
                  <a:off x="4805363" y="4046538"/>
                  <a:ext cx="31750" cy="15875"/>
                </a:xfrm>
                <a:custGeom>
                  <a:avLst/>
                  <a:gdLst>
                    <a:gd name="T0" fmla="*/ 20 w 20"/>
                    <a:gd name="T1" fmla="*/ 6 h 10"/>
                    <a:gd name="T2" fmla="*/ 10 w 20"/>
                    <a:gd name="T3" fmla="*/ 10 h 10"/>
                    <a:gd name="T4" fmla="*/ 0 w 20"/>
                    <a:gd name="T5" fmla="*/ 6 h 10"/>
                    <a:gd name="T6" fmla="*/ 10 w 20"/>
                    <a:gd name="T7" fmla="*/ 0 h 10"/>
                    <a:gd name="T8" fmla="*/ 20 w 20"/>
                    <a:gd name="T9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0">
                      <a:moveTo>
                        <a:pt x="20" y="6"/>
                      </a:moveTo>
                      <a:lnTo>
                        <a:pt x="10" y="10"/>
                      </a:lnTo>
                      <a:lnTo>
                        <a:pt x="0" y="6"/>
                      </a:lnTo>
                      <a:lnTo>
                        <a:pt x="10" y="0"/>
                      </a:lnTo>
                      <a:lnTo>
                        <a:pt x="20" y="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84" name="Freeform 184"/>
                <p:cNvSpPr>
                  <a:spLocks/>
                </p:cNvSpPr>
                <p:nvPr/>
              </p:nvSpPr>
              <p:spPr bwMode="auto">
                <a:xfrm>
                  <a:off x="4821238" y="4056063"/>
                  <a:ext cx="15875" cy="28575"/>
                </a:xfrm>
                <a:custGeom>
                  <a:avLst/>
                  <a:gdLst>
                    <a:gd name="T0" fmla="*/ 0 w 10"/>
                    <a:gd name="T1" fmla="*/ 4 h 18"/>
                    <a:gd name="T2" fmla="*/ 10 w 10"/>
                    <a:gd name="T3" fmla="*/ 0 h 18"/>
                    <a:gd name="T4" fmla="*/ 10 w 10"/>
                    <a:gd name="T5" fmla="*/ 12 h 18"/>
                    <a:gd name="T6" fmla="*/ 0 w 10"/>
                    <a:gd name="T7" fmla="*/ 18 h 18"/>
                    <a:gd name="T8" fmla="*/ 0 w 10"/>
                    <a:gd name="T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8">
                      <a:moveTo>
                        <a:pt x="0" y="4"/>
                      </a:moveTo>
                      <a:lnTo>
                        <a:pt x="10" y="0"/>
                      </a:lnTo>
                      <a:lnTo>
                        <a:pt x="10" y="12"/>
                      </a:lnTo>
                      <a:lnTo>
                        <a:pt x="0" y="18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89B9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85" name="Freeform 185"/>
                <p:cNvSpPr>
                  <a:spLocks/>
                </p:cNvSpPr>
                <p:nvPr/>
              </p:nvSpPr>
              <p:spPr bwMode="auto">
                <a:xfrm>
                  <a:off x="4821238" y="4056063"/>
                  <a:ext cx="15875" cy="28575"/>
                </a:xfrm>
                <a:custGeom>
                  <a:avLst/>
                  <a:gdLst>
                    <a:gd name="T0" fmla="*/ 0 w 10"/>
                    <a:gd name="T1" fmla="*/ 4 h 18"/>
                    <a:gd name="T2" fmla="*/ 10 w 10"/>
                    <a:gd name="T3" fmla="*/ 0 h 18"/>
                    <a:gd name="T4" fmla="*/ 10 w 10"/>
                    <a:gd name="T5" fmla="*/ 12 h 18"/>
                    <a:gd name="T6" fmla="*/ 0 w 10"/>
                    <a:gd name="T7" fmla="*/ 18 h 18"/>
                    <a:gd name="T8" fmla="*/ 0 w 10"/>
                    <a:gd name="T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8">
                      <a:moveTo>
                        <a:pt x="0" y="4"/>
                      </a:moveTo>
                      <a:lnTo>
                        <a:pt x="10" y="0"/>
                      </a:lnTo>
                      <a:lnTo>
                        <a:pt x="10" y="12"/>
                      </a:lnTo>
                      <a:lnTo>
                        <a:pt x="0" y="18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86" name="Freeform 186"/>
                <p:cNvSpPr>
                  <a:spLocks/>
                </p:cNvSpPr>
                <p:nvPr/>
              </p:nvSpPr>
              <p:spPr bwMode="auto">
                <a:xfrm>
                  <a:off x="4805363" y="4056063"/>
                  <a:ext cx="15875" cy="28575"/>
                </a:xfrm>
                <a:custGeom>
                  <a:avLst/>
                  <a:gdLst>
                    <a:gd name="T0" fmla="*/ 10 w 10"/>
                    <a:gd name="T1" fmla="*/ 4 h 18"/>
                    <a:gd name="T2" fmla="*/ 0 w 10"/>
                    <a:gd name="T3" fmla="*/ 0 h 18"/>
                    <a:gd name="T4" fmla="*/ 0 w 10"/>
                    <a:gd name="T5" fmla="*/ 12 h 18"/>
                    <a:gd name="T6" fmla="*/ 10 w 10"/>
                    <a:gd name="T7" fmla="*/ 18 h 18"/>
                    <a:gd name="T8" fmla="*/ 10 w 10"/>
                    <a:gd name="T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8">
                      <a:moveTo>
                        <a:pt x="10" y="4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8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A2CB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87" name="Freeform 187"/>
                <p:cNvSpPr>
                  <a:spLocks/>
                </p:cNvSpPr>
                <p:nvPr/>
              </p:nvSpPr>
              <p:spPr bwMode="auto">
                <a:xfrm>
                  <a:off x="4805363" y="4056063"/>
                  <a:ext cx="15875" cy="28575"/>
                </a:xfrm>
                <a:custGeom>
                  <a:avLst/>
                  <a:gdLst>
                    <a:gd name="T0" fmla="*/ 10 w 10"/>
                    <a:gd name="T1" fmla="*/ 4 h 18"/>
                    <a:gd name="T2" fmla="*/ 0 w 10"/>
                    <a:gd name="T3" fmla="*/ 0 h 18"/>
                    <a:gd name="T4" fmla="*/ 0 w 10"/>
                    <a:gd name="T5" fmla="*/ 12 h 18"/>
                    <a:gd name="T6" fmla="*/ 10 w 10"/>
                    <a:gd name="T7" fmla="*/ 18 h 18"/>
                    <a:gd name="T8" fmla="*/ 10 w 10"/>
                    <a:gd name="T9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8">
                      <a:moveTo>
                        <a:pt x="10" y="4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0" y="18"/>
                      </a:lnTo>
                      <a:lnTo>
                        <a:pt x="10" y="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88" name="Freeform 188"/>
                <p:cNvSpPr>
                  <a:spLocks/>
                </p:cNvSpPr>
                <p:nvPr/>
              </p:nvSpPr>
              <p:spPr bwMode="auto">
                <a:xfrm>
                  <a:off x="4678363" y="4000501"/>
                  <a:ext cx="30163" cy="15875"/>
                </a:xfrm>
                <a:custGeom>
                  <a:avLst/>
                  <a:gdLst>
                    <a:gd name="T0" fmla="*/ 19 w 19"/>
                    <a:gd name="T1" fmla="*/ 4 h 10"/>
                    <a:gd name="T2" fmla="*/ 10 w 19"/>
                    <a:gd name="T3" fmla="*/ 10 h 10"/>
                    <a:gd name="T4" fmla="*/ 0 w 19"/>
                    <a:gd name="T5" fmla="*/ 4 h 10"/>
                    <a:gd name="T6" fmla="*/ 10 w 19"/>
                    <a:gd name="T7" fmla="*/ 0 h 10"/>
                    <a:gd name="T8" fmla="*/ 19 w 19"/>
                    <a:gd name="T9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0">
                      <a:moveTo>
                        <a:pt x="19" y="4"/>
                      </a:moveTo>
                      <a:lnTo>
                        <a:pt x="10" y="10"/>
                      </a:lnTo>
                      <a:lnTo>
                        <a:pt x="0" y="4"/>
                      </a:lnTo>
                      <a:lnTo>
                        <a:pt x="10" y="0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A3D4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89" name="Freeform 189"/>
                <p:cNvSpPr>
                  <a:spLocks/>
                </p:cNvSpPr>
                <p:nvPr/>
              </p:nvSpPr>
              <p:spPr bwMode="auto">
                <a:xfrm>
                  <a:off x="4694238" y="4006851"/>
                  <a:ext cx="14288" cy="28575"/>
                </a:xfrm>
                <a:custGeom>
                  <a:avLst/>
                  <a:gdLst>
                    <a:gd name="T0" fmla="*/ 0 w 9"/>
                    <a:gd name="T1" fmla="*/ 6 h 18"/>
                    <a:gd name="T2" fmla="*/ 9 w 9"/>
                    <a:gd name="T3" fmla="*/ 0 h 18"/>
                    <a:gd name="T4" fmla="*/ 9 w 9"/>
                    <a:gd name="T5" fmla="*/ 14 h 18"/>
                    <a:gd name="T6" fmla="*/ 0 w 9"/>
                    <a:gd name="T7" fmla="*/ 18 h 18"/>
                    <a:gd name="T8" fmla="*/ 0 w 9"/>
                    <a:gd name="T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8">
                      <a:moveTo>
                        <a:pt x="0" y="6"/>
                      </a:moveTo>
                      <a:lnTo>
                        <a:pt x="9" y="0"/>
                      </a:lnTo>
                      <a:lnTo>
                        <a:pt x="9" y="14"/>
                      </a:lnTo>
                      <a:lnTo>
                        <a:pt x="0" y="1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19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90" name="Freeform 190"/>
                <p:cNvSpPr>
                  <a:spLocks/>
                </p:cNvSpPr>
                <p:nvPr/>
              </p:nvSpPr>
              <p:spPr bwMode="auto">
                <a:xfrm>
                  <a:off x="4678363" y="4006851"/>
                  <a:ext cx="15875" cy="28575"/>
                </a:xfrm>
                <a:custGeom>
                  <a:avLst/>
                  <a:gdLst>
                    <a:gd name="T0" fmla="*/ 10 w 10"/>
                    <a:gd name="T1" fmla="*/ 6 h 18"/>
                    <a:gd name="T2" fmla="*/ 0 w 10"/>
                    <a:gd name="T3" fmla="*/ 0 h 18"/>
                    <a:gd name="T4" fmla="*/ 0 w 10"/>
                    <a:gd name="T5" fmla="*/ 14 h 18"/>
                    <a:gd name="T6" fmla="*/ 10 w 10"/>
                    <a:gd name="T7" fmla="*/ 18 h 18"/>
                    <a:gd name="T8" fmla="*/ 10 w 10"/>
                    <a:gd name="T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8">
                      <a:moveTo>
                        <a:pt x="10" y="6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0" y="18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80C0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91" name="Freeform 191"/>
                <p:cNvSpPr>
                  <a:spLocks/>
                </p:cNvSpPr>
                <p:nvPr/>
              </p:nvSpPr>
              <p:spPr bwMode="auto">
                <a:xfrm>
                  <a:off x="4814888" y="4025901"/>
                  <a:ext cx="31750" cy="14288"/>
                </a:xfrm>
                <a:custGeom>
                  <a:avLst/>
                  <a:gdLst>
                    <a:gd name="T0" fmla="*/ 20 w 20"/>
                    <a:gd name="T1" fmla="*/ 6 h 9"/>
                    <a:gd name="T2" fmla="*/ 10 w 20"/>
                    <a:gd name="T3" fmla="*/ 9 h 9"/>
                    <a:gd name="T4" fmla="*/ 0 w 20"/>
                    <a:gd name="T5" fmla="*/ 6 h 9"/>
                    <a:gd name="T6" fmla="*/ 10 w 20"/>
                    <a:gd name="T7" fmla="*/ 0 h 9"/>
                    <a:gd name="T8" fmla="*/ 20 w 20"/>
                    <a:gd name="T9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9">
                      <a:moveTo>
                        <a:pt x="20" y="6"/>
                      </a:moveTo>
                      <a:lnTo>
                        <a:pt x="10" y="9"/>
                      </a:lnTo>
                      <a:lnTo>
                        <a:pt x="0" y="6"/>
                      </a:lnTo>
                      <a:lnTo>
                        <a:pt x="10" y="0"/>
                      </a:lnTo>
                      <a:lnTo>
                        <a:pt x="20" y="6"/>
                      </a:lnTo>
                      <a:close/>
                    </a:path>
                  </a:pathLst>
                </a:custGeom>
                <a:solidFill>
                  <a:srgbClr val="A3D4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92" name="Freeform 192"/>
                <p:cNvSpPr>
                  <a:spLocks/>
                </p:cNvSpPr>
                <p:nvPr/>
              </p:nvSpPr>
              <p:spPr bwMode="auto">
                <a:xfrm>
                  <a:off x="4814888" y="4025901"/>
                  <a:ext cx="31750" cy="14288"/>
                </a:xfrm>
                <a:custGeom>
                  <a:avLst/>
                  <a:gdLst>
                    <a:gd name="T0" fmla="*/ 20 w 20"/>
                    <a:gd name="T1" fmla="*/ 6 h 9"/>
                    <a:gd name="T2" fmla="*/ 10 w 20"/>
                    <a:gd name="T3" fmla="*/ 9 h 9"/>
                    <a:gd name="T4" fmla="*/ 0 w 20"/>
                    <a:gd name="T5" fmla="*/ 6 h 9"/>
                    <a:gd name="T6" fmla="*/ 10 w 20"/>
                    <a:gd name="T7" fmla="*/ 0 h 9"/>
                    <a:gd name="T8" fmla="*/ 20 w 20"/>
                    <a:gd name="T9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9">
                      <a:moveTo>
                        <a:pt x="20" y="6"/>
                      </a:moveTo>
                      <a:lnTo>
                        <a:pt x="10" y="9"/>
                      </a:lnTo>
                      <a:lnTo>
                        <a:pt x="0" y="6"/>
                      </a:lnTo>
                      <a:lnTo>
                        <a:pt x="10" y="0"/>
                      </a:lnTo>
                      <a:lnTo>
                        <a:pt x="20" y="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93" name="Freeform 193"/>
                <p:cNvSpPr>
                  <a:spLocks/>
                </p:cNvSpPr>
                <p:nvPr/>
              </p:nvSpPr>
              <p:spPr bwMode="auto">
                <a:xfrm>
                  <a:off x="4830763" y="4035426"/>
                  <a:ext cx="15875" cy="26988"/>
                </a:xfrm>
                <a:custGeom>
                  <a:avLst/>
                  <a:gdLst>
                    <a:gd name="T0" fmla="*/ 0 w 10"/>
                    <a:gd name="T1" fmla="*/ 3 h 17"/>
                    <a:gd name="T2" fmla="*/ 10 w 10"/>
                    <a:gd name="T3" fmla="*/ 0 h 17"/>
                    <a:gd name="T4" fmla="*/ 10 w 10"/>
                    <a:gd name="T5" fmla="*/ 11 h 17"/>
                    <a:gd name="T6" fmla="*/ 0 w 10"/>
                    <a:gd name="T7" fmla="*/ 17 h 17"/>
                    <a:gd name="T8" fmla="*/ 0 w 10"/>
                    <a:gd name="T9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7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10" y="11"/>
                      </a:lnTo>
                      <a:lnTo>
                        <a:pt x="0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719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94" name="Freeform 194"/>
                <p:cNvSpPr>
                  <a:spLocks/>
                </p:cNvSpPr>
                <p:nvPr/>
              </p:nvSpPr>
              <p:spPr bwMode="auto">
                <a:xfrm>
                  <a:off x="4830763" y="4035426"/>
                  <a:ext cx="15875" cy="26988"/>
                </a:xfrm>
                <a:custGeom>
                  <a:avLst/>
                  <a:gdLst>
                    <a:gd name="T0" fmla="*/ 0 w 10"/>
                    <a:gd name="T1" fmla="*/ 3 h 17"/>
                    <a:gd name="T2" fmla="*/ 10 w 10"/>
                    <a:gd name="T3" fmla="*/ 0 h 17"/>
                    <a:gd name="T4" fmla="*/ 10 w 10"/>
                    <a:gd name="T5" fmla="*/ 11 h 17"/>
                    <a:gd name="T6" fmla="*/ 0 w 10"/>
                    <a:gd name="T7" fmla="*/ 17 h 17"/>
                    <a:gd name="T8" fmla="*/ 0 w 10"/>
                    <a:gd name="T9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7">
                      <a:moveTo>
                        <a:pt x="0" y="3"/>
                      </a:moveTo>
                      <a:lnTo>
                        <a:pt x="10" y="0"/>
                      </a:lnTo>
                      <a:lnTo>
                        <a:pt x="10" y="11"/>
                      </a:lnTo>
                      <a:lnTo>
                        <a:pt x="0" y="17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95" name="Freeform 195"/>
                <p:cNvSpPr>
                  <a:spLocks/>
                </p:cNvSpPr>
                <p:nvPr/>
              </p:nvSpPr>
              <p:spPr bwMode="auto">
                <a:xfrm>
                  <a:off x="4814888" y="4035426"/>
                  <a:ext cx="15875" cy="26988"/>
                </a:xfrm>
                <a:custGeom>
                  <a:avLst/>
                  <a:gdLst>
                    <a:gd name="T0" fmla="*/ 10 w 10"/>
                    <a:gd name="T1" fmla="*/ 3 h 17"/>
                    <a:gd name="T2" fmla="*/ 0 w 10"/>
                    <a:gd name="T3" fmla="*/ 0 h 17"/>
                    <a:gd name="T4" fmla="*/ 0 w 10"/>
                    <a:gd name="T5" fmla="*/ 11 h 17"/>
                    <a:gd name="T6" fmla="*/ 10 w 10"/>
                    <a:gd name="T7" fmla="*/ 17 h 17"/>
                    <a:gd name="T8" fmla="*/ 10 w 10"/>
                    <a:gd name="T9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7">
                      <a:moveTo>
                        <a:pt x="10" y="3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0" y="17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80C0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96" name="Freeform 196"/>
                <p:cNvSpPr>
                  <a:spLocks/>
                </p:cNvSpPr>
                <p:nvPr/>
              </p:nvSpPr>
              <p:spPr bwMode="auto">
                <a:xfrm>
                  <a:off x="4814888" y="4035426"/>
                  <a:ext cx="15875" cy="26988"/>
                </a:xfrm>
                <a:custGeom>
                  <a:avLst/>
                  <a:gdLst>
                    <a:gd name="T0" fmla="*/ 10 w 10"/>
                    <a:gd name="T1" fmla="*/ 3 h 17"/>
                    <a:gd name="T2" fmla="*/ 0 w 10"/>
                    <a:gd name="T3" fmla="*/ 0 h 17"/>
                    <a:gd name="T4" fmla="*/ 0 w 10"/>
                    <a:gd name="T5" fmla="*/ 11 h 17"/>
                    <a:gd name="T6" fmla="*/ 10 w 10"/>
                    <a:gd name="T7" fmla="*/ 17 h 17"/>
                    <a:gd name="T8" fmla="*/ 10 w 10"/>
                    <a:gd name="T9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7">
                      <a:moveTo>
                        <a:pt x="10" y="3"/>
                      </a:move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10" y="17"/>
                      </a:lnTo>
                      <a:lnTo>
                        <a:pt x="10" y="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97" name="Freeform 197"/>
                <p:cNvSpPr>
                  <a:spLocks/>
                </p:cNvSpPr>
                <p:nvPr/>
              </p:nvSpPr>
              <p:spPr bwMode="auto">
                <a:xfrm>
                  <a:off x="4718050" y="3932238"/>
                  <a:ext cx="31750" cy="15875"/>
                </a:xfrm>
                <a:custGeom>
                  <a:avLst/>
                  <a:gdLst>
                    <a:gd name="T0" fmla="*/ 20 w 20"/>
                    <a:gd name="T1" fmla="*/ 4 h 10"/>
                    <a:gd name="T2" fmla="*/ 10 w 20"/>
                    <a:gd name="T3" fmla="*/ 10 h 10"/>
                    <a:gd name="T4" fmla="*/ 0 w 20"/>
                    <a:gd name="T5" fmla="*/ 4 h 10"/>
                    <a:gd name="T6" fmla="*/ 10 w 20"/>
                    <a:gd name="T7" fmla="*/ 0 h 10"/>
                    <a:gd name="T8" fmla="*/ 20 w 20"/>
                    <a:gd name="T9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0">
                      <a:moveTo>
                        <a:pt x="20" y="4"/>
                      </a:moveTo>
                      <a:lnTo>
                        <a:pt x="10" y="10"/>
                      </a:lnTo>
                      <a:lnTo>
                        <a:pt x="0" y="4"/>
                      </a:lnTo>
                      <a:lnTo>
                        <a:pt x="10" y="0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solidFill>
                  <a:srgbClr val="A3D4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98" name="Freeform 198"/>
                <p:cNvSpPr>
                  <a:spLocks/>
                </p:cNvSpPr>
                <p:nvPr/>
              </p:nvSpPr>
              <p:spPr bwMode="auto">
                <a:xfrm>
                  <a:off x="4733925" y="3938588"/>
                  <a:ext cx="15875" cy="26988"/>
                </a:xfrm>
                <a:custGeom>
                  <a:avLst/>
                  <a:gdLst>
                    <a:gd name="T0" fmla="*/ 0 w 10"/>
                    <a:gd name="T1" fmla="*/ 6 h 17"/>
                    <a:gd name="T2" fmla="*/ 10 w 10"/>
                    <a:gd name="T3" fmla="*/ 0 h 17"/>
                    <a:gd name="T4" fmla="*/ 10 w 10"/>
                    <a:gd name="T5" fmla="*/ 13 h 17"/>
                    <a:gd name="T6" fmla="*/ 0 w 10"/>
                    <a:gd name="T7" fmla="*/ 17 h 17"/>
                    <a:gd name="T8" fmla="*/ 0 w 10"/>
                    <a:gd name="T9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7">
                      <a:moveTo>
                        <a:pt x="0" y="6"/>
                      </a:moveTo>
                      <a:lnTo>
                        <a:pt x="10" y="0"/>
                      </a:lnTo>
                      <a:lnTo>
                        <a:pt x="10" y="13"/>
                      </a:lnTo>
                      <a:lnTo>
                        <a:pt x="0" y="1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719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99" name="Freeform 199"/>
                <p:cNvSpPr>
                  <a:spLocks/>
                </p:cNvSpPr>
                <p:nvPr/>
              </p:nvSpPr>
              <p:spPr bwMode="auto">
                <a:xfrm>
                  <a:off x="4718050" y="3938588"/>
                  <a:ext cx="15875" cy="26988"/>
                </a:xfrm>
                <a:custGeom>
                  <a:avLst/>
                  <a:gdLst>
                    <a:gd name="T0" fmla="*/ 10 w 10"/>
                    <a:gd name="T1" fmla="*/ 6 h 17"/>
                    <a:gd name="T2" fmla="*/ 0 w 10"/>
                    <a:gd name="T3" fmla="*/ 0 h 17"/>
                    <a:gd name="T4" fmla="*/ 0 w 10"/>
                    <a:gd name="T5" fmla="*/ 13 h 17"/>
                    <a:gd name="T6" fmla="*/ 10 w 10"/>
                    <a:gd name="T7" fmla="*/ 17 h 17"/>
                    <a:gd name="T8" fmla="*/ 10 w 10"/>
                    <a:gd name="T9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7">
                      <a:moveTo>
                        <a:pt x="10" y="6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10" y="17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80C0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00" name="Freeform 200"/>
                <p:cNvSpPr>
                  <a:spLocks/>
                </p:cNvSpPr>
                <p:nvPr/>
              </p:nvSpPr>
              <p:spPr bwMode="auto">
                <a:xfrm>
                  <a:off x="4765675" y="3984626"/>
                  <a:ext cx="30163" cy="19050"/>
                </a:xfrm>
                <a:custGeom>
                  <a:avLst/>
                  <a:gdLst>
                    <a:gd name="T0" fmla="*/ 19 w 19"/>
                    <a:gd name="T1" fmla="*/ 6 h 12"/>
                    <a:gd name="T2" fmla="*/ 9 w 19"/>
                    <a:gd name="T3" fmla="*/ 12 h 12"/>
                    <a:gd name="T4" fmla="*/ 0 w 19"/>
                    <a:gd name="T5" fmla="*/ 6 h 12"/>
                    <a:gd name="T6" fmla="*/ 9 w 19"/>
                    <a:gd name="T7" fmla="*/ 0 h 12"/>
                    <a:gd name="T8" fmla="*/ 19 w 19"/>
                    <a:gd name="T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2">
                      <a:moveTo>
                        <a:pt x="19" y="6"/>
                      </a:move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9" y="0"/>
                      </a:lnTo>
                      <a:lnTo>
                        <a:pt x="19" y="6"/>
                      </a:lnTo>
                      <a:close/>
                    </a:path>
                  </a:pathLst>
                </a:custGeom>
                <a:solidFill>
                  <a:srgbClr val="66C6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01" name="Freeform 201"/>
                <p:cNvSpPr>
                  <a:spLocks/>
                </p:cNvSpPr>
                <p:nvPr/>
              </p:nvSpPr>
              <p:spPr bwMode="auto">
                <a:xfrm>
                  <a:off x="4765675" y="3984626"/>
                  <a:ext cx="30163" cy="19050"/>
                </a:xfrm>
                <a:custGeom>
                  <a:avLst/>
                  <a:gdLst>
                    <a:gd name="T0" fmla="*/ 19 w 19"/>
                    <a:gd name="T1" fmla="*/ 6 h 12"/>
                    <a:gd name="T2" fmla="*/ 9 w 19"/>
                    <a:gd name="T3" fmla="*/ 12 h 12"/>
                    <a:gd name="T4" fmla="*/ 0 w 19"/>
                    <a:gd name="T5" fmla="*/ 6 h 12"/>
                    <a:gd name="T6" fmla="*/ 9 w 19"/>
                    <a:gd name="T7" fmla="*/ 0 h 12"/>
                    <a:gd name="T8" fmla="*/ 19 w 19"/>
                    <a:gd name="T9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2">
                      <a:moveTo>
                        <a:pt x="19" y="6"/>
                      </a:moveTo>
                      <a:lnTo>
                        <a:pt x="9" y="12"/>
                      </a:lnTo>
                      <a:lnTo>
                        <a:pt x="0" y="6"/>
                      </a:lnTo>
                      <a:lnTo>
                        <a:pt x="9" y="0"/>
                      </a:lnTo>
                      <a:lnTo>
                        <a:pt x="19" y="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02" name="Freeform 202"/>
                <p:cNvSpPr>
                  <a:spLocks/>
                </p:cNvSpPr>
                <p:nvPr/>
              </p:nvSpPr>
              <p:spPr bwMode="auto">
                <a:xfrm>
                  <a:off x="4779963" y="3994151"/>
                  <a:ext cx="15875" cy="28575"/>
                </a:xfrm>
                <a:custGeom>
                  <a:avLst/>
                  <a:gdLst>
                    <a:gd name="T0" fmla="*/ 0 w 10"/>
                    <a:gd name="T1" fmla="*/ 6 h 18"/>
                    <a:gd name="T2" fmla="*/ 10 w 10"/>
                    <a:gd name="T3" fmla="*/ 0 h 18"/>
                    <a:gd name="T4" fmla="*/ 10 w 10"/>
                    <a:gd name="T5" fmla="*/ 12 h 18"/>
                    <a:gd name="T6" fmla="*/ 0 w 10"/>
                    <a:gd name="T7" fmla="*/ 18 h 18"/>
                    <a:gd name="T8" fmla="*/ 0 w 10"/>
                    <a:gd name="T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8">
                      <a:moveTo>
                        <a:pt x="0" y="6"/>
                      </a:moveTo>
                      <a:lnTo>
                        <a:pt x="10" y="0"/>
                      </a:lnTo>
                      <a:lnTo>
                        <a:pt x="10" y="12"/>
                      </a:lnTo>
                      <a:lnTo>
                        <a:pt x="0" y="1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9D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03" name="Freeform 203"/>
                <p:cNvSpPr>
                  <a:spLocks/>
                </p:cNvSpPr>
                <p:nvPr/>
              </p:nvSpPr>
              <p:spPr bwMode="auto">
                <a:xfrm>
                  <a:off x="4779963" y="3994151"/>
                  <a:ext cx="15875" cy="28575"/>
                </a:xfrm>
                <a:custGeom>
                  <a:avLst/>
                  <a:gdLst>
                    <a:gd name="T0" fmla="*/ 0 w 10"/>
                    <a:gd name="T1" fmla="*/ 6 h 18"/>
                    <a:gd name="T2" fmla="*/ 10 w 10"/>
                    <a:gd name="T3" fmla="*/ 0 h 18"/>
                    <a:gd name="T4" fmla="*/ 10 w 10"/>
                    <a:gd name="T5" fmla="*/ 12 h 18"/>
                    <a:gd name="T6" fmla="*/ 0 w 10"/>
                    <a:gd name="T7" fmla="*/ 18 h 18"/>
                    <a:gd name="T8" fmla="*/ 0 w 10"/>
                    <a:gd name="T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18">
                      <a:moveTo>
                        <a:pt x="0" y="6"/>
                      </a:moveTo>
                      <a:lnTo>
                        <a:pt x="10" y="0"/>
                      </a:lnTo>
                      <a:lnTo>
                        <a:pt x="10" y="12"/>
                      </a:lnTo>
                      <a:lnTo>
                        <a:pt x="0" y="18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04" name="Freeform 204"/>
                <p:cNvSpPr>
                  <a:spLocks/>
                </p:cNvSpPr>
                <p:nvPr/>
              </p:nvSpPr>
              <p:spPr bwMode="auto">
                <a:xfrm>
                  <a:off x="4765675" y="3994151"/>
                  <a:ext cx="14288" cy="28575"/>
                </a:xfrm>
                <a:custGeom>
                  <a:avLst/>
                  <a:gdLst>
                    <a:gd name="T0" fmla="*/ 9 w 9"/>
                    <a:gd name="T1" fmla="*/ 6 h 18"/>
                    <a:gd name="T2" fmla="*/ 0 w 9"/>
                    <a:gd name="T3" fmla="*/ 0 h 18"/>
                    <a:gd name="T4" fmla="*/ 0 w 9"/>
                    <a:gd name="T5" fmla="*/ 12 h 18"/>
                    <a:gd name="T6" fmla="*/ 9 w 9"/>
                    <a:gd name="T7" fmla="*/ 18 h 18"/>
                    <a:gd name="T8" fmla="*/ 9 w 9"/>
                    <a:gd name="T9" fmla="*/ 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8">
                      <a:moveTo>
                        <a:pt x="9" y="6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9" y="18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3DB2A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9" name="Group 406"/>
                <p:cNvGrpSpPr>
                  <a:grpSpLocks/>
                </p:cNvGrpSpPr>
                <p:nvPr/>
              </p:nvGrpSpPr>
              <p:grpSpPr bwMode="auto">
                <a:xfrm>
                  <a:off x="4649788" y="3076576"/>
                  <a:ext cx="1900238" cy="1985963"/>
                  <a:chOff x="2929" y="1938"/>
                  <a:chExt cx="1197" cy="1251"/>
                </a:xfrm>
              </p:grpSpPr>
              <p:sp>
                <p:nvSpPr>
                  <p:cNvPr id="5780" name="Freeform 206"/>
                  <p:cNvSpPr>
                    <a:spLocks/>
                  </p:cNvSpPr>
                  <p:nvPr/>
                </p:nvSpPr>
                <p:spPr bwMode="auto">
                  <a:xfrm>
                    <a:off x="3002" y="2516"/>
                    <a:ext cx="9" cy="18"/>
                  </a:xfrm>
                  <a:custGeom>
                    <a:avLst/>
                    <a:gdLst>
                      <a:gd name="T0" fmla="*/ 9 w 9"/>
                      <a:gd name="T1" fmla="*/ 6 h 18"/>
                      <a:gd name="T2" fmla="*/ 0 w 9"/>
                      <a:gd name="T3" fmla="*/ 0 h 18"/>
                      <a:gd name="T4" fmla="*/ 0 w 9"/>
                      <a:gd name="T5" fmla="*/ 12 h 18"/>
                      <a:gd name="T6" fmla="*/ 9 w 9"/>
                      <a:gd name="T7" fmla="*/ 18 h 18"/>
                      <a:gd name="T8" fmla="*/ 9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9" y="18"/>
                        </a:lnTo>
                        <a:lnTo>
                          <a:pt x="9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81" name="Freeform 207"/>
                  <p:cNvSpPr>
                    <a:spLocks/>
                  </p:cNvSpPr>
                  <p:nvPr/>
                </p:nvSpPr>
                <p:spPr bwMode="auto">
                  <a:xfrm>
                    <a:off x="2982" y="2492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82" name="Freeform 208"/>
                  <p:cNvSpPr>
                    <a:spLocks/>
                  </p:cNvSpPr>
                  <p:nvPr/>
                </p:nvSpPr>
                <p:spPr bwMode="auto">
                  <a:xfrm>
                    <a:off x="2982" y="2492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83" name="Freeform 209"/>
                  <p:cNvSpPr>
                    <a:spLocks/>
                  </p:cNvSpPr>
                  <p:nvPr/>
                </p:nvSpPr>
                <p:spPr bwMode="auto">
                  <a:xfrm>
                    <a:off x="2992" y="2498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84" name="Freeform 210"/>
                  <p:cNvSpPr>
                    <a:spLocks/>
                  </p:cNvSpPr>
                  <p:nvPr/>
                </p:nvSpPr>
                <p:spPr bwMode="auto">
                  <a:xfrm>
                    <a:off x="2992" y="2498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85" name="Freeform 211"/>
                  <p:cNvSpPr>
                    <a:spLocks/>
                  </p:cNvSpPr>
                  <p:nvPr/>
                </p:nvSpPr>
                <p:spPr bwMode="auto">
                  <a:xfrm>
                    <a:off x="2982" y="2498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86" name="Freeform 212"/>
                  <p:cNvSpPr>
                    <a:spLocks/>
                  </p:cNvSpPr>
                  <p:nvPr/>
                </p:nvSpPr>
                <p:spPr bwMode="auto">
                  <a:xfrm>
                    <a:off x="2988" y="2534"/>
                    <a:ext cx="22" cy="10"/>
                  </a:xfrm>
                  <a:custGeom>
                    <a:avLst/>
                    <a:gdLst>
                      <a:gd name="T0" fmla="*/ 22 w 22"/>
                      <a:gd name="T1" fmla="*/ 4 h 10"/>
                      <a:gd name="T2" fmla="*/ 10 w 22"/>
                      <a:gd name="T3" fmla="*/ 10 h 10"/>
                      <a:gd name="T4" fmla="*/ 0 w 22"/>
                      <a:gd name="T5" fmla="*/ 4 h 10"/>
                      <a:gd name="T6" fmla="*/ 10 w 22"/>
                      <a:gd name="T7" fmla="*/ 0 h 10"/>
                      <a:gd name="T8" fmla="*/ 22 w 22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87" name="Freeform 213"/>
                  <p:cNvSpPr>
                    <a:spLocks/>
                  </p:cNvSpPr>
                  <p:nvPr/>
                </p:nvSpPr>
                <p:spPr bwMode="auto">
                  <a:xfrm>
                    <a:off x="2988" y="2534"/>
                    <a:ext cx="22" cy="10"/>
                  </a:xfrm>
                  <a:custGeom>
                    <a:avLst/>
                    <a:gdLst>
                      <a:gd name="T0" fmla="*/ 22 w 22"/>
                      <a:gd name="T1" fmla="*/ 4 h 10"/>
                      <a:gd name="T2" fmla="*/ 10 w 22"/>
                      <a:gd name="T3" fmla="*/ 10 h 10"/>
                      <a:gd name="T4" fmla="*/ 0 w 22"/>
                      <a:gd name="T5" fmla="*/ 4 h 10"/>
                      <a:gd name="T6" fmla="*/ 10 w 22"/>
                      <a:gd name="T7" fmla="*/ 0 h 10"/>
                      <a:gd name="T8" fmla="*/ 22 w 22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2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88" name="Freeform 214"/>
                  <p:cNvSpPr>
                    <a:spLocks/>
                  </p:cNvSpPr>
                  <p:nvPr/>
                </p:nvSpPr>
                <p:spPr bwMode="auto">
                  <a:xfrm>
                    <a:off x="2998" y="2538"/>
                    <a:ext cx="12" cy="17"/>
                  </a:xfrm>
                  <a:custGeom>
                    <a:avLst/>
                    <a:gdLst>
                      <a:gd name="T0" fmla="*/ 0 w 12"/>
                      <a:gd name="T1" fmla="*/ 6 h 17"/>
                      <a:gd name="T2" fmla="*/ 12 w 12"/>
                      <a:gd name="T3" fmla="*/ 0 h 17"/>
                      <a:gd name="T4" fmla="*/ 12 w 12"/>
                      <a:gd name="T5" fmla="*/ 13 h 17"/>
                      <a:gd name="T6" fmla="*/ 0 w 12"/>
                      <a:gd name="T7" fmla="*/ 17 h 17"/>
                      <a:gd name="T8" fmla="*/ 0 w 12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7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3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89" name="Freeform 215"/>
                  <p:cNvSpPr>
                    <a:spLocks/>
                  </p:cNvSpPr>
                  <p:nvPr/>
                </p:nvSpPr>
                <p:spPr bwMode="auto">
                  <a:xfrm>
                    <a:off x="2998" y="2538"/>
                    <a:ext cx="12" cy="17"/>
                  </a:xfrm>
                  <a:custGeom>
                    <a:avLst/>
                    <a:gdLst>
                      <a:gd name="T0" fmla="*/ 0 w 12"/>
                      <a:gd name="T1" fmla="*/ 6 h 17"/>
                      <a:gd name="T2" fmla="*/ 12 w 12"/>
                      <a:gd name="T3" fmla="*/ 0 h 17"/>
                      <a:gd name="T4" fmla="*/ 12 w 12"/>
                      <a:gd name="T5" fmla="*/ 13 h 17"/>
                      <a:gd name="T6" fmla="*/ 0 w 12"/>
                      <a:gd name="T7" fmla="*/ 17 h 17"/>
                      <a:gd name="T8" fmla="*/ 0 w 12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7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3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90" name="Freeform 216"/>
                  <p:cNvSpPr>
                    <a:spLocks/>
                  </p:cNvSpPr>
                  <p:nvPr/>
                </p:nvSpPr>
                <p:spPr bwMode="auto">
                  <a:xfrm>
                    <a:off x="2988" y="2538"/>
                    <a:ext cx="10" cy="17"/>
                  </a:xfrm>
                  <a:custGeom>
                    <a:avLst/>
                    <a:gdLst>
                      <a:gd name="T0" fmla="*/ 10 w 10"/>
                      <a:gd name="T1" fmla="*/ 6 h 17"/>
                      <a:gd name="T2" fmla="*/ 0 w 10"/>
                      <a:gd name="T3" fmla="*/ 0 h 17"/>
                      <a:gd name="T4" fmla="*/ 0 w 10"/>
                      <a:gd name="T5" fmla="*/ 13 h 17"/>
                      <a:gd name="T6" fmla="*/ 10 w 10"/>
                      <a:gd name="T7" fmla="*/ 17 h 17"/>
                      <a:gd name="T8" fmla="*/ 1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0" y="17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91" name="Freeform 217"/>
                  <p:cNvSpPr>
                    <a:spLocks/>
                  </p:cNvSpPr>
                  <p:nvPr/>
                </p:nvSpPr>
                <p:spPr bwMode="auto">
                  <a:xfrm>
                    <a:off x="3015" y="2536"/>
                    <a:ext cx="20" cy="9"/>
                  </a:xfrm>
                  <a:custGeom>
                    <a:avLst/>
                    <a:gdLst>
                      <a:gd name="T0" fmla="*/ 20 w 20"/>
                      <a:gd name="T1" fmla="*/ 6 h 9"/>
                      <a:gd name="T2" fmla="*/ 10 w 20"/>
                      <a:gd name="T3" fmla="*/ 9 h 9"/>
                      <a:gd name="T4" fmla="*/ 0 w 20"/>
                      <a:gd name="T5" fmla="*/ 6 h 9"/>
                      <a:gd name="T6" fmla="*/ 10 w 20"/>
                      <a:gd name="T7" fmla="*/ 0 h 9"/>
                      <a:gd name="T8" fmla="*/ 20 w 20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9">
                        <a:moveTo>
                          <a:pt x="20" y="6"/>
                        </a:moveTo>
                        <a:lnTo>
                          <a:pt x="10" y="9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92" name="Freeform 218"/>
                  <p:cNvSpPr>
                    <a:spLocks/>
                  </p:cNvSpPr>
                  <p:nvPr/>
                </p:nvSpPr>
                <p:spPr bwMode="auto">
                  <a:xfrm>
                    <a:off x="3015" y="2536"/>
                    <a:ext cx="20" cy="9"/>
                  </a:xfrm>
                  <a:custGeom>
                    <a:avLst/>
                    <a:gdLst>
                      <a:gd name="T0" fmla="*/ 20 w 20"/>
                      <a:gd name="T1" fmla="*/ 6 h 9"/>
                      <a:gd name="T2" fmla="*/ 10 w 20"/>
                      <a:gd name="T3" fmla="*/ 9 h 9"/>
                      <a:gd name="T4" fmla="*/ 0 w 20"/>
                      <a:gd name="T5" fmla="*/ 6 h 9"/>
                      <a:gd name="T6" fmla="*/ 10 w 20"/>
                      <a:gd name="T7" fmla="*/ 0 h 9"/>
                      <a:gd name="T8" fmla="*/ 20 w 20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9">
                        <a:moveTo>
                          <a:pt x="20" y="6"/>
                        </a:moveTo>
                        <a:lnTo>
                          <a:pt x="10" y="9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93" name="Freeform 219"/>
                  <p:cNvSpPr>
                    <a:spLocks/>
                  </p:cNvSpPr>
                  <p:nvPr/>
                </p:nvSpPr>
                <p:spPr bwMode="auto">
                  <a:xfrm>
                    <a:off x="3025" y="2542"/>
                    <a:ext cx="10" cy="15"/>
                  </a:xfrm>
                  <a:custGeom>
                    <a:avLst/>
                    <a:gdLst>
                      <a:gd name="T0" fmla="*/ 0 w 10"/>
                      <a:gd name="T1" fmla="*/ 3 h 15"/>
                      <a:gd name="T2" fmla="*/ 10 w 10"/>
                      <a:gd name="T3" fmla="*/ 0 h 15"/>
                      <a:gd name="T4" fmla="*/ 10 w 10"/>
                      <a:gd name="T5" fmla="*/ 11 h 15"/>
                      <a:gd name="T6" fmla="*/ 0 w 10"/>
                      <a:gd name="T7" fmla="*/ 15 h 15"/>
                      <a:gd name="T8" fmla="*/ 0 w 10"/>
                      <a:gd name="T9" fmla="*/ 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5">
                        <a:moveTo>
                          <a:pt x="0" y="3"/>
                        </a:move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15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94" name="Freeform 220"/>
                  <p:cNvSpPr>
                    <a:spLocks/>
                  </p:cNvSpPr>
                  <p:nvPr/>
                </p:nvSpPr>
                <p:spPr bwMode="auto">
                  <a:xfrm>
                    <a:off x="3025" y="2542"/>
                    <a:ext cx="10" cy="15"/>
                  </a:xfrm>
                  <a:custGeom>
                    <a:avLst/>
                    <a:gdLst>
                      <a:gd name="T0" fmla="*/ 0 w 10"/>
                      <a:gd name="T1" fmla="*/ 3 h 15"/>
                      <a:gd name="T2" fmla="*/ 10 w 10"/>
                      <a:gd name="T3" fmla="*/ 0 h 15"/>
                      <a:gd name="T4" fmla="*/ 10 w 10"/>
                      <a:gd name="T5" fmla="*/ 11 h 15"/>
                      <a:gd name="T6" fmla="*/ 0 w 10"/>
                      <a:gd name="T7" fmla="*/ 15 h 15"/>
                      <a:gd name="T8" fmla="*/ 0 w 10"/>
                      <a:gd name="T9" fmla="*/ 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5">
                        <a:moveTo>
                          <a:pt x="0" y="3"/>
                        </a:move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15"/>
                        </a:lnTo>
                        <a:lnTo>
                          <a:pt x="0" y="3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95" name="Freeform 221"/>
                  <p:cNvSpPr>
                    <a:spLocks/>
                  </p:cNvSpPr>
                  <p:nvPr/>
                </p:nvSpPr>
                <p:spPr bwMode="auto">
                  <a:xfrm>
                    <a:off x="3015" y="2542"/>
                    <a:ext cx="10" cy="15"/>
                  </a:xfrm>
                  <a:custGeom>
                    <a:avLst/>
                    <a:gdLst>
                      <a:gd name="T0" fmla="*/ 10 w 10"/>
                      <a:gd name="T1" fmla="*/ 3 h 15"/>
                      <a:gd name="T2" fmla="*/ 0 w 10"/>
                      <a:gd name="T3" fmla="*/ 0 h 15"/>
                      <a:gd name="T4" fmla="*/ 0 w 10"/>
                      <a:gd name="T5" fmla="*/ 11 h 15"/>
                      <a:gd name="T6" fmla="*/ 10 w 10"/>
                      <a:gd name="T7" fmla="*/ 15 h 15"/>
                      <a:gd name="T8" fmla="*/ 10 w 10"/>
                      <a:gd name="T9" fmla="*/ 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5">
                        <a:moveTo>
                          <a:pt x="10" y="3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0" y="15"/>
                        </a:lnTo>
                        <a:lnTo>
                          <a:pt x="10" y="3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96" name="Freeform 222"/>
                  <p:cNvSpPr>
                    <a:spLocks/>
                  </p:cNvSpPr>
                  <p:nvPr/>
                </p:nvSpPr>
                <p:spPr bwMode="auto">
                  <a:xfrm>
                    <a:off x="3015" y="2542"/>
                    <a:ext cx="10" cy="15"/>
                  </a:xfrm>
                  <a:custGeom>
                    <a:avLst/>
                    <a:gdLst>
                      <a:gd name="T0" fmla="*/ 10 w 10"/>
                      <a:gd name="T1" fmla="*/ 3 h 15"/>
                      <a:gd name="T2" fmla="*/ 0 w 10"/>
                      <a:gd name="T3" fmla="*/ 0 h 15"/>
                      <a:gd name="T4" fmla="*/ 0 w 10"/>
                      <a:gd name="T5" fmla="*/ 11 h 15"/>
                      <a:gd name="T6" fmla="*/ 10 w 10"/>
                      <a:gd name="T7" fmla="*/ 15 h 15"/>
                      <a:gd name="T8" fmla="*/ 10 w 10"/>
                      <a:gd name="T9" fmla="*/ 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5">
                        <a:moveTo>
                          <a:pt x="10" y="3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0" y="15"/>
                        </a:lnTo>
                        <a:lnTo>
                          <a:pt x="10" y="3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97" name="Freeform 223"/>
                  <p:cNvSpPr>
                    <a:spLocks/>
                  </p:cNvSpPr>
                  <p:nvPr/>
                </p:nvSpPr>
                <p:spPr bwMode="auto">
                  <a:xfrm>
                    <a:off x="2968" y="2542"/>
                    <a:ext cx="20" cy="9"/>
                  </a:xfrm>
                  <a:custGeom>
                    <a:avLst/>
                    <a:gdLst>
                      <a:gd name="T0" fmla="*/ 20 w 20"/>
                      <a:gd name="T1" fmla="*/ 5 h 9"/>
                      <a:gd name="T2" fmla="*/ 10 w 20"/>
                      <a:gd name="T3" fmla="*/ 9 h 9"/>
                      <a:gd name="T4" fmla="*/ 0 w 20"/>
                      <a:gd name="T5" fmla="*/ 5 h 9"/>
                      <a:gd name="T6" fmla="*/ 10 w 20"/>
                      <a:gd name="T7" fmla="*/ 0 h 9"/>
                      <a:gd name="T8" fmla="*/ 20 w 20"/>
                      <a:gd name="T9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9">
                        <a:moveTo>
                          <a:pt x="20" y="5"/>
                        </a:moveTo>
                        <a:lnTo>
                          <a:pt x="10" y="9"/>
                        </a:lnTo>
                        <a:lnTo>
                          <a:pt x="0" y="5"/>
                        </a:lnTo>
                        <a:lnTo>
                          <a:pt x="10" y="0"/>
                        </a:lnTo>
                        <a:lnTo>
                          <a:pt x="20" y="5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98" name="Freeform 224"/>
                  <p:cNvSpPr>
                    <a:spLocks/>
                  </p:cNvSpPr>
                  <p:nvPr/>
                </p:nvSpPr>
                <p:spPr bwMode="auto">
                  <a:xfrm>
                    <a:off x="2978" y="2547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99" name="Freeform 225"/>
                  <p:cNvSpPr>
                    <a:spLocks/>
                  </p:cNvSpPr>
                  <p:nvPr/>
                </p:nvSpPr>
                <p:spPr bwMode="auto">
                  <a:xfrm>
                    <a:off x="2968" y="2547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00" name="Freeform 226"/>
                  <p:cNvSpPr>
                    <a:spLocks/>
                  </p:cNvSpPr>
                  <p:nvPr/>
                </p:nvSpPr>
                <p:spPr bwMode="auto">
                  <a:xfrm>
                    <a:off x="2941" y="2549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10 w 19"/>
                      <a:gd name="T3" fmla="*/ 10 h 10"/>
                      <a:gd name="T4" fmla="*/ 0 w 19"/>
                      <a:gd name="T5" fmla="*/ 6 h 10"/>
                      <a:gd name="T6" fmla="*/ 10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01" name="Freeform 227"/>
                  <p:cNvSpPr>
                    <a:spLocks/>
                  </p:cNvSpPr>
                  <p:nvPr/>
                </p:nvSpPr>
                <p:spPr bwMode="auto">
                  <a:xfrm>
                    <a:off x="2951" y="2555"/>
                    <a:ext cx="9" cy="18"/>
                  </a:xfrm>
                  <a:custGeom>
                    <a:avLst/>
                    <a:gdLst>
                      <a:gd name="T0" fmla="*/ 0 w 9"/>
                      <a:gd name="T1" fmla="*/ 4 h 18"/>
                      <a:gd name="T2" fmla="*/ 9 w 9"/>
                      <a:gd name="T3" fmla="*/ 0 h 18"/>
                      <a:gd name="T4" fmla="*/ 9 w 9"/>
                      <a:gd name="T5" fmla="*/ 12 h 18"/>
                      <a:gd name="T6" fmla="*/ 0 w 9"/>
                      <a:gd name="T7" fmla="*/ 18 h 18"/>
                      <a:gd name="T8" fmla="*/ 0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02" name="Freeform 228"/>
                  <p:cNvSpPr>
                    <a:spLocks/>
                  </p:cNvSpPr>
                  <p:nvPr/>
                </p:nvSpPr>
                <p:spPr bwMode="auto">
                  <a:xfrm>
                    <a:off x="2941" y="2555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03" name="Freeform 229"/>
                  <p:cNvSpPr>
                    <a:spLocks/>
                  </p:cNvSpPr>
                  <p:nvPr/>
                </p:nvSpPr>
                <p:spPr bwMode="auto">
                  <a:xfrm>
                    <a:off x="2970" y="2514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04" name="Freeform 230"/>
                  <p:cNvSpPr>
                    <a:spLocks/>
                  </p:cNvSpPr>
                  <p:nvPr/>
                </p:nvSpPr>
                <p:spPr bwMode="auto">
                  <a:xfrm>
                    <a:off x="2980" y="2520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05" name="Freeform 231"/>
                  <p:cNvSpPr>
                    <a:spLocks/>
                  </p:cNvSpPr>
                  <p:nvPr/>
                </p:nvSpPr>
                <p:spPr bwMode="auto">
                  <a:xfrm>
                    <a:off x="2970" y="2520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06" name="Freeform 232"/>
                  <p:cNvSpPr>
                    <a:spLocks/>
                  </p:cNvSpPr>
                  <p:nvPr/>
                </p:nvSpPr>
                <p:spPr bwMode="auto">
                  <a:xfrm>
                    <a:off x="2972" y="2502"/>
                    <a:ext cx="22" cy="10"/>
                  </a:xfrm>
                  <a:custGeom>
                    <a:avLst/>
                    <a:gdLst>
                      <a:gd name="T0" fmla="*/ 22 w 22"/>
                      <a:gd name="T1" fmla="*/ 4 h 10"/>
                      <a:gd name="T2" fmla="*/ 10 w 22"/>
                      <a:gd name="T3" fmla="*/ 10 h 10"/>
                      <a:gd name="T4" fmla="*/ 0 w 22"/>
                      <a:gd name="T5" fmla="*/ 4 h 10"/>
                      <a:gd name="T6" fmla="*/ 10 w 22"/>
                      <a:gd name="T7" fmla="*/ 0 h 10"/>
                      <a:gd name="T8" fmla="*/ 22 w 22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07" name="Freeform 233"/>
                  <p:cNvSpPr>
                    <a:spLocks/>
                  </p:cNvSpPr>
                  <p:nvPr/>
                </p:nvSpPr>
                <p:spPr bwMode="auto">
                  <a:xfrm>
                    <a:off x="2982" y="2506"/>
                    <a:ext cx="12" cy="18"/>
                  </a:xfrm>
                  <a:custGeom>
                    <a:avLst/>
                    <a:gdLst>
                      <a:gd name="T0" fmla="*/ 0 w 12"/>
                      <a:gd name="T1" fmla="*/ 6 h 18"/>
                      <a:gd name="T2" fmla="*/ 12 w 12"/>
                      <a:gd name="T3" fmla="*/ 0 h 18"/>
                      <a:gd name="T4" fmla="*/ 12 w 12"/>
                      <a:gd name="T5" fmla="*/ 14 h 18"/>
                      <a:gd name="T6" fmla="*/ 0 w 12"/>
                      <a:gd name="T7" fmla="*/ 18 h 18"/>
                      <a:gd name="T8" fmla="*/ 0 w 12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8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08" name="Freeform 234"/>
                  <p:cNvSpPr>
                    <a:spLocks/>
                  </p:cNvSpPr>
                  <p:nvPr/>
                </p:nvSpPr>
                <p:spPr bwMode="auto">
                  <a:xfrm>
                    <a:off x="2972" y="2506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09" name="Freeform 235"/>
                  <p:cNvSpPr>
                    <a:spLocks/>
                  </p:cNvSpPr>
                  <p:nvPr/>
                </p:nvSpPr>
                <p:spPr bwMode="auto">
                  <a:xfrm>
                    <a:off x="2984" y="2514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10" name="Freeform 236"/>
                  <p:cNvSpPr>
                    <a:spLocks/>
                  </p:cNvSpPr>
                  <p:nvPr/>
                </p:nvSpPr>
                <p:spPr bwMode="auto">
                  <a:xfrm>
                    <a:off x="2994" y="2520"/>
                    <a:ext cx="10" cy="16"/>
                  </a:xfrm>
                  <a:custGeom>
                    <a:avLst/>
                    <a:gdLst>
                      <a:gd name="T0" fmla="*/ 0 w 10"/>
                      <a:gd name="T1" fmla="*/ 4 h 16"/>
                      <a:gd name="T2" fmla="*/ 10 w 10"/>
                      <a:gd name="T3" fmla="*/ 0 h 16"/>
                      <a:gd name="T4" fmla="*/ 10 w 10"/>
                      <a:gd name="T5" fmla="*/ 12 h 16"/>
                      <a:gd name="T6" fmla="*/ 0 w 10"/>
                      <a:gd name="T7" fmla="*/ 16 h 16"/>
                      <a:gd name="T8" fmla="*/ 0 w 10"/>
                      <a:gd name="T9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6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6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11" name="Freeform 237"/>
                  <p:cNvSpPr>
                    <a:spLocks/>
                  </p:cNvSpPr>
                  <p:nvPr/>
                </p:nvSpPr>
                <p:spPr bwMode="auto">
                  <a:xfrm>
                    <a:off x="2984" y="2520"/>
                    <a:ext cx="10" cy="16"/>
                  </a:xfrm>
                  <a:custGeom>
                    <a:avLst/>
                    <a:gdLst>
                      <a:gd name="T0" fmla="*/ 10 w 10"/>
                      <a:gd name="T1" fmla="*/ 4 h 16"/>
                      <a:gd name="T2" fmla="*/ 0 w 10"/>
                      <a:gd name="T3" fmla="*/ 0 h 16"/>
                      <a:gd name="T4" fmla="*/ 0 w 10"/>
                      <a:gd name="T5" fmla="*/ 12 h 16"/>
                      <a:gd name="T6" fmla="*/ 10 w 10"/>
                      <a:gd name="T7" fmla="*/ 16 h 16"/>
                      <a:gd name="T8" fmla="*/ 10 w 10"/>
                      <a:gd name="T9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6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6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12" name="Freeform 238"/>
                  <p:cNvSpPr>
                    <a:spLocks/>
                  </p:cNvSpPr>
                  <p:nvPr/>
                </p:nvSpPr>
                <p:spPr bwMode="auto">
                  <a:xfrm>
                    <a:off x="3021" y="2518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13" name="Freeform 239"/>
                  <p:cNvSpPr>
                    <a:spLocks/>
                  </p:cNvSpPr>
                  <p:nvPr/>
                </p:nvSpPr>
                <p:spPr bwMode="auto">
                  <a:xfrm>
                    <a:off x="3021" y="2518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14" name="Freeform 240"/>
                  <p:cNvSpPr>
                    <a:spLocks/>
                  </p:cNvSpPr>
                  <p:nvPr/>
                </p:nvSpPr>
                <p:spPr bwMode="auto">
                  <a:xfrm>
                    <a:off x="3031" y="2524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15" name="Freeform 241"/>
                  <p:cNvSpPr>
                    <a:spLocks/>
                  </p:cNvSpPr>
                  <p:nvPr/>
                </p:nvSpPr>
                <p:spPr bwMode="auto">
                  <a:xfrm>
                    <a:off x="3031" y="2524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16" name="Freeform 242"/>
                  <p:cNvSpPr>
                    <a:spLocks/>
                  </p:cNvSpPr>
                  <p:nvPr/>
                </p:nvSpPr>
                <p:spPr bwMode="auto">
                  <a:xfrm>
                    <a:off x="3021" y="2524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17" name="Freeform 243"/>
                  <p:cNvSpPr>
                    <a:spLocks/>
                  </p:cNvSpPr>
                  <p:nvPr/>
                </p:nvSpPr>
                <p:spPr bwMode="auto">
                  <a:xfrm>
                    <a:off x="3021" y="2524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18" name="Freeform 244"/>
                  <p:cNvSpPr>
                    <a:spLocks/>
                  </p:cNvSpPr>
                  <p:nvPr/>
                </p:nvSpPr>
                <p:spPr bwMode="auto">
                  <a:xfrm>
                    <a:off x="2980" y="2544"/>
                    <a:ext cx="20" cy="9"/>
                  </a:xfrm>
                  <a:custGeom>
                    <a:avLst/>
                    <a:gdLst>
                      <a:gd name="T0" fmla="*/ 20 w 20"/>
                      <a:gd name="T1" fmla="*/ 5 h 9"/>
                      <a:gd name="T2" fmla="*/ 10 w 20"/>
                      <a:gd name="T3" fmla="*/ 9 h 9"/>
                      <a:gd name="T4" fmla="*/ 0 w 20"/>
                      <a:gd name="T5" fmla="*/ 5 h 9"/>
                      <a:gd name="T6" fmla="*/ 10 w 20"/>
                      <a:gd name="T7" fmla="*/ 0 h 9"/>
                      <a:gd name="T8" fmla="*/ 20 w 20"/>
                      <a:gd name="T9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9">
                        <a:moveTo>
                          <a:pt x="20" y="5"/>
                        </a:moveTo>
                        <a:lnTo>
                          <a:pt x="10" y="9"/>
                        </a:lnTo>
                        <a:lnTo>
                          <a:pt x="0" y="5"/>
                        </a:lnTo>
                        <a:lnTo>
                          <a:pt x="10" y="0"/>
                        </a:lnTo>
                        <a:lnTo>
                          <a:pt x="20" y="5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19" name="Freeform 245"/>
                  <p:cNvSpPr>
                    <a:spLocks/>
                  </p:cNvSpPr>
                  <p:nvPr/>
                </p:nvSpPr>
                <p:spPr bwMode="auto">
                  <a:xfrm>
                    <a:off x="2990" y="2549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20" name="Freeform 246"/>
                  <p:cNvSpPr>
                    <a:spLocks/>
                  </p:cNvSpPr>
                  <p:nvPr/>
                </p:nvSpPr>
                <p:spPr bwMode="auto">
                  <a:xfrm>
                    <a:off x="2980" y="2549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21" name="Freeform 247"/>
                  <p:cNvSpPr>
                    <a:spLocks/>
                  </p:cNvSpPr>
                  <p:nvPr/>
                </p:nvSpPr>
                <p:spPr bwMode="auto">
                  <a:xfrm>
                    <a:off x="3011" y="2500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22" name="Freeform 248"/>
                  <p:cNvSpPr>
                    <a:spLocks/>
                  </p:cNvSpPr>
                  <p:nvPr/>
                </p:nvSpPr>
                <p:spPr bwMode="auto">
                  <a:xfrm>
                    <a:off x="3011" y="2500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23" name="Freeform 249"/>
                  <p:cNvSpPr>
                    <a:spLocks/>
                  </p:cNvSpPr>
                  <p:nvPr/>
                </p:nvSpPr>
                <p:spPr bwMode="auto">
                  <a:xfrm>
                    <a:off x="3021" y="2504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24" name="Freeform 250"/>
                  <p:cNvSpPr>
                    <a:spLocks/>
                  </p:cNvSpPr>
                  <p:nvPr/>
                </p:nvSpPr>
                <p:spPr bwMode="auto">
                  <a:xfrm>
                    <a:off x="3021" y="2504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25" name="Freeform 251"/>
                  <p:cNvSpPr>
                    <a:spLocks/>
                  </p:cNvSpPr>
                  <p:nvPr/>
                </p:nvSpPr>
                <p:spPr bwMode="auto">
                  <a:xfrm>
                    <a:off x="3011" y="2504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26" name="Freeform 252"/>
                  <p:cNvSpPr>
                    <a:spLocks/>
                  </p:cNvSpPr>
                  <p:nvPr/>
                </p:nvSpPr>
                <p:spPr bwMode="auto">
                  <a:xfrm>
                    <a:off x="3011" y="2504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27" name="Freeform 253"/>
                  <p:cNvSpPr>
                    <a:spLocks/>
                  </p:cNvSpPr>
                  <p:nvPr/>
                </p:nvSpPr>
                <p:spPr bwMode="auto">
                  <a:xfrm>
                    <a:off x="2994" y="2498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10 w 19"/>
                      <a:gd name="T3" fmla="*/ 10 h 10"/>
                      <a:gd name="T4" fmla="*/ 0 w 19"/>
                      <a:gd name="T5" fmla="*/ 6 h 10"/>
                      <a:gd name="T6" fmla="*/ 10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28" name="Freeform 254"/>
                  <p:cNvSpPr>
                    <a:spLocks/>
                  </p:cNvSpPr>
                  <p:nvPr/>
                </p:nvSpPr>
                <p:spPr bwMode="auto">
                  <a:xfrm>
                    <a:off x="2994" y="2498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10 w 19"/>
                      <a:gd name="T3" fmla="*/ 10 h 10"/>
                      <a:gd name="T4" fmla="*/ 0 w 19"/>
                      <a:gd name="T5" fmla="*/ 6 h 10"/>
                      <a:gd name="T6" fmla="*/ 10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19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29" name="Freeform 255"/>
                  <p:cNvSpPr>
                    <a:spLocks/>
                  </p:cNvSpPr>
                  <p:nvPr/>
                </p:nvSpPr>
                <p:spPr bwMode="auto">
                  <a:xfrm>
                    <a:off x="3004" y="2504"/>
                    <a:ext cx="9" cy="18"/>
                  </a:xfrm>
                  <a:custGeom>
                    <a:avLst/>
                    <a:gdLst>
                      <a:gd name="T0" fmla="*/ 0 w 9"/>
                      <a:gd name="T1" fmla="*/ 4 h 18"/>
                      <a:gd name="T2" fmla="*/ 9 w 9"/>
                      <a:gd name="T3" fmla="*/ 0 h 18"/>
                      <a:gd name="T4" fmla="*/ 9 w 9"/>
                      <a:gd name="T5" fmla="*/ 12 h 18"/>
                      <a:gd name="T6" fmla="*/ 0 w 9"/>
                      <a:gd name="T7" fmla="*/ 18 h 18"/>
                      <a:gd name="T8" fmla="*/ 0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30" name="Freeform 256"/>
                  <p:cNvSpPr>
                    <a:spLocks/>
                  </p:cNvSpPr>
                  <p:nvPr/>
                </p:nvSpPr>
                <p:spPr bwMode="auto">
                  <a:xfrm>
                    <a:off x="3004" y="2504"/>
                    <a:ext cx="9" cy="18"/>
                  </a:xfrm>
                  <a:custGeom>
                    <a:avLst/>
                    <a:gdLst>
                      <a:gd name="T0" fmla="*/ 0 w 9"/>
                      <a:gd name="T1" fmla="*/ 4 h 18"/>
                      <a:gd name="T2" fmla="*/ 9 w 9"/>
                      <a:gd name="T3" fmla="*/ 0 h 18"/>
                      <a:gd name="T4" fmla="*/ 9 w 9"/>
                      <a:gd name="T5" fmla="*/ 12 h 18"/>
                      <a:gd name="T6" fmla="*/ 0 w 9"/>
                      <a:gd name="T7" fmla="*/ 18 h 18"/>
                      <a:gd name="T8" fmla="*/ 0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31" name="Freeform 257"/>
                  <p:cNvSpPr>
                    <a:spLocks/>
                  </p:cNvSpPr>
                  <p:nvPr/>
                </p:nvSpPr>
                <p:spPr bwMode="auto">
                  <a:xfrm>
                    <a:off x="2994" y="2504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32" name="Freeform 258"/>
                  <p:cNvSpPr>
                    <a:spLocks/>
                  </p:cNvSpPr>
                  <p:nvPr/>
                </p:nvSpPr>
                <p:spPr bwMode="auto">
                  <a:xfrm>
                    <a:off x="2994" y="2504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33" name="Freeform 259"/>
                  <p:cNvSpPr>
                    <a:spLocks/>
                  </p:cNvSpPr>
                  <p:nvPr/>
                </p:nvSpPr>
                <p:spPr bwMode="auto">
                  <a:xfrm>
                    <a:off x="2974" y="2528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34" name="Freeform 260"/>
                  <p:cNvSpPr>
                    <a:spLocks/>
                  </p:cNvSpPr>
                  <p:nvPr/>
                </p:nvSpPr>
                <p:spPr bwMode="auto">
                  <a:xfrm>
                    <a:off x="2984" y="2534"/>
                    <a:ext cx="10" cy="17"/>
                  </a:xfrm>
                  <a:custGeom>
                    <a:avLst/>
                    <a:gdLst>
                      <a:gd name="T0" fmla="*/ 0 w 10"/>
                      <a:gd name="T1" fmla="*/ 4 h 17"/>
                      <a:gd name="T2" fmla="*/ 10 w 10"/>
                      <a:gd name="T3" fmla="*/ 0 h 17"/>
                      <a:gd name="T4" fmla="*/ 10 w 10"/>
                      <a:gd name="T5" fmla="*/ 11 h 17"/>
                      <a:gd name="T6" fmla="*/ 0 w 10"/>
                      <a:gd name="T7" fmla="*/ 17 h 17"/>
                      <a:gd name="T8" fmla="*/ 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35" name="Freeform 261"/>
                  <p:cNvSpPr>
                    <a:spLocks/>
                  </p:cNvSpPr>
                  <p:nvPr/>
                </p:nvSpPr>
                <p:spPr bwMode="auto">
                  <a:xfrm>
                    <a:off x="2974" y="2534"/>
                    <a:ext cx="10" cy="17"/>
                  </a:xfrm>
                  <a:custGeom>
                    <a:avLst/>
                    <a:gdLst>
                      <a:gd name="T0" fmla="*/ 10 w 10"/>
                      <a:gd name="T1" fmla="*/ 4 h 17"/>
                      <a:gd name="T2" fmla="*/ 0 w 10"/>
                      <a:gd name="T3" fmla="*/ 0 h 17"/>
                      <a:gd name="T4" fmla="*/ 0 w 10"/>
                      <a:gd name="T5" fmla="*/ 11 h 17"/>
                      <a:gd name="T6" fmla="*/ 10 w 10"/>
                      <a:gd name="T7" fmla="*/ 17 h 17"/>
                      <a:gd name="T8" fmla="*/ 1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0" y="17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36" name="Freeform 262"/>
                  <p:cNvSpPr>
                    <a:spLocks/>
                  </p:cNvSpPr>
                  <p:nvPr/>
                </p:nvSpPr>
                <p:spPr bwMode="auto">
                  <a:xfrm>
                    <a:off x="2941" y="2530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10 w 19"/>
                      <a:gd name="T3" fmla="*/ 10 h 10"/>
                      <a:gd name="T4" fmla="*/ 0 w 19"/>
                      <a:gd name="T5" fmla="*/ 4 h 10"/>
                      <a:gd name="T6" fmla="*/ 10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37" name="Freeform 263"/>
                  <p:cNvSpPr>
                    <a:spLocks/>
                  </p:cNvSpPr>
                  <p:nvPr/>
                </p:nvSpPr>
                <p:spPr bwMode="auto">
                  <a:xfrm>
                    <a:off x="2951" y="2534"/>
                    <a:ext cx="9" cy="17"/>
                  </a:xfrm>
                  <a:custGeom>
                    <a:avLst/>
                    <a:gdLst>
                      <a:gd name="T0" fmla="*/ 0 w 9"/>
                      <a:gd name="T1" fmla="*/ 6 h 17"/>
                      <a:gd name="T2" fmla="*/ 9 w 9"/>
                      <a:gd name="T3" fmla="*/ 0 h 17"/>
                      <a:gd name="T4" fmla="*/ 9 w 9"/>
                      <a:gd name="T5" fmla="*/ 13 h 17"/>
                      <a:gd name="T6" fmla="*/ 0 w 9"/>
                      <a:gd name="T7" fmla="*/ 17 h 17"/>
                      <a:gd name="T8" fmla="*/ 0 w 9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3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38" name="Freeform 264"/>
                  <p:cNvSpPr>
                    <a:spLocks/>
                  </p:cNvSpPr>
                  <p:nvPr/>
                </p:nvSpPr>
                <p:spPr bwMode="auto">
                  <a:xfrm>
                    <a:off x="2941" y="2534"/>
                    <a:ext cx="10" cy="17"/>
                  </a:xfrm>
                  <a:custGeom>
                    <a:avLst/>
                    <a:gdLst>
                      <a:gd name="T0" fmla="*/ 10 w 10"/>
                      <a:gd name="T1" fmla="*/ 6 h 17"/>
                      <a:gd name="T2" fmla="*/ 0 w 10"/>
                      <a:gd name="T3" fmla="*/ 0 h 17"/>
                      <a:gd name="T4" fmla="*/ 0 w 10"/>
                      <a:gd name="T5" fmla="*/ 13 h 17"/>
                      <a:gd name="T6" fmla="*/ 10 w 10"/>
                      <a:gd name="T7" fmla="*/ 17 h 17"/>
                      <a:gd name="T8" fmla="*/ 1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0" y="17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39" name="Freeform 265"/>
                  <p:cNvSpPr>
                    <a:spLocks/>
                  </p:cNvSpPr>
                  <p:nvPr/>
                </p:nvSpPr>
                <p:spPr bwMode="auto">
                  <a:xfrm>
                    <a:off x="2957" y="2508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9 w 19"/>
                      <a:gd name="T3" fmla="*/ 10 h 10"/>
                      <a:gd name="T4" fmla="*/ 0 w 19"/>
                      <a:gd name="T5" fmla="*/ 4 h 10"/>
                      <a:gd name="T6" fmla="*/ 9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9" y="10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40" name="Freeform 266"/>
                  <p:cNvSpPr>
                    <a:spLocks/>
                  </p:cNvSpPr>
                  <p:nvPr/>
                </p:nvSpPr>
                <p:spPr bwMode="auto">
                  <a:xfrm>
                    <a:off x="2966" y="2512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41" name="Freeform 267"/>
                  <p:cNvSpPr>
                    <a:spLocks/>
                  </p:cNvSpPr>
                  <p:nvPr/>
                </p:nvSpPr>
                <p:spPr bwMode="auto">
                  <a:xfrm>
                    <a:off x="2957" y="2512"/>
                    <a:ext cx="9" cy="18"/>
                  </a:xfrm>
                  <a:custGeom>
                    <a:avLst/>
                    <a:gdLst>
                      <a:gd name="T0" fmla="*/ 9 w 9"/>
                      <a:gd name="T1" fmla="*/ 6 h 18"/>
                      <a:gd name="T2" fmla="*/ 0 w 9"/>
                      <a:gd name="T3" fmla="*/ 0 h 18"/>
                      <a:gd name="T4" fmla="*/ 0 w 9"/>
                      <a:gd name="T5" fmla="*/ 14 h 18"/>
                      <a:gd name="T6" fmla="*/ 9 w 9"/>
                      <a:gd name="T7" fmla="*/ 18 h 18"/>
                      <a:gd name="T8" fmla="*/ 9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9" y="18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42" name="Freeform 268"/>
                  <p:cNvSpPr>
                    <a:spLocks/>
                  </p:cNvSpPr>
                  <p:nvPr/>
                </p:nvSpPr>
                <p:spPr bwMode="auto">
                  <a:xfrm>
                    <a:off x="2933" y="2514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43" name="Freeform 269"/>
                  <p:cNvSpPr>
                    <a:spLocks/>
                  </p:cNvSpPr>
                  <p:nvPr/>
                </p:nvSpPr>
                <p:spPr bwMode="auto">
                  <a:xfrm>
                    <a:off x="2943" y="2520"/>
                    <a:ext cx="10" cy="16"/>
                  </a:xfrm>
                  <a:custGeom>
                    <a:avLst/>
                    <a:gdLst>
                      <a:gd name="T0" fmla="*/ 0 w 10"/>
                      <a:gd name="T1" fmla="*/ 4 h 16"/>
                      <a:gd name="T2" fmla="*/ 10 w 10"/>
                      <a:gd name="T3" fmla="*/ 0 h 16"/>
                      <a:gd name="T4" fmla="*/ 10 w 10"/>
                      <a:gd name="T5" fmla="*/ 12 h 16"/>
                      <a:gd name="T6" fmla="*/ 0 w 10"/>
                      <a:gd name="T7" fmla="*/ 16 h 16"/>
                      <a:gd name="T8" fmla="*/ 0 w 10"/>
                      <a:gd name="T9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6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6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44" name="Freeform 270"/>
                  <p:cNvSpPr>
                    <a:spLocks/>
                  </p:cNvSpPr>
                  <p:nvPr/>
                </p:nvSpPr>
                <p:spPr bwMode="auto">
                  <a:xfrm>
                    <a:off x="2933" y="2520"/>
                    <a:ext cx="10" cy="16"/>
                  </a:xfrm>
                  <a:custGeom>
                    <a:avLst/>
                    <a:gdLst>
                      <a:gd name="T0" fmla="*/ 10 w 10"/>
                      <a:gd name="T1" fmla="*/ 4 h 16"/>
                      <a:gd name="T2" fmla="*/ 0 w 10"/>
                      <a:gd name="T3" fmla="*/ 0 h 16"/>
                      <a:gd name="T4" fmla="*/ 0 w 10"/>
                      <a:gd name="T5" fmla="*/ 12 h 16"/>
                      <a:gd name="T6" fmla="*/ 10 w 10"/>
                      <a:gd name="T7" fmla="*/ 16 h 16"/>
                      <a:gd name="T8" fmla="*/ 10 w 10"/>
                      <a:gd name="T9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6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6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45" name="Freeform 271"/>
                  <p:cNvSpPr>
                    <a:spLocks/>
                  </p:cNvSpPr>
                  <p:nvPr/>
                </p:nvSpPr>
                <p:spPr bwMode="auto">
                  <a:xfrm>
                    <a:off x="2947" y="2494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10 w 19"/>
                      <a:gd name="T3" fmla="*/ 10 h 10"/>
                      <a:gd name="T4" fmla="*/ 0 w 19"/>
                      <a:gd name="T5" fmla="*/ 4 h 10"/>
                      <a:gd name="T6" fmla="*/ 10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46" name="Freeform 272"/>
                  <p:cNvSpPr>
                    <a:spLocks/>
                  </p:cNvSpPr>
                  <p:nvPr/>
                </p:nvSpPr>
                <p:spPr bwMode="auto">
                  <a:xfrm>
                    <a:off x="2957" y="2498"/>
                    <a:ext cx="9" cy="18"/>
                  </a:xfrm>
                  <a:custGeom>
                    <a:avLst/>
                    <a:gdLst>
                      <a:gd name="T0" fmla="*/ 0 w 9"/>
                      <a:gd name="T1" fmla="*/ 6 h 18"/>
                      <a:gd name="T2" fmla="*/ 9 w 9"/>
                      <a:gd name="T3" fmla="*/ 0 h 18"/>
                      <a:gd name="T4" fmla="*/ 9 w 9"/>
                      <a:gd name="T5" fmla="*/ 14 h 18"/>
                      <a:gd name="T6" fmla="*/ 0 w 9"/>
                      <a:gd name="T7" fmla="*/ 18 h 18"/>
                      <a:gd name="T8" fmla="*/ 0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47" name="Freeform 273"/>
                  <p:cNvSpPr>
                    <a:spLocks/>
                  </p:cNvSpPr>
                  <p:nvPr/>
                </p:nvSpPr>
                <p:spPr bwMode="auto">
                  <a:xfrm>
                    <a:off x="2947" y="2498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48" name="Freeform 274"/>
                  <p:cNvSpPr>
                    <a:spLocks/>
                  </p:cNvSpPr>
                  <p:nvPr/>
                </p:nvSpPr>
                <p:spPr bwMode="auto">
                  <a:xfrm>
                    <a:off x="3006" y="2540"/>
                    <a:ext cx="19" cy="9"/>
                  </a:xfrm>
                  <a:custGeom>
                    <a:avLst/>
                    <a:gdLst>
                      <a:gd name="T0" fmla="*/ 19 w 19"/>
                      <a:gd name="T1" fmla="*/ 4 h 9"/>
                      <a:gd name="T2" fmla="*/ 9 w 19"/>
                      <a:gd name="T3" fmla="*/ 9 h 9"/>
                      <a:gd name="T4" fmla="*/ 0 w 19"/>
                      <a:gd name="T5" fmla="*/ 4 h 9"/>
                      <a:gd name="T6" fmla="*/ 9 w 19"/>
                      <a:gd name="T7" fmla="*/ 0 h 9"/>
                      <a:gd name="T8" fmla="*/ 19 w 19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9">
                        <a:moveTo>
                          <a:pt x="19" y="4"/>
                        </a:moveTo>
                        <a:lnTo>
                          <a:pt x="9" y="9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49" name="Freeform 275"/>
                  <p:cNvSpPr>
                    <a:spLocks/>
                  </p:cNvSpPr>
                  <p:nvPr/>
                </p:nvSpPr>
                <p:spPr bwMode="auto">
                  <a:xfrm>
                    <a:off x="3006" y="2540"/>
                    <a:ext cx="19" cy="9"/>
                  </a:xfrm>
                  <a:custGeom>
                    <a:avLst/>
                    <a:gdLst>
                      <a:gd name="T0" fmla="*/ 19 w 19"/>
                      <a:gd name="T1" fmla="*/ 4 h 9"/>
                      <a:gd name="T2" fmla="*/ 9 w 19"/>
                      <a:gd name="T3" fmla="*/ 9 h 9"/>
                      <a:gd name="T4" fmla="*/ 0 w 19"/>
                      <a:gd name="T5" fmla="*/ 4 h 9"/>
                      <a:gd name="T6" fmla="*/ 9 w 19"/>
                      <a:gd name="T7" fmla="*/ 0 h 9"/>
                      <a:gd name="T8" fmla="*/ 19 w 19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9">
                        <a:moveTo>
                          <a:pt x="19" y="4"/>
                        </a:moveTo>
                        <a:lnTo>
                          <a:pt x="9" y="9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lnTo>
                          <a:pt x="19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50" name="Freeform 276"/>
                  <p:cNvSpPr>
                    <a:spLocks/>
                  </p:cNvSpPr>
                  <p:nvPr/>
                </p:nvSpPr>
                <p:spPr bwMode="auto">
                  <a:xfrm>
                    <a:off x="3015" y="2544"/>
                    <a:ext cx="10" cy="17"/>
                  </a:xfrm>
                  <a:custGeom>
                    <a:avLst/>
                    <a:gdLst>
                      <a:gd name="T0" fmla="*/ 0 w 10"/>
                      <a:gd name="T1" fmla="*/ 5 h 17"/>
                      <a:gd name="T2" fmla="*/ 10 w 10"/>
                      <a:gd name="T3" fmla="*/ 0 h 17"/>
                      <a:gd name="T4" fmla="*/ 10 w 10"/>
                      <a:gd name="T5" fmla="*/ 13 h 17"/>
                      <a:gd name="T6" fmla="*/ 0 w 10"/>
                      <a:gd name="T7" fmla="*/ 17 h 17"/>
                      <a:gd name="T8" fmla="*/ 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5"/>
                        </a:moveTo>
                        <a:lnTo>
                          <a:pt x="10" y="0"/>
                        </a:lnTo>
                        <a:lnTo>
                          <a:pt x="10" y="13"/>
                        </a:lnTo>
                        <a:lnTo>
                          <a:pt x="0" y="17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51" name="Freeform 277"/>
                  <p:cNvSpPr>
                    <a:spLocks/>
                  </p:cNvSpPr>
                  <p:nvPr/>
                </p:nvSpPr>
                <p:spPr bwMode="auto">
                  <a:xfrm>
                    <a:off x="3015" y="2544"/>
                    <a:ext cx="10" cy="17"/>
                  </a:xfrm>
                  <a:custGeom>
                    <a:avLst/>
                    <a:gdLst>
                      <a:gd name="T0" fmla="*/ 0 w 10"/>
                      <a:gd name="T1" fmla="*/ 5 h 17"/>
                      <a:gd name="T2" fmla="*/ 10 w 10"/>
                      <a:gd name="T3" fmla="*/ 0 h 17"/>
                      <a:gd name="T4" fmla="*/ 10 w 10"/>
                      <a:gd name="T5" fmla="*/ 13 h 17"/>
                      <a:gd name="T6" fmla="*/ 0 w 10"/>
                      <a:gd name="T7" fmla="*/ 17 h 17"/>
                      <a:gd name="T8" fmla="*/ 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5"/>
                        </a:moveTo>
                        <a:lnTo>
                          <a:pt x="10" y="0"/>
                        </a:lnTo>
                        <a:lnTo>
                          <a:pt x="10" y="13"/>
                        </a:lnTo>
                        <a:lnTo>
                          <a:pt x="0" y="17"/>
                        </a:lnTo>
                        <a:lnTo>
                          <a:pt x="0" y="5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52" name="Freeform 278"/>
                  <p:cNvSpPr>
                    <a:spLocks/>
                  </p:cNvSpPr>
                  <p:nvPr/>
                </p:nvSpPr>
                <p:spPr bwMode="auto">
                  <a:xfrm>
                    <a:off x="3006" y="2544"/>
                    <a:ext cx="9" cy="17"/>
                  </a:xfrm>
                  <a:custGeom>
                    <a:avLst/>
                    <a:gdLst>
                      <a:gd name="T0" fmla="*/ 9 w 9"/>
                      <a:gd name="T1" fmla="*/ 5 h 17"/>
                      <a:gd name="T2" fmla="*/ 0 w 9"/>
                      <a:gd name="T3" fmla="*/ 0 h 17"/>
                      <a:gd name="T4" fmla="*/ 0 w 9"/>
                      <a:gd name="T5" fmla="*/ 13 h 17"/>
                      <a:gd name="T6" fmla="*/ 9 w 9"/>
                      <a:gd name="T7" fmla="*/ 17 h 17"/>
                      <a:gd name="T8" fmla="*/ 9 w 9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9" y="5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9" y="17"/>
                        </a:lnTo>
                        <a:lnTo>
                          <a:pt x="9" y="5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53" name="Freeform 279"/>
                  <p:cNvSpPr>
                    <a:spLocks/>
                  </p:cNvSpPr>
                  <p:nvPr/>
                </p:nvSpPr>
                <p:spPr bwMode="auto">
                  <a:xfrm>
                    <a:off x="3006" y="2544"/>
                    <a:ext cx="9" cy="17"/>
                  </a:xfrm>
                  <a:custGeom>
                    <a:avLst/>
                    <a:gdLst>
                      <a:gd name="T0" fmla="*/ 9 w 9"/>
                      <a:gd name="T1" fmla="*/ 5 h 17"/>
                      <a:gd name="T2" fmla="*/ 0 w 9"/>
                      <a:gd name="T3" fmla="*/ 0 h 17"/>
                      <a:gd name="T4" fmla="*/ 0 w 9"/>
                      <a:gd name="T5" fmla="*/ 13 h 17"/>
                      <a:gd name="T6" fmla="*/ 9 w 9"/>
                      <a:gd name="T7" fmla="*/ 17 h 17"/>
                      <a:gd name="T8" fmla="*/ 9 w 9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9" y="5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9" y="17"/>
                        </a:lnTo>
                        <a:lnTo>
                          <a:pt x="9" y="5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54" name="Freeform 280"/>
                  <p:cNvSpPr>
                    <a:spLocks/>
                  </p:cNvSpPr>
                  <p:nvPr/>
                </p:nvSpPr>
                <p:spPr bwMode="auto">
                  <a:xfrm>
                    <a:off x="2960" y="2526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55" name="Freeform 281"/>
                  <p:cNvSpPr>
                    <a:spLocks/>
                  </p:cNvSpPr>
                  <p:nvPr/>
                </p:nvSpPr>
                <p:spPr bwMode="auto">
                  <a:xfrm>
                    <a:off x="2970" y="2530"/>
                    <a:ext cx="10" cy="17"/>
                  </a:xfrm>
                  <a:custGeom>
                    <a:avLst/>
                    <a:gdLst>
                      <a:gd name="T0" fmla="*/ 0 w 10"/>
                      <a:gd name="T1" fmla="*/ 6 h 17"/>
                      <a:gd name="T2" fmla="*/ 10 w 10"/>
                      <a:gd name="T3" fmla="*/ 0 h 17"/>
                      <a:gd name="T4" fmla="*/ 10 w 10"/>
                      <a:gd name="T5" fmla="*/ 14 h 17"/>
                      <a:gd name="T6" fmla="*/ 0 w 10"/>
                      <a:gd name="T7" fmla="*/ 17 h 17"/>
                      <a:gd name="T8" fmla="*/ 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56" name="Freeform 282"/>
                  <p:cNvSpPr>
                    <a:spLocks/>
                  </p:cNvSpPr>
                  <p:nvPr/>
                </p:nvSpPr>
                <p:spPr bwMode="auto">
                  <a:xfrm>
                    <a:off x="2960" y="2530"/>
                    <a:ext cx="10" cy="17"/>
                  </a:xfrm>
                  <a:custGeom>
                    <a:avLst/>
                    <a:gdLst>
                      <a:gd name="T0" fmla="*/ 10 w 10"/>
                      <a:gd name="T1" fmla="*/ 6 h 17"/>
                      <a:gd name="T2" fmla="*/ 0 w 10"/>
                      <a:gd name="T3" fmla="*/ 0 h 17"/>
                      <a:gd name="T4" fmla="*/ 0 w 10"/>
                      <a:gd name="T5" fmla="*/ 14 h 17"/>
                      <a:gd name="T6" fmla="*/ 10 w 10"/>
                      <a:gd name="T7" fmla="*/ 17 h 17"/>
                      <a:gd name="T8" fmla="*/ 1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7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57" name="Freeform 283"/>
                  <p:cNvSpPr>
                    <a:spLocks/>
                  </p:cNvSpPr>
                  <p:nvPr/>
                </p:nvSpPr>
                <p:spPr bwMode="auto">
                  <a:xfrm>
                    <a:off x="2929" y="2542"/>
                    <a:ext cx="20" cy="9"/>
                  </a:xfrm>
                  <a:custGeom>
                    <a:avLst/>
                    <a:gdLst>
                      <a:gd name="T0" fmla="*/ 20 w 20"/>
                      <a:gd name="T1" fmla="*/ 5 h 9"/>
                      <a:gd name="T2" fmla="*/ 10 w 20"/>
                      <a:gd name="T3" fmla="*/ 9 h 9"/>
                      <a:gd name="T4" fmla="*/ 0 w 20"/>
                      <a:gd name="T5" fmla="*/ 5 h 9"/>
                      <a:gd name="T6" fmla="*/ 10 w 20"/>
                      <a:gd name="T7" fmla="*/ 0 h 9"/>
                      <a:gd name="T8" fmla="*/ 20 w 20"/>
                      <a:gd name="T9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9">
                        <a:moveTo>
                          <a:pt x="20" y="5"/>
                        </a:moveTo>
                        <a:lnTo>
                          <a:pt x="10" y="9"/>
                        </a:lnTo>
                        <a:lnTo>
                          <a:pt x="0" y="5"/>
                        </a:lnTo>
                        <a:lnTo>
                          <a:pt x="10" y="0"/>
                        </a:lnTo>
                        <a:lnTo>
                          <a:pt x="20" y="5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58" name="Freeform 284"/>
                  <p:cNvSpPr>
                    <a:spLocks/>
                  </p:cNvSpPr>
                  <p:nvPr/>
                </p:nvSpPr>
                <p:spPr bwMode="auto">
                  <a:xfrm>
                    <a:off x="2939" y="2547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59" name="Freeform 285"/>
                  <p:cNvSpPr>
                    <a:spLocks/>
                  </p:cNvSpPr>
                  <p:nvPr/>
                </p:nvSpPr>
                <p:spPr bwMode="auto">
                  <a:xfrm>
                    <a:off x="2929" y="2547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60" name="Freeform 286"/>
                  <p:cNvSpPr>
                    <a:spLocks/>
                  </p:cNvSpPr>
                  <p:nvPr/>
                </p:nvSpPr>
                <p:spPr bwMode="auto">
                  <a:xfrm>
                    <a:off x="3006" y="2487"/>
                    <a:ext cx="19" cy="9"/>
                  </a:xfrm>
                  <a:custGeom>
                    <a:avLst/>
                    <a:gdLst>
                      <a:gd name="T0" fmla="*/ 19 w 19"/>
                      <a:gd name="T1" fmla="*/ 5 h 9"/>
                      <a:gd name="T2" fmla="*/ 9 w 19"/>
                      <a:gd name="T3" fmla="*/ 9 h 9"/>
                      <a:gd name="T4" fmla="*/ 0 w 19"/>
                      <a:gd name="T5" fmla="*/ 5 h 9"/>
                      <a:gd name="T6" fmla="*/ 9 w 19"/>
                      <a:gd name="T7" fmla="*/ 0 h 9"/>
                      <a:gd name="T8" fmla="*/ 19 w 19"/>
                      <a:gd name="T9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9">
                        <a:moveTo>
                          <a:pt x="19" y="5"/>
                        </a:moveTo>
                        <a:lnTo>
                          <a:pt x="9" y="9"/>
                        </a:lnTo>
                        <a:lnTo>
                          <a:pt x="0" y="5"/>
                        </a:lnTo>
                        <a:lnTo>
                          <a:pt x="9" y="0"/>
                        </a:lnTo>
                        <a:lnTo>
                          <a:pt x="19" y="5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61" name="Freeform 287"/>
                  <p:cNvSpPr>
                    <a:spLocks/>
                  </p:cNvSpPr>
                  <p:nvPr/>
                </p:nvSpPr>
                <p:spPr bwMode="auto">
                  <a:xfrm>
                    <a:off x="3006" y="2487"/>
                    <a:ext cx="19" cy="9"/>
                  </a:xfrm>
                  <a:custGeom>
                    <a:avLst/>
                    <a:gdLst>
                      <a:gd name="T0" fmla="*/ 19 w 19"/>
                      <a:gd name="T1" fmla="*/ 5 h 9"/>
                      <a:gd name="T2" fmla="*/ 9 w 19"/>
                      <a:gd name="T3" fmla="*/ 9 h 9"/>
                      <a:gd name="T4" fmla="*/ 0 w 19"/>
                      <a:gd name="T5" fmla="*/ 5 h 9"/>
                      <a:gd name="T6" fmla="*/ 9 w 19"/>
                      <a:gd name="T7" fmla="*/ 0 h 9"/>
                      <a:gd name="T8" fmla="*/ 19 w 19"/>
                      <a:gd name="T9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9">
                        <a:moveTo>
                          <a:pt x="19" y="5"/>
                        </a:moveTo>
                        <a:lnTo>
                          <a:pt x="9" y="9"/>
                        </a:lnTo>
                        <a:lnTo>
                          <a:pt x="0" y="5"/>
                        </a:lnTo>
                        <a:lnTo>
                          <a:pt x="9" y="0"/>
                        </a:lnTo>
                        <a:lnTo>
                          <a:pt x="19" y="5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62" name="Freeform 288"/>
                  <p:cNvSpPr>
                    <a:spLocks/>
                  </p:cNvSpPr>
                  <p:nvPr/>
                </p:nvSpPr>
                <p:spPr bwMode="auto">
                  <a:xfrm>
                    <a:off x="3015" y="2492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63" name="Freeform 289"/>
                  <p:cNvSpPr>
                    <a:spLocks/>
                  </p:cNvSpPr>
                  <p:nvPr/>
                </p:nvSpPr>
                <p:spPr bwMode="auto">
                  <a:xfrm>
                    <a:off x="3015" y="2492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64" name="Freeform 290"/>
                  <p:cNvSpPr>
                    <a:spLocks/>
                  </p:cNvSpPr>
                  <p:nvPr/>
                </p:nvSpPr>
                <p:spPr bwMode="auto">
                  <a:xfrm>
                    <a:off x="3006" y="2492"/>
                    <a:ext cx="9" cy="18"/>
                  </a:xfrm>
                  <a:custGeom>
                    <a:avLst/>
                    <a:gdLst>
                      <a:gd name="T0" fmla="*/ 9 w 9"/>
                      <a:gd name="T1" fmla="*/ 4 h 18"/>
                      <a:gd name="T2" fmla="*/ 0 w 9"/>
                      <a:gd name="T3" fmla="*/ 0 h 18"/>
                      <a:gd name="T4" fmla="*/ 0 w 9"/>
                      <a:gd name="T5" fmla="*/ 12 h 18"/>
                      <a:gd name="T6" fmla="*/ 9 w 9"/>
                      <a:gd name="T7" fmla="*/ 18 h 18"/>
                      <a:gd name="T8" fmla="*/ 9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9" y="18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65" name="Freeform 291"/>
                  <p:cNvSpPr>
                    <a:spLocks/>
                  </p:cNvSpPr>
                  <p:nvPr/>
                </p:nvSpPr>
                <p:spPr bwMode="auto">
                  <a:xfrm>
                    <a:off x="3006" y="2492"/>
                    <a:ext cx="9" cy="18"/>
                  </a:xfrm>
                  <a:custGeom>
                    <a:avLst/>
                    <a:gdLst>
                      <a:gd name="T0" fmla="*/ 9 w 9"/>
                      <a:gd name="T1" fmla="*/ 4 h 18"/>
                      <a:gd name="T2" fmla="*/ 0 w 9"/>
                      <a:gd name="T3" fmla="*/ 0 h 18"/>
                      <a:gd name="T4" fmla="*/ 0 w 9"/>
                      <a:gd name="T5" fmla="*/ 12 h 18"/>
                      <a:gd name="T6" fmla="*/ 9 w 9"/>
                      <a:gd name="T7" fmla="*/ 18 h 18"/>
                      <a:gd name="T8" fmla="*/ 9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9" y="18"/>
                        </a:lnTo>
                        <a:lnTo>
                          <a:pt x="9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66" name="Freeform 292"/>
                  <p:cNvSpPr>
                    <a:spLocks/>
                  </p:cNvSpPr>
                  <p:nvPr/>
                </p:nvSpPr>
                <p:spPr bwMode="auto">
                  <a:xfrm>
                    <a:off x="2964" y="2491"/>
                    <a:ext cx="20" cy="9"/>
                  </a:xfrm>
                  <a:custGeom>
                    <a:avLst/>
                    <a:gdLst>
                      <a:gd name="T0" fmla="*/ 20 w 20"/>
                      <a:gd name="T1" fmla="*/ 3 h 9"/>
                      <a:gd name="T2" fmla="*/ 10 w 20"/>
                      <a:gd name="T3" fmla="*/ 9 h 9"/>
                      <a:gd name="T4" fmla="*/ 0 w 20"/>
                      <a:gd name="T5" fmla="*/ 3 h 9"/>
                      <a:gd name="T6" fmla="*/ 10 w 20"/>
                      <a:gd name="T7" fmla="*/ 0 h 9"/>
                      <a:gd name="T8" fmla="*/ 20 w 20"/>
                      <a:gd name="T9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9">
                        <a:moveTo>
                          <a:pt x="20" y="3"/>
                        </a:moveTo>
                        <a:lnTo>
                          <a:pt x="10" y="9"/>
                        </a:lnTo>
                        <a:lnTo>
                          <a:pt x="0" y="3"/>
                        </a:lnTo>
                        <a:lnTo>
                          <a:pt x="10" y="0"/>
                        </a:lnTo>
                        <a:lnTo>
                          <a:pt x="20" y="3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67" name="Freeform 293"/>
                  <p:cNvSpPr>
                    <a:spLocks/>
                  </p:cNvSpPr>
                  <p:nvPr/>
                </p:nvSpPr>
                <p:spPr bwMode="auto">
                  <a:xfrm>
                    <a:off x="2974" y="2494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68" name="Freeform 294"/>
                  <p:cNvSpPr>
                    <a:spLocks/>
                  </p:cNvSpPr>
                  <p:nvPr/>
                </p:nvSpPr>
                <p:spPr bwMode="auto">
                  <a:xfrm>
                    <a:off x="2964" y="2494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69" name="Freeform 295"/>
                  <p:cNvSpPr>
                    <a:spLocks/>
                  </p:cNvSpPr>
                  <p:nvPr/>
                </p:nvSpPr>
                <p:spPr bwMode="auto">
                  <a:xfrm>
                    <a:off x="2998" y="2526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10 w 19"/>
                      <a:gd name="T3" fmla="*/ 10 h 10"/>
                      <a:gd name="T4" fmla="*/ 0 w 19"/>
                      <a:gd name="T5" fmla="*/ 6 h 10"/>
                      <a:gd name="T6" fmla="*/ 10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70" name="Freeform 296"/>
                  <p:cNvSpPr>
                    <a:spLocks/>
                  </p:cNvSpPr>
                  <p:nvPr/>
                </p:nvSpPr>
                <p:spPr bwMode="auto">
                  <a:xfrm>
                    <a:off x="2998" y="2526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10 w 19"/>
                      <a:gd name="T3" fmla="*/ 10 h 10"/>
                      <a:gd name="T4" fmla="*/ 0 w 19"/>
                      <a:gd name="T5" fmla="*/ 6 h 10"/>
                      <a:gd name="T6" fmla="*/ 10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19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71" name="Freeform 297"/>
                  <p:cNvSpPr>
                    <a:spLocks/>
                  </p:cNvSpPr>
                  <p:nvPr/>
                </p:nvSpPr>
                <p:spPr bwMode="auto">
                  <a:xfrm>
                    <a:off x="3008" y="2532"/>
                    <a:ext cx="9" cy="17"/>
                  </a:xfrm>
                  <a:custGeom>
                    <a:avLst/>
                    <a:gdLst>
                      <a:gd name="T0" fmla="*/ 0 w 9"/>
                      <a:gd name="T1" fmla="*/ 4 h 17"/>
                      <a:gd name="T2" fmla="*/ 9 w 9"/>
                      <a:gd name="T3" fmla="*/ 0 h 17"/>
                      <a:gd name="T4" fmla="*/ 9 w 9"/>
                      <a:gd name="T5" fmla="*/ 12 h 17"/>
                      <a:gd name="T6" fmla="*/ 0 w 9"/>
                      <a:gd name="T7" fmla="*/ 17 h 17"/>
                      <a:gd name="T8" fmla="*/ 0 w 9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2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72" name="Freeform 298"/>
                  <p:cNvSpPr>
                    <a:spLocks/>
                  </p:cNvSpPr>
                  <p:nvPr/>
                </p:nvSpPr>
                <p:spPr bwMode="auto">
                  <a:xfrm>
                    <a:off x="3008" y="2532"/>
                    <a:ext cx="9" cy="17"/>
                  </a:xfrm>
                  <a:custGeom>
                    <a:avLst/>
                    <a:gdLst>
                      <a:gd name="T0" fmla="*/ 0 w 9"/>
                      <a:gd name="T1" fmla="*/ 4 h 17"/>
                      <a:gd name="T2" fmla="*/ 9 w 9"/>
                      <a:gd name="T3" fmla="*/ 0 h 17"/>
                      <a:gd name="T4" fmla="*/ 9 w 9"/>
                      <a:gd name="T5" fmla="*/ 12 h 17"/>
                      <a:gd name="T6" fmla="*/ 0 w 9"/>
                      <a:gd name="T7" fmla="*/ 17 h 17"/>
                      <a:gd name="T8" fmla="*/ 0 w 9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2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73" name="Freeform 299"/>
                  <p:cNvSpPr>
                    <a:spLocks/>
                  </p:cNvSpPr>
                  <p:nvPr/>
                </p:nvSpPr>
                <p:spPr bwMode="auto">
                  <a:xfrm>
                    <a:off x="2998" y="2532"/>
                    <a:ext cx="10" cy="17"/>
                  </a:xfrm>
                  <a:custGeom>
                    <a:avLst/>
                    <a:gdLst>
                      <a:gd name="T0" fmla="*/ 10 w 10"/>
                      <a:gd name="T1" fmla="*/ 4 h 17"/>
                      <a:gd name="T2" fmla="*/ 0 w 10"/>
                      <a:gd name="T3" fmla="*/ 0 h 17"/>
                      <a:gd name="T4" fmla="*/ 0 w 10"/>
                      <a:gd name="T5" fmla="*/ 12 h 17"/>
                      <a:gd name="T6" fmla="*/ 10 w 10"/>
                      <a:gd name="T7" fmla="*/ 17 h 17"/>
                      <a:gd name="T8" fmla="*/ 1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7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74" name="Freeform 300"/>
                  <p:cNvSpPr>
                    <a:spLocks/>
                  </p:cNvSpPr>
                  <p:nvPr/>
                </p:nvSpPr>
                <p:spPr bwMode="auto">
                  <a:xfrm>
                    <a:off x="2998" y="2532"/>
                    <a:ext cx="10" cy="17"/>
                  </a:xfrm>
                  <a:custGeom>
                    <a:avLst/>
                    <a:gdLst>
                      <a:gd name="T0" fmla="*/ 10 w 10"/>
                      <a:gd name="T1" fmla="*/ 4 h 17"/>
                      <a:gd name="T2" fmla="*/ 0 w 10"/>
                      <a:gd name="T3" fmla="*/ 0 h 17"/>
                      <a:gd name="T4" fmla="*/ 0 w 10"/>
                      <a:gd name="T5" fmla="*/ 12 h 17"/>
                      <a:gd name="T6" fmla="*/ 10 w 10"/>
                      <a:gd name="T7" fmla="*/ 17 h 17"/>
                      <a:gd name="T8" fmla="*/ 1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7"/>
                        </a:lnTo>
                        <a:lnTo>
                          <a:pt x="1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75" name="Freeform 301"/>
                  <p:cNvSpPr>
                    <a:spLocks/>
                  </p:cNvSpPr>
                  <p:nvPr/>
                </p:nvSpPr>
                <p:spPr bwMode="auto">
                  <a:xfrm>
                    <a:off x="2994" y="2555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10 w 19"/>
                      <a:gd name="T3" fmla="*/ 10 h 10"/>
                      <a:gd name="T4" fmla="*/ 0 w 19"/>
                      <a:gd name="T5" fmla="*/ 4 h 10"/>
                      <a:gd name="T6" fmla="*/ 10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76" name="Freeform 302"/>
                  <p:cNvSpPr>
                    <a:spLocks/>
                  </p:cNvSpPr>
                  <p:nvPr/>
                </p:nvSpPr>
                <p:spPr bwMode="auto">
                  <a:xfrm>
                    <a:off x="2994" y="2555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10 w 19"/>
                      <a:gd name="T3" fmla="*/ 10 h 10"/>
                      <a:gd name="T4" fmla="*/ 0 w 19"/>
                      <a:gd name="T5" fmla="*/ 4 h 10"/>
                      <a:gd name="T6" fmla="*/ 10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9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77" name="Freeform 303"/>
                  <p:cNvSpPr>
                    <a:spLocks/>
                  </p:cNvSpPr>
                  <p:nvPr/>
                </p:nvSpPr>
                <p:spPr bwMode="auto">
                  <a:xfrm>
                    <a:off x="3004" y="2559"/>
                    <a:ext cx="9" cy="18"/>
                  </a:xfrm>
                  <a:custGeom>
                    <a:avLst/>
                    <a:gdLst>
                      <a:gd name="T0" fmla="*/ 0 w 9"/>
                      <a:gd name="T1" fmla="*/ 6 h 18"/>
                      <a:gd name="T2" fmla="*/ 9 w 9"/>
                      <a:gd name="T3" fmla="*/ 0 h 18"/>
                      <a:gd name="T4" fmla="*/ 9 w 9"/>
                      <a:gd name="T5" fmla="*/ 14 h 18"/>
                      <a:gd name="T6" fmla="*/ 0 w 9"/>
                      <a:gd name="T7" fmla="*/ 18 h 18"/>
                      <a:gd name="T8" fmla="*/ 0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78" name="Freeform 304"/>
                  <p:cNvSpPr>
                    <a:spLocks/>
                  </p:cNvSpPr>
                  <p:nvPr/>
                </p:nvSpPr>
                <p:spPr bwMode="auto">
                  <a:xfrm>
                    <a:off x="3004" y="2559"/>
                    <a:ext cx="9" cy="18"/>
                  </a:xfrm>
                  <a:custGeom>
                    <a:avLst/>
                    <a:gdLst>
                      <a:gd name="T0" fmla="*/ 0 w 9"/>
                      <a:gd name="T1" fmla="*/ 6 h 18"/>
                      <a:gd name="T2" fmla="*/ 9 w 9"/>
                      <a:gd name="T3" fmla="*/ 0 h 18"/>
                      <a:gd name="T4" fmla="*/ 9 w 9"/>
                      <a:gd name="T5" fmla="*/ 14 h 18"/>
                      <a:gd name="T6" fmla="*/ 0 w 9"/>
                      <a:gd name="T7" fmla="*/ 18 h 18"/>
                      <a:gd name="T8" fmla="*/ 0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79" name="Freeform 305"/>
                  <p:cNvSpPr>
                    <a:spLocks/>
                  </p:cNvSpPr>
                  <p:nvPr/>
                </p:nvSpPr>
                <p:spPr bwMode="auto">
                  <a:xfrm>
                    <a:off x="2994" y="2559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80" name="Freeform 306"/>
                  <p:cNvSpPr>
                    <a:spLocks/>
                  </p:cNvSpPr>
                  <p:nvPr/>
                </p:nvSpPr>
                <p:spPr bwMode="auto">
                  <a:xfrm>
                    <a:off x="2994" y="2559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81" name="Freeform 307"/>
                  <p:cNvSpPr>
                    <a:spLocks/>
                  </p:cNvSpPr>
                  <p:nvPr/>
                </p:nvSpPr>
                <p:spPr bwMode="auto">
                  <a:xfrm>
                    <a:off x="2951" y="2542"/>
                    <a:ext cx="19" cy="9"/>
                  </a:xfrm>
                  <a:custGeom>
                    <a:avLst/>
                    <a:gdLst>
                      <a:gd name="T0" fmla="*/ 19 w 19"/>
                      <a:gd name="T1" fmla="*/ 3 h 9"/>
                      <a:gd name="T2" fmla="*/ 9 w 19"/>
                      <a:gd name="T3" fmla="*/ 9 h 9"/>
                      <a:gd name="T4" fmla="*/ 0 w 19"/>
                      <a:gd name="T5" fmla="*/ 3 h 9"/>
                      <a:gd name="T6" fmla="*/ 9 w 19"/>
                      <a:gd name="T7" fmla="*/ 0 h 9"/>
                      <a:gd name="T8" fmla="*/ 19 w 19"/>
                      <a:gd name="T9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9">
                        <a:moveTo>
                          <a:pt x="19" y="3"/>
                        </a:moveTo>
                        <a:lnTo>
                          <a:pt x="9" y="9"/>
                        </a:lnTo>
                        <a:lnTo>
                          <a:pt x="0" y="3"/>
                        </a:lnTo>
                        <a:lnTo>
                          <a:pt x="9" y="0"/>
                        </a:lnTo>
                        <a:lnTo>
                          <a:pt x="19" y="3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82" name="Freeform 308"/>
                  <p:cNvSpPr>
                    <a:spLocks/>
                  </p:cNvSpPr>
                  <p:nvPr/>
                </p:nvSpPr>
                <p:spPr bwMode="auto">
                  <a:xfrm>
                    <a:off x="2960" y="2545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83" name="Freeform 309"/>
                  <p:cNvSpPr>
                    <a:spLocks/>
                  </p:cNvSpPr>
                  <p:nvPr/>
                </p:nvSpPr>
                <p:spPr bwMode="auto">
                  <a:xfrm>
                    <a:off x="2951" y="2545"/>
                    <a:ext cx="9" cy="18"/>
                  </a:xfrm>
                  <a:custGeom>
                    <a:avLst/>
                    <a:gdLst>
                      <a:gd name="T0" fmla="*/ 9 w 9"/>
                      <a:gd name="T1" fmla="*/ 6 h 18"/>
                      <a:gd name="T2" fmla="*/ 0 w 9"/>
                      <a:gd name="T3" fmla="*/ 0 h 18"/>
                      <a:gd name="T4" fmla="*/ 0 w 9"/>
                      <a:gd name="T5" fmla="*/ 14 h 18"/>
                      <a:gd name="T6" fmla="*/ 9 w 9"/>
                      <a:gd name="T7" fmla="*/ 18 h 18"/>
                      <a:gd name="T8" fmla="*/ 9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9" y="18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84" name="Freeform 310"/>
                  <p:cNvSpPr>
                    <a:spLocks/>
                  </p:cNvSpPr>
                  <p:nvPr/>
                </p:nvSpPr>
                <p:spPr bwMode="auto">
                  <a:xfrm>
                    <a:off x="3013" y="2518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85" name="Freeform 311"/>
                  <p:cNvSpPr>
                    <a:spLocks/>
                  </p:cNvSpPr>
                  <p:nvPr/>
                </p:nvSpPr>
                <p:spPr bwMode="auto">
                  <a:xfrm>
                    <a:off x="3013" y="2518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86" name="Freeform 312"/>
                  <p:cNvSpPr>
                    <a:spLocks/>
                  </p:cNvSpPr>
                  <p:nvPr/>
                </p:nvSpPr>
                <p:spPr bwMode="auto">
                  <a:xfrm>
                    <a:off x="3023" y="2522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87" name="Freeform 313"/>
                  <p:cNvSpPr>
                    <a:spLocks/>
                  </p:cNvSpPr>
                  <p:nvPr/>
                </p:nvSpPr>
                <p:spPr bwMode="auto">
                  <a:xfrm>
                    <a:off x="3023" y="2522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88" name="Freeform 314"/>
                  <p:cNvSpPr>
                    <a:spLocks/>
                  </p:cNvSpPr>
                  <p:nvPr/>
                </p:nvSpPr>
                <p:spPr bwMode="auto">
                  <a:xfrm>
                    <a:off x="3013" y="2522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89" name="Freeform 315"/>
                  <p:cNvSpPr>
                    <a:spLocks/>
                  </p:cNvSpPr>
                  <p:nvPr/>
                </p:nvSpPr>
                <p:spPr bwMode="auto">
                  <a:xfrm>
                    <a:off x="3013" y="2522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90" name="Freeform 316"/>
                  <p:cNvSpPr>
                    <a:spLocks/>
                  </p:cNvSpPr>
                  <p:nvPr/>
                </p:nvSpPr>
                <p:spPr bwMode="auto">
                  <a:xfrm>
                    <a:off x="3013" y="2551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91" name="Freeform 317"/>
                  <p:cNvSpPr>
                    <a:spLocks/>
                  </p:cNvSpPr>
                  <p:nvPr/>
                </p:nvSpPr>
                <p:spPr bwMode="auto">
                  <a:xfrm>
                    <a:off x="3013" y="2551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92" name="Freeform 318"/>
                  <p:cNvSpPr>
                    <a:spLocks/>
                  </p:cNvSpPr>
                  <p:nvPr/>
                </p:nvSpPr>
                <p:spPr bwMode="auto">
                  <a:xfrm>
                    <a:off x="3023" y="2555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93" name="Freeform 319"/>
                  <p:cNvSpPr>
                    <a:spLocks/>
                  </p:cNvSpPr>
                  <p:nvPr/>
                </p:nvSpPr>
                <p:spPr bwMode="auto">
                  <a:xfrm>
                    <a:off x="3023" y="2555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94" name="Freeform 320"/>
                  <p:cNvSpPr>
                    <a:spLocks/>
                  </p:cNvSpPr>
                  <p:nvPr/>
                </p:nvSpPr>
                <p:spPr bwMode="auto">
                  <a:xfrm>
                    <a:off x="3013" y="2555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95" name="Freeform 321"/>
                  <p:cNvSpPr>
                    <a:spLocks/>
                  </p:cNvSpPr>
                  <p:nvPr/>
                </p:nvSpPr>
                <p:spPr bwMode="auto">
                  <a:xfrm>
                    <a:off x="3013" y="2555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96" name="Freeform 322"/>
                  <p:cNvSpPr>
                    <a:spLocks/>
                  </p:cNvSpPr>
                  <p:nvPr/>
                </p:nvSpPr>
                <p:spPr bwMode="auto">
                  <a:xfrm>
                    <a:off x="2992" y="2481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10 w 19"/>
                      <a:gd name="T3" fmla="*/ 10 h 10"/>
                      <a:gd name="T4" fmla="*/ 0 w 19"/>
                      <a:gd name="T5" fmla="*/ 4 h 10"/>
                      <a:gd name="T6" fmla="*/ 10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97" name="Freeform 323"/>
                  <p:cNvSpPr>
                    <a:spLocks/>
                  </p:cNvSpPr>
                  <p:nvPr/>
                </p:nvSpPr>
                <p:spPr bwMode="auto">
                  <a:xfrm>
                    <a:off x="3002" y="2485"/>
                    <a:ext cx="9" cy="17"/>
                  </a:xfrm>
                  <a:custGeom>
                    <a:avLst/>
                    <a:gdLst>
                      <a:gd name="T0" fmla="*/ 0 w 9"/>
                      <a:gd name="T1" fmla="*/ 6 h 17"/>
                      <a:gd name="T2" fmla="*/ 9 w 9"/>
                      <a:gd name="T3" fmla="*/ 0 h 17"/>
                      <a:gd name="T4" fmla="*/ 9 w 9"/>
                      <a:gd name="T5" fmla="*/ 13 h 17"/>
                      <a:gd name="T6" fmla="*/ 0 w 9"/>
                      <a:gd name="T7" fmla="*/ 17 h 17"/>
                      <a:gd name="T8" fmla="*/ 0 w 9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3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98" name="Freeform 324"/>
                  <p:cNvSpPr>
                    <a:spLocks/>
                  </p:cNvSpPr>
                  <p:nvPr/>
                </p:nvSpPr>
                <p:spPr bwMode="auto">
                  <a:xfrm>
                    <a:off x="3002" y="2485"/>
                    <a:ext cx="9" cy="17"/>
                  </a:xfrm>
                  <a:custGeom>
                    <a:avLst/>
                    <a:gdLst>
                      <a:gd name="T0" fmla="*/ 0 w 9"/>
                      <a:gd name="T1" fmla="*/ 6 h 17"/>
                      <a:gd name="T2" fmla="*/ 9 w 9"/>
                      <a:gd name="T3" fmla="*/ 0 h 17"/>
                      <a:gd name="T4" fmla="*/ 9 w 9"/>
                      <a:gd name="T5" fmla="*/ 13 h 17"/>
                      <a:gd name="T6" fmla="*/ 0 w 9"/>
                      <a:gd name="T7" fmla="*/ 17 h 17"/>
                      <a:gd name="T8" fmla="*/ 0 w 9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3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899" name="Freeform 325"/>
                  <p:cNvSpPr>
                    <a:spLocks/>
                  </p:cNvSpPr>
                  <p:nvPr/>
                </p:nvSpPr>
                <p:spPr bwMode="auto">
                  <a:xfrm>
                    <a:off x="2992" y="2485"/>
                    <a:ext cx="10" cy="17"/>
                  </a:xfrm>
                  <a:custGeom>
                    <a:avLst/>
                    <a:gdLst>
                      <a:gd name="T0" fmla="*/ 10 w 10"/>
                      <a:gd name="T1" fmla="*/ 6 h 17"/>
                      <a:gd name="T2" fmla="*/ 0 w 10"/>
                      <a:gd name="T3" fmla="*/ 0 h 17"/>
                      <a:gd name="T4" fmla="*/ 0 w 10"/>
                      <a:gd name="T5" fmla="*/ 13 h 17"/>
                      <a:gd name="T6" fmla="*/ 10 w 10"/>
                      <a:gd name="T7" fmla="*/ 17 h 17"/>
                      <a:gd name="T8" fmla="*/ 1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0" y="17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00" name="Freeform 326"/>
                  <p:cNvSpPr>
                    <a:spLocks/>
                  </p:cNvSpPr>
                  <p:nvPr/>
                </p:nvSpPr>
                <p:spPr bwMode="auto">
                  <a:xfrm>
                    <a:off x="2992" y="2485"/>
                    <a:ext cx="10" cy="17"/>
                  </a:xfrm>
                  <a:custGeom>
                    <a:avLst/>
                    <a:gdLst>
                      <a:gd name="T0" fmla="*/ 10 w 10"/>
                      <a:gd name="T1" fmla="*/ 6 h 17"/>
                      <a:gd name="T2" fmla="*/ 0 w 10"/>
                      <a:gd name="T3" fmla="*/ 0 h 17"/>
                      <a:gd name="T4" fmla="*/ 0 w 10"/>
                      <a:gd name="T5" fmla="*/ 13 h 17"/>
                      <a:gd name="T6" fmla="*/ 10 w 10"/>
                      <a:gd name="T7" fmla="*/ 17 h 17"/>
                      <a:gd name="T8" fmla="*/ 1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0" y="17"/>
                        </a:lnTo>
                        <a:lnTo>
                          <a:pt x="1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01" name="Freeform 327"/>
                  <p:cNvSpPr>
                    <a:spLocks/>
                  </p:cNvSpPr>
                  <p:nvPr/>
                </p:nvSpPr>
                <p:spPr bwMode="auto">
                  <a:xfrm>
                    <a:off x="2957" y="2555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9 w 19"/>
                      <a:gd name="T3" fmla="*/ 10 h 10"/>
                      <a:gd name="T4" fmla="*/ 0 w 19"/>
                      <a:gd name="T5" fmla="*/ 4 h 10"/>
                      <a:gd name="T6" fmla="*/ 9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9" y="10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02" name="Freeform 328"/>
                  <p:cNvSpPr>
                    <a:spLocks/>
                  </p:cNvSpPr>
                  <p:nvPr/>
                </p:nvSpPr>
                <p:spPr bwMode="auto">
                  <a:xfrm>
                    <a:off x="2966" y="2559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03" name="Freeform 329"/>
                  <p:cNvSpPr>
                    <a:spLocks/>
                  </p:cNvSpPr>
                  <p:nvPr/>
                </p:nvSpPr>
                <p:spPr bwMode="auto">
                  <a:xfrm>
                    <a:off x="2957" y="2559"/>
                    <a:ext cx="9" cy="18"/>
                  </a:xfrm>
                  <a:custGeom>
                    <a:avLst/>
                    <a:gdLst>
                      <a:gd name="T0" fmla="*/ 9 w 9"/>
                      <a:gd name="T1" fmla="*/ 6 h 18"/>
                      <a:gd name="T2" fmla="*/ 0 w 9"/>
                      <a:gd name="T3" fmla="*/ 0 h 18"/>
                      <a:gd name="T4" fmla="*/ 0 w 9"/>
                      <a:gd name="T5" fmla="*/ 14 h 18"/>
                      <a:gd name="T6" fmla="*/ 9 w 9"/>
                      <a:gd name="T7" fmla="*/ 18 h 18"/>
                      <a:gd name="T8" fmla="*/ 9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9" y="18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3402" name="Picture 330"/>
                  <p:cNvPicPr>
                    <a:picLocks noChangeAspect="1" noChangeArrowheads="1"/>
                  </p:cNvPicPr>
                  <p:nvPr/>
                </p:nvPicPr>
                <p:blipFill>
                  <a:blip r:embed="rId6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08" y="2207"/>
                    <a:ext cx="88" cy="1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904" name="Freeform 331"/>
                  <p:cNvSpPr>
                    <a:spLocks/>
                  </p:cNvSpPr>
                  <p:nvPr/>
                </p:nvSpPr>
                <p:spPr bwMode="auto">
                  <a:xfrm>
                    <a:off x="3115" y="2182"/>
                    <a:ext cx="169" cy="79"/>
                  </a:xfrm>
                  <a:custGeom>
                    <a:avLst/>
                    <a:gdLst>
                      <a:gd name="T0" fmla="*/ 169 w 169"/>
                      <a:gd name="T1" fmla="*/ 43 h 79"/>
                      <a:gd name="T2" fmla="*/ 95 w 169"/>
                      <a:gd name="T3" fmla="*/ 0 h 79"/>
                      <a:gd name="T4" fmla="*/ 0 w 169"/>
                      <a:gd name="T5" fmla="*/ 36 h 79"/>
                      <a:gd name="T6" fmla="*/ 75 w 169"/>
                      <a:gd name="T7" fmla="*/ 79 h 79"/>
                      <a:gd name="T8" fmla="*/ 169 w 169"/>
                      <a:gd name="T9" fmla="*/ 4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9" h="79">
                        <a:moveTo>
                          <a:pt x="169" y="43"/>
                        </a:moveTo>
                        <a:lnTo>
                          <a:pt x="95" y="0"/>
                        </a:lnTo>
                        <a:lnTo>
                          <a:pt x="0" y="36"/>
                        </a:lnTo>
                        <a:lnTo>
                          <a:pt x="75" y="79"/>
                        </a:lnTo>
                        <a:lnTo>
                          <a:pt x="169" y="4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05" name="Freeform 332"/>
                  <p:cNvSpPr>
                    <a:spLocks/>
                  </p:cNvSpPr>
                  <p:nvPr/>
                </p:nvSpPr>
                <p:spPr bwMode="auto">
                  <a:xfrm>
                    <a:off x="3115" y="2182"/>
                    <a:ext cx="169" cy="79"/>
                  </a:xfrm>
                  <a:custGeom>
                    <a:avLst/>
                    <a:gdLst>
                      <a:gd name="T0" fmla="*/ 169 w 169"/>
                      <a:gd name="T1" fmla="*/ 43 h 79"/>
                      <a:gd name="T2" fmla="*/ 95 w 169"/>
                      <a:gd name="T3" fmla="*/ 0 h 79"/>
                      <a:gd name="T4" fmla="*/ 0 w 169"/>
                      <a:gd name="T5" fmla="*/ 36 h 79"/>
                      <a:gd name="T6" fmla="*/ 75 w 169"/>
                      <a:gd name="T7" fmla="*/ 79 h 79"/>
                      <a:gd name="T8" fmla="*/ 169 w 169"/>
                      <a:gd name="T9" fmla="*/ 4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9" h="79">
                        <a:moveTo>
                          <a:pt x="169" y="43"/>
                        </a:moveTo>
                        <a:lnTo>
                          <a:pt x="95" y="0"/>
                        </a:lnTo>
                        <a:lnTo>
                          <a:pt x="0" y="36"/>
                        </a:lnTo>
                        <a:lnTo>
                          <a:pt x="75" y="79"/>
                        </a:lnTo>
                        <a:lnTo>
                          <a:pt x="169" y="43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06" name="Freeform 333"/>
                  <p:cNvSpPr>
                    <a:spLocks/>
                  </p:cNvSpPr>
                  <p:nvPr/>
                </p:nvSpPr>
                <p:spPr bwMode="auto">
                  <a:xfrm>
                    <a:off x="3190" y="2225"/>
                    <a:ext cx="94" cy="191"/>
                  </a:xfrm>
                  <a:custGeom>
                    <a:avLst/>
                    <a:gdLst>
                      <a:gd name="T0" fmla="*/ 0 w 94"/>
                      <a:gd name="T1" fmla="*/ 191 h 191"/>
                      <a:gd name="T2" fmla="*/ 94 w 94"/>
                      <a:gd name="T3" fmla="*/ 156 h 191"/>
                      <a:gd name="T4" fmla="*/ 94 w 94"/>
                      <a:gd name="T5" fmla="*/ 0 h 191"/>
                      <a:gd name="T6" fmla="*/ 0 w 94"/>
                      <a:gd name="T7" fmla="*/ 36 h 191"/>
                      <a:gd name="T8" fmla="*/ 0 w 94"/>
                      <a:gd name="T9" fmla="*/ 191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4" h="191">
                        <a:moveTo>
                          <a:pt x="0" y="191"/>
                        </a:moveTo>
                        <a:lnTo>
                          <a:pt x="94" y="156"/>
                        </a:lnTo>
                        <a:lnTo>
                          <a:pt x="94" y="0"/>
                        </a:lnTo>
                        <a:lnTo>
                          <a:pt x="0" y="36"/>
                        </a:lnTo>
                        <a:lnTo>
                          <a:pt x="0" y="191"/>
                        </a:lnTo>
                        <a:close/>
                      </a:path>
                    </a:pathLst>
                  </a:custGeom>
                  <a:solidFill>
                    <a:srgbClr val="A8A8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07" name="Freeform 334"/>
                  <p:cNvSpPr>
                    <a:spLocks/>
                  </p:cNvSpPr>
                  <p:nvPr/>
                </p:nvSpPr>
                <p:spPr bwMode="auto">
                  <a:xfrm>
                    <a:off x="3190" y="2225"/>
                    <a:ext cx="94" cy="191"/>
                  </a:xfrm>
                  <a:custGeom>
                    <a:avLst/>
                    <a:gdLst>
                      <a:gd name="T0" fmla="*/ 0 w 94"/>
                      <a:gd name="T1" fmla="*/ 191 h 191"/>
                      <a:gd name="T2" fmla="*/ 94 w 94"/>
                      <a:gd name="T3" fmla="*/ 156 h 191"/>
                      <a:gd name="T4" fmla="*/ 94 w 94"/>
                      <a:gd name="T5" fmla="*/ 0 h 191"/>
                      <a:gd name="T6" fmla="*/ 0 w 94"/>
                      <a:gd name="T7" fmla="*/ 36 h 191"/>
                      <a:gd name="T8" fmla="*/ 0 w 94"/>
                      <a:gd name="T9" fmla="*/ 191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4" h="191">
                        <a:moveTo>
                          <a:pt x="0" y="191"/>
                        </a:moveTo>
                        <a:lnTo>
                          <a:pt x="94" y="156"/>
                        </a:lnTo>
                        <a:lnTo>
                          <a:pt x="94" y="0"/>
                        </a:lnTo>
                        <a:lnTo>
                          <a:pt x="0" y="36"/>
                        </a:lnTo>
                        <a:lnTo>
                          <a:pt x="0" y="191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3407" name="Picture 335"/>
                  <p:cNvPicPr>
                    <a:picLocks noChangeAspect="1" noChangeArrowheads="1"/>
                  </p:cNvPicPr>
                  <p:nvPr/>
                </p:nvPicPr>
                <p:blipFill>
                  <a:blip r:embed="rId6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25" y="2009"/>
                    <a:ext cx="71" cy="2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908" name="Freeform 336"/>
                  <p:cNvSpPr>
                    <a:spLocks/>
                  </p:cNvSpPr>
                  <p:nvPr/>
                </p:nvSpPr>
                <p:spPr bwMode="auto">
                  <a:xfrm>
                    <a:off x="3141" y="1996"/>
                    <a:ext cx="112" cy="51"/>
                  </a:xfrm>
                  <a:custGeom>
                    <a:avLst/>
                    <a:gdLst>
                      <a:gd name="T0" fmla="*/ 112 w 112"/>
                      <a:gd name="T1" fmla="*/ 27 h 51"/>
                      <a:gd name="T2" fmla="*/ 61 w 112"/>
                      <a:gd name="T3" fmla="*/ 0 h 51"/>
                      <a:gd name="T4" fmla="*/ 0 w 112"/>
                      <a:gd name="T5" fmla="*/ 23 h 51"/>
                      <a:gd name="T6" fmla="*/ 49 w 112"/>
                      <a:gd name="T7" fmla="*/ 51 h 51"/>
                      <a:gd name="T8" fmla="*/ 112 w 112"/>
                      <a:gd name="T9" fmla="*/ 27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51">
                        <a:moveTo>
                          <a:pt x="112" y="27"/>
                        </a:moveTo>
                        <a:lnTo>
                          <a:pt x="61" y="0"/>
                        </a:lnTo>
                        <a:lnTo>
                          <a:pt x="0" y="23"/>
                        </a:lnTo>
                        <a:lnTo>
                          <a:pt x="49" y="51"/>
                        </a:lnTo>
                        <a:lnTo>
                          <a:pt x="112" y="2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09" name="Freeform 337"/>
                  <p:cNvSpPr>
                    <a:spLocks/>
                  </p:cNvSpPr>
                  <p:nvPr/>
                </p:nvSpPr>
                <p:spPr bwMode="auto">
                  <a:xfrm>
                    <a:off x="3190" y="2023"/>
                    <a:ext cx="77" cy="226"/>
                  </a:xfrm>
                  <a:custGeom>
                    <a:avLst/>
                    <a:gdLst>
                      <a:gd name="T0" fmla="*/ 0 w 77"/>
                      <a:gd name="T1" fmla="*/ 226 h 226"/>
                      <a:gd name="T2" fmla="*/ 77 w 77"/>
                      <a:gd name="T3" fmla="*/ 197 h 226"/>
                      <a:gd name="T4" fmla="*/ 63 w 77"/>
                      <a:gd name="T5" fmla="*/ 0 h 226"/>
                      <a:gd name="T6" fmla="*/ 0 w 77"/>
                      <a:gd name="T7" fmla="*/ 24 h 226"/>
                      <a:gd name="T8" fmla="*/ 0 w 77"/>
                      <a:gd name="T9" fmla="*/ 226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226">
                        <a:moveTo>
                          <a:pt x="0" y="226"/>
                        </a:moveTo>
                        <a:lnTo>
                          <a:pt x="77" y="197"/>
                        </a:lnTo>
                        <a:lnTo>
                          <a:pt x="63" y="0"/>
                        </a:lnTo>
                        <a:lnTo>
                          <a:pt x="0" y="24"/>
                        </a:lnTo>
                        <a:lnTo>
                          <a:pt x="0" y="226"/>
                        </a:lnTo>
                        <a:close/>
                      </a:path>
                    </a:pathLst>
                  </a:custGeom>
                  <a:solidFill>
                    <a:srgbClr val="A8A8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10" name="Freeform 338"/>
                  <p:cNvSpPr>
                    <a:spLocks/>
                  </p:cNvSpPr>
                  <p:nvPr/>
                </p:nvSpPr>
                <p:spPr bwMode="auto">
                  <a:xfrm>
                    <a:off x="3190" y="2023"/>
                    <a:ext cx="77" cy="226"/>
                  </a:xfrm>
                  <a:custGeom>
                    <a:avLst/>
                    <a:gdLst>
                      <a:gd name="T0" fmla="*/ 0 w 77"/>
                      <a:gd name="T1" fmla="*/ 226 h 226"/>
                      <a:gd name="T2" fmla="*/ 77 w 77"/>
                      <a:gd name="T3" fmla="*/ 197 h 226"/>
                      <a:gd name="T4" fmla="*/ 63 w 77"/>
                      <a:gd name="T5" fmla="*/ 0 h 226"/>
                      <a:gd name="T6" fmla="*/ 0 w 77"/>
                      <a:gd name="T7" fmla="*/ 24 h 226"/>
                      <a:gd name="T8" fmla="*/ 0 w 77"/>
                      <a:gd name="T9" fmla="*/ 226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" h="226">
                        <a:moveTo>
                          <a:pt x="0" y="226"/>
                        </a:moveTo>
                        <a:lnTo>
                          <a:pt x="77" y="197"/>
                        </a:lnTo>
                        <a:lnTo>
                          <a:pt x="63" y="0"/>
                        </a:lnTo>
                        <a:lnTo>
                          <a:pt x="0" y="24"/>
                        </a:lnTo>
                        <a:lnTo>
                          <a:pt x="0" y="22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3411" name="Picture 339"/>
                  <p:cNvPicPr>
                    <a:picLocks noChangeAspect="1" noChangeArrowheads="1"/>
                  </p:cNvPicPr>
                  <p:nvPr/>
                </p:nvPicPr>
                <p:blipFill>
                  <a:blip r:embed="rId6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41" y="1938"/>
                    <a:ext cx="58" cy="1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911" name="Freeform 340"/>
                  <p:cNvSpPr>
                    <a:spLocks/>
                  </p:cNvSpPr>
                  <p:nvPr/>
                </p:nvSpPr>
                <p:spPr bwMode="auto">
                  <a:xfrm>
                    <a:off x="3190" y="1945"/>
                    <a:ext cx="53" cy="96"/>
                  </a:xfrm>
                  <a:custGeom>
                    <a:avLst/>
                    <a:gdLst>
                      <a:gd name="T0" fmla="*/ 0 w 53"/>
                      <a:gd name="T1" fmla="*/ 0 h 96"/>
                      <a:gd name="T2" fmla="*/ 53 w 53"/>
                      <a:gd name="T3" fmla="*/ 76 h 96"/>
                      <a:gd name="T4" fmla="*/ 0 w 53"/>
                      <a:gd name="T5" fmla="*/ 96 h 96"/>
                      <a:gd name="T6" fmla="*/ 0 w 53"/>
                      <a:gd name="T7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3" h="96">
                        <a:moveTo>
                          <a:pt x="0" y="0"/>
                        </a:moveTo>
                        <a:lnTo>
                          <a:pt x="53" y="7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8A8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12" name="Freeform 341"/>
                  <p:cNvSpPr>
                    <a:spLocks/>
                  </p:cNvSpPr>
                  <p:nvPr/>
                </p:nvSpPr>
                <p:spPr bwMode="auto">
                  <a:xfrm>
                    <a:off x="3217" y="2180"/>
                    <a:ext cx="93" cy="697"/>
                  </a:xfrm>
                  <a:custGeom>
                    <a:avLst/>
                    <a:gdLst>
                      <a:gd name="T0" fmla="*/ 0 w 93"/>
                      <a:gd name="T1" fmla="*/ 650 h 697"/>
                      <a:gd name="T2" fmla="*/ 93 w 93"/>
                      <a:gd name="T3" fmla="*/ 697 h 697"/>
                      <a:gd name="T4" fmla="*/ 93 w 93"/>
                      <a:gd name="T5" fmla="*/ 49 h 697"/>
                      <a:gd name="T6" fmla="*/ 0 w 93"/>
                      <a:gd name="T7" fmla="*/ 0 h 697"/>
                      <a:gd name="T8" fmla="*/ 0 w 93"/>
                      <a:gd name="T9" fmla="*/ 650 h 6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3" h="697">
                        <a:moveTo>
                          <a:pt x="0" y="650"/>
                        </a:moveTo>
                        <a:lnTo>
                          <a:pt x="93" y="697"/>
                        </a:lnTo>
                        <a:lnTo>
                          <a:pt x="93" y="49"/>
                        </a:lnTo>
                        <a:lnTo>
                          <a:pt x="0" y="0"/>
                        </a:lnTo>
                        <a:lnTo>
                          <a:pt x="0" y="650"/>
                        </a:lnTo>
                        <a:close/>
                      </a:path>
                    </a:pathLst>
                  </a:custGeom>
                  <a:solidFill>
                    <a:srgbClr val="E3E2E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13" name="Freeform 342"/>
                  <p:cNvSpPr>
                    <a:spLocks/>
                  </p:cNvSpPr>
                  <p:nvPr/>
                </p:nvSpPr>
                <p:spPr bwMode="auto">
                  <a:xfrm>
                    <a:off x="3217" y="2180"/>
                    <a:ext cx="93" cy="697"/>
                  </a:xfrm>
                  <a:custGeom>
                    <a:avLst/>
                    <a:gdLst>
                      <a:gd name="T0" fmla="*/ 0 w 93"/>
                      <a:gd name="T1" fmla="*/ 650 h 697"/>
                      <a:gd name="T2" fmla="*/ 93 w 93"/>
                      <a:gd name="T3" fmla="*/ 697 h 697"/>
                      <a:gd name="T4" fmla="*/ 93 w 93"/>
                      <a:gd name="T5" fmla="*/ 49 h 697"/>
                      <a:gd name="T6" fmla="*/ 0 w 93"/>
                      <a:gd name="T7" fmla="*/ 0 h 697"/>
                      <a:gd name="T8" fmla="*/ 0 w 93"/>
                      <a:gd name="T9" fmla="*/ 650 h 6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3" h="697">
                        <a:moveTo>
                          <a:pt x="0" y="650"/>
                        </a:moveTo>
                        <a:lnTo>
                          <a:pt x="93" y="697"/>
                        </a:lnTo>
                        <a:lnTo>
                          <a:pt x="93" y="49"/>
                        </a:lnTo>
                        <a:lnTo>
                          <a:pt x="0" y="0"/>
                        </a:lnTo>
                        <a:lnTo>
                          <a:pt x="0" y="65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14" name="Freeform 343"/>
                  <p:cNvSpPr>
                    <a:spLocks/>
                  </p:cNvSpPr>
                  <p:nvPr/>
                </p:nvSpPr>
                <p:spPr bwMode="auto">
                  <a:xfrm>
                    <a:off x="3217" y="2137"/>
                    <a:ext cx="199" cy="92"/>
                  </a:xfrm>
                  <a:custGeom>
                    <a:avLst/>
                    <a:gdLst>
                      <a:gd name="T0" fmla="*/ 108 w 199"/>
                      <a:gd name="T1" fmla="*/ 0 h 92"/>
                      <a:gd name="T2" fmla="*/ 199 w 199"/>
                      <a:gd name="T3" fmla="*/ 49 h 92"/>
                      <a:gd name="T4" fmla="*/ 93 w 199"/>
                      <a:gd name="T5" fmla="*/ 92 h 92"/>
                      <a:gd name="T6" fmla="*/ 0 w 199"/>
                      <a:gd name="T7" fmla="*/ 43 h 92"/>
                      <a:gd name="T8" fmla="*/ 108 w 199"/>
                      <a:gd name="T9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9" h="92">
                        <a:moveTo>
                          <a:pt x="108" y="0"/>
                        </a:moveTo>
                        <a:lnTo>
                          <a:pt x="199" y="49"/>
                        </a:lnTo>
                        <a:lnTo>
                          <a:pt x="93" y="92"/>
                        </a:lnTo>
                        <a:lnTo>
                          <a:pt x="0" y="43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15" name="Freeform 344"/>
                  <p:cNvSpPr>
                    <a:spLocks/>
                  </p:cNvSpPr>
                  <p:nvPr/>
                </p:nvSpPr>
                <p:spPr bwMode="auto">
                  <a:xfrm>
                    <a:off x="3310" y="2186"/>
                    <a:ext cx="108" cy="691"/>
                  </a:xfrm>
                  <a:custGeom>
                    <a:avLst/>
                    <a:gdLst>
                      <a:gd name="T0" fmla="*/ 108 w 108"/>
                      <a:gd name="T1" fmla="*/ 648 h 691"/>
                      <a:gd name="T2" fmla="*/ 0 w 108"/>
                      <a:gd name="T3" fmla="*/ 691 h 691"/>
                      <a:gd name="T4" fmla="*/ 0 w 108"/>
                      <a:gd name="T5" fmla="*/ 43 h 691"/>
                      <a:gd name="T6" fmla="*/ 106 w 108"/>
                      <a:gd name="T7" fmla="*/ 0 h 691"/>
                      <a:gd name="T8" fmla="*/ 108 w 108"/>
                      <a:gd name="T9" fmla="*/ 648 h 6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8" h="691">
                        <a:moveTo>
                          <a:pt x="108" y="648"/>
                        </a:moveTo>
                        <a:lnTo>
                          <a:pt x="0" y="691"/>
                        </a:lnTo>
                        <a:lnTo>
                          <a:pt x="0" y="43"/>
                        </a:lnTo>
                        <a:lnTo>
                          <a:pt x="106" y="0"/>
                        </a:lnTo>
                        <a:lnTo>
                          <a:pt x="108" y="648"/>
                        </a:lnTo>
                        <a:close/>
                      </a:path>
                    </a:pathLst>
                  </a:custGeom>
                  <a:solidFill>
                    <a:srgbClr val="A8A8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16" name="Freeform 345"/>
                  <p:cNvSpPr>
                    <a:spLocks/>
                  </p:cNvSpPr>
                  <p:nvPr/>
                </p:nvSpPr>
                <p:spPr bwMode="auto">
                  <a:xfrm>
                    <a:off x="3310" y="2186"/>
                    <a:ext cx="108" cy="691"/>
                  </a:xfrm>
                  <a:custGeom>
                    <a:avLst/>
                    <a:gdLst>
                      <a:gd name="T0" fmla="*/ 108 w 108"/>
                      <a:gd name="T1" fmla="*/ 648 h 691"/>
                      <a:gd name="T2" fmla="*/ 0 w 108"/>
                      <a:gd name="T3" fmla="*/ 691 h 691"/>
                      <a:gd name="T4" fmla="*/ 0 w 108"/>
                      <a:gd name="T5" fmla="*/ 43 h 691"/>
                      <a:gd name="T6" fmla="*/ 106 w 108"/>
                      <a:gd name="T7" fmla="*/ 0 h 691"/>
                      <a:gd name="T8" fmla="*/ 108 w 108"/>
                      <a:gd name="T9" fmla="*/ 648 h 6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8" h="691">
                        <a:moveTo>
                          <a:pt x="108" y="648"/>
                        </a:moveTo>
                        <a:lnTo>
                          <a:pt x="0" y="691"/>
                        </a:lnTo>
                        <a:lnTo>
                          <a:pt x="0" y="43"/>
                        </a:lnTo>
                        <a:lnTo>
                          <a:pt x="106" y="0"/>
                        </a:lnTo>
                        <a:lnTo>
                          <a:pt x="108" y="648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17" name="Freeform 346"/>
                  <p:cNvSpPr>
                    <a:spLocks/>
                  </p:cNvSpPr>
                  <p:nvPr/>
                </p:nvSpPr>
                <p:spPr bwMode="auto">
                  <a:xfrm>
                    <a:off x="3231" y="2214"/>
                    <a:ext cx="10" cy="159"/>
                  </a:xfrm>
                  <a:custGeom>
                    <a:avLst/>
                    <a:gdLst>
                      <a:gd name="T0" fmla="*/ 0 w 10"/>
                      <a:gd name="T1" fmla="*/ 0 h 159"/>
                      <a:gd name="T2" fmla="*/ 0 w 10"/>
                      <a:gd name="T3" fmla="*/ 159 h 159"/>
                      <a:gd name="T4" fmla="*/ 10 w 10"/>
                      <a:gd name="T5" fmla="*/ 155 h 159"/>
                      <a:gd name="T6" fmla="*/ 10 w 10"/>
                      <a:gd name="T7" fmla="*/ 4 h 159"/>
                      <a:gd name="T8" fmla="*/ 0 w 10"/>
                      <a:gd name="T9" fmla="*/ 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59">
                        <a:moveTo>
                          <a:pt x="0" y="0"/>
                        </a:moveTo>
                        <a:lnTo>
                          <a:pt x="0" y="159"/>
                        </a:lnTo>
                        <a:lnTo>
                          <a:pt x="10" y="155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E9E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18" name="Freeform 347"/>
                  <p:cNvSpPr>
                    <a:spLocks/>
                  </p:cNvSpPr>
                  <p:nvPr/>
                </p:nvSpPr>
                <p:spPr bwMode="auto">
                  <a:xfrm>
                    <a:off x="3231" y="2214"/>
                    <a:ext cx="10" cy="159"/>
                  </a:xfrm>
                  <a:custGeom>
                    <a:avLst/>
                    <a:gdLst>
                      <a:gd name="T0" fmla="*/ 0 w 10"/>
                      <a:gd name="T1" fmla="*/ 0 h 159"/>
                      <a:gd name="T2" fmla="*/ 0 w 10"/>
                      <a:gd name="T3" fmla="*/ 159 h 159"/>
                      <a:gd name="T4" fmla="*/ 10 w 10"/>
                      <a:gd name="T5" fmla="*/ 155 h 159"/>
                      <a:gd name="T6" fmla="*/ 10 w 10"/>
                      <a:gd name="T7" fmla="*/ 4 h 159"/>
                      <a:gd name="T8" fmla="*/ 0 w 10"/>
                      <a:gd name="T9" fmla="*/ 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59">
                        <a:moveTo>
                          <a:pt x="0" y="0"/>
                        </a:moveTo>
                        <a:lnTo>
                          <a:pt x="0" y="159"/>
                        </a:lnTo>
                        <a:lnTo>
                          <a:pt x="10" y="155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19" name="Freeform 348"/>
                  <p:cNvSpPr>
                    <a:spLocks noEditPoints="1"/>
                  </p:cNvSpPr>
                  <p:nvPr/>
                </p:nvSpPr>
                <p:spPr bwMode="auto">
                  <a:xfrm>
                    <a:off x="3259" y="2227"/>
                    <a:ext cx="9" cy="603"/>
                  </a:xfrm>
                  <a:custGeom>
                    <a:avLst/>
                    <a:gdLst>
                      <a:gd name="T0" fmla="*/ 9 w 9"/>
                      <a:gd name="T1" fmla="*/ 597 h 603"/>
                      <a:gd name="T2" fmla="*/ 4 w 9"/>
                      <a:gd name="T3" fmla="*/ 599 h 603"/>
                      <a:gd name="T4" fmla="*/ 9 w 9"/>
                      <a:gd name="T5" fmla="*/ 603 h 603"/>
                      <a:gd name="T6" fmla="*/ 9 w 9"/>
                      <a:gd name="T7" fmla="*/ 597 h 603"/>
                      <a:gd name="T8" fmla="*/ 0 w 9"/>
                      <a:gd name="T9" fmla="*/ 0 h 603"/>
                      <a:gd name="T10" fmla="*/ 0 w 9"/>
                      <a:gd name="T11" fmla="*/ 134 h 603"/>
                      <a:gd name="T12" fmla="*/ 9 w 9"/>
                      <a:gd name="T13" fmla="*/ 130 h 603"/>
                      <a:gd name="T14" fmla="*/ 9 w 9"/>
                      <a:gd name="T15" fmla="*/ 6 h 603"/>
                      <a:gd name="T16" fmla="*/ 0 w 9"/>
                      <a:gd name="T17" fmla="*/ 0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603">
                        <a:moveTo>
                          <a:pt x="9" y="597"/>
                        </a:moveTo>
                        <a:lnTo>
                          <a:pt x="4" y="599"/>
                        </a:lnTo>
                        <a:lnTo>
                          <a:pt x="9" y="603"/>
                        </a:lnTo>
                        <a:lnTo>
                          <a:pt x="9" y="597"/>
                        </a:lnTo>
                        <a:close/>
                        <a:moveTo>
                          <a:pt x="0" y="0"/>
                        </a:moveTo>
                        <a:lnTo>
                          <a:pt x="0" y="134"/>
                        </a:lnTo>
                        <a:lnTo>
                          <a:pt x="9" y="130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E9E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20" name="Freeform 349"/>
                  <p:cNvSpPr>
                    <a:spLocks noEditPoints="1"/>
                  </p:cNvSpPr>
                  <p:nvPr/>
                </p:nvSpPr>
                <p:spPr bwMode="auto">
                  <a:xfrm>
                    <a:off x="3259" y="2227"/>
                    <a:ext cx="9" cy="603"/>
                  </a:xfrm>
                  <a:custGeom>
                    <a:avLst/>
                    <a:gdLst>
                      <a:gd name="T0" fmla="*/ 9 w 9"/>
                      <a:gd name="T1" fmla="*/ 597 h 603"/>
                      <a:gd name="T2" fmla="*/ 4 w 9"/>
                      <a:gd name="T3" fmla="*/ 599 h 603"/>
                      <a:gd name="T4" fmla="*/ 9 w 9"/>
                      <a:gd name="T5" fmla="*/ 603 h 603"/>
                      <a:gd name="T6" fmla="*/ 9 w 9"/>
                      <a:gd name="T7" fmla="*/ 597 h 603"/>
                      <a:gd name="T8" fmla="*/ 0 w 9"/>
                      <a:gd name="T9" fmla="*/ 0 h 603"/>
                      <a:gd name="T10" fmla="*/ 0 w 9"/>
                      <a:gd name="T11" fmla="*/ 134 h 603"/>
                      <a:gd name="T12" fmla="*/ 9 w 9"/>
                      <a:gd name="T13" fmla="*/ 130 h 603"/>
                      <a:gd name="T14" fmla="*/ 9 w 9"/>
                      <a:gd name="T15" fmla="*/ 6 h 603"/>
                      <a:gd name="T16" fmla="*/ 0 w 9"/>
                      <a:gd name="T17" fmla="*/ 0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603">
                        <a:moveTo>
                          <a:pt x="9" y="597"/>
                        </a:moveTo>
                        <a:lnTo>
                          <a:pt x="4" y="599"/>
                        </a:lnTo>
                        <a:lnTo>
                          <a:pt x="9" y="603"/>
                        </a:lnTo>
                        <a:lnTo>
                          <a:pt x="9" y="597"/>
                        </a:lnTo>
                        <a:moveTo>
                          <a:pt x="0" y="0"/>
                        </a:moveTo>
                        <a:lnTo>
                          <a:pt x="0" y="134"/>
                        </a:lnTo>
                        <a:lnTo>
                          <a:pt x="9" y="130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21" name="Freeform 350"/>
                  <p:cNvSpPr>
                    <a:spLocks/>
                  </p:cNvSpPr>
                  <p:nvPr/>
                </p:nvSpPr>
                <p:spPr bwMode="auto">
                  <a:xfrm>
                    <a:off x="3286" y="2243"/>
                    <a:ext cx="10" cy="603"/>
                  </a:xfrm>
                  <a:custGeom>
                    <a:avLst/>
                    <a:gdLst>
                      <a:gd name="T0" fmla="*/ 0 w 10"/>
                      <a:gd name="T1" fmla="*/ 0 h 603"/>
                      <a:gd name="T2" fmla="*/ 0 w 10"/>
                      <a:gd name="T3" fmla="*/ 597 h 603"/>
                      <a:gd name="T4" fmla="*/ 10 w 10"/>
                      <a:gd name="T5" fmla="*/ 603 h 603"/>
                      <a:gd name="T6" fmla="*/ 10 w 10"/>
                      <a:gd name="T7" fmla="*/ 4 h 603"/>
                      <a:gd name="T8" fmla="*/ 0 w 10"/>
                      <a:gd name="T9" fmla="*/ 0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603">
                        <a:moveTo>
                          <a:pt x="0" y="0"/>
                        </a:moveTo>
                        <a:lnTo>
                          <a:pt x="0" y="597"/>
                        </a:lnTo>
                        <a:lnTo>
                          <a:pt x="10" y="603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E9E9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22" name="Freeform 351"/>
                  <p:cNvSpPr>
                    <a:spLocks/>
                  </p:cNvSpPr>
                  <p:nvPr/>
                </p:nvSpPr>
                <p:spPr bwMode="auto">
                  <a:xfrm>
                    <a:off x="3286" y="2243"/>
                    <a:ext cx="10" cy="603"/>
                  </a:xfrm>
                  <a:custGeom>
                    <a:avLst/>
                    <a:gdLst>
                      <a:gd name="T0" fmla="*/ 0 w 10"/>
                      <a:gd name="T1" fmla="*/ 0 h 603"/>
                      <a:gd name="T2" fmla="*/ 0 w 10"/>
                      <a:gd name="T3" fmla="*/ 597 h 603"/>
                      <a:gd name="T4" fmla="*/ 10 w 10"/>
                      <a:gd name="T5" fmla="*/ 603 h 603"/>
                      <a:gd name="T6" fmla="*/ 10 w 10"/>
                      <a:gd name="T7" fmla="*/ 4 h 603"/>
                      <a:gd name="T8" fmla="*/ 0 w 10"/>
                      <a:gd name="T9" fmla="*/ 0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603">
                        <a:moveTo>
                          <a:pt x="0" y="0"/>
                        </a:moveTo>
                        <a:lnTo>
                          <a:pt x="0" y="597"/>
                        </a:lnTo>
                        <a:lnTo>
                          <a:pt x="10" y="603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23" name="Freeform 352"/>
                  <p:cNvSpPr>
                    <a:spLocks/>
                  </p:cNvSpPr>
                  <p:nvPr/>
                </p:nvSpPr>
                <p:spPr bwMode="auto">
                  <a:xfrm>
                    <a:off x="3390" y="2218"/>
                    <a:ext cx="12" cy="326"/>
                  </a:xfrm>
                  <a:custGeom>
                    <a:avLst/>
                    <a:gdLst>
                      <a:gd name="T0" fmla="*/ 12 w 12"/>
                      <a:gd name="T1" fmla="*/ 0 h 326"/>
                      <a:gd name="T2" fmla="*/ 0 w 12"/>
                      <a:gd name="T3" fmla="*/ 4 h 326"/>
                      <a:gd name="T4" fmla="*/ 0 w 12"/>
                      <a:gd name="T5" fmla="*/ 320 h 326"/>
                      <a:gd name="T6" fmla="*/ 12 w 12"/>
                      <a:gd name="T7" fmla="*/ 326 h 326"/>
                      <a:gd name="T8" fmla="*/ 12 w 12"/>
                      <a:gd name="T9" fmla="*/ 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326">
                        <a:moveTo>
                          <a:pt x="12" y="0"/>
                        </a:moveTo>
                        <a:lnTo>
                          <a:pt x="0" y="4"/>
                        </a:lnTo>
                        <a:lnTo>
                          <a:pt x="0" y="320"/>
                        </a:lnTo>
                        <a:lnTo>
                          <a:pt x="12" y="326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7575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24" name="Freeform 353"/>
                  <p:cNvSpPr>
                    <a:spLocks/>
                  </p:cNvSpPr>
                  <p:nvPr/>
                </p:nvSpPr>
                <p:spPr bwMode="auto">
                  <a:xfrm>
                    <a:off x="3390" y="2218"/>
                    <a:ext cx="12" cy="326"/>
                  </a:xfrm>
                  <a:custGeom>
                    <a:avLst/>
                    <a:gdLst>
                      <a:gd name="T0" fmla="*/ 12 w 12"/>
                      <a:gd name="T1" fmla="*/ 0 h 326"/>
                      <a:gd name="T2" fmla="*/ 0 w 12"/>
                      <a:gd name="T3" fmla="*/ 4 h 326"/>
                      <a:gd name="T4" fmla="*/ 0 w 12"/>
                      <a:gd name="T5" fmla="*/ 320 h 326"/>
                      <a:gd name="T6" fmla="*/ 12 w 12"/>
                      <a:gd name="T7" fmla="*/ 326 h 326"/>
                      <a:gd name="T8" fmla="*/ 12 w 12"/>
                      <a:gd name="T9" fmla="*/ 0 h 3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326">
                        <a:moveTo>
                          <a:pt x="12" y="0"/>
                        </a:moveTo>
                        <a:lnTo>
                          <a:pt x="0" y="4"/>
                        </a:lnTo>
                        <a:lnTo>
                          <a:pt x="0" y="320"/>
                        </a:lnTo>
                        <a:lnTo>
                          <a:pt x="12" y="326"/>
                        </a:lnTo>
                        <a:lnTo>
                          <a:pt x="1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25" name="Freeform 354"/>
                  <p:cNvSpPr>
                    <a:spLocks/>
                  </p:cNvSpPr>
                  <p:nvPr/>
                </p:nvSpPr>
                <p:spPr bwMode="auto">
                  <a:xfrm>
                    <a:off x="3357" y="2229"/>
                    <a:ext cx="12" cy="448"/>
                  </a:xfrm>
                  <a:custGeom>
                    <a:avLst/>
                    <a:gdLst>
                      <a:gd name="T0" fmla="*/ 12 w 12"/>
                      <a:gd name="T1" fmla="*/ 0 h 448"/>
                      <a:gd name="T2" fmla="*/ 0 w 12"/>
                      <a:gd name="T3" fmla="*/ 6 h 448"/>
                      <a:gd name="T4" fmla="*/ 0 w 12"/>
                      <a:gd name="T5" fmla="*/ 448 h 448"/>
                      <a:gd name="T6" fmla="*/ 10 w 12"/>
                      <a:gd name="T7" fmla="*/ 444 h 448"/>
                      <a:gd name="T8" fmla="*/ 10 w 12"/>
                      <a:gd name="T9" fmla="*/ 297 h 448"/>
                      <a:gd name="T10" fmla="*/ 12 w 12"/>
                      <a:gd name="T11" fmla="*/ 299 h 448"/>
                      <a:gd name="T12" fmla="*/ 12 w 12"/>
                      <a:gd name="T13" fmla="*/ 0 h 4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448">
                        <a:moveTo>
                          <a:pt x="12" y="0"/>
                        </a:moveTo>
                        <a:lnTo>
                          <a:pt x="0" y="6"/>
                        </a:lnTo>
                        <a:lnTo>
                          <a:pt x="0" y="448"/>
                        </a:lnTo>
                        <a:lnTo>
                          <a:pt x="10" y="444"/>
                        </a:lnTo>
                        <a:lnTo>
                          <a:pt x="10" y="297"/>
                        </a:lnTo>
                        <a:lnTo>
                          <a:pt x="12" y="29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7575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26" name="Freeform 355"/>
                  <p:cNvSpPr>
                    <a:spLocks/>
                  </p:cNvSpPr>
                  <p:nvPr/>
                </p:nvSpPr>
                <p:spPr bwMode="auto">
                  <a:xfrm>
                    <a:off x="3357" y="2229"/>
                    <a:ext cx="12" cy="448"/>
                  </a:xfrm>
                  <a:custGeom>
                    <a:avLst/>
                    <a:gdLst>
                      <a:gd name="T0" fmla="*/ 12 w 12"/>
                      <a:gd name="T1" fmla="*/ 0 h 448"/>
                      <a:gd name="T2" fmla="*/ 0 w 12"/>
                      <a:gd name="T3" fmla="*/ 6 h 448"/>
                      <a:gd name="T4" fmla="*/ 0 w 12"/>
                      <a:gd name="T5" fmla="*/ 448 h 448"/>
                      <a:gd name="T6" fmla="*/ 10 w 12"/>
                      <a:gd name="T7" fmla="*/ 444 h 448"/>
                      <a:gd name="T8" fmla="*/ 10 w 12"/>
                      <a:gd name="T9" fmla="*/ 297 h 448"/>
                      <a:gd name="T10" fmla="*/ 12 w 12"/>
                      <a:gd name="T11" fmla="*/ 299 h 448"/>
                      <a:gd name="T12" fmla="*/ 12 w 12"/>
                      <a:gd name="T13" fmla="*/ 0 h 4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448">
                        <a:moveTo>
                          <a:pt x="12" y="0"/>
                        </a:moveTo>
                        <a:lnTo>
                          <a:pt x="0" y="6"/>
                        </a:lnTo>
                        <a:lnTo>
                          <a:pt x="0" y="448"/>
                        </a:lnTo>
                        <a:lnTo>
                          <a:pt x="10" y="444"/>
                        </a:lnTo>
                        <a:lnTo>
                          <a:pt x="10" y="297"/>
                        </a:lnTo>
                        <a:lnTo>
                          <a:pt x="12" y="299"/>
                        </a:lnTo>
                        <a:lnTo>
                          <a:pt x="1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27" name="Freeform 356"/>
                  <p:cNvSpPr>
                    <a:spLocks/>
                  </p:cNvSpPr>
                  <p:nvPr/>
                </p:nvSpPr>
                <p:spPr bwMode="auto">
                  <a:xfrm>
                    <a:off x="3323" y="2243"/>
                    <a:ext cx="14" cy="603"/>
                  </a:xfrm>
                  <a:custGeom>
                    <a:avLst/>
                    <a:gdLst>
                      <a:gd name="T0" fmla="*/ 14 w 14"/>
                      <a:gd name="T1" fmla="*/ 0 h 603"/>
                      <a:gd name="T2" fmla="*/ 0 w 14"/>
                      <a:gd name="T3" fmla="*/ 6 h 603"/>
                      <a:gd name="T4" fmla="*/ 0 w 14"/>
                      <a:gd name="T5" fmla="*/ 603 h 603"/>
                      <a:gd name="T6" fmla="*/ 14 w 14"/>
                      <a:gd name="T7" fmla="*/ 597 h 603"/>
                      <a:gd name="T8" fmla="*/ 14 w 14"/>
                      <a:gd name="T9" fmla="*/ 595 h 603"/>
                      <a:gd name="T10" fmla="*/ 14 w 14"/>
                      <a:gd name="T11" fmla="*/ 595 h 603"/>
                      <a:gd name="T12" fmla="*/ 14 w 14"/>
                      <a:gd name="T13" fmla="*/ 595 h 603"/>
                      <a:gd name="T14" fmla="*/ 14 w 14"/>
                      <a:gd name="T15" fmla="*/ 0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603">
                        <a:moveTo>
                          <a:pt x="14" y="0"/>
                        </a:moveTo>
                        <a:lnTo>
                          <a:pt x="0" y="6"/>
                        </a:lnTo>
                        <a:lnTo>
                          <a:pt x="0" y="603"/>
                        </a:lnTo>
                        <a:lnTo>
                          <a:pt x="14" y="597"/>
                        </a:lnTo>
                        <a:lnTo>
                          <a:pt x="14" y="595"/>
                        </a:lnTo>
                        <a:lnTo>
                          <a:pt x="14" y="595"/>
                        </a:lnTo>
                        <a:lnTo>
                          <a:pt x="14" y="59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75757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28" name="Freeform 357"/>
                  <p:cNvSpPr>
                    <a:spLocks/>
                  </p:cNvSpPr>
                  <p:nvPr/>
                </p:nvSpPr>
                <p:spPr bwMode="auto">
                  <a:xfrm>
                    <a:off x="3323" y="2243"/>
                    <a:ext cx="14" cy="603"/>
                  </a:xfrm>
                  <a:custGeom>
                    <a:avLst/>
                    <a:gdLst>
                      <a:gd name="T0" fmla="*/ 14 w 14"/>
                      <a:gd name="T1" fmla="*/ 0 h 603"/>
                      <a:gd name="T2" fmla="*/ 0 w 14"/>
                      <a:gd name="T3" fmla="*/ 6 h 603"/>
                      <a:gd name="T4" fmla="*/ 0 w 14"/>
                      <a:gd name="T5" fmla="*/ 603 h 603"/>
                      <a:gd name="T6" fmla="*/ 14 w 14"/>
                      <a:gd name="T7" fmla="*/ 597 h 603"/>
                      <a:gd name="T8" fmla="*/ 14 w 14"/>
                      <a:gd name="T9" fmla="*/ 595 h 603"/>
                      <a:gd name="T10" fmla="*/ 14 w 14"/>
                      <a:gd name="T11" fmla="*/ 595 h 603"/>
                      <a:gd name="T12" fmla="*/ 14 w 14"/>
                      <a:gd name="T13" fmla="*/ 595 h 603"/>
                      <a:gd name="T14" fmla="*/ 14 w 14"/>
                      <a:gd name="T15" fmla="*/ 0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603">
                        <a:moveTo>
                          <a:pt x="14" y="0"/>
                        </a:moveTo>
                        <a:lnTo>
                          <a:pt x="0" y="6"/>
                        </a:lnTo>
                        <a:lnTo>
                          <a:pt x="0" y="603"/>
                        </a:lnTo>
                        <a:lnTo>
                          <a:pt x="14" y="597"/>
                        </a:lnTo>
                        <a:lnTo>
                          <a:pt x="14" y="595"/>
                        </a:lnTo>
                        <a:lnTo>
                          <a:pt x="14" y="595"/>
                        </a:lnTo>
                        <a:lnTo>
                          <a:pt x="14" y="595"/>
                        </a:lnTo>
                        <a:lnTo>
                          <a:pt x="1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29" name="Freeform 358"/>
                  <p:cNvSpPr>
                    <a:spLocks/>
                  </p:cNvSpPr>
                  <p:nvPr/>
                </p:nvSpPr>
                <p:spPr bwMode="auto">
                  <a:xfrm>
                    <a:off x="3178" y="2355"/>
                    <a:ext cx="92" cy="507"/>
                  </a:xfrm>
                  <a:custGeom>
                    <a:avLst/>
                    <a:gdLst>
                      <a:gd name="T0" fmla="*/ 0 w 92"/>
                      <a:gd name="T1" fmla="*/ 39 h 507"/>
                      <a:gd name="T2" fmla="*/ 0 w 92"/>
                      <a:gd name="T3" fmla="*/ 507 h 507"/>
                      <a:gd name="T4" fmla="*/ 92 w 92"/>
                      <a:gd name="T5" fmla="*/ 469 h 507"/>
                      <a:gd name="T6" fmla="*/ 92 w 92"/>
                      <a:gd name="T7" fmla="*/ 0 h 507"/>
                      <a:gd name="T8" fmla="*/ 0 w 92"/>
                      <a:gd name="T9" fmla="*/ 39 h 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07">
                        <a:moveTo>
                          <a:pt x="0" y="39"/>
                        </a:moveTo>
                        <a:lnTo>
                          <a:pt x="0" y="507"/>
                        </a:lnTo>
                        <a:lnTo>
                          <a:pt x="92" y="469"/>
                        </a:lnTo>
                        <a:lnTo>
                          <a:pt x="92" y="0"/>
                        </a:lnTo>
                        <a:lnTo>
                          <a:pt x="0" y="39"/>
                        </a:ln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30" name="Freeform 359"/>
                  <p:cNvSpPr>
                    <a:spLocks/>
                  </p:cNvSpPr>
                  <p:nvPr/>
                </p:nvSpPr>
                <p:spPr bwMode="auto">
                  <a:xfrm>
                    <a:off x="3178" y="2355"/>
                    <a:ext cx="92" cy="507"/>
                  </a:xfrm>
                  <a:custGeom>
                    <a:avLst/>
                    <a:gdLst>
                      <a:gd name="T0" fmla="*/ 0 w 92"/>
                      <a:gd name="T1" fmla="*/ 39 h 507"/>
                      <a:gd name="T2" fmla="*/ 0 w 92"/>
                      <a:gd name="T3" fmla="*/ 507 h 507"/>
                      <a:gd name="T4" fmla="*/ 92 w 92"/>
                      <a:gd name="T5" fmla="*/ 469 h 507"/>
                      <a:gd name="T6" fmla="*/ 92 w 92"/>
                      <a:gd name="T7" fmla="*/ 0 h 507"/>
                      <a:gd name="T8" fmla="*/ 0 w 92"/>
                      <a:gd name="T9" fmla="*/ 39 h 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07">
                        <a:moveTo>
                          <a:pt x="0" y="39"/>
                        </a:moveTo>
                        <a:lnTo>
                          <a:pt x="0" y="507"/>
                        </a:lnTo>
                        <a:lnTo>
                          <a:pt x="92" y="469"/>
                        </a:lnTo>
                        <a:lnTo>
                          <a:pt x="92" y="0"/>
                        </a:lnTo>
                        <a:lnTo>
                          <a:pt x="0" y="39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3432" name="Picture 360"/>
                  <p:cNvPicPr>
                    <a:picLocks noChangeAspect="1" noChangeArrowheads="1"/>
                  </p:cNvPicPr>
                  <p:nvPr/>
                </p:nvPicPr>
                <p:blipFill>
                  <a:blip r:embed="rId6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92" y="2286"/>
                    <a:ext cx="194" cy="5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931" name="Freeform 361"/>
                  <p:cNvSpPr>
                    <a:spLocks/>
                  </p:cNvSpPr>
                  <p:nvPr/>
                </p:nvSpPr>
                <p:spPr bwMode="auto">
                  <a:xfrm>
                    <a:off x="3000" y="2259"/>
                    <a:ext cx="270" cy="135"/>
                  </a:xfrm>
                  <a:custGeom>
                    <a:avLst/>
                    <a:gdLst>
                      <a:gd name="T0" fmla="*/ 178 w 270"/>
                      <a:gd name="T1" fmla="*/ 135 h 135"/>
                      <a:gd name="T2" fmla="*/ 270 w 270"/>
                      <a:gd name="T3" fmla="*/ 96 h 135"/>
                      <a:gd name="T4" fmla="*/ 92 w 270"/>
                      <a:gd name="T5" fmla="*/ 0 h 135"/>
                      <a:gd name="T6" fmla="*/ 0 w 270"/>
                      <a:gd name="T7" fmla="*/ 37 h 135"/>
                      <a:gd name="T8" fmla="*/ 178 w 270"/>
                      <a:gd name="T9" fmla="*/ 135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70" h="135">
                        <a:moveTo>
                          <a:pt x="178" y="135"/>
                        </a:moveTo>
                        <a:lnTo>
                          <a:pt x="270" y="96"/>
                        </a:lnTo>
                        <a:lnTo>
                          <a:pt x="92" y="0"/>
                        </a:lnTo>
                        <a:lnTo>
                          <a:pt x="0" y="37"/>
                        </a:lnTo>
                        <a:lnTo>
                          <a:pt x="178" y="1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32" name="Freeform 362"/>
                  <p:cNvSpPr>
                    <a:spLocks/>
                  </p:cNvSpPr>
                  <p:nvPr/>
                </p:nvSpPr>
                <p:spPr bwMode="auto">
                  <a:xfrm>
                    <a:off x="3178" y="2383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7 h 53"/>
                      <a:gd name="T4" fmla="*/ 0 w 92"/>
                      <a:gd name="T5" fmla="*/ 53 h 53"/>
                      <a:gd name="T6" fmla="*/ 92 w 92"/>
                      <a:gd name="T7" fmla="*/ 13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7"/>
                        </a:lnTo>
                        <a:lnTo>
                          <a:pt x="0" y="53"/>
                        </a:lnTo>
                        <a:lnTo>
                          <a:pt x="92" y="13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33" name="Freeform 363"/>
                  <p:cNvSpPr>
                    <a:spLocks/>
                  </p:cNvSpPr>
                  <p:nvPr/>
                </p:nvSpPr>
                <p:spPr bwMode="auto">
                  <a:xfrm>
                    <a:off x="3178" y="2383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7 h 53"/>
                      <a:gd name="T4" fmla="*/ 0 w 92"/>
                      <a:gd name="T5" fmla="*/ 53 h 53"/>
                      <a:gd name="T6" fmla="*/ 92 w 92"/>
                      <a:gd name="T7" fmla="*/ 13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7"/>
                        </a:lnTo>
                        <a:lnTo>
                          <a:pt x="0" y="53"/>
                        </a:lnTo>
                        <a:lnTo>
                          <a:pt x="92" y="13"/>
                        </a:lnTo>
                        <a:lnTo>
                          <a:pt x="9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34" name="Freeform 364"/>
                  <p:cNvSpPr>
                    <a:spLocks/>
                  </p:cNvSpPr>
                  <p:nvPr/>
                </p:nvSpPr>
                <p:spPr bwMode="auto">
                  <a:xfrm>
                    <a:off x="3178" y="2426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7 h 53"/>
                      <a:gd name="T4" fmla="*/ 0 w 92"/>
                      <a:gd name="T5" fmla="*/ 53 h 53"/>
                      <a:gd name="T6" fmla="*/ 92 w 92"/>
                      <a:gd name="T7" fmla="*/ 15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7"/>
                        </a:lnTo>
                        <a:lnTo>
                          <a:pt x="0" y="53"/>
                        </a:lnTo>
                        <a:lnTo>
                          <a:pt x="92" y="15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35" name="Freeform 365"/>
                  <p:cNvSpPr>
                    <a:spLocks/>
                  </p:cNvSpPr>
                  <p:nvPr/>
                </p:nvSpPr>
                <p:spPr bwMode="auto">
                  <a:xfrm>
                    <a:off x="3178" y="2426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7 h 53"/>
                      <a:gd name="T4" fmla="*/ 0 w 92"/>
                      <a:gd name="T5" fmla="*/ 53 h 53"/>
                      <a:gd name="T6" fmla="*/ 92 w 92"/>
                      <a:gd name="T7" fmla="*/ 15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7"/>
                        </a:lnTo>
                        <a:lnTo>
                          <a:pt x="0" y="53"/>
                        </a:lnTo>
                        <a:lnTo>
                          <a:pt x="92" y="15"/>
                        </a:lnTo>
                        <a:lnTo>
                          <a:pt x="9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36" name="Freeform 366"/>
                  <p:cNvSpPr>
                    <a:spLocks/>
                  </p:cNvSpPr>
                  <p:nvPr/>
                </p:nvSpPr>
                <p:spPr bwMode="auto">
                  <a:xfrm>
                    <a:off x="3178" y="2469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7 h 53"/>
                      <a:gd name="T4" fmla="*/ 0 w 92"/>
                      <a:gd name="T5" fmla="*/ 53 h 53"/>
                      <a:gd name="T6" fmla="*/ 92 w 92"/>
                      <a:gd name="T7" fmla="*/ 16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7"/>
                        </a:lnTo>
                        <a:lnTo>
                          <a:pt x="0" y="53"/>
                        </a:lnTo>
                        <a:lnTo>
                          <a:pt x="92" y="16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37" name="Freeform 367"/>
                  <p:cNvSpPr>
                    <a:spLocks/>
                  </p:cNvSpPr>
                  <p:nvPr/>
                </p:nvSpPr>
                <p:spPr bwMode="auto">
                  <a:xfrm>
                    <a:off x="3178" y="2469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7 h 53"/>
                      <a:gd name="T4" fmla="*/ 0 w 92"/>
                      <a:gd name="T5" fmla="*/ 53 h 53"/>
                      <a:gd name="T6" fmla="*/ 92 w 92"/>
                      <a:gd name="T7" fmla="*/ 16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7"/>
                        </a:lnTo>
                        <a:lnTo>
                          <a:pt x="0" y="53"/>
                        </a:lnTo>
                        <a:lnTo>
                          <a:pt x="92" y="16"/>
                        </a:lnTo>
                        <a:lnTo>
                          <a:pt x="9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38" name="Freeform 368"/>
                  <p:cNvSpPr>
                    <a:spLocks/>
                  </p:cNvSpPr>
                  <p:nvPr/>
                </p:nvSpPr>
                <p:spPr bwMode="auto">
                  <a:xfrm>
                    <a:off x="3178" y="2512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9 h 53"/>
                      <a:gd name="T4" fmla="*/ 0 w 92"/>
                      <a:gd name="T5" fmla="*/ 53 h 53"/>
                      <a:gd name="T6" fmla="*/ 92 w 92"/>
                      <a:gd name="T7" fmla="*/ 16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9"/>
                        </a:lnTo>
                        <a:lnTo>
                          <a:pt x="0" y="53"/>
                        </a:lnTo>
                        <a:lnTo>
                          <a:pt x="92" y="16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39" name="Freeform 369"/>
                  <p:cNvSpPr>
                    <a:spLocks/>
                  </p:cNvSpPr>
                  <p:nvPr/>
                </p:nvSpPr>
                <p:spPr bwMode="auto">
                  <a:xfrm>
                    <a:off x="3178" y="2512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9 h 53"/>
                      <a:gd name="T4" fmla="*/ 0 w 92"/>
                      <a:gd name="T5" fmla="*/ 53 h 53"/>
                      <a:gd name="T6" fmla="*/ 92 w 92"/>
                      <a:gd name="T7" fmla="*/ 16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9"/>
                        </a:lnTo>
                        <a:lnTo>
                          <a:pt x="0" y="53"/>
                        </a:lnTo>
                        <a:lnTo>
                          <a:pt x="92" y="16"/>
                        </a:lnTo>
                        <a:lnTo>
                          <a:pt x="9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0" name="Freeform 370"/>
                  <p:cNvSpPr>
                    <a:spLocks/>
                  </p:cNvSpPr>
                  <p:nvPr/>
                </p:nvSpPr>
                <p:spPr bwMode="auto">
                  <a:xfrm>
                    <a:off x="3178" y="2557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8 h 53"/>
                      <a:gd name="T4" fmla="*/ 0 w 92"/>
                      <a:gd name="T5" fmla="*/ 53 h 53"/>
                      <a:gd name="T6" fmla="*/ 92 w 92"/>
                      <a:gd name="T7" fmla="*/ 14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8"/>
                        </a:lnTo>
                        <a:lnTo>
                          <a:pt x="0" y="53"/>
                        </a:lnTo>
                        <a:lnTo>
                          <a:pt x="92" y="14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1" name="Freeform 371"/>
                  <p:cNvSpPr>
                    <a:spLocks/>
                  </p:cNvSpPr>
                  <p:nvPr/>
                </p:nvSpPr>
                <p:spPr bwMode="auto">
                  <a:xfrm>
                    <a:off x="3178" y="2557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8 h 53"/>
                      <a:gd name="T4" fmla="*/ 0 w 92"/>
                      <a:gd name="T5" fmla="*/ 53 h 53"/>
                      <a:gd name="T6" fmla="*/ 92 w 92"/>
                      <a:gd name="T7" fmla="*/ 14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8"/>
                        </a:lnTo>
                        <a:lnTo>
                          <a:pt x="0" y="53"/>
                        </a:lnTo>
                        <a:lnTo>
                          <a:pt x="92" y="14"/>
                        </a:lnTo>
                        <a:lnTo>
                          <a:pt x="9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2" name="Freeform 372"/>
                  <p:cNvSpPr>
                    <a:spLocks/>
                  </p:cNvSpPr>
                  <p:nvPr/>
                </p:nvSpPr>
                <p:spPr bwMode="auto">
                  <a:xfrm>
                    <a:off x="3178" y="2600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8 h 53"/>
                      <a:gd name="T4" fmla="*/ 0 w 92"/>
                      <a:gd name="T5" fmla="*/ 53 h 53"/>
                      <a:gd name="T6" fmla="*/ 92 w 92"/>
                      <a:gd name="T7" fmla="*/ 16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8"/>
                        </a:lnTo>
                        <a:lnTo>
                          <a:pt x="0" y="53"/>
                        </a:lnTo>
                        <a:lnTo>
                          <a:pt x="92" y="16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3" name="Freeform 373"/>
                  <p:cNvSpPr>
                    <a:spLocks/>
                  </p:cNvSpPr>
                  <p:nvPr/>
                </p:nvSpPr>
                <p:spPr bwMode="auto">
                  <a:xfrm>
                    <a:off x="3178" y="2600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8 h 53"/>
                      <a:gd name="T4" fmla="*/ 0 w 92"/>
                      <a:gd name="T5" fmla="*/ 53 h 53"/>
                      <a:gd name="T6" fmla="*/ 92 w 92"/>
                      <a:gd name="T7" fmla="*/ 16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8"/>
                        </a:lnTo>
                        <a:lnTo>
                          <a:pt x="0" y="53"/>
                        </a:lnTo>
                        <a:lnTo>
                          <a:pt x="92" y="16"/>
                        </a:lnTo>
                        <a:lnTo>
                          <a:pt x="9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4" name="Freeform 374"/>
                  <p:cNvSpPr>
                    <a:spLocks/>
                  </p:cNvSpPr>
                  <p:nvPr/>
                </p:nvSpPr>
                <p:spPr bwMode="auto">
                  <a:xfrm>
                    <a:off x="3178" y="2644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7 h 53"/>
                      <a:gd name="T4" fmla="*/ 0 w 92"/>
                      <a:gd name="T5" fmla="*/ 53 h 53"/>
                      <a:gd name="T6" fmla="*/ 92 w 92"/>
                      <a:gd name="T7" fmla="*/ 15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7"/>
                        </a:lnTo>
                        <a:lnTo>
                          <a:pt x="0" y="53"/>
                        </a:lnTo>
                        <a:lnTo>
                          <a:pt x="92" y="15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5" name="Freeform 375"/>
                  <p:cNvSpPr>
                    <a:spLocks/>
                  </p:cNvSpPr>
                  <p:nvPr/>
                </p:nvSpPr>
                <p:spPr bwMode="auto">
                  <a:xfrm>
                    <a:off x="3178" y="2644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7 h 53"/>
                      <a:gd name="T4" fmla="*/ 0 w 92"/>
                      <a:gd name="T5" fmla="*/ 53 h 53"/>
                      <a:gd name="T6" fmla="*/ 92 w 92"/>
                      <a:gd name="T7" fmla="*/ 15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7"/>
                        </a:lnTo>
                        <a:lnTo>
                          <a:pt x="0" y="53"/>
                        </a:lnTo>
                        <a:lnTo>
                          <a:pt x="92" y="15"/>
                        </a:lnTo>
                        <a:lnTo>
                          <a:pt x="9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3448" name="Picture 376"/>
                  <p:cNvPicPr>
                    <a:picLocks noChangeAspect="1" noChangeArrowheads="1"/>
                  </p:cNvPicPr>
                  <p:nvPr/>
                </p:nvPicPr>
                <p:blipFill>
                  <a:blip r:embed="rId6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92" y="2313"/>
                    <a:ext cx="194" cy="1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49" name="Picture 377"/>
                  <p:cNvPicPr>
                    <a:picLocks noChangeAspect="1" noChangeArrowheads="1"/>
                  </p:cNvPicPr>
                  <p:nvPr/>
                </p:nvPicPr>
                <p:blipFill>
                  <a:blip r:embed="rId6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92" y="2357"/>
                    <a:ext cx="194" cy="1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50" name="Picture 378"/>
                  <p:cNvPicPr>
                    <a:picLocks noChangeAspect="1" noChangeArrowheads="1"/>
                  </p:cNvPicPr>
                  <p:nvPr/>
                </p:nvPicPr>
                <p:blipFill>
                  <a:blip r:embed="rId6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92" y="2401"/>
                    <a:ext cx="19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51" name="Picture 379"/>
                  <p:cNvPicPr>
                    <a:picLocks noChangeAspect="1" noChangeArrowheads="1"/>
                  </p:cNvPicPr>
                  <p:nvPr/>
                </p:nvPicPr>
                <p:blipFill>
                  <a:blip r:embed="rId7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92" y="2444"/>
                    <a:ext cx="194" cy="1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52" name="Picture 380"/>
                  <p:cNvPicPr>
                    <a:picLocks noChangeAspect="1" noChangeArrowheads="1"/>
                  </p:cNvPicPr>
                  <p:nvPr/>
                </p:nvPicPr>
                <p:blipFill>
                  <a:blip r:embed="rId7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92" y="2488"/>
                    <a:ext cx="19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53" name="Picture 381"/>
                  <p:cNvPicPr>
                    <a:picLocks noChangeAspect="1" noChangeArrowheads="1"/>
                  </p:cNvPicPr>
                  <p:nvPr/>
                </p:nvPicPr>
                <p:blipFill>
                  <a:blip r:embed="rId7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92" y="2531"/>
                    <a:ext cx="194" cy="1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54" name="Picture 382"/>
                  <p:cNvPicPr>
                    <a:picLocks noChangeAspect="1" noChangeArrowheads="1"/>
                  </p:cNvPicPr>
                  <p:nvPr/>
                </p:nvPicPr>
                <p:blipFill>
                  <a:blip r:embed="rId7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92" y="2575"/>
                    <a:ext cx="194" cy="1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946" name="Freeform 383"/>
                  <p:cNvSpPr>
                    <a:spLocks/>
                  </p:cNvSpPr>
                  <p:nvPr/>
                </p:nvSpPr>
                <p:spPr bwMode="auto">
                  <a:xfrm>
                    <a:off x="3178" y="2687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7 h 53"/>
                      <a:gd name="T4" fmla="*/ 0 w 92"/>
                      <a:gd name="T5" fmla="*/ 53 h 53"/>
                      <a:gd name="T6" fmla="*/ 92 w 92"/>
                      <a:gd name="T7" fmla="*/ 16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7"/>
                        </a:lnTo>
                        <a:lnTo>
                          <a:pt x="0" y="53"/>
                        </a:lnTo>
                        <a:lnTo>
                          <a:pt x="92" y="16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7" name="Freeform 384"/>
                  <p:cNvSpPr>
                    <a:spLocks/>
                  </p:cNvSpPr>
                  <p:nvPr/>
                </p:nvSpPr>
                <p:spPr bwMode="auto">
                  <a:xfrm>
                    <a:off x="3178" y="2687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7 h 53"/>
                      <a:gd name="T4" fmla="*/ 0 w 92"/>
                      <a:gd name="T5" fmla="*/ 53 h 53"/>
                      <a:gd name="T6" fmla="*/ 92 w 92"/>
                      <a:gd name="T7" fmla="*/ 16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7"/>
                        </a:lnTo>
                        <a:lnTo>
                          <a:pt x="0" y="53"/>
                        </a:lnTo>
                        <a:lnTo>
                          <a:pt x="92" y="16"/>
                        </a:lnTo>
                        <a:lnTo>
                          <a:pt x="9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8" name="Freeform 385"/>
                  <p:cNvSpPr>
                    <a:spLocks/>
                  </p:cNvSpPr>
                  <p:nvPr/>
                </p:nvSpPr>
                <p:spPr bwMode="auto">
                  <a:xfrm>
                    <a:off x="3178" y="2730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9 h 53"/>
                      <a:gd name="T4" fmla="*/ 0 w 92"/>
                      <a:gd name="T5" fmla="*/ 53 h 53"/>
                      <a:gd name="T6" fmla="*/ 92 w 92"/>
                      <a:gd name="T7" fmla="*/ 16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9"/>
                        </a:lnTo>
                        <a:lnTo>
                          <a:pt x="0" y="53"/>
                        </a:lnTo>
                        <a:lnTo>
                          <a:pt x="92" y="16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49" name="Freeform 386"/>
                  <p:cNvSpPr>
                    <a:spLocks/>
                  </p:cNvSpPr>
                  <p:nvPr/>
                </p:nvSpPr>
                <p:spPr bwMode="auto">
                  <a:xfrm>
                    <a:off x="3178" y="2730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9 h 53"/>
                      <a:gd name="T4" fmla="*/ 0 w 92"/>
                      <a:gd name="T5" fmla="*/ 53 h 53"/>
                      <a:gd name="T6" fmla="*/ 92 w 92"/>
                      <a:gd name="T7" fmla="*/ 16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9"/>
                        </a:lnTo>
                        <a:lnTo>
                          <a:pt x="0" y="53"/>
                        </a:lnTo>
                        <a:lnTo>
                          <a:pt x="92" y="16"/>
                        </a:lnTo>
                        <a:lnTo>
                          <a:pt x="9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50" name="Freeform 387"/>
                  <p:cNvSpPr>
                    <a:spLocks/>
                  </p:cNvSpPr>
                  <p:nvPr/>
                </p:nvSpPr>
                <p:spPr bwMode="auto">
                  <a:xfrm>
                    <a:off x="3178" y="2775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7 h 53"/>
                      <a:gd name="T4" fmla="*/ 0 w 92"/>
                      <a:gd name="T5" fmla="*/ 53 h 53"/>
                      <a:gd name="T6" fmla="*/ 92 w 92"/>
                      <a:gd name="T7" fmla="*/ 14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7"/>
                        </a:lnTo>
                        <a:lnTo>
                          <a:pt x="0" y="53"/>
                        </a:lnTo>
                        <a:lnTo>
                          <a:pt x="92" y="14"/>
                        </a:lnTo>
                        <a:lnTo>
                          <a:pt x="92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951" name="Freeform 388"/>
                  <p:cNvSpPr>
                    <a:spLocks/>
                  </p:cNvSpPr>
                  <p:nvPr/>
                </p:nvSpPr>
                <p:spPr bwMode="auto">
                  <a:xfrm>
                    <a:off x="3178" y="2775"/>
                    <a:ext cx="92" cy="53"/>
                  </a:xfrm>
                  <a:custGeom>
                    <a:avLst/>
                    <a:gdLst>
                      <a:gd name="T0" fmla="*/ 92 w 92"/>
                      <a:gd name="T1" fmla="*/ 0 h 53"/>
                      <a:gd name="T2" fmla="*/ 0 w 92"/>
                      <a:gd name="T3" fmla="*/ 37 h 53"/>
                      <a:gd name="T4" fmla="*/ 0 w 92"/>
                      <a:gd name="T5" fmla="*/ 53 h 53"/>
                      <a:gd name="T6" fmla="*/ 92 w 92"/>
                      <a:gd name="T7" fmla="*/ 14 h 53"/>
                      <a:gd name="T8" fmla="*/ 92 w 92"/>
                      <a:gd name="T9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2" h="53">
                        <a:moveTo>
                          <a:pt x="92" y="0"/>
                        </a:moveTo>
                        <a:lnTo>
                          <a:pt x="0" y="37"/>
                        </a:lnTo>
                        <a:lnTo>
                          <a:pt x="0" y="53"/>
                        </a:lnTo>
                        <a:lnTo>
                          <a:pt x="92" y="14"/>
                        </a:lnTo>
                        <a:lnTo>
                          <a:pt x="9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3461" name="Picture 389"/>
                  <p:cNvPicPr>
                    <a:picLocks noChangeAspect="1" noChangeArrowheads="1"/>
                  </p:cNvPicPr>
                  <p:nvPr/>
                </p:nvPicPr>
                <p:blipFill>
                  <a:blip r:embed="rId7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92" y="2619"/>
                    <a:ext cx="19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62" name="Picture 390"/>
                  <p:cNvPicPr>
                    <a:picLocks noChangeAspect="1" noChangeArrowheads="1"/>
                  </p:cNvPicPr>
                  <p:nvPr/>
                </p:nvPicPr>
                <p:blipFill>
                  <a:blip r:embed="rId7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92" y="2662"/>
                    <a:ext cx="194" cy="1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63" name="Picture 391"/>
                  <p:cNvPicPr>
                    <a:picLocks noChangeAspect="1" noChangeArrowheads="1"/>
                  </p:cNvPicPr>
                  <p:nvPr/>
                </p:nvPicPr>
                <p:blipFill>
                  <a:blip r:embed="rId7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92" y="2706"/>
                    <a:ext cx="194" cy="1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392" name="Freeform 392"/>
                  <p:cNvSpPr>
                    <a:spLocks/>
                  </p:cNvSpPr>
                  <p:nvPr/>
                </p:nvSpPr>
                <p:spPr bwMode="auto">
                  <a:xfrm>
                    <a:off x="3231" y="2420"/>
                    <a:ext cx="10" cy="157"/>
                  </a:xfrm>
                  <a:custGeom>
                    <a:avLst/>
                    <a:gdLst>
                      <a:gd name="T0" fmla="*/ 0 w 10"/>
                      <a:gd name="T1" fmla="*/ 4 h 157"/>
                      <a:gd name="T2" fmla="*/ 0 w 10"/>
                      <a:gd name="T3" fmla="*/ 157 h 157"/>
                      <a:gd name="T4" fmla="*/ 10 w 10"/>
                      <a:gd name="T5" fmla="*/ 153 h 157"/>
                      <a:gd name="T6" fmla="*/ 10 w 10"/>
                      <a:gd name="T7" fmla="*/ 0 h 157"/>
                      <a:gd name="T8" fmla="*/ 0 w 10"/>
                      <a:gd name="T9" fmla="*/ 4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57">
                        <a:moveTo>
                          <a:pt x="0" y="4"/>
                        </a:moveTo>
                        <a:lnTo>
                          <a:pt x="0" y="157"/>
                        </a:lnTo>
                        <a:lnTo>
                          <a:pt x="10" y="153"/>
                        </a:lnTo>
                        <a:lnTo>
                          <a:pt x="10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3465" name="Picture 393"/>
                  <p:cNvPicPr>
                    <a:picLocks noChangeAspect="1" noChangeArrowheads="1"/>
                  </p:cNvPicPr>
                  <p:nvPr/>
                </p:nvPicPr>
                <p:blipFill>
                  <a:blip r:embed="rId7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81" y="2391"/>
                    <a:ext cx="59" cy="1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393" name="Freeform 394"/>
                  <p:cNvSpPr>
                    <a:spLocks/>
                  </p:cNvSpPr>
                  <p:nvPr/>
                </p:nvSpPr>
                <p:spPr bwMode="auto">
                  <a:xfrm>
                    <a:off x="3188" y="2396"/>
                    <a:ext cx="53" cy="28"/>
                  </a:xfrm>
                  <a:custGeom>
                    <a:avLst/>
                    <a:gdLst>
                      <a:gd name="T0" fmla="*/ 43 w 53"/>
                      <a:gd name="T1" fmla="*/ 28 h 28"/>
                      <a:gd name="T2" fmla="*/ 53 w 53"/>
                      <a:gd name="T3" fmla="*/ 24 h 28"/>
                      <a:gd name="T4" fmla="*/ 12 w 53"/>
                      <a:gd name="T5" fmla="*/ 0 h 28"/>
                      <a:gd name="T6" fmla="*/ 0 w 53"/>
                      <a:gd name="T7" fmla="*/ 4 h 28"/>
                      <a:gd name="T8" fmla="*/ 43 w 53"/>
                      <a:gd name="T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3" h="28">
                        <a:moveTo>
                          <a:pt x="43" y="28"/>
                        </a:moveTo>
                        <a:lnTo>
                          <a:pt x="53" y="24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43" y="2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394" name="Freeform 395"/>
                  <p:cNvSpPr>
                    <a:spLocks/>
                  </p:cNvSpPr>
                  <p:nvPr/>
                </p:nvSpPr>
                <p:spPr bwMode="auto">
                  <a:xfrm>
                    <a:off x="3988" y="3123"/>
                    <a:ext cx="138" cy="66"/>
                  </a:xfrm>
                  <a:custGeom>
                    <a:avLst/>
                    <a:gdLst>
                      <a:gd name="T0" fmla="*/ 103 w 138"/>
                      <a:gd name="T1" fmla="*/ 0 h 66"/>
                      <a:gd name="T2" fmla="*/ 0 w 138"/>
                      <a:gd name="T3" fmla="*/ 43 h 66"/>
                      <a:gd name="T4" fmla="*/ 36 w 138"/>
                      <a:gd name="T5" fmla="*/ 66 h 66"/>
                      <a:gd name="T6" fmla="*/ 138 w 138"/>
                      <a:gd name="T7" fmla="*/ 25 h 66"/>
                      <a:gd name="T8" fmla="*/ 103 w 138"/>
                      <a:gd name="T9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8" h="66">
                        <a:moveTo>
                          <a:pt x="103" y="0"/>
                        </a:moveTo>
                        <a:lnTo>
                          <a:pt x="0" y="43"/>
                        </a:lnTo>
                        <a:lnTo>
                          <a:pt x="36" y="66"/>
                        </a:lnTo>
                        <a:lnTo>
                          <a:pt x="138" y="25"/>
                        </a:lnTo>
                        <a:lnTo>
                          <a:pt x="103" y="0"/>
                        </a:lnTo>
                        <a:close/>
                      </a:path>
                    </a:pathLst>
                  </a:custGeom>
                  <a:solidFill>
                    <a:srgbClr val="4F4F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395" name="Freeform 396"/>
                  <p:cNvSpPr>
                    <a:spLocks/>
                  </p:cNvSpPr>
                  <p:nvPr/>
                </p:nvSpPr>
                <p:spPr bwMode="auto">
                  <a:xfrm>
                    <a:off x="3988" y="3123"/>
                    <a:ext cx="138" cy="66"/>
                  </a:xfrm>
                  <a:custGeom>
                    <a:avLst/>
                    <a:gdLst>
                      <a:gd name="T0" fmla="*/ 103 w 138"/>
                      <a:gd name="T1" fmla="*/ 0 h 66"/>
                      <a:gd name="T2" fmla="*/ 0 w 138"/>
                      <a:gd name="T3" fmla="*/ 43 h 66"/>
                      <a:gd name="T4" fmla="*/ 36 w 138"/>
                      <a:gd name="T5" fmla="*/ 66 h 66"/>
                      <a:gd name="T6" fmla="*/ 138 w 138"/>
                      <a:gd name="T7" fmla="*/ 25 h 66"/>
                      <a:gd name="T8" fmla="*/ 103 w 138"/>
                      <a:gd name="T9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8" h="66">
                        <a:moveTo>
                          <a:pt x="103" y="0"/>
                        </a:moveTo>
                        <a:lnTo>
                          <a:pt x="0" y="43"/>
                        </a:lnTo>
                        <a:lnTo>
                          <a:pt x="36" y="66"/>
                        </a:lnTo>
                        <a:lnTo>
                          <a:pt x="138" y="25"/>
                        </a:lnTo>
                        <a:lnTo>
                          <a:pt x="103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396" name="Freeform 397"/>
                  <p:cNvSpPr>
                    <a:spLocks/>
                  </p:cNvSpPr>
                  <p:nvPr/>
                </p:nvSpPr>
                <p:spPr bwMode="auto">
                  <a:xfrm>
                    <a:off x="4087" y="3129"/>
                    <a:ext cx="23" cy="27"/>
                  </a:xfrm>
                  <a:custGeom>
                    <a:avLst/>
                    <a:gdLst>
                      <a:gd name="T0" fmla="*/ 11 w 12"/>
                      <a:gd name="T1" fmla="*/ 2 h 14"/>
                      <a:gd name="T2" fmla="*/ 8 w 12"/>
                      <a:gd name="T3" fmla="*/ 0 h 14"/>
                      <a:gd name="T4" fmla="*/ 5 w 12"/>
                      <a:gd name="T5" fmla="*/ 0 h 14"/>
                      <a:gd name="T6" fmla="*/ 0 w 12"/>
                      <a:gd name="T7" fmla="*/ 8 h 14"/>
                      <a:gd name="T8" fmla="*/ 2 w 12"/>
                      <a:gd name="T9" fmla="*/ 12 h 14"/>
                      <a:gd name="T10" fmla="*/ 5 w 12"/>
                      <a:gd name="T11" fmla="*/ 14 h 14"/>
                      <a:gd name="T12" fmla="*/ 8 w 12"/>
                      <a:gd name="T13" fmla="*/ 14 h 14"/>
                      <a:gd name="T14" fmla="*/ 12 w 12"/>
                      <a:gd name="T15" fmla="*/ 6 h 14"/>
                      <a:gd name="T16" fmla="*/ 11 w 12"/>
                      <a:gd name="T17" fmla="*/ 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14">
                        <a:moveTo>
                          <a:pt x="11" y="2"/>
                        </a:moveTo>
                        <a:cubicBezTo>
                          <a:pt x="11" y="2"/>
                          <a:pt x="9" y="1"/>
                          <a:pt x="8" y="0"/>
                        </a:cubicBezTo>
                        <a:cubicBezTo>
                          <a:pt x="8" y="0"/>
                          <a:pt x="6" y="0"/>
                          <a:pt x="5" y="0"/>
                        </a:cubicBezTo>
                        <a:cubicBezTo>
                          <a:pt x="3" y="1"/>
                          <a:pt x="0" y="5"/>
                          <a:pt x="0" y="8"/>
                        </a:cubicBezTo>
                        <a:cubicBezTo>
                          <a:pt x="0" y="10"/>
                          <a:pt x="1" y="11"/>
                          <a:pt x="2" y="12"/>
                        </a:cubicBezTo>
                        <a:cubicBezTo>
                          <a:pt x="2" y="12"/>
                          <a:pt x="4" y="13"/>
                          <a:pt x="5" y="14"/>
                        </a:cubicBezTo>
                        <a:cubicBezTo>
                          <a:pt x="5" y="14"/>
                          <a:pt x="6" y="14"/>
                          <a:pt x="8" y="14"/>
                        </a:cubicBezTo>
                        <a:cubicBezTo>
                          <a:pt x="10" y="13"/>
                          <a:pt x="12" y="9"/>
                          <a:pt x="12" y="6"/>
                        </a:cubicBezTo>
                        <a:cubicBezTo>
                          <a:pt x="12" y="4"/>
                          <a:pt x="12" y="3"/>
                          <a:pt x="11" y="2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397" name="Freeform 398"/>
                  <p:cNvSpPr>
                    <a:spLocks/>
                  </p:cNvSpPr>
                  <p:nvPr/>
                </p:nvSpPr>
                <p:spPr bwMode="auto">
                  <a:xfrm>
                    <a:off x="4036" y="3150"/>
                    <a:ext cx="23" cy="28"/>
                  </a:xfrm>
                  <a:custGeom>
                    <a:avLst/>
                    <a:gdLst>
                      <a:gd name="T0" fmla="*/ 10 w 12"/>
                      <a:gd name="T1" fmla="*/ 2 h 14"/>
                      <a:gd name="T2" fmla="*/ 8 w 12"/>
                      <a:gd name="T3" fmla="*/ 1 h 14"/>
                      <a:gd name="T4" fmla="*/ 4 w 12"/>
                      <a:gd name="T5" fmla="*/ 0 h 14"/>
                      <a:gd name="T6" fmla="*/ 0 w 12"/>
                      <a:gd name="T7" fmla="*/ 8 h 14"/>
                      <a:gd name="T8" fmla="*/ 1 w 12"/>
                      <a:gd name="T9" fmla="*/ 12 h 14"/>
                      <a:gd name="T10" fmla="*/ 4 w 12"/>
                      <a:gd name="T11" fmla="*/ 14 h 14"/>
                      <a:gd name="T12" fmla="*/ 7 w 12"/>
                      <a:gd name="T13" fmla="*/ 14 h 14"/>
                      <a:gd name="T14" fmla="*/ 12 w 12"/>
                      <a:gd name="T15" fmla="*/ 6 h 14"/>
                      <a:gd name="T16" fmla="*/ 10 w 12"/>
                      <a:gd name="T17" fmla="*/ 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14">
                        <a:moveTo>
                          <a:pt x="10" y="2"/>
                        </a:moveTo>
                        <a:cubicBezTo>
                          <a:pt x="10" y="2"/>
                          <a:pt x="8" y="1"/>
                          <a:pt x="8" y="1"/>
                        </a:cubicBezTo>
                        <a:cubicBezTo>
                          <a:pt x="7" y="0"/>
                          <a:pt x="6" y="0"/>
                          <a:pt x="4" y="0"/>
                        </a:cubicBezTo>
                        <a:cubicBezTo>
                          <a:pt x="2" y="2"/>
                          <a:pt x="0" y="5"/>
                          <a:pt x="0" y="8"/>
                        </a:cubicBezTo>
                        <a:cubicBezTo>
                          <a:pt x="0" y="10"/>
                          <a:pt x="0" y="11"/>
                          <a:pt x="1" y="12"/>
                        </a:cubicBezTo>
                        <a:cubicBezTo>
                          <a:pt x="1" y="12"/>
                          <a:pt x="3" y="13"/>
                          <a:pt x="4" y="14"/>
                        </a:cubicBezTo>
                        <a:cubicBezTo>
                          <a:pt x="4" y="14"/>
                          <a:pt x="6" y="14"/>
                          <a:pt x="7" y="14"/>
                        </a:cubicBezTo>
                        <a:cubicBezTo>
                          <a:pt x="9" y="13"/>
                          <a:pt x="12" y="9"/>
                          <a:pt x="12" y="6"/>
                        </a:cubicBezTo>
                        <a:cubicBezTo>
                          <a:pt x="12" y="4"/>
                          <a:pt x="11" y="3"/>
                          <a:pt x="10" y="2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398" name="Freeform 399"/>
                  <p:cNvSpPr>
                    <a:spLocks/>
                  </p:cNvSpPr>
                  <p:nvPr/>
                </p:nvSpPr>
                <p:spPr bwMode="auto">
                  <a:xfrm>
                    <a:off x="3990" y="3087"/>
                    <a:ext cx="114" cy="93"/>
                  </a:xfrm>
                  <a:custGeom>
                    <a:avLst/>
                    <a:gdLst>
                      <a:gd name="T0" fmla="*/ 114 w 114"/>
                      <a:gd name="T1" fmla="*/ 22 h 93"/>
                      <a:gd name="T2" fmla="*/ 83 w 114"/>
                      <a:gd name="T3" fmla="*/ 0 h 93"/>
                      <a:gd name="T4" fmla="*/ 44 w 114"/>
                      <a:gd name="T5" fmla="*/ 16 h 93"/>
                      <a:gd name="T6" fmla="*/ 26 w 114"/>
                      <a:gd name="T7" fmla="*/ 36 h 93"/>
                      <a:gd name="T8" fmla="*/ 0 w 114"/>
                      <a:gd name="T9" fmla="*/ 53 h 93"/>
                      <a:gd name="T10" fmla="*/ 0 w 114"/>
                      <a:gd name="T11" fmla="*/ 69 h 93"/>
                      <a:gd name="T12" fmla="*/ 32 w 114"/>
                      <a:gd name="T13" fmla="*/ 93 h 93"/>
                      <a:gd name="T14" fmla="*/ 48 w 114"/>
                      <a:gd name="T15" fmla="*/ 69 h 93"/>
                      <a:gd name="T16" fmla="*/ 114 w 114"/>
                      <a:gd name="T17" fmla="*/ 22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4" h="93">
                        <a:moveTo>
                          <a:pt x="114" y="22"/>
                        </a:moveTo>
                        <a:lnTo>
                          <a:pt x="83" y="0"/>
                        </a:lnTo>
                        <a:lnTo>
                          <a:pt x="44" y="16"/>
                        </a:lnTo>
                        <a:lnTo>
                          <a:pt x="26" y="36"/>
                        </a:lnTo>
                        <a:lnTo>
                          <a:pt x="0" y="53"/>
                        </a:lnTo>
                        <a:lnTo>
                          <a:pt x="0" y="69"/>
                        </a:lnTo>
                        <a:lnTo>
                          <a:pt x="32" y="93"/>
                        </a:lnTo>
                        <a:lnTo>
                          <a:pt x="48" y="69"/>
                        </a:lnTo>
                        <a:lnTo>
                          <a:pt x="114" y="22"/>
                        </a:lnTo>
                        <a:close/>
                      </a:path>
                    </a:pathLst>
                  </a:custGeom>
                  <a:solidFill>
                    <a:srgbClr val="A3A3A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399" name="Freeform 400"/>
                  <p:cNvSpPr>
                    <a:spLocks/>
                  </p:cNvSpPr>
                  <p:nvPr/>
                </p:nvSpPr>
                <p:spPr bwMode="auto">
                  <a:xfrm>
                    <a:off x="4022" y="3109"/>
                    <a:ext cx="98" cy="71"/>
                  </a:xfrm>
                  <a:custGeom>
                    <a:avLst/>
                    <a:gdLst>
                      <a:gd name="T0" fmla="*/ 45 w 50"/>
                      <a:gd name="T1" fmla="*/ 6 h 36"/>
                      <a:gd name="T2" fmla="*/ 42 w 50"/>
                      <a:gd name="T3" fmla="*/ 0 h 36"/>
                      <a:gd name="T4" fmla="*/ 22 w 50"/>
                      <a:gd name="T5" fmla="*/ 9 h 36"/>
                      <a:gd name="T6" fmla="*/ 13 w 50"/>
                      <a:gd name="T7" fmla="*/ 19 h 36"/>
                      <a:gd name="T8" fmla="*/ 0 w 50"/>
                      <a:gd name="T9" fmla="*/ 27 h 36"/>
                      <a:gd name="T10" fmla="*/ 0 w 50"/>
                      <a:gd name="T11" fmla="*/ 36 h 36"/>
                      <a:gd name="T12" fmla="*/ 8 w 50"/>
                      <a:gd name="T13" fmla="*/ 33 h 36"/>
                      <a:gd name="T14" fmla="*/ 8 w 50"/>
                      <a:gd name="T15" fmla="*/ 31 h 36"/>
                      <a:gd name="T16" fmla="*/ 14 w 50"/>
                      <a:gd name="T17" fmla="*/ 22 h 36"/>
                      <a:gd name="T18" fmla="*/ 19 w 50"/>
                      <a:gd name="T19" fmla="*/ 27 h 36"/>
                      <a:gd name="T20" fmla="*/ 19 w 50"/>
                      <a:gd name="T21" fmla="*/ 28 h 36"/>
                      <a:gd name="T22" fmla="*/ 35 w 50"/>
                      <a:gd name="T23" fmla="*/ 22 h 36"/>
                      <a:gd name="T24" fmla="*/ 35 w 50"/>
                      <a:gd name="T25" fmla="*/ 20 h 36"/>
                      <a:gd name="T26" fmla="*/ 41 w 50"/>
                      <a:gd name="T27" fmla="*/ 11 h 36"/>
                      <a:gd name="T28" fmla="*/ 46 w 50"/>
                      <a:gd name="T29" fmla="*/ 16 h 36"/>
                      <a:gd name="T30" fmla="*/ 46 w 50"/>
                      <a:gd name="T31" fmla="*/ 17 h 36"/>
                      <a:gd name="T32" fmla="*/ 50 w 50"/>
                      <a:gd name="T33" fmla="*/ 16 h 36"/>
                      <a:gd name="T34" fmla="*/ 50 w 50"/>
                      <a:gd name="T35" fmla="*/ 6 h 36"/>
                      <a:gd name="T36" fmla="*/ 45 w 50"/>
                      <a:gd name="T37" fmla="*/ 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0" h="36">
                        <a:moveTo>
                          <a:pt x="45" y="6"/>
                        </a:moveTo>
                        <a:cubicBezTo>
                          <a:pt x="42" y="0"/>
                          <a:pt x="42" y="0"/>
                          <a:pt x="42" y="0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13" y="19"/>
                          <a:pt x="13" y="19"/>
                          <a:pt x="13" y="19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8" y="33"/>
                          <a:pt x="8" y="33"/>
                          <a:pt x="8" y="33"/>
                        </a:cubicBezTo>
                        <a:cubicBezTo>
                          <a:pt x="8" y="32"/>
                          <a:pt x="8" y="32"/>
                          <a:pt x="8" y="31"/>
                        </a:cubicBezTo>
                        <a:cubicBezTo>
                          <a:pt x="8" y="28"/>
                          <a:pt x="11" y="24"/>
                          <a:pt x="14" y="22"/>
                        </a:cubicBezTo>
                        <a:cubicBezTo>
                          <a:pt x="17" y="21"/>
                          <a:pt x="19" y="23"/>
                          <a:pt x="19" y="27"/>
                        </a:cubicBezTo>
                        <a:cubicBezTo>
                          <a:pt x="19" y="27"/>
                          <a:pt x="19" y="28"/>
                          <a:pt x="19" y="28"/>
                        </a:cubicBezTo>
                        <a:cubicBezTo>
                          <a:pt x="35" y="22"/>
                          <a:pt x="35" y="22"/>
                          <a:pt x="35" y="22"/>
                        </a:cubicBezTo>
                        <a:cubicBezTo>
                          <a:pt x="35" y="21"/>
                          <a:pt x="35" y="21"/>
                          <a:pt x="35" y="20"/>
                        </a:cubicBezTo>
                        <a:cubicBezTo>
                          <a:pt x="35" y="16"/>
                          <a:pt x="38" y="13"/>
                          <a:pt x="41" y="11"/>
                        </a:cubicBezTo>
                        <a:cubicBezTo>
                          <a:pt x="44" y="10"/>
                          <a:pt x="46" y="12"/>
                          <a:pt x="46" y="16"/>
                        </a:cubicBezTo>
                        <a:cubicBezTo>
                          <a:pt x="46" y="16"/>
                          <a:pt x="46" y="17"/>
                          <a:pt x="46" y="17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lnTo>
                          <a:pt x="45" y="6"/>
                        </a:lnTo>
                        <a:close/>
                      </a:path>
                    </a:pathLst>
                  </a:custGeom>
                  <a:solidFill>
                    <a:srgbClr val="EC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400" name="Freeform 401"/>
                  <p:cNvSpPr>
                    <a:spLocks/>
                  </p:cNvSpPr>
                  <p:nvPr/>
                </p:nvSpPr>
                <p:spPr bwMode="auto">
                  <a:xfrm>
                    <a:off x="4053" y="3115"/>
                    <a:ext cx="53" cy="29"/>
                  </a:xfrm>
                  <a:custGeom>
                    <a:avLst/>
                    <a:gdLst>
                      <a:gd name="T0" fmla="*/ 47 w 53"/>
                      <a:gd name="T1" fmla="*/ 0 h 29"/>
                      <a:gd name="T2" fmla="*/ 16 w 53"/>
                      <a:gd name="T3" fmla="*/ 14 h 29"/>
                      <a:gd name="T4" fmla="*/ 0 w 53"/>
                      <a:gd name="T5" fmla="*/ 29 h 29"/>
                      <a:gd name="T6" fmla="*/ 53 w 53"/>
                      <a:gd name="T7" fmla="*/ 10 h 29"/>
                      <a:gd name="T8" fmla="*/ 47 w 53"/>
                      <a:gd name="T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3" h="29">
                        <a:moveTo>
                          <a:pt x="47" y="0"/>
                        </a:moveTo>
                        <a:lnTo>
                          <a:pt x="16" y="14"/>
                        </a:lnTo>
                        <a:lnTo>
                          <a:pt x="0" y="29"/>
                        </a:lnTo>
                        <a:lnTo>
                          <a:pt x="53" y="1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3061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401" name="Freeform 402"/>
                  <p:cNvSpPr>
                    <a:spLocks/>
                  </p:cNvSpPr>
                  <p:nvPr/>
                </p:nvSpPr>
                <p:spPr bwMode="auto">
                  <a:xfrm>
                    <a:off x="4039" y="3152"/>
                    <a:ext cx="20" cy="28"/>
                  </a:xfrm>
                  <a:custGeom>
                    <a:avLst/>
                    <a:gdLst>
                      <a:gd name="T0" fmla="*/ 10 w 10"/>
                      <a:gd name="T1" fmla="*/ 5 h 14"/>
                      <a:gd name="T2" fmla="*/ 5 w 10"/>
                      <a:gd name="T3" fmla="*/ 13 h 14"/>
                      <a:gd name="T4" fmla="*/ 0 w 10"/>
                      <a:gd name="T5" fmla="*/ 9 h 14"/>
                      <a:gd name="T6" fmla="*/ 5 w 10"/>
                      <a:gd name="T7" fmla="*/ 1 h 14"/>
                      <a:gd name="T8" fmla="*/ 10 w 10"/>
                      <a:gd name="T9" fmla="*/ 5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4">
                        <a:moveTo>
                          <a:pt x="10" y="5"/>
                        </a:moveTo>
                        <a:cubicBezTo>
                          <a:pt x="10" y="8"/>
                          <a:pt x="7" y="12"/>
                          <a:pt x="5" y="13"/>
                        </a:cubicBezTo>
                        <a:cubicBezTo>
                          <a:pt x="2" y="14"/>
                          <a:pt x="0" y="12"/>
                          <a:pt x="0" y="9"/>
                        </a:cubicBezTo>
                        <a:cubicBezTo>
                          <a:pt x="0" y="6"/>
                          <a:pt x="2" y="2"/>
                          <a:pt x="5" y="1"/>
                        </a:cubicBezTo>
                        <a:cubicBezTo>
                          <a:pt x="7" y="0"/>
                          <a:pt x="10" y="2"/>
                          <a:pt x="10" y="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403" name="Freeform 403"/>
                  <p:cNvSpPr>
                    <a:spLocks/>
                  </p:cNvSpPr>
                  <p:nvPr/>
                </p:nvSpPr>
                <p:spPr bwMode="auto">
                  <a:xfrm>
                    <a:off x="4043" y="3156"/>
                    <a:ext cx="12" cy="18"/>
                  </a:xfrm>
                  <a:custGeom>
                    <a:avLst/>
                    <a:gdLst>
                      <a:gd name="T0" fmla="*/ 6 w 6"/>
                      <a:gd name="T1" fmla="*/ 4 h 9"/>
                      <a:gd name="T2" fmla="*/ 3 w 6"/>
                      <a:gd name="T3" fmla="*/ 9 h 9"/>
                      <a:gd name="T4" fmla="*/ 0 w 6"/>
                      <a:gd name="T5" fmla="*/ 6 h 9"/>
                      <a:gd name="T6" fmla="*/ 3 w 6"/>
                      <a:gd name="T7" fmla="*/ 1 h 9"/>
                      <a:gd name="T8" fmla="*/ 6 w 6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9">
                        <a:moveTo>
                          <a:pt x="6" y="4"/>
                        </a:moveTo>
                        <a:cubicBezTo>
                          <a:pt x="6" y="6"/>
                          <a:pt x="4" y="8"/>
                          <a:pt x="3" y="9"/>
                        </a:cubicBezTo>
                        <a:cubicBezTo>
                          <a:pt x="1" y="9"/>
                          <a:pt x="0" y="8"/>
                          <a:pt x="0" y="6"/>
                        </a:cubicBezTo>
                        <a:cubicBezTo>
                          <a:pt x="0" y="4"/>
                          <a:pt x="1" y="2"/>
                          <a:pt x="3" y="1"/>
                        </a:cubicBezTo>
                        <a:cubicBezTo>
                          <a:pt x="4" y="0"/>
                          <a:pt x="6" y="1"/>
                          <a:pt x="6" y="4"/>
                        </a:cubicBez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404" name="Freeform 404"/>
                  <p:cNvSpPr>
                    <a:spLocks/>
                  </p:cNvSpPr>
                  <p:nvPr/>
                </p:nvSpPr>
                <p:spPr bwMode="auto">
                  <a:xfrm>
                    <a:off x="4092" y="3131"/>
                    <a:ext cx="18" cy="27"/>
                  </a:xfrm>
                  <a:custGeom>
                    <a:avLst/>
                    <a:gdLst>
                      <a:gd name="T0" fmla="*/ 9 w 9"/>
                      <a:gd name="T1" fmla="*/ 5 h 14"/>
                      <a:gd name="T2" fmla="*/ 5 w 9"/>
                      <a:gd name="T3" fmla="*/ 13 h 14"/>
                      <a:gd name="T4" fmla="*/ 0 w 9"/>
                      <a:gd name="T5" fmla="*/ 9 h 14"/>
                      <a:gd name="T6" fmla="*/ 5 w 9"/>
                      <a:gd name="T7" fmla="*/ 1 h 14"/>
                      <a:gd name="T8" fmla="*/ 9 w 9"/>
                      <a:gd name="T9" fmla="*/ 5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4">
                        <a:moveTo>
                          <a:pt x="9" y="5"/>
                        </a:moveTo>
                        <a:cubicBezTo>
                          <a:pt x="9" y="8"/>
                          <a:pt x="7" y="12"/>
                          <a:pt x="5" y="13"/>
                        </a:cubicBezTo>
                        <a:cubicBezTo>
                          <a:pt x="2" y="14"/>
                          <a:pt x="0" y="12"/>
                          <a:pt x="0" y="9"/>
                        </a:cubicBezTo>
                        <a:cubicBezTo>
                          <a:pt x="0" y="6"/>
                          <a:pt x="2" y="2"/>
                          <a:pt x="5" y="1"/>
                        </a:cubicBezTo>
                        <a:cubicBezTo>
                          <a:pt x="7" y="0"/>
                          <a:pt x="9" y="2"/>
                          <a:pt x="9" y="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405" name="Freeform 405"/>
                  <p:cNvSpPr>
                    <a:spLocks/>
                  </p:cNvSpPr>
                  <p:nvPr/>
                </p:nvSpPr>
                <p:spPr bwMode="auto">
                  <a:xfrm>
                    <a:off x="4094" y="3134"/>
                    <a:ext cx="14" cy="18"/>
                  </a:xfrm>
                  <a:custGeom>
                    <a:avLst/>
                    <a:gdLst>
                      <a:gd name="T0" fmla="*/ 7 w 7"/>
                      <a:gd name="T1" fmla="*/ 4 h 9"/>
                      <a:gd name="T2" fmla="*/ 4 w 7"/>
                      <a:gd name="T3" fmla="*/ 9 h 9"/>
                      <a:gd name="T4" fmla="*/ 0 w 7"/>
                      <a:gd name="T5" fmla="*/ 6 h 9"/>
                      <a:gd name="T6" fmla="*/ 4 w 7"/>
                      <a:gd name="T7" fmla="*/ 1 h 9"/>
                      <a:gd name="T8" fmla="*/ 7 w 7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9">
                        <a:moveTo>
                          <a:pt x="7" y="4"/>
                        </a:moveTo>
                        <a:cubicBezTo>
                          <a:pt x="7" y="6"/>
                          <a:pt x="5" y="8"/>
                          <a:pt x="4" y="9"/>
                        </a:cubicBezTo>
                        <a:cubicBezTo>
                          <a:pt x="2" y="9"/>
                          <a:pt x="0" y="8"/>
                          <a:pt x="0" y="6"/>
                        </a:cubicBezTo>
                        <a:cubicBezTo>
                          <a:pt x="0" y="4"/>
                          <a:pt x="2" y="2"/>
                          <a:pt x="4" y="1"/>
                        </a:cubicBezTo>
                        <a:cubicBezTo>
                          <a:pt x="5" y="0"/>
                          <a:pt x="7" y="1"/>
                          <a:pt x="7" y="4"/>
                        </a:cubicBez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0" name="Group 607"/>
                <p:cNvGrpSpPr>
                  <a:grpSpLocks/>
                </p:cNvGrpSpPr>
                <p:nvPr/>
              </p:nvGrpSpPr>
              <p:grpSpPr bwMode="auto">
                <a:xfrm>
                  <a:off x="5041900" y="4352926"/>
                  <a:ext cx="1498600" cy="698500"/>
                  <a:chOff x="3176" y="2742"/>
                  <a:chExt cx="944" cy="440"/>
                </a:xfrm>
              </p:grpSpPr>
              <p:sp>
                <p:nvSpPr>
                  <p:cNvPr id="3739" name="Freeform 407"/>
                  <p:cNvSpPr>
                    <a:spLocks/>
                  </p:cNvSpPr>
                  <p:nvPr/>
                </p:nvSpPr>
                <p:spPr bwMode="auto">
                  <a:xfrm>
                    <a:off x="4083" y="3119"/>
                    <a:ext cx="4" cy="15"/>
                  </a:xfrm>
                  <a:custGeom>
                    <a:avLst/>
                    <a:gdLst>
                      <a:gd name="T0" fmla="*/ 4 w 4"/>
                      <a:gd name="T1" fmla="*/ 13 h 15"/>
                      <a:gd name="T2" fmla="*/ 0 w 4"/>
                      <a:gd name="T3" fmla="*/ 15 h 15"/>
                      <a:gd name="T4" fmla="*/ 0 w 4"/>
                      <a:gd name="T5" fmla="*/ 2 h 15"/>
                      <a:gd name="T6" fmla="*/ 4 w 4"/>
                      <a:gd name="T7" fmla="*/ 0 h 15"/>
                      <a:gd name="T8" fmla="*/ 4 w 4"/>
                      <a:gd name="T9" fmla="*/ 1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15">
                        <a:moveTo>
                          <a:pt x="4" y="13"/>
                        </a:moveTo>
                        <a:lnTo>
                          <a:pt x="0" y="15"/>
                        </a:lnTo>
                        <a:lnTo>
                          <a:pt x="0" y="2"/>
                        </a:lnTo>
                        <a:lnTo>
                          <a:pt x="4" y="0"/>
                        </a:lnTo>
                        <a:lnTo>
                          <a:pt x="4" y="13"/>
                        </a:lnTo>
                        <a:close/>
                      </a:path>
                    </a:pathLst>
                  </a:custGeom>
                  <a:solidFill>
                    <a:srgbClr val="D77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40" name="Freeform 408"/>
                  <p:cNvSpPr>
                    <a:spLocks/>
                  </p:cNvSpPr>
                  <p:nvPr/>
                </p:nvSpPr>
                <p:spPr bwMode="auto">
                  <a:xfrm>
                    <a:off x="4104" y="3109"/>
                    <a:ext cx="16" cy="12"/>
                  </a:xfrm>
                  <a:custGeom>
                    <a:avLst/>
                    <a:gdLst>
                      <a:gd name="T0" fmla="*/ 16 w 16"/>
                      <a:gd name="T1" fmla="*/ 12 h 12"/>
                      <a:gd name="T2" fmla="*/ 6 w 16"/>
                      <a:gd name="T3" fmla="*/ 12 h 12"/>
                      <a:gd name="T4" fmla="*/ 0 w 16"/>
                      <a:gd name="T5" fmla="*/ 0 h 12"/>
                      <a:gd name="T6" fmla="*/ 16 w 16"/>
                      <a:gd name="T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6" h="12">
                        <a:moveTo>
                          <a:pt x="16" y="12"/>
                        </a:moveTo>
                        <a:lnTo>
                          <a:pt x="6" y="12"/>
                        </a:lnTo>
                        <a:lnTo>
                          <a:pt x="0" y="0"/>
                        </a:lnTo>
                        <a:lnTo>
                          <a:pt x="16" y="12"/>
                        </a:lnTo>
                        <a:close/>
                      </a:path>
                    </a:pathLst>
                  </a:custGeom>
                  <a:solidFill>
                    <a:srgbClr val="FFA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41" name="Freeform 409"/>
                  <p:cNvSpPr>
                    <a:spLocks/>
                  </p:cNvSpPr>
                  <p:nvPr/>
                </p:nvSpPr>
                <p:spPr bwMode="auto">
                  <a:xfrm>
                    <a:off x="4016" y="3103"/>
                    <a:ext cx="49" cy="43"/>
                  </a:xfrm>
                  <a:custGeom>
                    <a:avLst/>
                    <a:gdLst>
                      <a:gd name="T0" fmla="*/ 31 w 49"/>
                      <a:gd name="T1" fmla="*/ 43 h 43"/>
                      <a:gd name="T2" fmla="*/ 49 w 49"/>
                      <a:gd name="T3" fmla="*/ 24 h 43"/>
                      <a:gd name="T4" fmla="*/ 18 w 49"/>
                      <a:gd name="T5" fmla="*/ 0 h 43"/>
                      <a:gd name="T6" fmla="*/ 0 w 49"/>
                      <a:gd name="T7" fmla="*/ 20 h 43"/>
                      <a:gd name="T8" fmla="*/ 31 w 49"/>
                      <a:gd name="T9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9" h="43">
                        <a:moveTo>
                          <a:pt x="31" y="43"/>
                        </a:moveTo>
                        <a:lnTo>
                          <a:pt x="49" y="24"/>
                        </a:lnTo>
                        <a:lnTo>
                          <a:pt x="18" y="0"/>
                        </a:lnTo>
                        <a:lnTo>
                          <a:pt x="0" y="20"/>
                        </a:lnTo>
                        <a:lnTo>
                          <a:pt x="31" y="43"/>
                        </a:lnTo>
                        <a:close/>
                      </a:path>
                    </a:pathLst>
                  </a:custGeom>
                  <a:solidFill>
                    <a:srgbClr val="FFA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42" name="Freeform 410"/>
                  <p:cNvSpPr>
                    <a:spLocks/>
                  </p:cNvSpPr>
                  <p:nvPr/>
                </p:nvSpPr>
                <p:spPr bwMode="auto">
                  <a:xfrm>
                    <a:off x="4018" y="3105"/>
                    <a:ext cx="45" cy="39"/>
                  </a:xfrm>
                  <a:custGeom>
                    <a:avLst/>
                    <a:gdLst>
                      <a:gd name="T0" fmla="*/ 29 w 45"/>
                      <a:gd name="T1" fmla="*/ 39 h 39"/>
                      <a:gd name="T2" fmla="*/ 45 w 45"/>
                      <a:gd name="T3" fmla="*/ 22 h 39"/>
                      <a:gd name="T4" fmla="*/ 16 w 45"/>
                      <a:gd name="T5" fmla="*/ 0 h 39"/>
                      <a:gd name="T6" fmla="*/ 0 w 45"/>
                      <a:gd name="T7" fmla="*/ 18 h 39"/>
                      <a:gd name="T8" fmla="*/ 29 w 45"/>
                      <a:gd name="T9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39">
                        <a:moveTo>
                          <a:pt x="29" y="39"/>
                        </a:moveTo>
                        <a:lnTo>
                          <a:pt x="45" y="22"/>
                        </a:lnTo>
                        <a:lnTo>
                          <a:pt x="16" y="0"/>
                        </a:lnTo>
                        <a:lnTo>
                          <a:pt x="0" y="18"/>
                        </a:lnTo>
                        <a:lnTo>
                          <a:pt x="29" y="39"/>
                        </a:lnTo>
                        <a:close/>
                      </a:path>
                    </a:pathLst>
                  </a:custGeom>
                  <a:solidFill>
                    <a:srgbClr val="4A808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43" name="Freeform 411"/>
                  <p:cNvSpPr>
                    <a:spLocks/>
                  </p:cNvSpPr>
                  <p:nvPr/>
                </p:nvSpPr>
                <p:spPr bwMode="auto">
                  <a:xfrm>
                    <a:off x="3990" y="3140"/>
                    <a:ext cx="32" cy="40"/>
                  </a:xfrm>
                  <a:custGeom>
                    <a:avLst/>
                    <a:gdLst>
                      <a:gd name="T0" fmla="*/ 0 w 32"/>
                      <a:gd name="T1" fmla="*/ 0 h 40"/>
                      <a:gd name="T2" fmla="*/ 0 w 32"/>
                      <a:gd name="T3" fmla="*/ 16 h 40"/>
                      <a:gd name="T4" fmla="*/ 32 w 32"/>
                      <a:gd name="T5" fmla="*/ 40 h 40"/>
                      <a:gd name="T6" fmla="*/ 32 w 32"/>
                      <a:gd name="T7" fmla="*/ 22 h 40"/>
                      <a:gd name="T8" fmla="*/ 0 w 32"/>
                      <a:gd name="T9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40">
                        <a:moveTo>
                          <a:pt x="0" y="0"/>
                        </a:moveTo>
                        <a:lnTo>
                          <a:pt x="0" y="16"/>
                        </a:lnTo>
                        <a:lnTo>
                          <a:pt x="32" y="40"/>
                        </a:lnTo>
                        <a:lnTo>
                          <a:pt x="32" y="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47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44" name="Freeform 412"/>
                  <p:cNvSpPr>
                    <a:spLocks/>
                  </p:cNvSpPr>
                  <p:nvPr/>
                </p:nvSpPr>
                <p:spPr bwMode="auto">
                  <a:xfrm>
                    <a:off x="4034" y="3087"/>
                    <a:ext cx="70" cy="40"/>
                  </a:xfrm>
                  <a:custGeom>
                    <a:avLst/>
                    <a:gdLst>
                      <a:gd name="T0" fmla="*/ 39 w 70"/>
                      <a:gd name="T1" fmla="*/ 0 h 40"/>
                      <a:gd name="T2" fmla="*/ 0 w 70"/>
                      <a:gd name="T3" fmla="*/ 16 h 40"/>
                      <a:gd name="T4" fmla="*/ 31 w 70"/>
                      <a:gd name="T5" fmla="*/ 40 h 40"/>
                      <a:gd name="T6" fmla="*/ 70 w 70"/>
                      <a:gd name="T7" fmla="*/ 22 h 40"/>
                      <a:gd name="T8" fmla="*/ 39 w 70"/>
                      <a:gd name="T9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0" h="40">
                        <a:moveTo>
                          <a:pt x="39" y="0"/>
                        </a:moveTo>
                        <a:lnTo>
                          <a:pt x="0" y="16"/>
                        </a:lnTo>
                        <a:lnTo>
                          <a:pt x="31" y="40"/>
                        </a:lnTo>
                        <a:lnTo>
                          <a:pt x="70" y="22"/>
                        </a:lnTo>
                        <a:lnTo>
                          <a:pt x="39" y="0"/>
                        </a:lnTo>
                        <a:close/>
                      </a:path>
                    </a:pathLst>
                  </a:custGeom>
                  <a:solidFill>
                    <a:srgbClr val="FFA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45" name="Freeform 413"/>
                  <p:cNvSpPr>
                    <a:spLocks/>
                  </p:cNvSpPr>
                  <p:nvPr/>
                </p:nvSpPr>
                <p:spPr bwMode="auto">
                  <a:xfrm>
                    <a:off x="4036" y="3087"/>
                    <a:ext cx="66" cy="38"/>
                  </a:xfrm>
                  <a:custGeom>
                    <a:avLst/>
                    <a:gdLst>
                      <a:gd name="T0" fmla="*/ 37 w 66"/>
                      <a:gd name="T1" fmla="*/ 0 h 38"/>
                      <a:gd name="T2" fmla="*/ 0 w 66"/>
                      <a:gd name="T3" fmla="*/ 16 h 38"/>
                      <a:gd name="T4" fmla="*/ 29 w 66"/>
                      <a:gd name="T5" fmla="*/ 38 h 38"/>
                      <a:gd name="T6" fmla="*/ 66 w 66"/>
                      <a:gd name="T7" fmla="*/ 22 h 38"/>
                      <a:gd name="T8" fmla="*/ 37 w 66"/>
                      <a:gd name="T9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6" h="38">
                        <a:moveTo>
                          <a:pt x="37" y="0"/>
                        </a:moveTo>
                        <a:lnTo>
                          <a:pt x="0" y="16"/>
                        </a:lnTo>
                        <a:lnTo>
                          <a:pt x="29" y="38"/>
                        </a:lnTo>
                        <a:lnTo>
                          <a:pt x="66" y="22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46" name="Freeform 414"/>
                  <p:cNvSpPr>
                    <a:spLocks/>
                  </p:cNvSpPr>
                  <p:nvPr/>
                </p:nvSpPr>
                <p:spPr bwMode="auto">
                  <a:xfrm>
                    <a:off x="3990" y="3123"/>
                    <a:ext cx="57" cy="39"/>
                  </a:xfrm>
                  <a:custGeom>
                    <a:avLst/>
                    <a:gdLst>
                      <a:gd name="T0" fmla="*/ 0 w 57"/>
                      <a:gd name="T1" fmla="*/ 17 h 39"/>
                      <a:gd name="T2" fmla="*/ 32 w 57"/>
                      <a:gd name="T3" fmla="*/ 39 h 39"/>
                      <a:gd name="T4" fmla="*/ 57 w 57"/>
                      <a:gd name="T5" fmla="*/ 23 h 39"/>
                      <a:gd name="T6" fmla="*/ 26 w 57"/>
                      <a:gd name="T7" fmla="*/ 0 h 39"/>
                      <a:gd name="T8" fmla="*/ 0 w 57"/>
                      <a:gd name="T9" fmla="*/ 17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" h="39">
                        <a:moveTo>
                          <a:pt x="0" y="17"/>
                        </a:moveTo>
                        <a:lnTo>
                          <a:pt x="32" y="39"/>
                        </a:lnTo>
                        <a:lnTo>
                          <a:pt x="57" y="23"/>
                        </a:lnTo>
                        <a:lnTo>
                          <a:pt x="26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A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48" name="Freeform 415"/>
                  <p:cNvSpPr>
                    <a:spLocks/>
                  </p:cNvSpPr>
                  <p:nvPr/>
                </p:nvSpPr>
                <p:spPr bwMode="auto">
                  <a:xfrm>
                    <a:off x="3992" y="3144"/>
                    <a:ext cx="6" cy="6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1 h 3"/>
                      <a:gd name="T4" fmla="*/ 1 w 3"/>
                      <a:gd name="T5" fmla="*/ 3 h 3"/>
                      <a:gd name="T6" fmla="*/ 2 w 3"/>
                      <a:gd name="T7" fmla="*/ 3 h 3"/>
                      <a:gd name="T8" fmla="*/ 3 w 3"/>
                      <a:gd name="T9" fmla="*/ 3 h 3"/>
                      <a:gd name="T10" fmla="*/ 1 w 3"/>
                      <a:gd name="T11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" h="3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3" y="2"/>
                          <a:pt x="2" y="1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95" name="Freeform 416"/>
                  <p:cNvSpPr>
                    <a:spLocks/>
                  </p:cNvSpPr>
                  <p:nvPr/>
                </p:nvSpPr>
                <p:spPr bwMode="auto">
                  <a:xfrm>
                    <a:off x="4016" y="3162"/>
                    <a:ext cx="6" cy="6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1 w 3"/>
                      <a:gd name="T3" fmla="*/ 0 h 3"/>
                      <a:gd name="T4" fmla="*/ 0 w 3"/>
                      <a:gd name="T5" fmla="*/ 1 h 3"/>
                      <a:gd name="T6" fmla="*/ 1 w 3"/>
                      <a:gd name="T7" fmla="*/ 3 h 3"/>
                      <a:gd name="T8" fmla="*/ 2 w 3"/>
                      <a:gd name="T9" fmla="*/ 3 h 3"/>
                      <a:gd name="T10" fmla="*/ 3 w 3"/>
                      <a:gd name="T11" fmla="*/ 2 h 3"/>
                      <a:gd name="T12" fmla="*/ 2 w 3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3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1" y="2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2"/>
                        </a:cubicBezTo>
                        <a:cubicBezTo>
                          <a:pt x="3" y="2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96" name="Freeform 417"/>
                  <p:cNvSpPr>
                    <a:spLocks/>
                  </p:cNvSpPr>
                  <p:nvPr/>
                </p:nvSpPr>
                <p:spPr bwMode="auto">
                  <a:xfrm>
                    <a:off x="4018" y="3174"/>
                    <a:ext cx="4" cy="8"/>
                  </a:xfrm>
                  <a:custGeom>
                    <a:avLst/>
                    <a:gdLst>
                      <a:gd name="T0" fmla="*/ 4 w 4"/>
                      <a:gd name="T1" fmla="*/ 0 h 8"/>
                      <a:gd name="T2" fmla="*/ 0 w 4"/>
                      <a:gd name="T3" fmla="*/ 4 h 8"/>
                      <a:gd name="T4" fmla="*/ 0 w 4"/>
                      <a:gd name="T5" fmla="*/ 8 h 8"/>
                      <a:gd name="T6" fmla="*/ 4 w 4"/>
                      <a:gd name="T7" fmla="*/ 6 h 8"/>
                      <a:gd name="T8" fmla="*/ 4 w 4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8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4" y="6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85858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97" name="Freeform 418"/>
                  <p:cNvSpPr>
                    <a:spLocks/>
                  </p:cNvSpPr>
                  <p:nvPr/>
                </p:nvSpPr>
                <p:spPr bwMode="auto">
                  <a:xfrm>
                    <a:off x="3987" y="3150"/>
                    <a:ext cx="35" cy="32"/>
                  </a:xfrm>
                  <a:custGeom>
                    <a:avLst/>
                    <a:gdLst>
                      <a:gd name="T0" fmla="*/ 35 w 35"/>
                      <a:gd name="T1" fmla="*/ 24 h 32"/>
                      <a:gd name="T2" fmla="*/ 3 w 35"/>
                      <a:gd name="T3" fmla="*/ 0 h 32"/>
                      <a:gd name="T4" fmla="*/ 0 w 35"/>
                      <a:gd name="T5" fmla="*/ 4 h 32"/>
                      <a:gd name="T6" fmla="*/ 0 w 35"/>
                      <a:gd name="T7" fmla="*/ 8 h 32"/>
                      <a:gd name="T8" fmla="*/ 31 w 35"/>
                      <a:gd name="T9" fmla="*/ 32 h 32"/>
                      <a:gd name="T10" fmla="*/ 31 w 35"/>
                      <a:gd name="T11" fmla="*/ 28 h 32"/>
                      <a:gd name="T12" fmla="*/ 35 w 35"/>
                      <a:gd name="T13" fmla="*/ 24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5" h="32">
                        <a:moveTo>
                          <a:pt x="35" y="24"/>
                        </a:moveTo>
                        <a:lnTo>
                          <a:pt x="3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31" y="32"/>
                        </a:lnTo>
                        <a:lnTo>
                          <a:pt x="31" y="28"/>
                        </a:lnTo>
                        <a:lnTo>
                          <a:pt x="35" y="24"/>
                        </a:lnTo>
                        <a:close/>
                      </a:path>
                    </a:pathLst>
                  </a:custGeom>
                  <a:solidFill>
                    <a:srgbClr val="B9B9B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98" name="Freeform 419"/>
                  <p:cNvSpPr>
                    <a:spLocks/>
                  </p:cNvSpPr>
                  <p:nvPr/>
                </p:nvSpPr>
                <p:spPr bwMode="auto">
                  <a:xfrm>
                    <a:off x="3987" y="3154"/>
                    <a:ext cx="31" cy="28"/>
                  </a:xfrm>
                  <a:custGeom>
                    <a:avLst/>
                    <a:gdLst>
                      <a:gd name="T0" fmla="*/ 0 w 31"/>
                      <a:gd name="T1" fmla="*/ 0 h 28"/>
                      <a:gd name="T2" fmla="*/ 0 w 31"/>
                      <a:gd name="T3" fmla="*/ 4 h 28"/>
                      <a:gd name="T4" fmla="*/ 31 w 31"/>
                      <a:gd name="T5" fmla="*/ 28 h 28"/>
                      <a:gd name="T6" fmla="*/ 31 w 31"/>
                      <a:gd name="T7" fmla="*/ 24 h 28"/>
                      <a:gd name="T8" fmla="*/ 0 w 31"/>
                      <a:gd name="T9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" h="2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31" y="28"/>
                        </a:lnTo>
                        <a:lnTo>
                          <a:pt x="31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99" name="Freeform 420"/>
                  <p:cNvSpPr>
                    <a:spLocks/>
                  </p:cNvSpPr>
                  <p:nvPr/>
                </p:nvSpPr>
                <p:spPr bwMode="auto">
                  <a:xfrm>
                    <a:off x="3241" y="2769"/>
                    <a:ext cx="8" cy="140"/>
                  </a:xfrm>
                  <a:custGeom>
                    <a:avLst/>
                    <a:gdLst>
                      <a:gd name="T0" fmla="*/ 0 w 4"/>
                      <a:gd name="T1" fmla="*/ 1 h 71"/>
                      <a:gd name="T2" fmla="*/ 2 w 4"/>
                      <a:gd name="T3" fmla="*/ 0 h 71"/>
                      <a:gd name="T4" fmla="*/ 4 w 4"/>
                      <a:gd name="T5" fmla="*/ 1 h 71"/>
                      <a:gd name="T6" fmla="*/ 4 w 4"/>
                      <a:gd name="T7" fmla="*/ 69 h 71"/>
                      <a:gd name="T8" fmla="*/ 2 w 4"/>
                      <a:gd name="T9" fmla="*/ 71 h 71"/>
                      <a:gd name="T10" fmla="*/ 0 w 4"/>
                      <a:gd name="T11" fmla="*/ 69 h 71"/>
                      <a:gd name="T12" fmla="*/ 0 w 4"/>
                      <a:gd name="T13" fmla="*/ 1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71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3" y="0"/>
                          <a:pt x="4" y="0"/>
                          <a:pt x="4" y="1"/>
                        </a:cubicBezTo>
                        <a:cubicBezTo>
                          <a:pt x="4" y="69"/>
                          <a:pt x="4" y="69"/>
                          <a:pt x="4" y="69"/>
                        </a:cubicBezTo>
                        <a:cubicBezTo>
                          <a:pt x="4" y="70"/>
                          <a:pt x="3" y="71"/>
                          <a:pt x="2" y="71"/>
                        </a:cubicBezTo>
                        <a:cubicBezTo>
                          <a:pt x="1" y="71"/>
                          <a:pt x="0" y="70"/>
                          <a:pt x="0" y="69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A980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00" name="Oval 421"/>
                  <p:cNvSpPr>
                    <a:spLocks noChangeArrowheads="1"/>
                  </p:cNvSpPr>
                  <p:nvPr/>
                </p:nvSpPr>
                <p:spPr bwMode="auto">
                  <a:xfrm>
                    <a:off x="3241" y="2769"/>
                    <a:ext cx="8" cy="6"/>
                  </a:xfrm>
                  <a:prstGeom prst="ellipse">
                    <a:avLst/>
                  </a:prstGeom>
                  <a:solidFill>
                    <a:srgbClr val="A180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01" name="Freeform 422"/>
                  <p:cNvSpPr>
                    <a:spLocks/>
                  </p:cNvSpPr>
                  <p:nvPr/>
                </p:nvSpPr>
                <p:spPr bwMode="auto">
                  <a:xfrm>
                    <a:off x="3288" y="2824"/>
                    <a:ext cx="22" cy="12"/>
                  </a:xfrm>
                  <a:custGeom>
                    <a:avLst/>
                    <a:gdLst>
                      <a:gd name="T0" fmla="*/ 22 w 22"/>
                      <a:gd name="T1" fmla="*/ 6 h 12"/>
                      <a:gd name="T2" fmla="*/ 10 w 22"/>
                      <a:gd name="T3" fmla="*/ 12 h 12"/>
                      <a:gd name="T4" fmla="*/ 0 w 22"/>
                      <a:gd name="T5" fmla="*/ 6 h 12"/>
                      <a:gd name="T6" fmla="*/ 10 w 22"/>
                      <a:gd name="T7" fmla="*/ 0 h 12"/>
                      <a:gd name="T8" fmla="*/ 22 w 22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2">
                        <a:moveTo>
                          <a:pt x="22" y="6"/>
                        </a:moveTo>
                        <a:lnTo>
                          <a:pt x="10" y="12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2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02" name="Freeform 423"/>
                  <p:cNvSpPr>
                    <a:spLocks/>
                  </p:cNvSpPr>
                  <p:nvPr/>
                </p:nvSpPr>
                <p:spPr bwMode="auto">
                  <a:xfrm>
                    <a:off x="3298" y="2830"/>
                    <a:ext cx="12" cy="20"/>
                  </a:xfrm>
                  <a:custGeom>
                    <a:avLst/>
                    <a:gdLst>
                      <a:gd name="T0" fmla="*/ 0 w 12"/>
                      <a:gd name="T1" fmla="*/ 6 h 20"/>
                      <a:gd name="T2" fmla="*/ 12 w 12"/>
                      <a:gd name="T3" fmla="*/ 0 h 20"/>
                      <a:gd name="T4" fmla="*/ 12 w 12"/>
                      <a:gd name="T5" fmla="*/ 14 h 20"/>
                      <a:gd name="T6" fmla="*/ 0 w 12"/>
                      <a:gd name="T7" fmla="*/ 20 h 20"/>
                      <a:gd name="T8" fmla="*/ 0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03" name="Freeform 424"/>
                  <p:cNvSpPr>
                    <a:spLocks/>
                  </p:cNvSpPr>
                  <p:nvPr/>
                </p:nvSpPr>
                <p:spPr bwMode="auto">
                  <a:xfrm>
                    <a:off x="3288" y="2830"/>
                    <a:ext cx="10" cy="20"/>
                  </a:xfrm>
                  <a:custGeom>
                    <a:avLst/>
                    <a:gdLst>
                      <a:gd name="T0" fmla="*/ 10 w 10"/>
                      <a:gd name="T1" fmla="*/ 6 h 20"/>
                      <a:gd name="T2" fmla="*/ 0 w 10"/>
                      <a:gd name="T3" fmla="*/ 0 h 20"/>
                      <a:gd name="T4" fmla="*/ 0 w 10"/>
                      <a:gd name="T5" fmla="*/ 14 h 20"/>
                      <a:gd name="T6" fmla="*/ 10 w 10"/>
                      <a:gd name="T7" fmla="*/ 20 h 20"/>
                      <a:gd name="T8" fmla="*/ 1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20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04" name="Freeform 425"/>
                  <p:cNvSpPr>
                    <a:spLocks/>
                  </p:cNvSpPr>
                  <p:nvPr/>
                </p:nvSpPr>
                <p:spPr bwMode="auto">
                  <a:xfrm>
                    <a:off x="3196" y="2789"/>
                    <a:ext cx="23" cy="12"/>
                  </a:xfrm>
                  <a:custGeom>
                    <a:avLst/>
                    <a:gdLst>
                      <a:gd name="T0" fmla="*/ 23 w 23"/>
                      <a:gd name="T1" fmla="*/ 6 h 12"/>
                      <a:gd name="T2" fmla="*/ 12 w 23"/>
                      <a:gd name="T3" fmla="*/ 12 h 12"/>
                      <a:gd name="T4" fmla="*/ 0 w 23"/>
                      <a:gd name="T5" fmla="*/ 6 h 12"/>
                      <a:gd name="T6" fmla="*/ 12 w 23"/>
                      <a:gd name="T7" fmla="*/ 0 h 12"/>
                      <a:gd name="T8" fmla="*/ 23 w 23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12">
                        <a:moveTo>
                          <a:pt x="23" y="6"/>
                        </a:moveTo>
                        <a:lnTo>
                          <a:pt x="12" y="12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3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05" name="Freeform 426"/>
                  <p:cNvSpPr>
                    <a:spLocks/>
                  </p:cNvSpPr>
                  <p:nvPr/>
                </p:nvSpPr>
                <p:spPr bwMode="auto">
                  <a:xfrm>
                    <a:off x="3208" y="2795"/>
                    <a:ext cx="11" cy="19"/>
                  </a:xfrm>
                  <a:custGeom>
                    <a:avLst/>
                    <a:gdLst>
                      <a:gd name="T0" fmla="*/ 0 w 11"/>
                      <a:gd name="T1" fmla="*/ 6 h 19"/>
                      <a:gd name="T2" fmla="*/ 11 w 11"/>
                      <a:gd name="T3" fmla="*/ 0 h 19"/>
                      <a:gd name="T4" fmla="*/ 11 w 11"/>
                      <a:gd name="T5" fmla="*/ 14 h 19"/>
                      <a:gd name="T6" fmla="*/ 0 w 11"/>
                      <a:gd name="T7" fmla="*/ 19 h 19"/>
                      <a:gd name="T8" fmla="*/ 0 w 11"/>
                      <a:gd name="T9" fmla="*/ 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9">
                        <a:moveTo>
                          <a:pt x="0" y="6"/>
                        </a:moveTo>
                        <a:lnTo>
                          <a:pt x="11" y="0"/>
                        </a:lnTo>
                        <a:lnTo>
                          <a:pt x="11" y="14"/>
                        </a:lnTo>
                        <a:lnTo>
                          <a:pt x="0" y="19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07" name="Freeform 427"/>
                  <p:cNvSpPr>
                    <a:spLocks/>
                  </p:cNvSpPr>
                  <p:nvPr/>
                </p:nvSpPr>
                <p:spPr bwMode="auto">
                  <a:xfrm>
                    <a:off x="3196" y="2795"/>
                    <a:ext cx="12" cy="19"/>
                  </a:xfrm>
                  <a:custGeom>
                    <a:avLst/>
                    <a:gdLst>
                      <a:gd name="T0" fmla="*/ 12 w 12"/>
                      <a:gd name="T1" fmla="*/ 6 h 19"/>
                      <a:gd name="T2" fmla="*/ 0 w 12"/>
                      <a:gd name="T3" fmla="*/ 0 h 19"/>
                      <a:gd name="T4" fmla="*/ 0 w 12"/>
                      <a:gd name="T5" fmla="*/ 14 h 19"/>
                      <a:gd name="T6" fmla="*/ 12 w 12"/>
                      <a:gd name="T7" fmla="*/ 19 h 19"/>
                      <a:gd name="T8" fmla="*/ 12 w 12"/>
                      <a:gd name="T9" fmla="*/ 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9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2" y="19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08" name="Freeform 428"/>
                  <p:cNvSpPr>
                    <a:spLocks/>
                  </p:cNvSpPr>
                  <p:nvPr/>
                </p:nvSpPr>
                <p:spPr bwMode="auto">
                  <a:xfrm>
                    <a:off x="3294" y="2809"/>
                    <a:ext cx="22" cy="11"/>
                  </a:xfrm>
                  <a:custGeom>
                    <a:avLst/>
                    <a:gdLst>
                      <a:gd name="T0" fmla="*/ 22 w 22"/>
                      <a:gd name="T1" fmla="*/ 5 h 11"/>
                      <a:gd name="T2" fmla="*/ 12 w 22"/>
                      <a:gd name="T3" fmla="*/ 11 h 11"/>
                      <a:gd name="T4" fmla="*/ 0 w 22"/>
                      <a:gd name="T5" fmla="*/ 5 h 11"/>
                      <a:gd name="T6" fmla="*/ 12 w 22"/>
                      <a:gd name="T7" fmla="*/ 0 h 11"/>
                      <a:gd name="T8" fmla="*/ 22 w 22"/>
                      <a:gd name="T9" fmla="*/ 5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1">
                        <a:moveTo>
                          <a:pt x="22" y="5"/>
                        </a:moveTo>
                        <a:lnTo>
                          <a:pt x="12" y="11"/>
                        </a:lnTo>
                        <a:lnTo>
                          <a:pt x="0" y="5"/>
                        </a:lnTo>
                        <a:lnTo>
                          <a:pt x="12" y="0"/>
                        </a:lnTo>
                        <a:lnTo>
                          <a:pt x="22" y="5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09" name="Freeform 429"/>
                  <p:cNvSpPr>
                    <a:spLocks/>
                  </p:cNvSpPr>
                  <p:nvPr/>
                </p:nvSpPr>
                <p:spPr bwMode="auto">
                  <a:xfrm>
                    <a:off x="3306" y="2814"/>
                    <a:ext cx="10" cy="20"/>
                  </a:xfrm>
                  <a:custGeom>
                    <a:avLst/>
                    <a:gdLst>
                      <a:gd name="T0" fmla="*/ 0 w 10"/>
                      <a:gd name="T1" fmla="*/ 6 h 20"/>
                      <a:gd name="T2" fmla="*/ 10 w 10"/>
                      <a:gd name="T3" fmla="*/ 0 h 20"/>
                      <a:gd name="T4" fmla="*/ 10 w 10"/>
                      <a:gd name="T5" fmla="*/ 14 h 20"/>
                      <a:gd name="T6" fmla="*/ 0 w 10"/>
                      <a:gd name="T7" fmla="*/ 20 h 20"/>
                      <a:gd name="T8" fmla="*/ 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10" name="Freeform 430"/>
                  <p:cNvSpPr>
                    <a:spLocks/>
                  </p:cNvSpPr>
                  <p:nvPr/>
                </p:nvSpPr>
                <p:spPr bwMode="auto">
                  <a:xfrm>
                    <a:off x="3294" y="2814"/>
                    <a:ext cx="12" cy="20"/>
                  </a:xfrm>
                  <a:custGeom>
                    <a:avLst/>
                    <a:gdLst>
                      <a:gd name="T0" fmla="*/ 12 w 12"/>
                      <a:gd name="T1" fmla="*/ 6 h 20"/>
                      <a:gd name="T2" fmla="*/ 0 w 12"/>
                      <a:gd name="T3" fmla="*/ 0 h 20"/>
                      <a:gd name="T4" fmla="*/ 0 w 12"/>
                      <a:gd name="T5" fmla="*/ 14 h 20"/>
                      <a:gd name="T6" fmla="*/ 12 w 12"/>
                      <a:gd name="T7" fmla="*/ 20 h 20"/>
                      <a:gd name="T8" fmla="*/ 12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2" y="20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11" name="Freeform 431"/>
                  <p:cNvSpPr>
                    <a:spLocks/>
                  </p:cNvSpPr>
                  <p:nvPr/>
                </p:nvSpPr>
                <p:spPr bwMode="auto">
                  <a:xfrm>
                    <a:off x="3225" y="2742"/>
                    <a:ext cx="24" cy="10"/>
                  </a:xfrm>
                  <a:custGeom>
                    <a:avLst/>
                    <a:gdLst>
                      <a:gd name="T0" fmla="*/ 24 w 24"/>
                      <a:gd name="T1" fmla="*/ 6 h 10"/>
                      <a:gd name="T2" fmla="*/ 12 w 24"/>
                      <a:gd name="T3" fmla="*/ 10 h 10"/>
                      <a:gd name="T4" fmla="*/ 0 w 24"/>
                      <a:gd name="T5" fmla="*/ 6 h 10"/>
                      <a:gd name="T6" fmla="*/ 12 w 24"/>
                      <a:gd name="T7" fmla="*/ 0 h 10"/>
                      <a:gd name="T8" fmla="*/ 24 w 24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10">
                        <a:moveTo>
                          <a:pt x="24" y="6"/>
                        </a:moveTo>
                        <a:lnTo>
                          <a:pt x="12" y="10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4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12" name="Freeform 432"/>
                  <p:cNvSpPr>
                    <a:spLocks/>
                  </p:cNvSpPr>
                  <p:nvPr/>
                </p:nvSpPr>
                <p:spPr bwMode="auto">
                  <a:xfrm>
                    <a:off x="3237" y="2748"/>
                    <a:ext cx="12" cy="19"/>
                  </a:xfrm>
                  <a:custGeom>
                    <a:avLst/>
                    <a:gdLst>
                      <a:gd name="T0" fmla="*/ 0 w 12"/>
                      <a:gd name="T1" fmla="*/ 4 h 19"/>
                      <a:gd name="T2" fmla="*/ 12 w 12"/>
                      <a:gd name="T3" fmla="*/ 0 h 19"/>
                      <a:gd name="T4" fmla="*/ 12 w 12"/>
                      <a:gd name="T5" fmla="*/ 13 h 19"/>
                      <a:gd name="T6" fmla="*/ 0 w 12"/>
                      <a:gd name="T7" fmla="*/ 19 h 19"/>
                      <a:gd name="T8" fmla="*/ 0 w 12"/>
                      <a:gd name="T9" fmla="*/ 4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9">
                        <a:moveTo>
                          <a:pt x="0" y="4"/>
                        </a:moveTo>
                        <a:lnTo>
                          <a:pt x="12" y="0"/>
                        </a:lnTo>
                        <a:lnTo>
                          <a:pt x="12" y="13"/>
                        </a:lnTo>
                        <a:lnTo>
                          <a:pt x="0" y="19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13" name="Freeform 433"/>
                  <p:cNvSpPr>
                    <a:spLocks/>
                  </p:cNvSpPr>
                  <p:nvPr/>
                </p:nvSpPr>
                <p:spPr bwMode="auto">
                  <a:xfrm>
                    <a:off x="3225" y="2748"/>
                    <a:ext cx="12" cy="19"/>
                  </a:xfrm>
                  <a:custGeom>
                    <a:avLst/>
                    <a:gdLst>
                      <a:gd name="T0" fmla="*/ 12 w 12"/>
                      <a:gd name="T1" fmla="*/ 4 h 19"/>
                      <a:gd name="T2" fmla="*/ 0 w 12"/>
                      <a:gd name="T3" fmla="*/ 0 h 19"/>
                      <a:gd name="T4" fmla="*/ 0 w 12"/>
                      <a:gd name="T5" fmla="*/ 13 h 19"/>
                      <a:gd name="T6" fmla="*/ 12 w 12"/>
                      <a:gd name="T7" fmla="*/ 19 h 19"/>
                      <a:gd name="T8" fmla="*/ 12 w 12"/>
                      <a:gd name="T9" fmla="*/ 4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9">
                        <a:moveTo>
                          <a:pt x="12" y="4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2" y="19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14" name="Freeform 434"/>
                  <p:cNvSpPr>
                    <a:spLocks/>
                  </p:cNvSpPr>
                  <p:nvPr/>
                </p:nvSpPr>
                <p:spPr bwMode="auto">
                  <a:xfrm>
                    <a:off x="3259" y="2781"/>
                    <a:ext cx="21" cy="10"/>
                  </a:xfrm>
                  <a:custGeom>
                    <a:avLst/>
                    <a:gdLst>
                      <a:gd name="T0" fmla="*/ 21 w 21"/>
                      <a:gd name="T1" fmla="*/ 4 h 10"/>
                      <a:gd name="T2" fmla="*/ 9 w 21"/>
                      <a:gd name="T3" fmla="*/ 10 h 10"/>
                      <a:gd name="T4" fmla="*/ 0 w 21"/>
                      <a:gd name="T5" fmla="*/ 4 h 10"/>
                      <a:gd name="T6" fmla="*/ 9 w 21"/>
                      <a:gd name="T7" fmla="*/ 0 h 10"/>
                      <a:gd name="T8" fmla="*/ 21 w 21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0">
                        <a:moveTo>
                          <a:pt x="21" y="4"/>
                        </a:moveTo>
                        <a:lnTo>
                          <a:pt x="9" y="10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15" name="Freeform 435"/>
                  <p:cNvSpPr>
                    <a:spLocks/>
                  </p:cNvSpPr>
                  <p:nvPr/>
                </p:nvSpPr>
                <p:spPr bwMode="auto">
                  <a:xfrm>
                    <a:off x="3268" y="2785"/>
                    <a:ext cx="12" cy="20"/>
                  </a:xfrm>
                  <a:custGeom>
                    <a:avLst/>
                    <a:gdLst>
                      <a:gd name="T0" fmla="*/ 0 w 12"/>
                      <a:gd name="T1" fmla="*/ 6 h 20"/>
                      <a:gd name="T2" fmla="*/ 12 w 12"/>
                      <a:gd name="T3" fmla="*/ 0 h 20"/>
                      <a:gd name="T4" fmla="*/ 12 w 12"/>
                      <a:gd name="T5" fmla="*/ 16 h 20"/>
                      <a:gd name="T6" fmla="*/ 0 w 12"/>
                      <a:gd name="T7" fmla="*/ 20 h 20"/>
                      <a:gd name="T8" fmla="*/ 0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6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16" name="Freeform 436"/>
                  <p:cNvSpPr>
                    <a:spLocks/>
                  </p:cNvSpPr>
                  <p:nvPr/>
                </p:nvSpPr>
                <p:spPr bwMode="auto">
                  <a:xfrm>
                    <a:off x="3259" y="2785"/>
                    <a:ext cx="9" cy="20"/>
                  </a:xfrm>
                  <a:custGeom>
                    <a:avLst/>
                    <a:gdLst>
                      <a:gd name="T0" fmla="*/ 9 w 9"/>
                      <a:gd name="T1" fmla="*/ 6 h 20"/>
                      <a:gd name="T2" fmla="*/ 0 w 9"/>
                      <a:gd name="T3" fmla="*/ 0 h 20"/>
                      <a:gd name="T4" fmla="*/ 0 w 9"/>
                      <a:gd name="T5" fmla="*/ 16 h 20"/>
                      <a:gd name="T6" fmla="*/ 9 w 9"/>
                      <a:gd name="T7" fmla="*/ 20 h 20"/>
                      <a:gd name="T8" fmla="*/ 9 w 9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20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9" y="20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17" name="Freeform 437"/>
                  <p:cNvSpPr>
                    <a:spLocks/>
                  </p:cNvSpPr>
                  <p:nvPr/>
                </p:nvSpPr>
                <p:spPr bwMode="auto">
                  <a:xfrm>
                    <a:off x="3237" y="2759"/>
                    <a:ext cx="22" cy="12"/>
                  </a:xfrm>
                  <a:custGeom>
                    <a:avLst/>
                    <a:gdLst>
                      <a:gd name="T0" fmla="*/ 22 w 22"/>
                      <a:gd name="T1" fmla="*/ 6 h 12"/>
                      <a:gd name="T2" fmla="*/ 10 w 22"/>
                      <a:gd name="T3" fmla="*/ 12 h 12"/>
                      <a:gd name="T4" fmla="*/ 0 w 22"/>
                      <a:gd name="T5" fmla="*/ 6 h 12"/>
                      <a:gd name="T6" fmla="*/ 10 w 22"/>
                      <a:gd name="T7" fmla="*/ 0 h 12"/>
                      <a:gd name="T8" fmla="*/ 22 w 22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2">
                        <a:moveTo>
                          <a:pt x="22" y="6"/>
                        </a:moveTo>
                        <a:lnTo>
                          <a:pt x="10" y="12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2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18" name="Freeform 438"/>
                  <p:cNvSpPr>
                    <a:spLocks/>
                  </p:cNvSpPr>
                  <p:nvPr/>
                </p:nvSpPr>
                <p:spPr bwMode="auto">
                  <a:xfrm>
                    <a:off x="3247" y="2765"/>
                    <a:ext cx="12" cy="20"/>
                  </a:xfrm>
                  <a:custGeom>
                    <a:avLst/>
                    <a:gdLst>
                      <a:gd name="T0" fmla="*/ 0 w 12"/>
                      <a:gd name="T1" fmla="*/ 6 h 20"/>
                      <a:gd name="T2" fmla="*/ 12 w 12"/>
                      <a:gd name="T3" fmla="*/ 0 h 20"/>
                      <a:gd name="T4" fmla="*/ 12 w 12"/>
                      <a:gd name="T5" fmla="*/ 14 h 20"/>
                      <a:gd name="T6" fmla="*/ 0 w 12"/>
                      <a:gd name="T7" fmla="*/ 20 h 20"/>
                      <a:gd name="T8" fmla="*/ 0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19" name="Freeform 439"/>
                  <p:cNvSpPr>
                    <a:spLocks/>
                  </p:cNvSpPr>
                  <p:nvPr/>
                </p:nvSpPr>
                <p:spPr bwMode="auto">
                  <a:xfrm>
                    <a:off x="3237" y="2765"/>
                    <a:ext cx="10" cy="20"/>
                  </a:xfrm>
                  <a:custGeom>
                    <a:avLst/>
                    <a:gdLst>
                      <a:gd name="T0" fmla="*/ 10 w 10"/>
                      <a:gd name="T1" fmla="*/ 6 h 20"/>
                      <a:gd name="T2" fmla="*/ 0 w 10"/>
                      <a:gd name="T3" fmla="*/ 0 h 20"/>
                      <a:gd name="T4" fmla="*/ 0 w 10"/>
                      <a:gd name="T5" fmla="*/ 14 h 20"/>
                      <a:gd name="T6" fmla="*/ 10 w 10"/>
                      <a:gd name="T7" fmla="*/ 20 h 20"/>
                      <a:gd name="T8" fmla="*/ 1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20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20" name="Freeform 440"/>
                  <p:cNvSpPr>
                    <a:spLocks/>
                  </p:cNvSpPr>
                  <p:nvPr/>
                </p:nvSpPr>
                <p:spPr bwMode="auto">
                  <a:xfrm>
                    <a:off x="3243" y="2805"/>
                    <a:ext cx="24" cy="11"/>
                  </a:xfrm>
                  <a:custGeom>
                    <a:avLst/>
                    <a:gdLst>
                      <a:gd name="T0" fmla="*/ 24 w 24"/>
                      <a:gd name="T1" fmla="*/ 6 h 11"/>
                      <a:gd name="T2" fmla="*/ 12 w 24"/>
                      <a:gd name="T3" fmla="*/ 11 h 11"/>
                      <a:gd name="T4" fmla="*/ 0 w 24"/>
                      <a:gd name="T5" fmla="*/ 6 h 11"/>
                      <a:gd name="T6" fmla="*/ 12 w 24"/>
                      <a:gd name="T7" fmla="*/ 0 h 11"/>
                      <a:gd name="T8" fmla="*/ 24 w 24"/>
                      <a:gd name="T9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11">
                        <a:moveTo>
                          <a:pt x="24" y="6"/>
                        </a:moveTo>
                        <a:lnTo>
                          <a:pt x="12" y="11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4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21" name="Freeform 441"/>
                  <p:cNvSpPr>
                    <a:spLocks/>
                  </p:cNvSpPr>
                  <p:nvPr/>
                </p:nvSpPr>
                <p:spPr bwMode="auto">
                  <a:xfrm>
                    <a:off x="3255" y="2811"/>
                    <a:ext cx="12" cy="19"/>
                  </a:xfrm>
                  <a:custGeom>
                    <a:avLst/>
                    <a:gdLst>
                      <a:gd name="T0" fmla="*/ 0 w 12"/>
                      <a:gd name="T1" fmla="*/ 5 h 19"/>
                      <a:gd name="T2" fmla="*/ 12 w 12"/>
                      <a:gd name="T3" fmla="*/ 0 h 19"/>
                      <a:gd name="T4" fmla="*/ 12 w 12"/>
                      <a:gd name="T5" fmla="*/ 13 h 19"/>
                      <a:gd name="T6" fmla="*/ 0 w 12"/>
                      <a:gd name="T7" fmla="*/ 19 h 19"/>
                      <a:gd name="T8" fmla="*/ 0 w 12"/>
                      <a:gd name="T9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9">
                        <a:moveTo>
                          <a:pt x="0" y="5"/>
                        </a:moveTo>
                        <a:lnTo>
                          <a:pt x="12" y="0"/>
                        </a:lnTo>
                        <a:lnTo>
                          <a:pt x="12" y="13"/>
                        </a:lnTo>
                        <a:lnTo>
                          <a:pt x="0" y="19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22" name="Freeform 442"/>
                  <p:cNvSpPr>
                    <a:spLocks/>
                  </p:cNvSpPr>
                  <p:nvPr/>
                </p:nvSpPr>
                <p:spPr bwMode="auto">
                  <a:xfrm>
                    <a:off x="3243" y="2811"/>
                    <a:ext cx="12" cy="19"/>
                  </a:xfrm>
                  <a:custGeom>
                    <a:avLst/>
                    <a:gdLst>
                      <a:gd name="T0" fmla="*/ 12 w 12"/>
                      <a:gd name="T1" fmla="*/ 5 h 19"/>
                      <a:gd name="T2" fmla="*/ 0 w 12"/>
                      <a:gd name="T3" fmla="*/ 0 h 19"/>
                      <a:gd name="T4" fmla="*/ 0 w 12"/>
                      <a:gd name="T5" fmla="*/ 13 h 19"/>
                      <a:gd name="T6" fmla="*/ 12 w 12"/>
                      <a:gd name="T7" fmla="*/ 19 h 19"/>
                      <a:gd name="T8" fmla="*/ 12 w 12"/>
                      <a:gd name="T9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9">
                        <a:moveTo>
                          <a:pt x="12" y="5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2" y="19"/>
                        </a:lnTo>
                        <a:lnTo>
                          <a:pt x="12" y="5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23" name="Freeform 443"/>
                  <p:cNvSpPr>
                    <a:spLocks/>
                  </p:cNvSpPr>
                  <p:nvPr/>
                </p:nvSpPr>
                <p:spPr bwMode="auto">
                  <a:xfrm>
                    <a:off x="3274" y="2809"/>
                    <a:ext cx="22" cy="9"/>
                  </a:xfrm>
                  <a:custGeom>
                    <a:avLst/>
                    <a:gdLst>
                      <a:gd name="T0" fmla="*/ 22 w 22"/>
                      <a:gd name="T1" fmla="*/ 3 h 9"/>
                      <a:gd name="T2" fmla="*/ 12 w 22"/>
                      <a:gd name="T3" fmla="*/ 9 h 9"/>
                      <a:gd name="T4" fmla="*/ 0 w 22"/>
                      <a:gd name="T5" fmla="*/ 3 h 9"/>
                      <a:gd name="T6" fmla="*/ 12 w 22"/>
                      <a:gd name="T7" fmla="*/ 0 h 9"/>
                      <a:gd name="T8" fmla="*/ 22 w 22"/>
                      <a:gd name="T9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9">
                        <a:moveTo>
                          <a:pt x="22" y="3"/>
                        </a:moveTo>
                        <a:lnTo>
                          <a:pt x="12" y="9"/>
                        </a:lnTo>
                        <a:lnTo>
                          <a:pt x="0" y="3"/>
                        </a:lnTo>
                        <a:lnTo>
                          <a:pt x="12" y="0"/>
                        </a:lnTo>
                        <a:lnTo>
                          <a:pt x="22" y="3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24" name="Freeform 444"/>
                  <p:cNvSpPr>
                    <a:spLocks/>
                  </p:cNvSpPr>
                  <p:nvPr/>
                </p:nvSpPr>
                <p:spPr bwMode="auto">
                  <a:xfrm>
                    <a:off x="3286" y="2812"/>
                    <a:ext cx="10" cy="20"/>
                  </a:xfrm>
                  <a:custGeom>
                    <a:avLst/>
                    <a:gdLst>
                      <a:gd name="T0" fmla="*/ 0 w 10"/>
                      <a:gd name="T1" fmla="*/ 6 h 20"/>
                      <a:gd name="T2" fmla="*/ 10 w 10"/>
                      <a:gd name="T3" fmla="*/ 0 h 20"/>
                      <a:gd name="T4" fmla="*/ 10 w 10"/>
                      <a:gd name="T5" fmla="*/ 16 h 20"/>
                      <a:gd name="T6" fmla="*/ 0 w 10"/>
                      <a:gd name="T7" fmla="*/ 20 h 20"/>
                      <a:gd name="T8" fmla="*/ 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6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25" name="Freeform 445"/>
                  <p:cNvSpPr>
                    <a:spLocks/>
                  </p:cNvSpPr>
                  <p:nvPr/>
                </p:nvSpPr>
                <p:spPr bwMode="auto">
                  <a:xfrm>
                    <a:off x="3274" y="2812"/>
                    <a:ext cx="12" cy="20"/>
                  </a:xfrm>
                  <a:custGeom>
                    <a:avLst/>
                    <a:gdLst>
                      <a:gd name="T0" fmla="*/ 12 w 12"/>
                      <a:gd name="T1" fmla="*/ 6 h 20"/>
                      <a:gd name="T2" fmla="*/ 0 w 12"/>
                      <a:gd name="T3" fmla="*/ 0 h 20"/>
                      <a:gd name="T4" fmla="*/ 0 w 12"/>
                      <a:gd name="T5" fmla="*/ 16 h 20"/>
                      <a:gd name="T6" fmla="*/ 12 w 12"/>
                      <a:gd name="T7" fmla="*/ 20 h 20"/>
                      <a:gd name="T8" fmla="*/ 12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2" y="20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26" name="Freeform 446"/>
                  <p:cNvSpPr>
                    <a:spLocks/>
                  </p:cNvSpPr>
                  <p:nvPr/>
                </p:nvSpPr>
                <p:spPr bwMode="auto">
                  <a:xfrm>
                    <a:off x="3221" y="2814"/>
                    <a:ext cx="22" cy="12"/>
                  </a:xfrm>
                  <a:custGeom>
                    <a:avLst/>
                    <a:gdLst>
                      <a:gd name="T0" fmla="*/ 22 w 22"/>
                      <a:gd name="T1" fmla="*/ 6 h 12"/>
                      <a:gd name="T2" fmla="*/ 10 w 22"/>
                      <a:gd name="T3" fmla="*/ 12 h 12"/>
                      <a:gd name="T4" fmla="*/ 0 w 22"/>
                      <a:gd name="T5" fmla="*/ 6 h 12"/>
                      <a:gd name="T6" fmla="*/ 10 w 22"/>
                      <a:gd name="T7" fmla="*/ 0 h 12"/>
                      <a:gd name="T8" fmla="*/ 22 w 22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2">
                        <a:moveTo>
                          <a:pt x="22" y="6"/>
                        </a:moveTo>
                        <a:lnTo>
                          <a:pt x="10" y="12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2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27" name="Freeform 447"/>
                  <p:cNvSpPr>
                    <a:spLocks/>
                  </p:cNvSpPr>
                  <p:nvPr/>
                </p:nvSpPr>
                <p:spPr bwMode="auto">
                  <a:xfrm>
                    <a:off x="3231" y="2820"/>
                    <a:ext cx="12" cy="20"/>
                  </a:xfrm>
                  <a:custGeom>
                    <a:avLst/>
                    <a:gdLst>
                      <a:gd name="T0" fmla="*/ 0 w 12"/>
                      <a:gd name="T1" fmla="*/ 6 h 20"/>
                      <a:gd name="T2" fmla="*/ 12 w 12"/>
                      <a:gd name="T3" fmla="*/ 0 h 20"/>
                      <a:gd name="T4" fmla="*/ 12 w 12"/>
                      <a:gd name="T5" fmla="*/ 14 h 20"/>
                      <a:gd name="T6" fmla="*/ 0 w 12"/>
                      <a:gd name="T7" fmla="*/ 20 h 20"/>
                      <a:gd name="T8" fmla="*/ 0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28" name="Freeform 448"/>
                  <p:cNvSpPr>
                    <a:spLocks/>
                  </p:cNvSpPr>
                  <p:nvPr/>
                </p:nvSpPr>
                <p:spPr bwMode="auto">
                  <a:xfrm>
                    <a:off x="3221" y="2820"/>
                    <a:ext cx="10" cy="20"/>
                  </a:xfrm>
                  <a:custGeom>
                    <a:avLst/>
                    <a:gdLst>
                      <a:gd name="T0" fmla="*/ 10 w 10"/>
                      <a:gd name="T1" fmla="*/ 6 h 20"/>
                      <a:gd name="T2" fmla="*/ 0 w 10"/>
                      <a:gd name="T3" fmla="*/ 0 h 20"/>
                      <a:gd name="T4" fmla="*/ 0 w 10"/>
                      <a:gd name="T5" fmla="*/ 14 h 20"/>
                      <a:gd name="T6" fmla="*/ 10 w 10"/>
                      <a:gd name="T7" fmla="*/ 20 h 20"/>
                      <a:gd name="T8" fmla="*/ 1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20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29" name="Freeform 449"/>
                  <p:cNvSpPr>
                    <a:spLocks/>
                  </p:cNvSpPr>
                  <p:nvPr/>
                </p:nvSpPr>
                <p:spPr bwMode="auto">
                  <a:xfrm>
                    <a:off x="3190" y="2824"/>
                    <a:ext cx="22" cy="10"/>
                  </a:xfrm>
                  <a:custGeom>
                    <a:avLst/>
                    <a:gdLst>
                      <a:gd name="T0" fmla="*/ 22 w 22"/>
                      <a:gd name="T1" fmla="*/ 4 h 10"/>
                      <a:gd name="T2" fmla="*/ 10 w 22"/>
                      <a:gd name="T3" fmla="*/ 10 h 10"/>
                      <a:gd name="T4" fmla="*/ 0 w 22"/>
                      <a:gd name="T5" fmla="*/ 4 h 10"/>
                      <a:gd name="T6" fmla="*/ 10 w 22"/>
                      <a:gd name="T7" fmla="*/ 0 h 10"/>
                      <a:gd name="T8" fmla="*/ 22 w 22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30" name="Freeform 450"/>
                  <p:cNvSpPr>
                    <a:spLocks/>
                  </p:cNvSpPr>
                  <p:nvPr/>
                </p:nvSpPr>
                <p:spPr bwMode="auto">
                  <a:xfrm>
                    <a:off x="3200" y="2828"/>
                    <a:ext cx="12" cy="20"/>
                  </a:xfrm>
                  <a:custGeom>
                    <a:avLst/>
                    <a:gdLst>
                      <a:gd name="T0" fmla="*/ 0 w 12"/>
                      <a:gd name="T1" fmla="*/ 6 h 20"/>
                      <a:gd name="T2" fmla="*/ 12 w 12"/>
                      <a:gd name="T3" fmla="*/ 0 h 20"/>
                      <a:gd name="T4" fmla="*/ 12 w 12"/>
                      <a:gd name="T5" fmla="*/ 16 h 20"/>
                      <a:gd name="T6" fmla="*/ 0 w 12"/>
                      <a:gd name="T7" fmla="*/ 20 h 20"/>
                      <a:gd name="T8" fmla="*/ 0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6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31" name="Freeform 451"/>
                  <p:cNvSpPr>
                    <a:spLocks/>
                  </p:cNvSpPr>
                  <p:nvPr/>
                </p:nvSpPr>
                <p:spPr bwMode="auto">
                  <a:xfrm>
                    <a:off x="3190" y="2828"/>
                    <a:ext cx="10" cy="20"/>
                  </a:xfrm>
                  <a:custGeom>
                    <a:avLst/>
                    <a:gdLst>
                      <a:gd name="T0" fmla="*/ 10 w 10"/>
                      <a:gd name="T1" fmla="*/ 6 h 20"/>
                      <a:gd name="T2" fmla="*/ 0 w 10"/>
                      <a:gd name="T3" fmla="*/ 0 h 20"/>
                      <a:gd name="T4" fmla="*/ 0 w 10"/>
                      <a:gd name="T5" fmla="*/ 16 h 20"/>
                      <a:gd name="T6" fmla="*/ 10 w 10"/>
                      <a:gd name="T7" fmla="*/ 20 h 20"/>
                      <a:gd name="T8" fmla="*/ 1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0" y="20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32" name="Freeform 452"/>
                  <p:cNvSpPr>
                    <a:spLocks/>
                  </p:cNvSpPr>
                  <p:nvPr/>
                </p:nvSpPr>
                <p:spPr bwMode="auto">
                  <a:xfrm>
                    <a:off x="3223" y="2783"/>
                    <a:ext cx="22" cy="12"/>
                  </a:xfrm>
                  <a:custGeom>
                    <a:avLst/>
                    <a:gdLst>
                      <a:gd name="T0" fmla="*/ 22 w 22"/>
                      <a:gd name="T1" fmla="*/ 6 h 12"/>
                      <a:gd name="T2" fmla="*/ 10 w 22"/>
                      <a:gd name="T3" fmla="*/ 12 h 12"/>
                      <a:gd name="T4" fmla="*/ 0 w 22"/>
                      <a:gd name="T5" fmla="*/ 6 h 12"/>
                      <a:gd name="T6" fmla="*/ 10 w 22"/>
                      <a:gd name="T7" fmla="*/ 0 h 12"/>
                      <a:gd name="T8" fmla="*/ 22 w 22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2">
                        <a:moveTo>
                          <a:pt x="22" y="6"/>
                        </a:moveTo>
                        <a:lnTo>
                          <a:pt x="10" y="12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2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33" name="Freeform 453"/>
                  <p:cNvSpPr>
                    <a:spLocks/>
                  </p:cNvSpPr>
                  <p:nvPr/>
                </p:nvSpPr>
                <p:spPr bwMode="auto">
                  <a:xfrm>
                    <a:off x="3233" y="2789"/>
                    <a:ext cx="12" cy="20"/>
                  </a:xfrm>
                  <a:custGeom>
                    <a:avLst/>
                    <a:gdLst>
                      <a:gd name="T0" fmla="*/ 0 w 12"/>
                      <a:gd name="T1" fmla="*/ 6 h 20"/>
                      <a:gd name="T2" fmla="*/ 12 w 12"/>
                      <a:gd name="T3" fmla="*/ 0 h 20"/>
                      <a:gd name="T4" fmla="*/ 12 w 12"/>
                      <a:gd name="T5" fmla="*/ 14 h 20"/>
                      <a:gd name="T6" fmla="*/ 0 w 12"/>
                      <a:gd name="T7" fmla="*/ 20 h 20"/>
                      <a:gd name="T8" fmla="*/ 0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34" name="Freeform 454"/>
                  <p:cNvSpPr>
                    <a:spLocks/>
                  </p:cNvSpPr>
                  <p:nvPr/>
                </p:nvSpPr>
                <p:spPr bwMode="auto">
                  <a:xfrm>
                    <a:off x="3223" y="2789"/>
                    <a:ext cx="10" cy="20"/>
                  </a:xfrm>
                  <a:custGeom>
                    <a:avLst/>
                    <a:gdLst>
                      <a:gd name="T0" fmla="*/ 10 w 10"/>
                      <a:gd name="T1" fmla="*/ 6 h 20"/>
                      <a:gd name="T2" fmla="*/ 0 w 10"/>
                      <a:gd name="T3" fmla="*/ 0 h 20"/>
                      <a:gd name="T4" fmla="*/ 0 w 10"/>
                      <a:gd name="T5" fmla="*/ 14 h 20"/>
                      <a:gd name="T6" fmla="*/ 10 w 10"/>
                      <a:gd name="T7" fmla="*/ 20 h 20"/>
                      <a:gd name="T8" fmla="*/ 1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20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35" name="Freeform 455"/>
                  <p:cNvSpPr>
                    <a:spLocks/>
                  </p:cNvSpPr>
                  <p:nvPr/>
                </p:nvSpPr>
                <p:spPr bwMode="auto">
                  <a:xfrm>
                    <a:off x="3225" y="2771"/>
                    <a:ext cx="24" cy="10"/>
                  </a:xfrm>
                  <a:custGeom>
                    <a:avLst/>
                    <a:gdLst>
                      <a:gd name="T0" fmla="*/ 24 w 24"/>
                      <a:gd name="T1" fmla="*/ 4 h 10"/>
                      <a:gd name="T2" fmla="*/ 12 w 24"/>
                      <a:gd name="T3" fmla="*/ 10 h 10"/>
                      <a:gd name="T4" fmla="*/ 0 w 24"/>
                      <a:gd name="T5" fmla="*/ 4 h 10"/>
                      <a:gd name="T6" fmla="*/ 12 w 24"/>
                      <a:gd name="T7" fmla="*/ 0 h 10"/>
                      <a:gd name="T8" fmla="*/ 24 w 24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10">
                        <a:moveTo>
                          <a:pt x="24" y="4"/>
                        </a:moveTo>
                        <a:lnTo>
                          <a:pt x="12" y="10"/>
                        </a:lnTo>
                        <a:lnTo>
                          <a:pt x="0" y="4"/>
                        </a:lnTo>
                        <a:lnTo>
                          <a:pt x="12" y="0"/>
                        </a:lnTo>
                        <a:lnTo>
                          <a:pt x="24" y="4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36" name="Freeform 456"/>
                  <p:cNvSpPr>
                    <a:spLocks/>
                  </p:cNvSpPr>
                  <p:nvPr/>
                </p:nvSpPr>
                <p:spPr bwMode="auto">
                  <a:xfrm>
                    <a:off x="3237" y="2775"/>
                    <a:ext cx="12" cy="20"/>
                  </a:xfrm>
                  <a:custGeom>
                    <a:avLst/>
                    <a:gdLst>
                      <a:gd name="T0" fmla="*/ 0 w 12"/>
                      <a:gd name="T1" fmla="*/ 6 h 20"/>
                      <a:gd name="T2" fmla="*/ 12 w 12"/>
                      <a:gd name="T3" fmla="*/ 0 h 20"/>
                      <a:gd name="T4" fmla="*/ 12 w 12"/>
                      <a:gd name="T5" fmla="*/ 16 h 20"/>
                      <a:gd name="T6" fmla="*/ 0 w 12"/>
                      <a:gd name="T7" fmla="*/ 20 h 20"/>
                      <a:gd name="T8" fmla="*/ 0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6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37" name="Freeform 457"/>
                  <p:cNvSpPr>
                    <a:spLocks/>
                  </p:cNvSpPr>
                  <p:nvPr/>
                </p:nvSpPr>
                <p:spPr bwMode="auto">
                  <a:xfrm>
                    <a:off x="3225" y="2775"/>
                    <a:ext cx="12" cy="20"/>
                  </a:xfrm>
                  <a:custGeom>
                    <a:avLst/>
                    <a:gdLst>
                      <a:gd name="T0" fmla="*/ 12 w 12"/>
                      <a:gd name="T1" fmla="*/ 6 h 20"/>
                      <a:gd name="T2" fmla="*/ 0 w 12"/>
                      <a:gd name="T3" fmla="*/ 0 h 20"/>
                      <a:gd name="T4" fmla="*/ 0 w 12"/>
                      <a:gd name="T5" fmla="*/ 16 h 20"/>
                      <a:gd name="T6" fmla="*/ 12 w 12"/>
                      <a:gd name="T7" fmla="*/ 20 h 20"/>
                      <a:gd name="T8" fmla="*/ 12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2" y="20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38" name="Freeform 458"/>
                  <p:cNvSpPr>
                    <a:spLocks/>
                  </p:cNvSpPr>
                  <p:nvPr/>
                </p:nvSpPr>
                <p:spPr bwMode="auto">
                  <a:xfrm>
                    <a:off x="3239" y="2783"/>
                    <a:ext cx="22" cy="12"/>
                  </a:xfrm>
                  <a:custGeom>
                    <a:avLst/>
                    <a:gdLst>
                      <a:gd name="T0" fmla="*/ 22 w 22"/>
                      <a:gd name="T1" fmla="*/ 6 h 12"/>
                      <a:gd name="T2" fmla="*/ 10 w 22"/>
                      <a:gd name="T3" fmla="*/ 12 h 12"/>
                      <a:gd name="T4" fmla="*/ 0 w 22"/>
                      <a:gd name="T5" fmla="*/ 6 h 12"/>
                      <a:gd name="T6" fmla="*/ 10 w 22"/>
                      <a:gd name="T7" fmla="*/ 0 h 12"/>
                      <a:gd name="T8" fmla="*/ 22 w 22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2">
                        <a:moveTo>
                          <a:pt x="22" y="6"/>
                        </a:moveTo>
                        <a:lnTo>
                          <a:pt x="10" y="12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2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39" name="Freeform 459"/>
                  <p:cNvSpPr>
                    <a:spLocks/>
                  </p:cNvSpPr>
                  <p:nvPr/>
                </p:nvSpPr>
                <p:spPr bwMode="auto">
                  <a:xfrm>
                    <a:off x="3249" y="2789"/>
                    <a:ext cx="12" cy="20"/>
                  </a:xfrm>
                  <a:custGeom>
                    <a:avLst/>
                    <a:gdLst>
                      <a:gd name="T0" fmla="*/ 0 w 12"/>
                      <a:gd name="T1" fmla="*/ 6 h 20"/>
                      <a:gd name="T2" fmla="*/ 12 w 12"/>
                      <a:gd name="T3" fmla="*/ 0 h 20"/>
                      <a:gd name="T4" fmla="*/ 12 w 12"/>
                      <a:gd name="T5" fmla="*/ 14 h 20"/>
                      <a:gd name="T6" fmla="*/ 0 w 12"/>
                      <a:gd name="T7" fmla="*/ 20 h 20"/>
                      <a:gd name="T8" fmla="*/ 0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40" name="Freeform 460"/>
                  <p:cNvSpPr>
                    <a:spLocks/>
                  </p:cNvSpPr>
                  <p:nvPr/>
                </p:nvSpPr>
                <p:spPr bwMode="auto">
                  <a:xfrm>
                    <a:off x="3239" y="2789"/>
                    <a:ext cx="10" cy="20"/>
                  </a:xfrm>
                  <a:custGeom>
                    <a:avLst/>
                    <a:gdLst>
                      <a:gd name="T0" fmla="*/ 10 w 10"/>
                      <a:gd name="T1" fmla="*/ 6 h 20"/>
                      <a:gd name="T2" fmla="*/ 0 w 10"/>
                      <a:gd name="T3" fmla="*/ 0 h 20"/>
                      <a:gd name="T4" fmla="*/ 0 w 10"/>
                      <a:gd name="T5" fmla="*/ 14 h 20"/>
                      <a:gd name="T6" fmla="*/ 10 w 10"/>
                      <a:gd name="T7" fmla="*/ 20 h 20"/>
                      <a:gd name="T8" fmla="*/ 1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20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41" name="Freeform 461"/>
                  <p:cNvSpPr>
                    <a:spLocks/>
                  </p:cNvSpPr>
                  <p:nvPr/>
                </p:nvSpPr>
                <p:spPr bwMode="auto">
                  <a:xfrm>
                    <a:off x="3280" y="2789"/>
                    <a:ext cx="22" cy="12"/>
                  </a:xfrm>
                  <a:custGeom>
                    <a:avLst/>
                    <a:gdLst>
                      <a:gd name="T0" fmla="*/ 22 w 22"/>
                      <a:gd name="T1" fmla="*/ 6 h 12"/>
                      <a:gd name="T2" fmla="*/ 10 w 22"/>
                      <a:gd name="T3" fmla="*/ 12 h 12"/>
                      <a:gd name="T4" fmla="*/ 0 w 22"/>
                      <a:gd name="T5" fmla="*/ 6 h 12"/>
                      <a:gd name="T6" fmla="*/ 10 w 22"/>
                      <a:gd name="T7" fmla="*/ 0 h 12"/>
                      <a:gd name="T8" fmla="*/ 22 w 22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2">
                        <a:moveTo>
                          <a:pt x="22" y="6"/>
                        </a:moveTo>
                        <a:lnTo>
                          <a:pt x="10" y="12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2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42" name="Freeform 462"/>
                  <p:cNvSpPr>
                    <a:spLocks/>
                  </p:cNvSpPr>
                  <p:nvPr/>
                </p:nvSpPr>
                <p:spPr bwMode="auto">
                  <a:xfrm>
                    <a:off x="3290" y="2795"/>
                    <a:ext cx="12" cy="19"/>
                  </a:xfrm>
                  <a:custGeom>
                    <a:avLst/>
                    <a:gdLst>
                      <a:gd name="T0" fmla="*/ 0 w 12"/>
                      <a:gd name="T1" fmla="*/ 6 h 19"/>
                      <a:gd name="T2" fmla="*/ 12 w 12"/>
                      <a:gd name="T3" fmla="*/ 0 h 19"/>
                      <a:gd name="T4" fmla="*/ 12 w 12"/>
                      <a:gd name="T5" fmla="*/ 14 h 19"/>
                      <a:gd name="T6" fmla="*/ 0 w 12"/>
                      <a:gd name="T7" fmla="*/ 19 h 19"/>
                      <a:gd name="T8" fmla="*/ 0 w 12"/>
                      <a:gd name="T9" fmla="*/ 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9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4"/>
                        </a:lnTo>
                        <a:lnTo>
                          <a:pt x="0" y="19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43" name="Freeform 463"/>
                  <p:cNvSpPr>
                    <a:spLocks/>
                  </p:cNvSpPr>
                  <p:nvPr/>
                </p:nvSpPr>
                <p:spPr bwMode="auto">
                  <a:xfrm>
                    <a:off x="3280" y="2795"/>
                    <a:ext cx="10" cy="19"/>
                  </a:xfrm>
                  <a:custGeom>
                    <a:avLst/>
                    <a:gdLst>
                      <a:gd name="T0" fmla="*/ 10 w 10"/>
                      <a:gd name="T1" fmla="*/ 6 h 19"/>
                      <a:gd name="T2" fmla="*/ 0 w 10"/>
                      <a:gd name="T3" fmla="*/ 0 h 19"/>
                      <a:gd name="T4" fmla="*/ 0 w 10"/>
                      <a:gd name="T5" fmla="*/ 14 h 19"/>
                      <a:gd name="T6" fmla="*/ 10 w 10"/>
                      <a:gd name="T7" fmla="*/ 19 h 19"/>
                      <a:gd name="T8" fmla="*/ 10 w 10"/>
                      <a:gd name="T9" fmla="*/ 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9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9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44" name="Freeform 464"/>
                  <p:cNvSpPr>
                    <a:spLocks/>
                  </p:cNvSpPr>
                  <p:nvPr/>
                </p:nvSpPr>
                <p:spPr bwMode="auto">
                  <a:xfrm>
                    <a:off x="3233" y="2818"/>
                    <a:ext cx="24" cy="10"/>
                  </a:xfrm>
                  <a:custGeom>
                    <a:avLst/>
                    <a:gdLst>
                      <a:gd name="T0" fmla="*/ 24 w 24"/>
                      <a:gd name="T1" fmla="*/ 4 h 10"/>
                      <a:gd name="T2" fmla="*/ 12 w 24"/>
                      <a:gd name="T3" fmla="*/ 10 h 10"/>
                      <a:gd name="T4" fmla="*/ 0 w 24"/>
                      <a:gd name="T5" fmla="*/ 4 h 10"/>
                      <a:gd name="T6" fmla="*/ 12 w 24"/>
                      <a:gd name="T7" fmla="*/ 0 h 10"/>
                      <a:gd name="T8" fmla="*/ 24 w 24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10">
                        <a:moveTo>
                          <a:pt x="24" y="4"/>
                        </a:moveTo>
                        <a:lnTo>
                          <a:pt x="12" y="10"/>
                        </a:lnTo>
                        <a:lnTo>
                          <a:pt x="0" y="4"/>
                        </a:lnTo>
                        <a:lnTo>
                          <a:pt x="12" y="0"/>
                        </a:lnTo>
                        <a:lnTo>
                          <a:pt x="24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45" name="Freeform 465"/>
                  <p:cNvSpPr>
                    <a:spLocks/>
                  </p:cNvSpPr>
                  <p:nvPr/>
                </p:nvSpPr>
                <p:spPr bwMode="auto">
                  <a:xfrm>
                    <a:off x="3245" y="2822"/>
                    <a:ext cx="12" cy="20"/>
                  </a:xfrm>
                  <a:custGeom>
                    <a:avLst/>
                    <a:gdLst>
                      <a:gd name="T0" fmla="*/ 0 w 12"/>
                      <a:gd name="T1" fmla="*/ 6 h 20"/>
                      <a:gd name="T2" fmla="*/ 12 w 12"/>
                      <a:gd name="T3" fmla="*/ 0 h 20"/>
                      <a:gd name="T4" fmla="*/ 12 w 12"/>
                      <a:gd name="T5" fmla="*/ 16 h 20"/>
                      <a:gd name="T6" fmla="*/ 0 w 12"/>
                      <a:gd name="T7" fmla="*/ 20 h 20"/>
                      <a:gd name="T8" fmla="*/ 0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6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46" name="Freeform 466"/>
                  <p:cNvSpPr>
                    <a:spLocks/>
                  </p:cNvSpPr>
                  <p:nvPr/>
                </p:nvSpPr>
                <p:spPr bwMode="auto">
                  <a:xfrm>
                    <a:off x="3233" y="2822"/>
                    <a:ext cx="12" cy="20"/>
                  </a:xfrm>
                  <a:custGeom>
                    <a:avLst/>
                    <a:gdLst>
                      <a:gd name="T0" fmla="*/ 12 w 12"/>
                      <a:gd name="T1" fmla="*/ 6 h 20"/>
                      <a:gd name="T2" fmla="*/ 0 w 12"/>
                      <a:gd name="T3" fmla="*/ 0 h 20"/>
                      <a:gd name="T4" fmla="*/ 0 w 12"/>
                      <a:gd name="T5" fmla="*/ 16 h 20"/>
                      <a:gd name="T6" fmla="*/ 12 w 12"/>
                      <a:gd name="T7" fmla="*/ 20 h 20"/>
                      <a:gd name="T8" fmla="*/ 12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2" y="20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47" name="Freeform 467"/>
                  <p:cNvSpPr>
                    <a:spLocks/>
                  </p:cNvSpPr>
                  <p:nvPr/>
                </p:nvSpPr>
                <p:spPr bwMode="auto">
                  <a:xfrm>
                    <a:off x="3268" y="2767"/>
                    <a:ext cx="24" cy="12"/>
                  </a:xfrm>
                  <a:custGeom>
                    <a:avLst/>
                    <a:gdLst>
                      <a:gd name="T0" fmla="*/ 24 w 24"/>
                      <a:gd name="T1" fmla="*/ 6 h 12"/>
                      <a:gd name="T2" fmla="*/ 12 w 24"/>
                      <a:gd name="T3" fmla="*/ 12 h 12"/>
                      <a:gd name="T4" fmla="*/ 0 w 24"/>
                      <a:gd name="T5" fmla="*/ 6 h 12"/>
                      <a:gd name="T6" fmla="*/ 12 w 24"/>
                      <a:gd name="T7" fmla="*/ 0 h 12"/>
                      <a:gd name="T8" fmla="*/ 24 w 24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12">
                        <a:moveTo>
                          <a:pt x="24" y="6"/>
                        </a:moveTo>
                        <a:lnTo>
                          <a:pt x="12" y="12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4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48" name="Freeform 468"/>
                  <p:cNvSpPr>
                    <a:spLocks/>
                  </p:cNvSpPr>
                  <p:nvPr/>
                </p:nvSpPr>
                <p:spPr bwMode="auto">
                  <a:xfrm>
                    <a:off x="3280" y="2773"/>
                    <a:ext cx="12" cy="20"/>
                  </a:xfrm>
                  <a:custGeom>
                    <a:avLst/>
                    <a:gdLst>
                      <a:gd name="T0" fmla="*/ 0 w 12"/>
                      <a:gd name="T1" fmla="*/ 6 h 20"/>
                      <a:gd name="T2" fmla="*/ 12 w 12"/>
                      <a:gd name="T3" fmla="*/ 0 h 20"/>
                      <a:gd name="T4" fmla="*/ 12 w 12"/>
                      <a:gd name="T5" fmla="*/ 14 h 20"/>
                      <a:gd name="T6" fmla="*/ 0 w 12"/>
                      <a:gd name="T7" fmla="*/ 20 h 20"/>
                      <a:gd name="T8" fmla="*/ 0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49" name="Freeform 469"/>
                  <p:cNvSpPr>
                    <a:spLocks/>
                  </p:cNvSpPr>
                  <p:nvPr/>
                </p:nvSpPr>
                <p:spPr bwMode="auto">
                  <a:xfrm>
                    <a:off x="3268" y="2773"/>
                    <a:ext cx="12" cy="20"/>
                  </a:xfrm>
                  <a:custGeom>
                    <a:avLst/>
                    <a:gdLst>
                      <a:gd name="T0" fmla="*/ 12 w 12"/>
                      <a:gd name="T1" fmla="*/ 6 h 20"/>
                      <a:gd name="T2" fmla="*/ 0 w 12"/>
                      <a:gd name="T3" fmla="*/ 0 h 20"/>
                      <a:gd name="T4" fmla="*/ 0 w 12"/>
                      <a:gd name="T5" fmla="*/ 14 h 20"/>
                      <a:gd name="T6" fmla="*/ 12 w 12"/>
                      <a:gd name="T7" fmla="*/ 20 h 20"/>
                      <a:gd name="T8" fmla="*/ 12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2" y="20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50" name="Freeform 470"/>
                  <p:cNvSpPr>
                    <a:spLocks/>
                  </p:cNvSpPr>
                  <p:nvPr/>
                </p:nvSpPr>
                <p:spPr bwMode="auto">
                  <a:xfrm>
                    <a:off x="3251" y="2767"/>
                    <a:ext cx="21" cy="10"/>
                  </a:xfrm>
                  <a:custGeom>
                    <a:avLst/>
                    <a:gdLst>
                      <a:gd name="T0" fmla="*/ 21 w 21"/>
                      <a:gd name="T1" fmla="*/ 6 h 10"/>
                      <a:gd name="T2" fmla="*/ 10 w 21"/>
                      <a:gd name="T3" fmla="*/ 10 h 10"/>
                      <a:gd name="T4" fmla="*/ 0 w 21"/>
                      <a:gd name="T5" fmla="*/ 6 h 10"/>
                      <a:gd name="T6" fmla="*/ 10 w 21"/>
                      <a:gd name="T7" fmla="*/ 0 h 10"/>
                      <a:gd name="T8" fmla="*/ 21 w 21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0">
                        <a:moveTo>
                          <a:pt x="21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51" name="Freeform 471"/>
                  <p:cNvSpPr>
                    <a:spLocks/>
                  </p:cNvSpPr>
                  <p:nvPr/>
                </p:nvSpPr>
                <p:spPr bwMode="auto">
                  <a:xfrm>
                    <a:off x="3261" y="2773"/>
                    <a:ext cx="11" cy="20"/>
                  </a:xfrm>
                  <a:custGeom>
                    <a:avLst/>
                    <a:gdLst>
                      <a:gd name="T0" fmla="*/ 0 w 11"/>
                      <a:gd name="T1" fmla="*/ 4 h 20"/>
                      <a:gd name="T2" fmla="*/ 11 w 11"/>
                      <a:gd name="T3" fmla="*/ 0 h 20"/>
                      <a:gd name="T4" fmla="*/ 11 w 11"/>
                      <a:gd name="T5" fmla="*/ 14 h 20"/>
                      <a:gd name="T6" fmla="*/ 0 w 11"/>
                      <a:gd name="T7" fmla="*/ 20 h 20"/>
                      <a:gd name="T8" fmla="*/ 0 w 11"/>
                      <a:gd name="T9" fmla="*/ 4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20">
                        <a:moveTo>
                          <a:pt x="0" y="4"/>
                        </a:moveTo>
                        <a:lnTo>
                          <a:pt x="11" y="0"/>
                        </a:lnTo>
                        <a:lnTo>
                          <a:pt x="11" y="14"/>
                        </a:lnTo>
                        <a:lnTo>
                          <a:pt x="0" y="2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52" name="Freeform 472"/>
                  <p:cNvSpPr>
                    <a:spLocks/>
                  </p:cNvSpPr>
                  <p:nvPr/>
                </p:nvSpPr>
                <p:spPr bwMode="auto">
                  <a:xfrm>
                    <a:off x="3251" y="2773"/>
                    <a:ext cx="10" cy="20"/>
                  </a:xfrm>
                  <a:custGeom>
                    <a:avLst/>
                    <a:gdLst>
                      <a:gd name="T0" fmla="*/ 10 w 10"/>
                      <a:gd name="T1" fmla="*/ 4 h 20"/>
                      <a:gd name="T2" fmla="*/ 0 w 10"/>
                      <a:gd name="T3" fmla="*/ 0 h 20"/>
                      <a:gd name="T4" fmla="*/ 0 w 10"/>
                      <a:gd name="T5" fmla="*/ 14 h 20"/>
                      <a:gd name="T6" fmla="*/ 10 w 10"/>
                      <a:gd name="T7" fmla="*/ 20 h 20"/>
                      <a:gd name="T8" fmla="*/ 10 w 10"/>
                      <a:gd name="T9" fmla="*/ 4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20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53" name="Freeform 473"/>
                  <p:cNvSpPr>
                    <a:spLocks/>
                  </p:cNvSpPr>
                  <p:nvPr/>
                </p:nvSpPr>
                <p:spPr bwMode="auto">
                  <a:xfrm>
                    <a:off x="3227" y="2799"/>
                    <a:ext cx="22" cy="12"/>
                  </a:xfrm>
                  <a:custGeom>
                    <a:avLst/>
                    <a:gdLst>
                      <a:gd name="T0" fmla="*/ 22 w 22"/>
                      <a:gd name="T1" fmla="*/ 6 h 12"/>
                      <a:gd name="T2" fmla="*/ 10 w 22"/>
                      <a:gd name="T3" fmla="*/ 12 h 12"/>
                      <a:gd name="T4" fmla="*/ 0 w 22"/>
                      <a:gd name="T5" fmla="*/ 6 h 12"/>
                      <a:gd name="T6" fmla="*/ 10 w 22"/>
                      <a:gd name="T7" fmla="*/ 0 h 12"/>
                      <a:gd name="T8" fmla="*/ 22 w 22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2">
                        <a:moveTo>
                          <a:pt x="22" y="6"/>
                        </a:moveTo>
                        <a:lnTo>
                          <a:pt x="10" y="12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2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54" name="Freeform 474"/>
                  <p:cNvSpPr>
                    <a:spLocks/>
                  </p:cNvSpPr>
                  <p:nvPr/>
                </p:nvSpPr>
                <p:spPr bwMode="auto">
                  <a:xfrm>
                    <a:off x="3237" y="2805"/>
                    <a:ext cx="12" cy="19"/>
                  </a:xfrm>
                  <a:custGeom>
                    <a:avLst/>
                    <a:gdLst>
                      <a:gd name="T0" fmla="*/ 0 w 12"/>
                      <a:gd name="T1" fmla="*/ 6 h 19"/>
                      <a:gd name="T2" fmla="*/ 12 w 12"/>
                      <a:gd name="T3" fmla="*/ 0 h 19"/>
                      <a:gd name="T4" fmla="*/ 12 w 12"/>
                      <a:gd name="T5" fmla="*/ 13 h 19"/>
                      <a:gd name="T6" fmla="*/ 0 w 12"/>
                      <a:gd name="T7" fmla="*/ 19 h 19"/>
                      <a:gd name="T8" fmla="*/ 0 w 12"/>
                      <a:gd name="T9" fmla="*/ 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9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3"/>
                        </a:lnTo>
                        <a:lnTo>
                          <a:pt x="0" y="19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55" name="Freeform 475"/>
                  <p:cNvSpPr>
                    <a:spLocks/>
                  </p:cNvSpPr>
                  <p:nvPr/>
                </p:nvSpPr>
                <p:spPr bwMode="auto">
                  <a:xfrm>
                    <a:off x="3227" y="2805"/>
                    <a:ext cx="10" cy="19"/>
                  </a:xfrm>
                  <a:custGeom>
                    <a:avLst/>
                    <a:gdLst>
                      <a:gd name="T0" fmla="*/ 10 w 10"/>
                      <a:gd name="T1" fmla="*/ 6 h 19"/>
                      <a:gd name="T2" fmla="*/ 0 w 10"/>
                      <a:gd name="T3" fmla="*/ 0 h 19"/>
                      <a:gd name="T4" fmla="*/ 0 w 10"/>
                      <a:gd name="T5" fmla="*/ 13 h 19"/>
                      <a:gd name="T6" fmla="*/ 10 w 10"/>
                      <a:gd name="T7" fmla="*/ 19 h 19"/>
                      <a:gd name="T8" fmla="*/ 10 w 10"/>
                      <a:gd name="T9" fmla="*/ 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9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0" y="19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56" name="Freeform 476"/>
                  <p:cNvSpPr>
                    <a:spLocks/>
                  </p:cNvSpPr>
                  <p:nvPr/>
                </p:nvSpPr>
                <p:spPr bwMode="auto">
                  <a:xfrm>
                    <a:off x="3190" y="2801"/>
                    <a:ext cx="24" cy="11"/>
                  </a:xfrm>
                  <a:custGeom>
                    <a:avLst/>
                    <a:gdLst>
                      <a:gd name="T0" fmla="*/ 24 w 24"/>
                      <a:gd name="T1" fmla="*/ 6 h 11"/>
                      <a:gd name="T2" fmla="*/ 12 w 24"/>
                      <a:gd name="T3" fmla="*/ 11 h 11"/>
                      <a:gd name="T4" fmla="*/ 0 w 24"/>
                      <a:gd name="T5" fmla="*/ 6 h 11"/>
                      <a:gd name="T6" fmla="*/ 12 w 24"/>
                      <a:gd name="T7" fmla="*/ 0 h 11"/>
                      <a:gd name="T8" fmla="*/ 24 w 24"/>
                      <a:gd name="T9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11">
                        <a:moveTo>
                          <a:pt x="24" y="6"/>
                        </a:moveTo>
                        <a:lnTo>
                          <a:pt x="12" y="11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4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57" name="Freeform 477"/>
                  <p:cNvSpPr>
                    <a:spLocks/>
                  </p:cNvSpPr>
                  <p:nvPr/>
                </p:nvSpPr>
                <p:spPr bwMode="auto">
                  <a:xfrm>
                    <a:off x="3202" y="2807"/>
                    <a:ext cx="12" cy="19"/>
                  </a:xfrm>
                  <a:custGeom>
                    <a:avLst/>
                    <a:gdLst>
                      <a:gd name="T0" fmla="*/ 0 w 12"/>
                      <a:gd name="T1" fmla="*/ 5 h 19"/>
                      <a:gd name="T2" fmla="*/ 12 w 12"/>
                      <a:gd name="T3" fmla="*/ 0 h 19"/>
                      <a:gd name="T4" fmla="*/ 12 w 12"/>
                      <a:gd name="T5" fmla="*/ 13 h 19"/>
                      <a:gd name="T6" fmla="*/ 0 w 12"/>
                      <a:gd name="T7" fmla="*/ 19 h 19"/>
                      <a:gd name="T8" fmla="*/ 0 w 12"/>
                      <a:gd name="T9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9">
                        <a:moveTo>
                          <a:pt x="0" y="5"/>
                        </a:moveTo>
                        <a:lnTo>
                          <a:pt x="12" y="0"/>
                        </a:lnTo>
                        <a:lnTo>
                          <a:pt x="12" y="13"/>
                        </a:lnTo>
                        <a:lnTo>
                          <a:pt x="0" y="19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58" name="Freeform 478"/>
                  <p:cNvSpPr>
                    <a:spLocks/>
                  </p:cNvSpPr>
                  <p:nvPr/>
                </p:nvSpPr>
                <p:spPr bwMode="auto">
                  <a:xfrm>
                    <a:off x="3190" y="2807"/>
                    <a:ext cx="12" cy="19"/>
                  </a:xfrm>
                  <a:custGeom>
                    <a:avLst/>
                    <a:gdLst>
                      <a:gd name="T0" fmla="*/ 12 w 12"/>
                      <a:gd name="T1" fmla="*/ 5 h 19"/>
                      <a:gd name="T2" fmla="*/ 0 w 12"/>
                      <a:gd name="T3" fmla="*/ 0 h 19"/>
                      <a:gd name="T4" fmla="*/ 0 w 12"/>
                      <a:gd name="T5" fmla="*/ 13 h 19"/>
                      <a:gd name="T6" fmla="*/ 12 w 12"/>
                      <a:gd name="T7" fmla="*/ 19 h 19"/>
                      <a:gd name="T8" fmla="*/ 12 w 12"/>
                      <a:gd name="T9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9">
                        <a:moveTo>
                          <a:pt x="12" y="5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2" y="19"/>
                        </a:lnTo>
                        <a:lnTo>
                          <a:pt x="12" y="5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59" name="Freeform 479"/>
                  <p:cNvSpPr>
                    <a:spLocks/>
                  </p:cNvSpPr>
                  <p:nvPr/>
                </p:nvSpPr>
                <p:spPr bwMode="auto">
                  <a:xfrm>
                    <a:off x="3208" y="2777"/>
                    <a:ext cx="23" cy="10"/>
                  </a:xfrm>
                  <a:custGeom>
                    <a:avLst/>
                    <a:gdLst>
                      <a:gd name="T0" fmla="*/ 23 w 23"/>
                      <a:gd name="T1" fmla="*/ 4 h 10"/>
                      <a:gd name="T2" fmla="*/ 11 w 23"/>
                      <a:gd name="T3" fmla="*/ 10 h 10"/>
                      <a:gd name="T4" fmla="*/ 0 w 23"/>
                      <a:gd name="T5" fmla="*/ 4 h 10"/>
                      <a:gd name="T6" fmla="*/ 11 w 23"/>
                      <a:gd name="T7" fmla="*/ 0 h 10"/>
                      <a:gd name="T8" fmla="*/ 23 w 23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10">
                        <a:moveTo>
                          <a:pt x="23" y="4"/>
                        </a:moveTo>
                        <a:lnTo>
                          <a:pt x="11" y="10"/>
                        </a:lnTo>
                        <a:lnTo>
                          <a:pt x="0" y="4"/>
                        </a:lnTo>
                        <a:lnTo>
                          <a:pt x="11" y="0"/>
                        </a:lnTo>
                        <a:lnTo>
                          <a:pt x="23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60" name="Freeform 480"/>
                  <p:cNvSpPr>
                    <a:spLocks/>
                  </p:cNvSpPr>
                  <p:nvPr/>
                </p:nvSpPr>
                <p:spPr bwMode="auto">
                  <a:xfrm>
                    <a:off x="3219" y="2781"/>
                    <a:ext cx="12" cy="20"/>
                  </a:xfrm>
                  <a:custGeom>
                    <a:avLst/>
                    <a:gdLst>
                      <a:gd name="T0" fmla="*/ 0 w 12"/>
                      <a:gd name="T1" fmla="*/ 6 h 20"/>
                      <a:gd name="T2" fmla="*/ 12 w 12"/>
                      <a:gd name="T3" fmla="*/ 0 h 20"/>
                      <a:gd name="T4" fmla="*/ 12 w 12"/>
                      <a:gd name="T5" fmla="*/ 16 h 20"/>
                      <a:gd name="T6" fmla="*/ 0 w 12"/>
                      <a:gd name="T7" fmla="*/ 20 h 20"/>
                      <a:gd name="T8" fmla="*/ 0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6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61" name="Freeform 481"/>
                  <p:cNvSpPr>
                    <a:spLocks/>
                  </p:cNvSpPr>
                  <p:nvPr/>
                </p:nvSpPr>
                <p:spPr bwMode="auto">
                  <a:xfrm>
                    <a:off x="3208" y="2781"/>
                    <a:ext cx="11" cy="20"/>
                  </a:xfrm>
                  <a:custGeom>
                    <a:avLst/>
                    <a:gdLst>
                      <a:gd name="T0" fmla="*/ 11 w 11"/>
                      <a:gd name="T1" fmla="*/ 6 h 20"/>
                      <a:gd name="T2" fmla="*/ 0 w 11"/>
                      <a:gd name="T3" fmla="*/ 0 h 20"/>
                      <a:gd name="T4" fmla="*/ 0 w 11"/>
                      <a:gd name="T5" fmla="*/ 16 h 20"/>
                      <a:gd name="T6" fmla="*/ 11 w 11"/>
                      <a:gd name="T7" fmla="*/ 20 h 20"/>
                      <a:gd name="T8" fmla="*/ 11 w 11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20">
                        <a:moveTo>
                          <a:pt x="11" y="6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1" y="20"/>
                        </a:lnTo>
                        <a:lnTo>
                          <a:pt x="11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62" name="Freeform 482"/>
                  <p:cNvSpPr>
                    <a:spLocks/>
                  </p:cNvSpPr>
                  <p:nvPr/>
                </p:nvSpPr>
                <p:spPr bwMode="auto">
                  <a:xfrm>
                    <a:off x="3182" y="2783"/>
                    <a:ext cx="22" cy="12"/>
                  </a:xfrm>
                  <a:custGeom>
                    <a:avLst/>
                    <a:gdLst>
                      <a:gd name="T0" fmla="*/ 22 w 22"/>
                      <a:gd name="T1" fmla="*/ 6 h 12"/>
                      <a:gd name="T2" fmla="*/ 10 w 22"/>
                      <a:gd name="T3" fmla="*/ 12 h 12"/>
                      <a:gd name="T4" fmla="*/ 0 w 22"/>
                      <a:gd name="T5" fmla="*/ 6 h 12"/>
                      <a:gd name="T6" fmla="*/ 10 w 22"/>
                      <a:gd name="T7" fmla="*/ 0 h 12"/>
                      <a:gd name="T8" fmla="*/ 22 w 22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2">
                        <a:moveTo>
                          <a:pt x="22" y="6"/>
                        </a:moveTo>
                        <a:lnTo>
                          <a:pt x="10" y="12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2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63" name="Freeform 483"/>
                  <p:cNvSpPr>
                    <a:spLocks/>
                  </p:cNvSpPr>
                  <p:nvPr/>
                </p:nvSpPr>
                <p:spPr bwMode="auto">
                  <a:xfrm>
                    <a:off x="3192" y="2789"/>
                    <a:ext cx="12" cy="20"/>
                  </a:xfrm>
                  <a:custGeom>
                    <a:avLst/>
                    <a:gdLst>
                      <a:gd name="T0" fmla="*/ 0 w 12"/>
                      <a:gd name="T1" fmla="*/ 6 h 20"/>
                      <a:gd name="T2" fmla="*/ 12 w 12"/>
                      <a:gd name="T3" fmla="*/ 0 h 20"/>
                      <a:gd name="T4" fmla="*/ 12 w 12"/>
                      <a:gd name="T5" fmla="*/ 14 h 20"/>
                      <a:gd name="T6" fmla="*/ 0 w 12"/>
                      <a:gd name="T7" fmla="*/ 20 h 20"/>
                      <a:gd name="T8" fmla="*/ 0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64" name="Freeform 484"/>
                  <p:cNvSpPr>
                    <a:spLocks/>
                  </p:cNvSpPr>
                  <p:nvPr/>
                </p:nvSpPr>
                <p:spPr bwMode="auto">
                  <a:xfrm>
                    <a:off x="3182" y="2789"/>
                    <a:ext cx="10" cy="20"/>
                  </a:xfrm>
                  <a:custGeom>
                    <a:avLst/>
                    <a:gdLst>
                      <a:gd name="T0" fmla="*/ 10 w 10"/>
                      <a:gd name="T1" fmla="*/ 6 h 20"/>
                      <a:gd name="T2" fmla="*/ 0 w 10"/>
                      <a:gd name="T3" fmla="*/ 0 h 20"/>
                      <a:gd name="T4" fmla="*/ 0 w 10"/>
                      <a:gd name="T5" fmla="*/ 14 h 20"/>
                      <a:gd name="T6" fmla="*/ 10 w 10"/>
                      <a:gd name="T7" fmla="*/ 20 h 20"/>
                      <a:gd name="T8" fmla="*/ 1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20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65" name="Freeform 485"/>
                  <p:cNvSpPr>
                    <a:spLocks/>
                  </p:cNvSpPr>
                  <p:nvPr/>
                </p:nvSpPr>
                <p:spPr bwMode="auto">
                  <a:xfrm>
                    <a:off x="3198" y="2761"/>
                    <a:ext cx="21" cy="10"/>
                  </a:xfrm>
                  <a:custGeom>
                    <a:avLst/>
                    <a:gdLst>
                      <a:gd name="T0" fmla="*/ 21 w 21"/>
                      <a:gd name="T1" fmla="*/ 6 h 10"/>
                      <a:gd name="T2" fmla="*/ 12 w 21"/>
                      <a:gd name="T3" fmla="*/ 10 h 10"/>
                      <a:gd name="T4" fmla="*/ 0 w 21"/>
                      <a:gd name="T5" fmla="*/ 6 h 10"/>
                      <a:gd name="T6" fmla="*/ 12 w 21"/>
                      <a:gd name="T7" fmla="*/ 0 h 10"/>
                      <a:gd name="T8" fmla="*/ 21 w 21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0">
                        <a:moveTo>
                          <a:pt x="21" y="6"/>
                        </a:moveTo>
                        <a:lnTo>
                          <a:pt x="12" y="10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66" name="Freeform 486"/>
                  <p:cNvSpPr>
                    <a:spLocks/>
                  </p:cNvSpPr>
                  <p:nvPr/>
                </p:nvSpPr>
                <p:spPr bwMode="auto">
                  <a:xfrm>
                    <a:off x="3210" y="2767"/>
                    <a:ext cx="9" cy="20"/>
                  </a:xfrm>
                  <a:custGeom>
                    <a:avLst/>
                    <a:gdLst>
                      <a:gd name="T0" fmla="*/ 0 w 9"/>
                      <a:gd name="T1" fmla="*/ 4 h 20"/>
                      <a:gd name="T2" fmla="*/ 9 w 9"/>
                      <a:gd name="T3" fmla="*/ 0 h 20"/>
                      <a:gd name="T4" fmla="*/ 9 w 9"/>
                      <a:gd name="T5" fmla="*/ 14 h 20"/>
                      <a:gd name="T6" fmla="*/ 0 w 9"/>
                      <a:gd name="T7" fmla="*/ 20 h 20"/>
                      <a:gd name="T8" fmla="*/ 0 w 9"/>
                      <a:gd name="T9" fmla="*/ 4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20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4"/>
                        </a:lnTo>
                        <a:lnTo>
                          <a:pt x="0" y="2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67" name="Freeform 487"/>
                  <p:cNvSpPr>
                    <a:spLocks/>
                  </p:cNvSpPr>
                  <p:nvPr/>
                </p:nvSpPr>
                <p:spPr bwMode="auto">
                  <a:xfrm>
                    <a:off x="3198" y="2767"/>
                    <a:ext cx="12" cy="20"/>
                  </a:xfrm>
                  <a:custGeom>
                    <a:avLst/>
                    <a:gdLst>
                      <a:gd name="T0" fmla="*/ 12 w 12"/>
                      <a:gd name="T1" fmla="*/ 4 h 20"/>
                      <a:gd name="T2" fmla="*/ 0 w 12"/>
                      <a:gd name="T3" fmla="*/ 0 h 20"/>
                      <a:gd name="T4" fmla="*/ 0 w 12"/>
                      <a:gd name="T5" fmla="*/ 14 h 20"/>
                      <a:gd name="T6" fmla="*/ 12 w 12"/>
                      <a:gd name="T7" fmla="*/ 20 h 20"/>
                      <a:gd name="T8" fmla="*/ 12 w 12"/>
                      <a:gd name="T9" fmla="*/ 4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12" y="4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2" y="20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68" name="Freeform 488"/>
                  <p:cNvSpPr>
                    <a:spLocks/>
                  </p:cNvSpPr>
                  <p:nvPr/>
                </p:nvSpPr>
                <p:spPr bwMode="auto">
                  <a:xfrm>
                    <a:off x="3263" y="2812"/>
                    <a:ext cx="21" cy="10"/>
                  </a:xfrm>
                  <a:custGeom>
                    <a:avLst/>
                    <a:gdLst>
                      <a:gd name="T0" fmla="*/ 21 w 21"/>
                      <a:gd name="T1" fmla="*/ 4 h 10"/>
                      <a:gd name="T2" fmla="*/ 9 w 21"/>
                      <a:gd name="T3" fmla="*/ 10 h 10"/>
                      <a:gd name="T4" fmla="*/ 0 w 21"/>
                      <a:gd name="T5" fmla="*/ 4 h 10"/>
                      <a:gd name="T6" fmla="*/ 9 w 21"/>
                      <a:gd name="T7" fmla="*/ 0 h 10"/>
                      <a:gd name="T8" fmla="*/ 21 w 21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0">
                        <a:moveTo>
                          <a:pt x="21" y="4"/>
                        </a:moveTo>
                        <a:lnTo>
                          <a:pt x="9" y="10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69" name="Freeform 489"/>
                  <p:cNvSpPr>
                    <a:spLocks/>
                  </p:cNvSpPr>
                  <p:nvPr/>
                </p:nvSpPr>
                <p:spPr bwMode="auto">
                  <a:xfrm>
                    <a:off x="3272" y="2816"/>
                    <a:ext cx="12" cy="22"/>
                  </a:xfrm>
                  <a:custGeom>
                    <a:avLst/>
                    <a:gdLst>
                      <a:gd name="T0" fmla="*/ 0 w 12"/>
                      <a:gd name="T1" fmla="*/ 6 h 22"/>
                      <a:gd name="T2" fmla="*/ 12 w 12"/>
                      <a:gd name="T3" fmla="*/ 0 h 22"/>
                      <a:gd name="T4" fmla="*/ 12 w 12"/>
                      <a:gd name="T5" fmla="*/ 16 h 22"/>
                      <a:gd name="T6" fmla="*/ 0 w 12"/>
                      <a:gd name="T7" fmla="*/ 22 h 22"/>
                      <a:gd name="T8" fmla="*/ 0 w 12"/>
                      <a:gd name="T9" fmla="*/ 6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2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6"/>
                        </a:lnTo>
                        <a:lnTo>
                          <a:pt x="0" y="22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70" name="Freeform 490"/>
                  <p:cNvSpPr>
                    <a:spLocks/>
                  </p:cNvSpPr>
                  <p:nvPr/>
                </p:nvSpPr>
                <p:spPr bwMode="auto">
                  <a:xfrm>
                    <a:off x="3263" y="2816"/>
                    <a:ext cx="9" cy="22"/>
                  </a:xfrm>
                  <a:custGeom>
                    <a:avLst/>
                    <a:gdLst>
                      <a:gd name="T0" fmla="*/ 9 w 9"/>
                      <a:gd name="T1" fmla="*/ 6 h 22"/>
                      <a:gd name="T2" fmla="*/ 0 w 9"/>
                      <a:gd name="T3" fmla="*/ 0 h 22"/>
                      <a:gd name="T4" fmla="*/ 0 w 9"/>
                      <a:gd name="T5" fmla="*/ 16 h 22"/>
                      <a:gd name="T6" fmla="*/ 9 w 9"/>
                      <a:gd name="T7" fmla="*/ 22 h 22"/>
                      <a:gd name="T8" fmla="*/ 9 w 9"/>
                      <a:gd name="T9" fmla="*/ 6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22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9" y="22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71" name="Freeform 491"/>
                  <p:cNvSpPr>
                    <a:spLocks/>
                  </p:cNvSpPr>
                  <p:nvPr/>
                </p:nvSpPr>
                <p:spPr bwMode="auto">
                  <a:xfrm>
                    <a:off x="3212" y="2797"/>
                    <a:ext cx="21" cy="12"/>
                  </a:xfrm>
                  <a:custGeom>
                    <a:avLst/>
                    <a:gdLst>
                      <a:gd name="T0" fmla="*/ 21 w 21"/>
                      <a:gd name="T1" fmla="*/ 6 h 12"/>
                      <a:gd name="T2" fmla="*/ 9 w 21"/>
                      <a:gd name="T3" fmla="*/ 12 h 12"/>
                      <a:gd name="T4" fmla="*/ 0 w 21"/>
                      <a:gd name="T5" fmla="*/ 6 h 12"/>
                      <a:gd name="T6" fmla="*/ 9 w 21"/>
                      <a:gd name="T7" fmla="*/ 0 h 12"/>
                      <a:gd name="T8" fmla="*/ 21 w 21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2">
                        <a:moveTo>
                          <a:pt x="21" y="6"/>
                        </a:moveTo>
                        <a:lnTo>
                          <a:pt x="9" y="12"/>
                        </a:lnTo>
                        <a:lnTo>
                          <a:pt x="0" y="6"/>
                        </a:lnTo>
                        <a:lnTo>
                          <a:pt x="9" y="0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73" name="Freeform 492"/>
                  <p:cNvSpPr>
                    <a:spLocks/>
                  </p:cNvSpPr>
                  <p:nvPr/>
                </p:nvSpPr>
                <p:spPr bwMode="auto">
                  <a:xfrm>
                    <a:off x="3221" y="2803"/>
                    <a:ext cx="12" cy="19"/>
                  </a:xfrm>
                  <a:custGeom>
                    <a:avLst/>
                    <a:gdLst>
                      <a:gd name="T0" fmla="*/ 0 w 12"/>
                      <a:gd name="T1" fmla="*/ 6 h 19"/>
                      <a:gd name="T2" fmla="*/ 12 w 12"/>
                      <a:gd name="T3" fmla="*/ 0 h 19"/>
                      <a:gd name="T4" fmla="*/ 12 w 12"/>
                      <a:gd name="T5" fmla="*/ 13 h 19"/>
                      <a:gd name="T6" fmla="*/ 0 w 12"/>
                      <a:gd name="T7" fmla="*/ 19 h 19"/>
                      <a:gd name="T8" fmla="*/ 0 w 12"/>
                      <a:gd name="T9" fmla="*/ 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9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3"/>
                        </a:lnTo>
                        <a:lnTo>
                          <a:pt x="0" y="19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74" name="Freeform 493"/>
                  <p:cNvSpPr>
                    <a:spLocks/>
                  </p:cNvSpPr>
                  <p:nvPr/>
                </p:nvSpPr>
                <p:spPr bwMode="auto">
                  <a:xfrm>
                    <a:off x="3212" y="2803"/>
                    <a:ext cx="9" cy="19"/>
                  </a:xfrm>
                  <a:custGeom>
                    <a:avLst/>
                    <a:gdLst>
                      <a:gd name="T0" fmla="*/ 9 w 9"/>
                      <a:gd name="T1" fmla="*/ 6 h 19"/>
                      <a:gd name="T2" fmla="*/ 0 w 9"/>
                      <a:gd name="T3" fmla="*/ 0 h 19"/>
                      <a:gd name="T4" fmla="*/ 0 w 9"/>
                      <a:gd name="T5" fmla="*/ 13 h 19"/>
                      <a:gd name="T6" fmla="*/ 9 w 9"/>
                      <a:gd name="T7" fmla="*/ 19 h 19"/>
                      <a:gd name="T8" fmla="*/ 9 w 9"/>
                      <a:gd name="T9" fmla="*/ 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9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9" y="19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75" name="Freeform 494"/>
                  <p:cNvSpPr>
                    <a:spLocks/>
                  </p:cNvSpPr>
                  <p:nvPr/>
                </p:nvSpPr>
                <p:spPr bwMode="auto">
                  <a:xfrm>
                    <a:off x="3176" y="2814"/>
                    <a:ext cx="22" cy="12"/>
                  </a:xfrm>
                  <a:custGeom>
                    <a:avLst/>
                    <a:gdLst>
                      <a:gd name="T0" fmla="*/ 22 w 22"/>
                      <a:gd name="T1" fmla="*/ 6 h 12"/>
                      <a:gd name="T2" fmla="*/ 12 w 22"/>
                      <a:gd name="T3" fmla="*/ 12 h 12"/>
                      <a:gd name="T4" fmla="*/ 0 w 22"/>
                      <a:gd name="T5" fmla="*/ 6 h 12"/>
                      <a:gd name="T6" fmla="*/ 12 w 22"/>
                      <a:gd name="T7" fmla="*/ 0 h 12"/>
                      <a:gd name="T8" fmla="*/ 22 w 22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2">
                        <a:moveTo>
                          <a:pt x="22" y="6"/>
                        </a:moveTo>
                        <a:lnTo>
                          <a:pt x="12" y="12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2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76" name="Freeform 495"/>
                  <p:cNvSpPr>
                    <a:spLocks/>
                  </p:cNvSpPr>
                  <p:nvPr/>
                </p:nvSpPr>
                <p:spPr bwMode="auto">
                  <a:xfrm>
                    <a:off x="3188" y="2820"/>
                    <a:ext cx="10" cy="20"/>
                  </a:xfrm>
                  <a:custGeom>
                    <a:avLst/>
                    <a:gdLst>
                      <a:gd name="T0" fmla="*/ 0 w 10"/>
                      <a:gd name="T1" fmla="*/ 6 h 20"/>
                      <a:gd name="T2" fmla="*/ 10 w 10"/>
                      <a:gd name="T3" fmla="*/ 0 h 20"/>
                      <a:gd name="T4" fmla="*/ 10 w 10"/>
                      <a:gd name="T5" fmla="*/ 16 h 20"/>
                      <a:gd name="T6" fmla="*/ 0 w 10"/>
                      <a:gd name="T7" fmla="*/ 20 h 20"/>
                      <a:gd name="T8" fmla="*/ 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6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77" name="Freeform 496"/>
                  <p:cNvSpPr>
                    <a:spLocks/>
                  </p:cNvSpPr>
                  <p:nvPr/>
                </p:nvSpPr>
                <p:spPr bwMode="auto">
                  <a:xfrm>
                    <a:off x="3176" y="2820"/>
                    <a:ext cx="12" cy="20"/>
                  </a:xfrm>
                  <a:custGeom>
                    <a:avLst/>
                    <a:gdLst>
                      <a:gd name="T0" fmla="*/ 12 w 12"/>
                      <a:gd name="T1" fmla="*/ 6 h 20"/>
                      <a:gd name="T2" fmla="*/ 0 w 12"/>
                      <a:gd name="T3" fmla="*/ 0 h 20"/>
                      <a:gd name="T4" fmla="*/ 0 w 12"/>
                      <a:gd name="T5" fmla="*/ 16 h 20"/>
                      <a:gd name="T6" fmla="*/ 12 w 12"/>
                      <a:gd name="T7" fmla="*/ 20 h 20"/>
                      <a:gd name="T8" fmla="*/ 12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2" y="20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78" name="Freeform 497"/>
                  <p:cNvSpPr>
                    <a:spLocks/>
                  </p:cNvSpPr>
                  <p:nvPr/>
                </p:nvSpPr>
                <p:spPr bwMode="auto">
                  <a:xfrm>
                    <a:off x="3263" y="2754"/>
                    <a:ext cx="23" cy="9"/>
                  </a:xfrm>
                  <a:custGeom>
                    <a:avLst/>
                    <a:gdLst>
                      <a:gd name="T0" fmla="*/ 23 w 23"/>
                      <a:gd name="T1" fmla="*/ 5 h 9"/>
                      <a:gd name="T2" fmla="*/ 11 w 23"/>
                      <a:gd name="T3" fmla="*/ 9 h 9"/>
                      <a:gd name="T4" fmla="*/ 0 w 23"/>
                      <a:gd name="T5" fmla="*/ 5 h 9"/>
                      <a:gd name="T6" fmla="*/ 11 w 23"/>
                      <a:gd name="T7" fmla="*/ 0 h 9"/>
                      <a:gd name="T8" fmla="*/ 23 w 23"/>
                      <a:gd name="T9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9">
                        <a:moveTo>
                          <a:pt x="23" y="5"/>
                        </a:moveTo>
                        <a:lnTo>
                          <a:pt x="11" y="9"/>
                        </a:lnTo>
                        <a:lnTo>
                          <a:pt x="0" y="5"/>
                        </a:lnTo>
                        <a:lnTo>
                          <a:pt x="11" y="0"/>
                        </a:lnTo>
                        <a:lnTo>
                          <a:pt x="23" y="5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79" name="Freeform 498"/>
                  <p:cNvSpPr>
                    <a:spLocks/>
                  </p:cNvSpPr>
                  <p:nvPr/>
                </p:nvSpPr>
                <p:spPr bwMode="auto">
                  <a:xfrm>
                    <a:off x="3274" y="2759"/>
                    <a:ext cx="12" cy="20"/>
                  </a:xfrm>
                  <a:custGeom>
                    <a:avLst/>
                    <a:gdLst>
                      <a:gd name="T0" fmla="*/ 0 w 12"/>
                      <a:gd name="T1" fmla="*/ 4 h 20"/>
                      <a:gd name="T2" fmla="*/ 12 w 12"/>
                      <a:gd name="T3" fmla="*/ 0 h 20"/>
                      <a:gd name="T4" fmla="*/ 12 w 12"/>
                      <a:gd name="T5" fmla="*/ 14 h 20"/>
                      <a:gd name="T6" fmla="*/ 0 w 12"/>
                      <a:gd name="T7" fmla="*/ 20 h 20"/>
                      <a:gd name="T8" fmla="*/ 0 w 12"/>
                      <a:gd name="T9" fmla="*/ 4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0" y="4"/>
                        </a:moveTo>
                        <a:lnTo>
                          <a:pt x="12" y="0"/>
                        </a:lnTo>
                        <a:lnTo>
                          <a:pt x="12" y="14"/>
                        </a:lnTo>
                        <a:lnTo>
                          <a:pt x="0" y="2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80" name="Freeform 499"/>
                  <p:cNvSpPr>
                    <a:spLocks/>
                  </p:cNvSpPr>
                  <p:nvPr/>
                </p:nvSpPr>
                <p:spPr bwMode="auto">
                  <a:xfrm>
                    <a:off x="3263" y="2759"/>
                    <a:ext cx="11" cy="20"/>
                  </a:xfrm>
                  <a:custGeom>
                    <a:avLst/>
                    <a:gdLst>
                      <a:gd name="T0" fmla="*/ 11 w 11"/>
                      <a:gd name="T1" fmla="*/ 4 h 20"/>
                      <a:gd name="T2" fmla="*/ 0 w 11"/>
                      <a:gd name="T3" fmla="*/ 0 h 20"/>
                      <a:gd name="T4" fmla="*/ 0 w 11"/>
                      <a:gd name="T5" fmla="*/ 14 h 20"/>
                      <a:gd name="T6" fmla="*/ 11 w 11"/>
                      <a:gd name="T7" fmla="*/ 20 h 20"/>
                      <a:gd name="T8" fmla="*/ 11 w 11"/>
                      <a:gd name="T9" fmla="*/ 4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20">
                        <a:moveTo>
                          <a:pt x="11" y="4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1" y="20"/>
                        </a:lnTo>
                        <a:lnTo>
                          <a:pt x="11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81" name="Freeform 500"/>
                  <p:cNvSpPr>
                    <a:spLocks/>
                  </p:cNvSpPr>
                  <p:nvPr/>
                </p:nvSpPr>
                <p:spPr bwMode="auto">
                  <a:xfrm>
                    <a:off x="3215" y="2758"/>
                    <a:ext cx="24" cy="9"/>
                  </a:xfrm>
                  <a:custGeom>
                    <a:avLst/>
                    <a:gdLst>
                      <a:gd name="T0" fmla="*/ 24 w 24"/>
                      <a:gd name="T1" fmla="*/ 3 h 9"/>
                      <a:gd name="T2" fmla="*/ 12 w 24"/>
                      <a:gd name="T3" fmla="*/ 9 h 9"/>
                      <a:gd name="T4" fmla="*/ 0 w 24"/>
                      <a:gd name="T5" fmla="*/ 3 h 9"/>
                      <a:gd name="T6" fmla="*/ 12 w 24"/>
                      <a:gd name="T7" fmla="*/ 0 h 9"/>
                      <a:gd name="T8" fmla="*/ 24 w 24"/>
                      <a:gd name="T9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9">
                        <a:moveTo>
                          <a:pt x="24" y="3"/>
                        </a:moveTo>
                        <a:lnTo>
                          <a:pt x="12" y="9"/>
                        </a:lnTo>
                        <a:lnTo>
                          <a:pt x="0" y="3"/>
                        </a:lnTo>
                        <a:lnTo>
                          <a:pt x="12" y="0"/>
                        </a:lnTo>
                        <a:lnTo>
                          <a:pt x="24" y="3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82" name="Freeform 501"/>
                  <p:cNvSpPr>
                    <a:spLocks/>
                  </p:cNvSpPr>
                  <p:nvPr/>
                </p:nvSpPr>
                <p:spPr bwMode="auto">
                  <a:xfrm>
                    <a:off x="3227" y="2761"/>
                    <a:ext cx="12" cy="20"/>
                  </a:xfrm>
                  <a:custGeom>
                    <a:avLst/>
                    <a:gdLst>
                      <a:gd name="T0" fmla="*/ 0 w 12"/>
                      <a:gd name="T1" fmla="*/ 6 h 20"/>
                      <a:gd name="T2" fmla="*/ 12 w 12"/>
                      <a:gd name="T3" fmla="*/ 0 h 20"/>
                      <a:gd name="T4" fmla="*/ 12 w 12"/>
                      <a:gd name="T5" fmla="*/ 16 h 20"/>
                      <a:gd name="T6" fmla="*/ 0 w 12"/>
                      <a:gd name="T7" fmla="*/ 20 h 20"/>
                      <a:gd name="T8" fmla="*/ 0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6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83" name="Freeform 502"/>
                  <p:cNvSpPr>
                    <a:spLocks/>
                  </p:cNvSpPr>
                  <p:nvPr/>
                </p:nvSpPr>
                <p:spPr bwMode="auto">
                  <a:xfrm>
                    <a:off x="3215" y="2761"/>
                    <a:ext cx="12" cy="20"/>
                  </a:xfrm>
                  <a:custGeom>
                    <a:avLst/>
                    <a:gdLst>
                      <a:gd name="T0" fmla="*/ 12 w 12"/>
                      <a:gd name="T1" fmla="*/ 6 h 20"/>
                      <a:gd name="T2" fmla="*/ 0 w 12"/>
                      <a:gd name="T3" fmla="*/ 0 h 20"/>
                      <a:gd name="T4" fmla="*/ 0 w 12"/>
                      <a:gd name="T5" fmla="*/ 16 h 20"/>
                      <a:gd name="T6" fmla="*/ 12 w 12"/>
                      <a:gd name="T7" fmla="*/ 20 h 20"/>
                      <a:gd name="T8" fmla="*/ 12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2" y="20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84" name="Freeform 503"/>
                  <p:cNvSpPr>
                    <a:spLocks/>
                  </p:cNvSpPr>
                  <p:nvPr/>
                </p:nvSpPr>
                <p:spPr bwMode="auto">
                  <a:xfrm>
                    <a:off x="3253" y="2797"/>
                    <a:ext cx="23" cy="12"/>
                  </a:xfrm>
                  <a:custGeom>
                    <a:avLst/>
                    <a:gdLst>
                      <a:gd name="T0" fmla="*/ 23 w 23"/>
                      <a:gd name="T1" fmla="*/ 6 h 12"/>
                      <a:gd name="T2" fmla="*/ 12 w 23"/>
                      <a:gd name="T3" fmla="*/ 12 h 12"/>
                      <a:gd name="T4" fmla="*/ 0 w 23"/>
                      <a:gd name="T5" fmla="*/ 6 h 12"/>
                      <a:gd name="T6" fmla="*/ 12 w 23"/>
                      <a:gd name="T7" fmla="*/ 0 h 12"/>
                      <a:gd name="T8" fmla="*/ 23 w 23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" h="12">
                        <a:moveTo>
                          <a:pt x="23" y="6"/>
                        </a:moveTo>
                        <a:lnTo>
                          <a:pt x="12" y="12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3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85" name="Freeform 504"/>
                  <p:cNvSpPr>
                    <a:spLocks/>
                  </p:cNvSpPr>
                  <p:nvPr/>
                </p:nvSpPr>
                <p:spPr bwMode="auto">
                  <a:xfrm>
                    <a:off x="3265" y="2803"/>
                    <a:ext cx="11" cy="19"/>
                  </a:xfrm>
                  <a:custGeom>
                    <a:avLst/>
                    <a:gdLst>
                      <a:gd name="T0" fmla="*/ 0 w 11"/>
                      <a:gd name="T1" fmla="*/ 6 h 19"/>
                      <a:gd name="T2" fmla="*/ 11 w 11"/>
                      <a:gd name="T3" fmla="*/ 0 h 19"/>
                      <a:gd name="T4" fmla="*/ 11 w 11"/>
                      <a:gd name="T5" fmla="*/ 13 h 19"/>
                      <a:gd name="T6" fmla="*/ 0 w 11"/>
                      <a:gd name="T7" fmla="*/ 19 h 19"/>
                      <a:gd name="T8" fmla="*/ 0 w 11"/>
                      <a:gd name="T9" fmla="*/ 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9">
                        <a:moveTo>
                          <a:pt x="0" y="6"/>
                        </a:moveTo>
                        <a:lnTo>
                          <a:pt x="11" y="0"/>
                        </a:lnTo>
                        <a:lnTo>
                          <a:pt x="11" y="13"/>
                        </a:lnTo>
                        <a:lnTo>
                          <a:pt x="0" y="19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86" name="Freeform 505"/>
                  <p:cNvSpPr>
                    <a:spLocks/>
                  </p:cNvSpPr>
                  <p:nvPr/>
                </p:nvSpPr>
                <p:spPr bwMode="auto">
                  <a:xfrm>
                    <a:off x="3253" y="2803"/>
                    <a:ext cx="12" cy="19"/>
                  </a:xfrm>
                  <a:custGeom>
                    <a:avLst/>
                    <a:gdLst>
                      <a:gd name="T0" fmla="*/ 12 w 12"/>
                      <a:gd name="T1" fmla="*/ 6 h 19"/>
                      <a:gd name="T2" fmla="*/ 0 w 12"/>
                      <a:gd name="T3" fmla="*/ 0 h 19"/>
                      <a:gd name="T4" fmla="*/ 0 w 12"/>
                      <a:gd name="T5" fmla="*/ 13 h 19"/>
                      <a:gd name="T6" fmla="*/ 12 w 12"/>
                      <a:gd name="T7" fmla="*/ 19 h 19"/>
                      <a:gd name="T8" fmla="*/ 12 w 12"/>
                      <a:gd name="T9" fmla="*/ 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9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2" y="19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87" name="Freeform 506"/>
                  <p:cNvSpPr>
                    <a:spLocks/>
                  </p:cNvSpPr>
                  <p:nvPr/>
                </p:nvSpPr>
                <p:spPr bwMode="auto">
                  <a:xfrm>
                    <a:off x="3251" y="2830"/>
                    <a:ext cx="21" cy="10"/>
                  </a:xfrm>
                  <a:custGeom>
                    <a:avLst/>
                    <a:gdLst>
                      <a:gd name="T0" fmla="*/ 21 w 21"/>
                      <a:gd name="T1" fmla="*/ 6 h 10"/>
                      <a:gd name="T2" fmla="*/ 10 w 21"/>
                      <a:gd name="T3" fmla="*/ 10 h 10"/>
                      <a:gd name="T4" fmla="*/ 0 w 21"/>
                      <a:gd name="T5" fmla="*/ 6 h 10"/>
                      <a:gd name="T6" fmla="*/ 10 w 21"/>
                      <a:gd name="T7" fmla="*/ 0 h 10"/>
                      <a:gd name="T8" fmla="*/ 21 w 21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0">
                        <a:moveTo>
                          <a:pt x="21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88" name="Freeform 507"/>
                  <p:cNvSpPr>
                    <a:spLocks/>
                  </p:cNvSpPr>
                  <p:nvPr/>
                </p:nvSpPr>
                <p:spPr bwMode="auto">
                  <a:xfrm>
                    <a:off x="3261" y="2836"/>
                    <a:ext cx="11" cy="20"/>
                  </a:xfrm>
                  <a:custGeom>
                    <a:avLst/>
                    <a:gdLst>
                      <a:gd name="T0" fmla="*/ 0 w 11"/>
                      <a:gd name="T1" fmla="*/ 4 h 20"/>
                      <a:gd name="T2" fmla="*/ 11 w 11"/>
                      <a:gd name="T3" fmla="*/ 0 h 20"/>
                      <a:gd name="T4" fmla="*/ 11 w 11"/>
                      <a:gd name="T5" fmla="*/ 14 h 20"/>
                      <a:gd name="T6" fmla="*/ 0 w 11"/>
                      <a:gd name="T7" fmla="*/ 20 h 20"/>
                      <a:gd name="T8" fmla="*/ 0 w 11"/>
                      <a:gd name="T9" fmla="*/ 4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20">
                        <a:moveTo>
                          <a:pt x="0" y="4"/>
                        </a:moveTo>
                        <a:lnTo>
                          <a:pt x="11" y="0"/>
                        </a:lnTo>
                        <a:lnTo>
                          <a:pt x="11" y="14"/>
                        </a:lnTo>
                        <a:lnTo>
                          <a:pt x="0" y="2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89" name="Freeform 508"/>
                  <p:cNvSpPr>
                    <a:spLocks/>
                  </p:cNvSpPr>
                  <p:nvPr/>
                </p:nvSpPr>
                <p:spPr bwMode="auto">
                  <a:xfrm>
                    <a:off x="3251" y="2836"/>
                    <a:ext cx="10" cy="20"/>
                  </a:xfrm>
                  <a:custGeom>
                    <a:avLst/>
                    <a:gdLst>
                      <a:gd name="T0" fmla="*/ 10 w 10"/>
                      <a:gd name="T1" fmla="*/ 4 h 20"/>
                      <a:gd name="T2" fmla="*/ 0 w 10"/>
                      <a:gd name="T3" fmla="*/ 0 h 20"/>
                      <a:gd name="T4" fmla="*/ 0 w 10"/>
                      <a:gd name="T5" fmla="*/ 14 h 20"/>
                      <a:gd name="T6" fmla="*/ 10 w 10"/>
                      <a:gd name="T7" fmla="*/ 20 h 20"/>
                      <a:gd name="T8" fmla="*/ 10 w 10"/>
                      <a:gd name="T9" fmla="*/ 4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20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90" name="Freeform 509"/>
                  <p:cNvSpPr>
                    <a:spLocks/>
                  </p:cNvSpPr>
                  <p:nvPr/>
                </p:nvSpPr>
                <p:spPr bwMode="auto">
                  <a:xfrm>
                    <a:off x="3202" y="2814"/>
                    <a:ext cx="21" cy="10"/>
                  </a:xfrm>
                  <a:custGeom>
                    <a:avLst/>
                    <a:gdLst>
                      <a:gd name="T0" fmla="*/ 21 w 21"/>
                      <a:gd name="T1" fmla="*/ 4 h 10"/>
                      <a:gd name="T2" fmla="*/ 12 w 21"/>
                      <a:gd name="T3" fmla="*/ 10 h 10"/>
                      <a:gd name="T4" fmla="*/ 0 w 21"/>
                      <a:gd name="T5" fmla="*/ 4 h 10"/>
                      <a:gd name="T6" fmla="*/ 12 w 21"/>
                      <a:gd name="T7" fmla="*/ 0 h 10"/>
                      <a:gd name="T8" fmla="*/ 21 w 21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0">
                        <a:moveTo>
                          <a:pt x="21" y="4"/>
                        </a:moveTo>
                        <a:lnTo>
                          <a:pt x="12" y="10"/>
                        </a:lnTo>
                        <a:lnTo>
                          <a:pt x="0" y="4"/>
                        </a:lnTo>
                        <a:lnTo>
                          <a:pt x="12" y="0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91" name="Freeform 510"/>
                  <p:cNvSpPr>
                    <a:spLocks/>
                  </p:cNvSpPr>
                  <p:nvPr/>
                </p:nvSpPr>
                <p:spPr bwMode="auto">
                  <a:xfrm>
                    <a:off x="3214" y="2818"/>
                    <a:ext cx="9" cy="20"/>
                  </a:xfrm>
                  <a:custGeom>
                    <a:avLst/>
                    <a:gdLst>
                      <a:gd name="T0" fmla="*/ 0 w 9"/>
                      <a:gd name="T1" fmla="*/ 6 h 20"/>
                      <a:gd name="T2" fmla="*/ 9 w 9"/>
                      <a:gd name="T3" fmla="*/ 0 h 20"/>
                      <a:gd name="T4" fmla="*/ 9 w 9"/>
                      <a:gd name="T5" fmla="*/ 16 h 20"/>
                      <a:gd name="T6" fmla="*/ 0 w 9"/>
                      <a:gd name="T7" fmla="*/ 20 h 20"/>
                      <a:gd name="T8" fmla="*/ 0 w 9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20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6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92" name="Freeform 511"/>
                  <p:cNvSpPr>
                    <a:spLocks/>
                  </p:cNvSpPr>
                  <p:nvPr/>
                </p:nvSpPr>
                <p:spPr bwMode="auto">
                  <a:xfrm>
                    <a:off x="3202" y="2818"/>
                    <a:ext cx="12" cy="20"/>
                  </a:xfrm>
                  <a:custGeom>
                    <a:avLst/>
                    <a:gdLst>
                      <a:gd name="T0" fmla="*/ 12 w 12"/>
                      <a:gd name="T1" fmla="*/ 6 h 20"/>
                      <a:gd name="T2" fmla="*/ 0 w 12"/>
                      <a:gd name="T3" fmla="*/ 0 h 20"/>
                      <a:gd name="T4" fmla="*/ 0 w 12"/>
                      <a:gd name="T5" fmla="*/ 16 h 20"/>
                      <a:gd name="T6" fmla="*/ 12 w 12"/>
                      <a:gd name="T7" fmla="*/ 20 h 20"/>
                      <a:gd name="T8" fmla="*/ 12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2" y="20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93" name="Freeform 512"/>
                  <p:cNvSpPr>
                    <a:spLocks/>
                  </p:cNvSpPr>
                  <p:nvPr/>
                </p:nvSpPr>
                <p:spPr bwMode="auto">
                  <a:xfrm>
                    <a:off x="3270" y="2787"/>
                    <a:ext cx="24" cy="12"/>
                  </a:xfrm>
                  <a:custGeom>
                    <a:avLst/>
                    <a:gdLst>
                      <a:gd name="T0" fmla="*/ 24 w 24"/>
                      <a:gd name="T1" fmla="*/ 6 h 12"/>
                      <a:gd name="T2" fmla="*/ 12 w 24"/>
                      <a:gd name="T3" fmla="*/ 12 h 12"/>
                      <a:gd name="T4" fmla="*/ 0 w 24"/>
                      <a:gd name="T5" fmla="*/ 6 h 12"/>
                      <a:gd name="T6" fmla="*/ 12 w 24"/>
                      <a:gd name="T7" fmla="*/ 0 h 12"/>
                      <a:gd name="T8" fmla="*/ 24 w 24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12">
                        <a:moveTo>
                          <a:pt x="24" y="6"/>
                        </a:moveTo>
                        <a:lnTo>
                          <a:pt x="12" y="12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4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94" name="Freeform 513"/>
                  <p:cNvSpPr>
                    <a:spLocks/>
                  </p:cNvSpPr>
                  <p:nvPr/>
                </p:nvSpPr>
                <p:spPr bwMode="auto">
                  <a:xfrm>
                    <a:off x="3282" y="2793"/>
                    <a:ext cx="12" cy="19"/>
                  </a:xfrm>
                  <a:custGeom>
                    <a:avLst/>
                    <a:gdLst>
                      <a:gd name="T0" fmla="*/ 0 w 12"/>
                      <a:gd name="T1" fmla="*/ 6 h 19"/>
                      <a:gd name="T2" fmla="*/ 12 w 12"/>
                      <a:gd name="T3" fmla="*/ 0 h 19"/>
                      <a:gd name="T4" fmla="*/ 12 w 12"/>
                      <a:gd name="T5" fmla="*/ 14 h 19"/>
                      <a:gd name="T6" fmla="*/ 0 w 12"/>
                      <a:gd name="T7" fmla="*/ 19 h 19"/>
                      <a:gd name="T8" fmla="*/ 0 w 12"/>
                      <a:gd name="T9" fmla="*/ 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9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4"/>
                        </a:lnTo>
                        <a:lnTo>
                          <a:pt x="0" y="19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95" name="Freeform 514"/>
                  <p:cNvSpPr>
                    <a:spLocks/>
                  </p:cNvSpPr>
                  <p:nvPr/>
                </p:nvSpPr>
                <p:spPr bwMode="auto">
                  <a:xfrm>
                    <a:off x="3270" y="2793"/>
                    <a:ext cx="12" cy="19"/>
                  </a:xfrm>
                  <a:custGeom>
                    <a:avLst/>
                    <a:gdLst>
                      <a:gd name="T0" fmla="*/ 12 w 12"/>
                      <a:gd name="T1" fmla="*/ 6 h 19"/>
                      <a:gd name="T2" fmla="*/ 0 w 12"/>
                      <a:gd name="T3" fmla="*/ 0 h 19"/>
                      <a:gd name="T4" fmla="*/ 0 w 12"/>
                      <a:gd name="T5" fmla="*/ 14 h 19"/>
                      <a:gd name="T6" fmla="*/ 12 w 12"/>
                      <a:gd name="T7" fmla="*/ 19 h 19"/>
                      <a:gd name="T8" fmla="*/ 12 w 12"/>
                      <a:gd name="T9" fmla="*/ 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9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2" y="19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96" name="Freeform 515"/>
                  <p:cNvSpPr>
                    <a:spLocks/>
                  </p:cNvSpPr>
                  <p:nvPr/>
                </p:nvSpPr>
                <p:spPr bwMode="auto">
                  <a:xfrm>
                    <a:off x="3270" y="2826"/>
                    <a:ext cx="22" cy="10"/>
                  </a:xfrm>
                  <a:custGeom>
                    <a:avLst/>
                    <a:gdLst>
                      <a:gd name="T0" fmla="*/ 22 w 22"/>
                      <a:gd name="T1" fmla="*/ 4 h 10"/>
                      <a:gd name="T2" fmla="*/ 12 w 22"/>
                      <a:gd name="T3" fmla="*/ 10 h 10"/>
                      <a:gd name="T4" fmla="*/ 0 w 22"/>
                      <a:gd name="T5" fmla="*/ 4 h 10"/>
                      <a:gd name="T6" fmla="*/ 12 w 22"/>
                      <a:gd name="T7" fmla="*/ 0 h 10"/>
                      <a:gd name="T8" fmla="*/ 22 w 22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4"/>
                        </a:moveTo>
                        <a:lnTo>
                          <a:pt x="12" y="10"/>
                        </a:lnTo>
                        <a:lnTo>
                          <a:pt x="0" y="4"/>
                        </a:lnTo>
                        <a:lnTo>
                          <a:pt x="12" y="0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97" name="Freeform 516"/>
                  <p:cNvSpPr>
                    <a:spLocks/>
                  </p:cNvSpPr>
                  <p:nvPr/>
                </p:nvSpPr>
                <p:spPr bwMode="auto">
                  <a:xfrm>
                    <a:off x="3282" y="2830"/>
                    <a:ext cx="10" cy="20"/>
                  </a:xfrm>
                  <a:custGeom>
                    <a:avLst/>
                    <a:gdLst>
                      <a:gd name="T0" fmla="*/ 0 w 10"/>
                      <a:gd name="T1" fmla="*/ 6 h 20"/>
                      <a:gd name="T2" fmla="*/ 10 w 10"/>
                      <a:gd name="T3" fmla="*/ 0 h 20"/>
                      <a:gd name="T4" fmla="*/ 10 w 10"/>
                      <a:gd name="T5" fmla="*/ 16 h 20"/>
                      <a:gd name="T6" fmla="*/ 0 w 10"/>
                      <a:gd name="T7" fmla="*/ 20 h 20"/>
                      <a:gd name="T8" fmla="*/ 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6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98" name="Freeform 517"/>
                  <p:cNvSpPr>
                    <a:spLocks/>
                  </p:cNvSpPr>
                  <p:nvPr/>
                </p:nvSpPr>
                <p:spPr bwMode="auto">
                  <a:xfrm>
                    <a:off x="3270" y="2830"/>
                    <a:ext cx="12" cy="20"/>
                  </a:xfrm>
                  <a:custGeom>
                    <a:avLst/>
                    <a:gdLst>
                      <a:gd name="T0" fmla="*/ 12 w 12"/>
                      <a:gd name="T1" fmla="*/ 6 h 20"/>
                      <a:gd name="T2" fmla="*/ 0 w 12"/>
                      <a:gd name="T3" fmla="*/ 0 h 20"/>
                      <a:gd name="T4" fmla="*/ 0 w 12"/>
                      <a:gd name="T5" fmla="*/ 16 h 20"/>
                      <a:gd name="T6" fmla="*/ 12 w 12"/>
                      <a:gd name="T7" fmla="*/ 20 h 20"/>
                      <a:gd name="T8" fmla="*/ 12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6"/>
                        </a:lnTo>
                        <a:lnTo>
                          <a:pt x="12" y="20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899" name="Freeform 518"/>
                  <p:cNvSpPr>
                    <a:spLocks/>
                  </p:cNvSpPr>
                  <p:nvPr/>
                </p:nvSpPr>
                <p:spPr bwMode="auto">
                  <a:xfrm>
                    <a:off x="3247" y="2746"/>
                    <a:ext cx="21" cy="12"/>
                  </a:xfrm>
                  <a:custGeom>
                    <a:avLst/>
                    <a:gdLst>
                      <a:gd name="T0" fmla="*/ 21 w 21"/>
                      <a:gd name="T1" fmla="*/ 6 h 12"/>
                      <a:gd name="T2" fmla="*/ 12 w 21"/>
                      <a:gd name="T3" fmla="*/ 12 h 12"/>
                      <a:gd name="T4" fmla="*/ 0 w 21"/>
                      <a:gd name="T5" fmla="*/ 6 h 12"/>
                      <a:gd name="T6" fmla="*/ 12 w 21"/>
                      <a:gd name="T7" fmla="*/ 0 h 12"/>
                      <a:gd name="T8" fmla="*/ 21 w 21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2">
                        <a:moveTo>
                          <a:pt x="21" y="6"/>
                        </a:moveTo>
                        <a:lnTo>
                          <a:pt x="12" y="12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00" name="Freeform 519"/>
                  <p:cNvSpPr>
                    <a:spLocks/>
                  </p:cNvSpPr>
                  <p:nvPr/>
                </p:nvSpPr>
                <p:spPr bwMode="auto">
                  <a:xfrm>
                    <a:off x="3259" y="2752"/>
                    <a:ext cx="9" cy="19"/>
                  </a:xfrm>
                  <a:custGeom>
                    <a:avLst/>
                    <a:gdLst>
                      <a:gd name="T0" fmla="*/ 0 w 9"/>
                      <a:gd name="T1" fmla="*/ 6 h 19"/>
                      <a:gd name="T2" fmla="*/ 9 w 9"/>
                      <a:gd name="T3" fmla="*/ 0 h 19"/>
                      <a:gd name="T4" fmla="*/ 9 w 9"/>
                      <a:gd name="T5" fmla="*/ 13 h 19"/>
                      <a:gd name="T6" fmla="*/ 0 w 9"/>
                      <a:gd name="T7" fmla="*/ 19 h 19"/>
                      <a:gd name="T8" fmla="*/ 0 w 9"/>
                      <a:gd name="T9" fmla="*/ 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9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3"/>
                        </a:lnTo>
                        <a:lnTo>
                          <a:pt x="0" y="19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01" name="Freeform 520"/>
                  <p:cNvSpPr>
                    <a:spLocks/>
                  </p:cNvSpPr>
                  <p:nvPr/>
                </p:nvSpPr>
                <p:spPr bwMode="auto">
                  <a:xfrm>
                    <a:off x="3247" y="2752"/>
                    <a:ext cx="12" cy="19"/>
                  </a:xfrm>
                  <a:custGeom>
                    <a:avLst/>
                    <a:gdLst>
                      <a:gd name="T0" fmla="*/ 12 w 12"/>
                      <a:gd name="T1" fmla="*/ 6 h 19"/>
                      <a:gd name="T2" fmla="*/ 0 w 12"/>
                      <a:gd name="T3" fmla="*/ 0 h 19"/>
                      <a:gd name="T4" fmla="*/ 0 w 12"/>
                      <a:gd name="T5" fmla="*/ 13 h 19"/>
                      <a:gd name="T6" fmla="*/ 12 w 12"/>
                      <a:gd name="T7" fmla="*/ 19 h 19"/>
                      <a:gd name="T8" fmla="*/ 12 w 12"/>
                      <a:gd name="T9" fmla="*/ 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9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2" y="19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02" name="Freeform 521"/>
                  <p:cNvSpPr>
                    <a:spLocks/>
                  </p:cNvSpPr>
                  <p:nvPr/>
                </p:nvSpPr>
                <p:spPr bwMode="auto">
                  <a:xfrm>
                    <a:off x="3208" y="2828"/>
                    <a:ext cx="21" cy="12"/>
                  </a:xfrm>
                  <a:custGeom>
                    <a:avLst/>
                    <a:gdLst>
                      <a:gd name="T0" fmla="*/ 21 w 21"/>
                      <a:gd name="T1" fmla="*/ 6 h 12"/>
                      <a:gd name="T2" fmla="*/ 9 w 21"/>
                      <a:gd name="T3" fmla="*/ 12 h 12"/>
                      <a:gd name="T4" fmla="*/ 0 w 21"/>
                      <a:gd name="T5" fmla="*/ 6 h 12"/>
                      <a:gd name="T6" fmla="*/ 9 w 21"/>
                      <a:gd name="T7" fmla="*/ 0 h 12"/>
                      <a:gd name="T8" fmla="*/ 21 w 21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2">
                        <a:moveTo>
                          <a:pt x="21" y="6"/>
                        </a:moveTo>
                        <a:lnTo>
                          <a:pt x="9" y="12"/>
                        </a:lnTo>
                        <a:lnTo>
                          <a:pt x="0" y="6"/>
                        </a:lnTo>
                        <a:lnTo>
                          <a:pt x="9" y="0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03" name="Freeform 522"/>
                  <p:cNvSpPr>
                    <a:spLocks/>
                  </p:cNvSpPr>
                  <p:nvPr/>
                </p:nvSpPr>
                <p:spPr bwMode="auto">
                  <a:xfrm>
                    <a:off x="3217" y="2834"/>
                    <a:ext cx="12" cy="20"/>
                  </a:xfrm>
                  <a:custGeom>
                    <a:avLst/>
                    <a:gdLst>
                      <a:gd name="T0" fmla="*/ 0 w 12"/>
                      <a:gd name="T1" fmla="*/ 6 h 20"/>
                      <a:gd name="T2" fmla="*/ 12 w 12"/>
                      <a:gd name="T3" fmla="*/ 0 h 20"/>
                      <a:gd name="T4" fmla="*/ 12 w 12"/>
                      <a:gd name="T5" fmla="*/ 14 h 20"/>
                      <a:gd name="T6" fmla="*/ 0 w 12"/>
                      <a:gd name="T7" fmla="*/ 20 h 20"/>
                      <a:gd name="T8" fmla="*/ 0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96" name="Freeform 523"/>
                  <p:cNvSpPr>
                    <a:spLocks/>
                  </p:cNvSpPr>
                  <p:nvPr/>
                </p:nvSpPr>
                <p:spPr bwMode="auto">
                  <a:xfrm>
                    <a:off x="3208" y="2834"/>
                    <a:ext cx="9" cy="20"/>
                  </a:xfrm>
                  <a:custGeom>
                    <a:avLst/>
                    <a:gdLst>
                      <a:gd name="T0" fmla="*/ 9 w 9"/>
                      <a:gd name="T1" fmla="*/ 6 h 20"/>
                      <a:gd name="T2" fmla="*/ 0 w 9"/>
                      <a:gd name="T3" fmla="*/ 0 h 20"/>
                      <a:gd name="T4" fmla="*/ 0 w 9"/>
                      <a:gd name="T5" fmla="*/ 14 h 20"/>
                      <a:gd name="T6" fmla="*/ 9 w 9"/>
                      <a:gd name="T7" fmla="*/ 20 h 20"/>
                      <a:gd name="T8" fmla="*/ 9 w 9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20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9" y="20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97" name="Freeform 524"/>
                  <p:cNvSpPr>
                    <a:spLocks/>
                  </p:cNvSpPr>
                  <p:nvPr/>
                </p:nvSpPr>
                <p:spPr bwMode="auto">
                  <a:xfrm>
                    <a:off x="3302" y="2816"/>
                    <a:ext cx="8" cy="124"/>
                  </a:xfrm>
                  <a:custGeom>
                    <a:avLst/>
                    <a:gdLst>
                      <a:gd name="T0" fmla="*/ 0 w 4"/>
                      <a:gd name="T1" fmla="*/ 1 h 63"/>
                      <a:gd name="T2" fmla="*/ 2 w 4"/>
                      <a:gd name="T3" fmla="*/ 0 h 63"/>
                      <a:gd name="T4" fmla="*/ 4 w 4"/>
                      <a:gd name="T5" fmla="*/ 1 h 63"/>
                      <a:gd name="T6" fmla="*/ 4 w 4"/>
                      <a:gd name="T7" fmla="*/ 62 h 63"/>
                      <a:gd name="T8" fmla="*/ 2 w 4"/>
                      <a:gd name="T9" fmla="*/ 63 h 63"/>
                      <a:gd name="T10" fmla="*/ 0 w 4"/>
                      <a:gd name="T11" fmla="*/ 62 h 63"/>
                      <a:gd name="T12" fmla="*/ 0 w 4"/>
                      <a:gd name="T13" fmla="*/ 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63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2" y="0"/>
                        </a:cubicBezTo>
                        <a:cubicBezTo>
                          <a:pt x="3" y="0"/>
                          <a:pt x="4" y="0"/>
                          <a:pt x="4" y="1"/>
                        </a:cubicBezTo>
                        <a:cubicBezTo>
                          <a:pt x="4" y="62"/>
                          <a:pt x="4" y="62"/>
                          <a:pt x="4" y="62"/>
                        </a:cubicBezTo>
                        <a:cubicBezTo>
                          <a:pt x="4" y="62"/>
                          <a:pt x="3" y="63"/>
                          <a:pt x="2" y="63"/>
                        </a:cubicBezTo>
                        <a:cubicBezTo>
                          <a:pt x="1" y="63"/>
                          <a:pt x="0" y="62"/>
                          <a:pt x="0" y="62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A980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98" name="Oval 525"/>
                  <p:cNvSpPr>
                    <a:spLocks noChangeArrowheads="1"/>
                  </p:cNvSpPr>
                  <p:nvPr/>
                </p:nvSpPr>
                <p:spPr bwMode="auto">
                  <a:xfrm>
                    <a:off x="3302" y="2816"/>
                    <a:ext cx="8" cy="4"/>
                  </a:xfrm>
                  <a:prstGeom prst="ellipse">
                    <a:avLst/>
                  </a:prstGeom>
                  <a:solidFill>
                    <a:srgbClr val="A180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99" name="Freeform 526"/>
                  <p:cNvSpPr>
                    <a:spLocks/>
                  </p:cNvSpPr>
                  <p:nvPr/>
                </p:nvSpPr>
                <p:spPr bwMode="auto">
                  <a:xfrm>
                    <a:off x="3343" y="2865"/>
                    <a:ext cx="22" cy="10"/>
                  </a:xfrm>
                  <a:custGeom>
                    <a:avLst/>
                    <a:gdLst>
                      <a:gd name="T0" fmla="*/ 22 w 22"/>
                      <a:gd name="T1" fmla="*/ 4 h 10"/>
                      <a:gd name="T2" fmla="*/ 10 w 22"/>
                      <a:gd name="T3" fmla="*/ 10 h 10"/>
                      <a:gd name="T4" fmla="*/ 0 w 22"/>
                      <a:gd name="T5" fmla="*/ 4 h 10"/>
                      <a:gd name="T6" fmla="*/ 10 w 22"/>
                      <a:gd name="T7" fmla="*/ 0 h 10"/>
                      <a:gd name="T8" fmla="*/ 22 w 22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00" name="Freeform 527"/>
                  <p:cNvSpPr>
                    <a:spLocks/>
                  </p:cNvSpPr>
                  <p:nvPr/>
                </p:nvSpPr>
                <p:spPr bwMode="auto">
                  <a:xfrm>
                    <a:off x="3343" y="2865"/>
                    <a:ext cx="22" cy="10"/>
                  </a:xfrm>
                  <a:custGeom>
                    <a:avLst/>
                    <a:gdLst>
                      <a:gd name="T0" fmla="*/ 22 w 22"/>
                      <a:gd name="T1" fmla="*/ 4 h 10"/>
                      <a:gd name="T2" fmla="*/ 10 w 22"/>
                      <a:gd name="T3" fmla="*/ 10 h 10"/>
                      <a:gd name="T4" fmla="*/ 0 w 22"/>
                      <a:gd name="T5" fmla="*/ 4 h 10"/>
                      <a:gd name="T6" fmla="*/ 10 w 22"/>
                      <a:gd name="T7" fmla="*/ 0 h 10"/>
                      <a:gd name="T8" fmla="*/ 22 w 22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2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01" name="Freeform 528"/>
                  <p:cNvSpPr>
                    <a:spLocks/>
                  </p:cNvSpPr>
                  <p:nvPr/>
                </p:nvSpPr>
                <p:spPr bwMode="auto">
                  <a:xfrm>
                    <a:off x="3353" y="2869"/>
                    <a:ext cx="12" cy="18"/>
                  </a:xfrm>
                  <a:custGeom>
                    <a:avLst/>
                    <a:gdLst>
                      <a:gd name="T0" fmla="*/ 0 w 12"/>
                      <a:gd name="T1" fmla="*/ 6 h 18"/>
                      <a:gd name="T2" fmla="*/ 12 w 12"/>
                      <a:gd name="T3" fmla="*/ 0 h 18"/>
                      <a:gd name="T4" fmla="*/ 12 w 12"/>
                      <a:gd name="T5" fmla="*/ 14 h 18"/>
                      <a:gd name="T6" fmla="*/ 0 w 12"/>
                      <a:gd name="T7" fmla="*/ 18 h 18"/>
                      <a:gd name="T8" fmla="*/ 0 w 12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8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02" name="Freeform 529"/>
                  <p:cNvSpPr>
                    <a:spLocks/>
                  </p:cNvSpPr>
                  <p:nvPr/>
                </p:nvSpPr>
                <p:spPr bwMode="auto">
                  <a:xfrm>
                    <a:off x="3353" y="2869"/>
                    <a:ext cx="12" cy="18"/>
                  </a:xfrm>
                  <a:custGeom>
                    <a:avLst/>
                    <a:gdLst>
                      <a:gd name="T0" fmla="*/ 0 w 12"/>
                      <a:gd name="T1" fmla="*/ 6 h 18"/>
                      <a:gd name="T2" fmla="*/ 12 w 12"/>
                      <a:gd name="T3" fmla="*/ 0 h 18"/>
                      <a:gd name="T4" fmla="*/ 12 w 12"/>
                      <a:gd name="T5" fmla="*/ 14 h 18"/>
                      <a:gd name="T6" fmla="*/ 0 w 12"/>
                      <a:gd name="T7" fmla="*/ 18 h 18"/>
                      <a:gd name="T8" fmla="*/ 0 w 12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8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03" name="Freeform 530"/>
                  <p:cNvSpPr>
                    <a:spLocks/>
                  </p:cNvSpPr>
                  <p:nvPr/>
                </p:nvSpPr>
                <p:spPr bwMode="auto">
                  <a:xfrm>
                    <a:off x="3343" y="2869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04" name="Freeform 531"/>
                  <p:cNvSpPr>
                    <a:spLocks/>
                  </p:cNvSpPr>
                  <p:nvPr/>
                </p:nvSpPr>
                <p:spPr bwMode="auto">
                  <a:xfrm>
                    <a:off x="3343" y="2869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05" name="Freeform 532"/>
                  <p:cNvSpPr>
                    <a:spLocks/>
                  </p:cNvSpPr>
                  <p:nvPr/>
                </p:nvSpPr>
                <p:spPr bwMode="auto">
                  <a:xfrm>
                    <a:off x="3263" y="2834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9 w 19"/>
                      <a:gd name="T3" fmla="*/ 10 h 10"/>
                      <a:gd name="T4" fmla="*/ 0 w 19"/>
                      <a:gd name="T5" fmla="*/ 6 h 10"/>
                      <a:gd name="T6" fmla="*/ 9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9" y="10"/>
                        </a:lnTo>
                        <a:lnTo>
                          <a:pt x="0" y="6"/>
                        </a:lnTo>
                        <a:lnTo>
                          <a:pt x="9" y="0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06" name="Freeform 533"/>
                  <p:cNvSpPr>
                    <a:spLocks/>
                  </p:cNvSpPr>
                  <p:nvPr/>
                </p:nvSpPr>
                <p:spPr bwMode="auto">
                  <a:xfrm>
                    <a:off x="3272" y="2840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07" name="Freeform 534"/>
                  <p:cNvSpPr>
                    <a:spLocks/>
                  </p:cNvSpPr>
                  <p:nvPr/>
                </p:nvSpPr>
                <p:spPr bwMode="auto">
                  <a:xfrm>
                    <a:off x="3263" y="2840"/>
                    <a:ext cx="9" cy="18"/>
                  </a:xfrm>
                  <a:custGeom>
                    <a:avLst/>
                    <a:gdLst>
                      <a:gd name="T0" fmla="*/ 9 w 9"/>
                      <a:gd name="T1" fmla="*/ 4 h 18"/>
                      <a:gd name="T2" fmla="*/ 0 w 9"/>
                      <a:gd name="T3" fmla="*/ 0 h 18"/>
                      <a:gd name="T4" fmla="*/ 0 w 9"/>
                      <a:gd name="T5" fmla="*/ 12 h 18"/>
                      <a:gd name="T6" fmla="*/ 9 w 9"/>
                      <a:gd name="T7" fmla="*/ 18 h 18"/>
                      <a:gd name="T8" fmla="*/ 9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9" y="18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08" name="Freeform 535"/>
                  <p:cNvSpPr>
                    <a:spLocks/>
                  </p:cNvSpPr>
                  <p:nvPr/>
                </p:nvSpPr>
                <p:spPr bwMode="auto">
                  <a:xfrm>
                    <a:off x="3349" y="2852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09" name="Freeform 536"/>
                  <p:cNvSpPr>
                    <a:spLocks/>
                  </p:cNvSpPr>
                  <p:nvPr/>
                </p:nvSpPr>
                <p:spPr bwMode="auto">
                  <a:xfrm>
                    <a:off x="3349" y="2852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10" name="Freeform 537"/>
                  <p:cNvSpPr>
                    <a:spLocks/>
                  </p:cNvSpPr>
                  <p:nvPr/>
                </p:nvSpPr>
                <p:spPr bwMode="auto">
                  <a:xfrm>
                    <a:off x="3359" y="2856"/>
                    <a:ext cx="10" cy="17"/>
                  </a:xfrm>
                  <a:custGeom>
                    <a:avLst/>
                    <a:gdLst>
                      <a:gd name="T0" fmla="*/ 0 w 10"/>
                      <a:gd name="T1" fmla="*/ 6 h 17"/>
                      <a:gd name="T2" fmla="*/ 10 w 10"/>
                      <a:gd name="T3" fmla="*/ 0 h 17"/>
                      <a:gd name="T4" fmla="*/ 10 w 10"/>
                      <a:gd name="T5" fmla="*/ 13 h 17"/>
                      <a:gd name="T6" fmla="*/ 0 w 10"/>
                      <a:gd name="T7" fmla="*/ 17 h 17"/>
                      <a:gd name="T8" fmla="*/ 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3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11" name="Freeform 538"/>
                  <p:cNvSpPr>
                    <a:spLocks/>
                  </p:cNvSpPr>
                  <p:nvPr/>
                </p:nvSpPr>
                <p:spPr bwMode="auto">
                  <a:xfrm>
                    <a:off x="3359" y="2856"/>
                    <a:ext cx="10" cy="17"/>
                  </a:xfrm>
                  <a:custGeom>
                    <a:avLst/>
                    <a:gdLst>
                      <a:gd name="T0" fmla="*/ 0 w 10"/>
                      <a:gd name="T1" fmla="*/ 6 h 17"/>
                      <a:gd name="T2" fmla="*/ 10 w 10"/>
                      <a:gd name="T3" fmla="*/ 0 h 17"/>
                      <a:gd name="T4" fmla="*/ 10 w 10"/>
                      <a:gd name="T5" fmla="*/ 13 h 17"/>
                      <a:gd name="T6" fmla="*/ 0 w 10"/>
                      <a:gd name="T7" fmla="*/ 17 h 17"/>
                      <a:gd name="T8" fmla="*/ 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3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12" name="Freeform 539"/>
                  <p:cNvSpPr>
                    <a:spLocks/>
                  </p:cNvSpPr>
                  <p:nvPr/>
                </p:nvSpPr>
                <p:spPr bwMode="auto">
                  <a:xfrm>
                    <a:off x="3349" y="2856"/>
                    <a:ext cx="10" cy="17"/>
                  </a:xfrm>
                  <a:custGeom>
                    <a:avLst/>
                    <a:gdLst>
                      <a:gd name="T0" fmla="*/ 10 w 10"/>
                      <a:gd name="T1" fmla="*/ 6 h 17"/>
                      <a:gd name="T2" fmla="*/ 0 w 10"/>
                      <a:gd name="T3" fmla="*/ 0 h 17"/>
                      <a:gd name="T4" fmla="*/ 0 w 10"/>
                      <a:gd name="T5" fmla="*/ 13 h 17"/>
                      <a:gd name="T6" fmla="*/ 10 w 10"/>
                      <a:gd name="T7" fmla="*/ 17 h 17"/>
                      <a:gd name="T8" fmla="*/ 1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0" y="17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13" name="Freeform 540"/>
                  <p:cNvSpPr>
                    <a:spLocks/>
                  </p:cNvSpPr>
                  <p:nvPr/>
                </p:nvSpPr>
                <p:spPr bwMode="auto">
                  <a:xfrm>
                    <a:off x="3349" y="2856"/>
                    <a:ext cx="10" cy="17"/>
                  </a:xfrm>
                  <a:custGeom>
                    <a:avLst/>
                    <a:gdLst>
                      <a:gd name="T0" fmla="*/ 10 w 10"/>
                      <a:gd name="T1" fmla="*/ 6 h 17"/>
                      <a:gd name="T2" fmla="*/ 0 w 10"/>
                      <a:gd name="T3" fmla="*/ 0 h 17"/>
                      <a:gd name="T4" fmla="*/ 0 w 10"/>
                      <a:gd name="T5" fmla="*/ 13 h 17"/>
                      <a:gd name="T6" fmla="*/ 10 w 10"/>
                      <a:gd name="T7" fmla="*/ 17 h 17"/>
                      <a:gd name="T8" fmla="*/ 1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0" y="17"/>
                        </a:lnTo>
                        <a:lnTo>
                          <a:pt x="1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14" name="Freeform 541"/>
                  <p:cNvSpPr>
                    <a:spLocks/>
                  </p:cNvSpPr>
                  <p:nvPr/>
                </p:nvSpPr>
                <p:spPr bwMode="auto">
                  <a:xfrm>
                    <a:off x="3288" y="2791"/>
                    <a:ext cx="22" cy="10"/>
                  </a:xfrm>
                  <a:custGeom>
                    <a:avLst/>
                    <a:gdLst>
                      <a:gd name="T0" fmla="*/ 22 w 22"/>
                      <a:gd name="T1" fmla="*/ 6 h 10"/>
                      <a:gd name="T2" fmla="*/ 12 w 22"/>
                      <a:gd name="T3" fmla="*/ 10 h 10"/>
                      <a:gd name="T4" fmla="*/ 0 w 22"/>
                      <a:gd name="T5" fmla="*/ 6 h 10"/>
                      <a:gd name="T6" fmla="*/ 12 w 22"/>
                      <a:gd name="T7" fmla="*/ 0 h 10"/>
                      <a:gd name="T8" fmla="*/ 22 w 22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6"/>
                        </a:moveTo>
                        <a:lnTo>
                          <a:pt x="12" y="10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2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15" name="Freeform 542"/>
                  <p:cNvSpPr>
                    <a:spLocks/>
                  </p:cNvSpPr>
                  <p:nvPr/>
                </p:nvSpPr>
                <p:spPr bwMode="auto">
                  <a:xfrm>
                    <a:off x="3300" y="2797"/>
                    <a:ext cx="10" cy="17"/>
                  </a:xfrm>
                  <a:custGeom>
                    <a:avLst/>
                    <a:gdLst>
                      <a:gd name="T0" fmla="*/ 0 w 10"/>
                      <a:gd name="T1" fmla="*/ 4 h 17"/>
                      <a:gd name="T2" fmla="*/ 10 w 10"/>
                      <a:gd name="T3" fmla="*/ 0 h 17"/>
                      <a:gd name="T4" fmla="*/ 10 w 10"/>
                      <a:gd name="T5" fmla="*/ 12 h 17"/>
                      <a:gd name="T6" fmla="*/ 0 w 10"/>
                      <a:gd name="T7" fmla="*/ 17 h 17"/>
                      <a:gd name="T8" fmla="*/ 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16" name="Freeform 543"/>
                  <p:cNvSpPr>
                    <a:spLocks/>
                  </p:cNvSpPr>
                  <p:nvPr/>
                </p:nvSpPr>
                <p:spPr bwMode="auto">
                  <a:xfrm>
                    <a:off x="3288" y="2797"/>
                    <a:ext cx="12" cy="17"/>
                  </a:xfrm>
                  <a:custGeom>
                    <a:avLst/>
                    <a:gdLst>
                      <a:gd name="T0" fmla="*/ 12 w 12"/>
                      <a:gd name="T1" fmla="*/ 4 h 17"/>
                      <a:gd name="T2" fmla="*/ 0 w 12"/>
                      <a:gd name="T3" fmla="*/ 0 h 17"/>
                      <a:gd name="T4" fmla="*/ 0 w 12"/>
                      <a:gd name="T5" fmla="*/ 12 h 17"/>
                      <a:gd name="T6" fmla="*/ 12 w 12"/>
                      <a:gd name="T7" fmla="*/ 17 h 17"/>
                      <a:gd name="T8" fmla="*/ 12 w 12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7">
                        <a:moveTo>
                          <a:pt x="12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2" y="17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17" name="Freeform 544"/>
                  <p:cNvSpPr>
                    <a:spLocks/>
                  </p:cNvSpPr>
                  <p:nvPr/>
                </p:nvSpPr>
                <p:spPr bwMode="auto">
                  <a:xfrm>
                    <a:off x="3318" y="2826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9 w 19"/>
                      <a:gd name="T3" fmla="*/ 10 h 10"/>
                      <a:gd name="T4" fmla="*/ 0 w 19"/>
                      <a:gd name="T5" fmla="*/ 4 h 10"/>
                      <a:gd name="T6" fmla="*/ 9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9" y="10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18" name="Freeform 545"/>
                  <p:cNvSpPr>
                    <a:spLocks/>
                  </p:cNvSpPr>
                  <p:nvPr/>
                </p:nvSpPr>
                <p:spPr bwMode="auto">
                  <a:xfrm>
                    <a:off x="3327" y="2830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19" name="Freeform 546"/>
                  <p:cNvSpPr>
                    <a:spLocks/>
                  </p:cNvSpPr>
                  <p:nvPr/>
                </p:nvSpPr>
                <p:spPr bwMode="auto">
                  <a:xfrm>
                    <a:off x="3318" y="2830"/>
                    <a:ext cx="9" cy="18"/>
                  </a:xfrm>
                  <a:custGeom>
                    <a:avLst/>
                    <a:gdLst>
                      <a:gd name="T0" fmla="*/ 9 w 9"/>
                      <a:gd name="T1" fmla="*/ 6 h 18"/>
                      <a:gd name="T2" fmla="*/ 0 w 9"/>
                      <a:gd name="T3" fmla="*/ 0 h 18"/>
                      <a:gd name="T4" fmla="*/ 0 w 9"/>
                      <a:gd name="T5" fmla="*/ 14 h 18"/>
                      <a:gd name="T6" fmla="*/ 9 w 9"/>
                      <a:gd name="T7" fmla="*/ 18 h 18"/>
                      <a:gd name="T8" fmla="*/ 9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9" y="18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20" name="Freeform 547"/>
                  <p:cNvSpPr>
                    <a:spLocks/>
                  </p:cNvSpPr>
                  <p:nvPr/>
                </p:nvSpPr>
                <p:spPr bwMode="auto">
                  <a:xfrm>
                    <a:off x="3298" y="2809"/>
                    <a:ext cx="20" cy="9"/>
                  </a:xfrm>
                  <a:custGeom>
                    <a:avLst/>
                    <a:gdLst>
                      <a:gd name="T0" fmla="*/ 20 w 20"/>
                      <a:gd name="T1" fmla="*/ 3 h 9"/>
                      <a:gd name="T2" fmla="*/ 10 w 20"/>
                      <a:gd name="T3" fmla="*/ 9 h 9"/>
                      <a:gd name="T4" fmla="*/ 0 w 20"/>
                      <a:gd name="T5" fmla="*/ 3 h 9"/>
                      <a:gd name="T6" fmla="*/ 10 w 20"/>
                      <a:gd name="T7" fmla="*/ 0 h 9"/>
                      <a:gd name="T8" fmla="*/ 20 w 20"/>
                      <a:gd name="T9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9">
                        <a:moveTo>
                          <a:pt x="20" y="3"/>
                        </a:moveTo>
                        <a:lnTo>
                          <a:pt x="10" y="9"/>
                        </a:lnTo>
                        <a:lnTo>
                          <a:pt x="0" y="3"/>
                        </a:lnTo>
                        <a:lnTo>
                          <a:pt x="10" y="0"/>
                        </a:lnTo>
                        <a:lnTo>
                          <a:pt x="20" y="3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21" name="Freeform 548"/>
                  <p:cNvSpPr>
                    <a:spLocks/>
                  </p:cNvSpPr>
                  <p:nvPr/>
                </p:nvSpPr>
                <p:spPr bwMode="auto">
                  <a:xfrm>
                    <a:off x="3308" y="2812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22" name="Freeform 549"/>
                  <p:cNvSpPr>
                    <a:spLocks/>
                  </p:cNvSpPr>
                  <p:nvPr/>
                </p:nvSpPr>
                <p:spPr bwMode="auto">
                  <a:xfrm>
                    <a:off x="3298" y="2812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23" name="Freeform 550"/>
                  <p:cNvSpPr>
                    <a:spLocks/>
                  </p:cNvSpPr>
                  <p:nvPr/>
                </p:nvSpPr>
                <p:spPr bwMode="auto">
                  <a:xfrm>
                    <a:off x="3306" y="2848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10 w 19"/>
                      <a:gd name="T3" fmla="*/ 10 h 10"/>
                      <a:gd name="T4" fmla="*/ 0 w 19"/>
                      <a:gd name="T5" fmla="*/ 6 h 10"/>
                      <a:gd name="T6" fmla="*/ 10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24" name="Freeform 551"/>
                  <p:cNvSpPr>
                    <a:spLocks/>
                  </p:cNvSpPr>
                  <p:nvPr/>
                </p:nvSpPr>
                <p:spPr bwMode="auto">
                  <a:xfrm>
                    <a:off x="3316" y="2854"/>
                    <a:ext cx="9" cy="17"/>
                  </a:xfrm>
                  <a:custGeom>
                    <a:avLst/>
                    <a:gdLst>
                      <a:gd name="T0" fmla="*/ 0 w 9"/>
                      <a:gd name="T1" fmla="*/ 4 h 17"/>
                      <a:gd name="T2" fmla="*/ 9 w 9"/>
                      <a:gd name="T3" fmla="*/ 0 h 17"/>
                      <a:gd name="T4" fmla="*/ 9 w 9"/>
                      <a:gd name="T5" fmla="*/ 11 h 17"/>
                      <a:gd name="T6" fmla="*/ 0 w 9"/>
                      <a:gd name="T7" fmla="*/ 17 h 17"/>
                      <a:gd name="T8" fmla="*/ 0 w 9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1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25" name="Freeform 552"/>
                  <p:cNvSpPr>
                    <a:spLocks/>
                  </p:cNvSpPr>
                  <p:nvPr/>
                </p:nvSpPr>
                <p:spPr bwMode="auto">
                  <a:xfrm>
                    <a:off x="3306" y="2854"/>
                    <a:ext cx="10" cy="17"/>
                  </a:xfrm>
                  <a:custGeom>
                    <a:avLst/>
                    <a:gdLst>
                      <a:gd name="T0" fmla="*/ 10 w 10"/>
                      <a:gd name="T1" fmla="*/ 4 h 17"/>
                      <a:gd name="T2" fmla="*/ 0 w 10"/>
                      <a:gd name="T3" fmla="*/ 0 h 17"/>
                      <a:gd name="T4" fmla="*/ 0 w 10"/>
                      <a:gd name="T5" fmla="*/ 11 h 17"/>
                      <a:gd name="T6" fmla="*/ 10 w 10"/>
                      <a:gd name="T7" fmla="*/ 17 h 17"/>
                      <a:gd name="T8" fmla="*/ 1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0" y="17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26" name="Freeform 553"/>
                  <p:cNvSpPr>
                    <a:spLocks/>
                  </p:cNvSpPr>
                  <p:nvPr/>
                </p:nvSpPr>
                <p:spPr bwMode="auto">
                  <a:xfrm>
                    <a:off x="3331" y="2850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27" name="Freeform 554"/>
                  <p:cNvSpPr>
                    <a:spLocks/>
                  </p:cNvSpPr>
                  <p:nvPr/>
                </p:nvSpPr>
                <p:spPr bwMode="auto">
                  <a:xfrm>
                    <a:off x="3341" y="2856"/>
                    <a:ext cx="10" cy="17"/>
                  </a:xfrm>
                  <a:custGeom>
                    <a:avLst/>
                    <a:gdLst>
                      <a:gd name="T0" fmla="*/ 0 w 10"/>
                      <a:gd name="T1" fmla="*/ 4 h 17"/>
                      <a:gd name="T2" fmla="*/ 10 w 10"/>
                      <a:gd name="T3" fmla="*/ 0 h 17"/>
                      <a:gd name="T4" fmla="*/ 10 w 10"/>
                      <a:gd name="T5" fmla="*/ 11 h 17"/>
                      <a:gd name="T6" fmla="*/ 0 w 10"/>
                      <a:gd name="T7" fmla="*/ 17 h 17"/>
                      <a:gd name="T8" fmla="*/ 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28" name="Freeform 555"/>
                  <p:cNvSpPr>
                    <a:spLocks/>
                  </p:cNvSpPr>
                  <p:nvPr/>
                </p:nvSpPr>
                <p:spPr bwMode="auto">
                  <a:xfrm>
                    <a:off x="3331" y="2856"/>
                    <a:ext cx="10" cy="17"/>
                  </a:xfrm>
                  <a:custGeom>
                    <a:avLst/>
                    <a:gdLst>
                      <a:gd name="T0" fmla="*/ 10 w 10"/>
                      <a:gd name="T1" fmla="*/ 4 h 17"/>
                      <a:gd name="T2" fmla="*/ 0 w 10"/>
                      <a:gd name="T3" fmla="*/ 0 h 17"/>
                      <a:gd name="T4" fmla="*/ 0 w 10"/>
                      <a:gd name="T5" fmla="*/ 11 h 17"/>
                      <a:gd name="T6" fmla="*/ 10 w 10"/>
                      <a:gd name="T7" fmla="*/ 17 h 17"/>
                      <a:gd name="T8" fmla="*/ 1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0" y="17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29" name="Freeform 556"/>
                  <p:cNvSpPr>
                    <a:spLocks/>
                  </p:cNvSpPr>
                  <p:nvPr/>
                </p:nvSpPr>
                <p:spPr bwMode="auto">
                  <a:xfrm>
                    <a:off x="3284" y="2858"/>
                    <a:ext cx="20" cy="9"/>
                  </a:xfrm>
                  <a:custGeom>
                    <a:avLst/>
                    <a:gdLst>
                      <a:gd name="T0" fmla="*/ 20 w 20"/>
                      <a:gd name="T1" fmla="*/ 4 h 9"/>
                      <a:gd name="T2" fmla="*/ 10 w 20"/>
                      <a:gd name="T3" fmla="*/ 9 h 9"/>
                      <a:gd name="T4" fmla="*/ 0 w 20"/>
                      <a:gd name="T5" fmla="*/ 4 h 9"/>
                      <a:gd name="T6" fmla="*/ 10 w 20"/>
                      <a:gd name="T7" fmla="*/ 0 h 9"/>
                      <a:gd name="T8" fmla="*/ 20 w 20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9">
                        <a:moveTo>
                          <a:pt x="20" y="4"/>
                        </a:moveTo>
                        <a:lnTo>
                          <a:pt x="10" y="9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30" name="Freeform 557"/>
                  <p:cNvSpPr>
                    <a:spLocks/>
                  </p:cNvSpPr>
                  <p:nvPr/>
                </p:nvSpPr>
                <p:spPr bwMode="auto">
                  <a:xfrm>
                    <a:off x="3294" y="2862"/>
                    <a:ext cx="10" cy="17"/>
                  </a:xfrm>
                  <a:custGeom>
                    <a:avLst/>
                    <a:gdLst>
                      <a:gd name="T0" fmla="*/ 0 w 10"/>
                      <a:gd name="T1" fmla="*/ 5 h 17"/>
                      <a:gd name="T2" fmla="*/ 10 w 10"/>
                      <a:gd name="T3" fmla="*/ 0 h 17"/>
                      <a:gd name="T4" fmla="*/ 10 w 10"/>
                      <a:gd name="T5" fmla="*/ 13 h 17"/>
                      <a:gd name="T6" fmla="*/ 0 w 10"/>
                      <a:gd name="T7" fmla="*/ 17 h 17"/>
                      <a:gd name="T8" fmla="*/ 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5"/>
                        </a:moveTo>
                        <a:lnTo>
                          <a:pt x="10" y="0"/>
                        </a:lnTo>
                        <a:lnTo>
                          <a:pt x="10" y="13"/>
                        </a:lnTo>
                        <a:lnTo>
                          <a:pt x="0" y="17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31" name="Freeform 558"/>
                  <p:cNvSpPr>
                    <a:spLocks/>
                  </p:cNvSpPr>
                  <p:nvPr/>
                </p:nvSpPr>
                <p:spPr bwMode="auto">
                  <a:xfrm>
                    <a:off x="3284" y="2862"/>
                    <a:ext cx="10" cy="17"/>
                  </a:xfrm>
                  <a:custGeom>
                    <a:avLst/>
                    <a:gdLst>
                      <a:gd name="T0" fmla="*/ 10 w 10"/>
                      <a:gd name="T1" fmla="*/ 5 h 17"/>
                      <a:gd name="T2" fmla="*/ 0 w 10"/>
                      <a:gd name="T3" fmla="*/ 0 h 17"/>
                      <a:gd name="T4" fmla="*/ 0 w 10"/>
                      <a:gd name="T5" fmla="*/ 13 h 17"/>
                      <a:gd name="T6" fmla="*/ 10 w 10"/>
                      <a:gd name="T7" fmla="*/ 17 h 17"/>
                      <a:gd name="T8" fmla="*/ 1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5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0" y="17"/>
                        </a:lnTo>
                        <a:lnTo>
                          <a:pt x="10" y="5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32" name="Freeform 559"/>
                  <p:cNvSpPr>
                    <a:spLocks/>
                  </p:cNvSpPr>
                  <p:nvPr/>
                </p:nvSpPr>
                <p:spPr bwMode="auto">
                  <a:xfrm>
                    <a:off x="3257" y="2865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10 w 19"/>
                      <a:gd name="T3" fmla="*/ 10 h 10"/>
                      <a:gd name="T4" fmla="*/ 0 w 19"/>
                      <a:gd name="T5" fmla="*/ 4 h 10"/>
                      <a:gd name="T6" fmla="*/ 10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33" name="Freeform 560"/>
                  <p:cNvSpPr>
                    <a:spLocks/>
                  </p:cNvSpPr>
                  <p:nvPr/>
                </p:nvSpPr>
                <p:spPr bwMode="auto">
                  <a:xfrm>
                    <a:off x="3267" y="2869"/>
                    <a:ext cx="9" cy="18"/>
                  </a:xfrm>
                  <a:custGeom>
                    <a:avLst/>
                    <a:gdLst>
                      <a:gd name="T0" fmla="*/ 0 w 9"/>
                      <a:gd name="T1" fmla="*/ 6 h 18"/>
                      <a:gd name="T2" fmla="*/ 9 w 9"/>
                      <a:gd name="T3" fmla="*/ 0 h 18"/>
                      <a:gd name="T4" fmla="*/ 9 w 9"/>
                      <a:gd name="T5" fmla="*/ 12 h 18"/>
                      <a:gd name="T6" fmla="*/ 0 w 9"/>
                      <a:gd name="T7" fmla="*/ 18 h 18"/>
                      <a:gd name="T8" fmla="*/ 0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2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34" name="Freeform 561"/>
                  <p:cNvSpPr>
                    <a:spLocks/>
                  </p:cNvSpPr>
                  <p:nvPr/>
                </p:nvSpPr>
                <p:spPr bwMode="auto">
                  <a:xfrm>
                    <a:off x="3257" y="2869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35" name="Freeform 562"/>
                  <p:cNvSpPr>
                    <a:spLocks/>
                  </p:cNvSpPr>
                  <p:nvPr/>
                </p:nvSpPr>
                <p:spPr bwMode="auto">
                  <a:xfrm>
                    <a:off x="3286" y="2828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36" name="Freeform 563"/>
                  <p:cNvSpPr>
                    <a:spLocks/>
                  </p:cNvSpPr>
                  <p:nvPr/>
                </p:nvSpPr>
                <p:spPr bwMode="auto">
                  <a:xfrm>
                    <a:off x="3296" y="2834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37" name="Freeform 564"/>
                  <p:cNvSpPr>
                    <a:spLocks/>
                  </p:cNvSpPr>
                  <p:nvPr/>
                </p:nvSpPr>
                <p:spPr bwMode="auto">
                  <a:xfrm>
                    <a:off x="3286" y="2834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38" name="Freeform 565"/>
                  <p:cNvSpPr>
                    <a:spLocks/>
                  </p:cNvSpPr>
                  <p:nvPr/>
                </p:nvSpPr>
                <p:spPr bwMode="auto">
                  <a:xfrm>
                    <a:off x="3290" y="2816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39" name="Freeform 566"/>
                  <p:cNvSpPr>
                    <a:spLocks/>
                  </p:cNvSpPr>
                  <p:nvPr/>
                </p:nvSpPr>
                <p:spPr bwMode="auto">
                  <a:xfrm>
                    <a:off x="3300" y="2822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40" name="Freeform 567"/>
                  <p:cNvSpPr>
                    <a:spLocks/>
                  </p:cNvSpPr>
                  <p:nvPr/>
                </p:nvSpPr>
                <p:spPr bwMode="auto">
                  <a:xfrm>
                    <a:off x="3290" y="2822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41" name="Freeform 568"/>
                  <p:cNvSpPr>
                    <a:spLocks/>
                  </p:cNvSpPr>
                  <p:nvPr/>
                </p:nvSpPr>
                <p:spPr bwMode="auto">
                  <a:xfrm>
                    <a:off x="3300" y="2828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10 w 19"/>
                      <a:gd name="T3" fmla="*/ 10 h 10"/>
                      <a:gd name="T4" fmla="*/ 0 w 19"/>
                      <a:gd name="T5" fmla="*/ 6 h 10"/>
                      <a:gd name="T6" fmla="*/ 10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42" name="Freeform 569"/>
                  <p:cNvSpPr>
                    <a:spLocks/>
                  </p:cNvSpPr>
                  <p:nvPr/>
                </p:nvSpPr>
                <p:spPr bwMode="auto">
                  <a:xfrm>
                    <a:off x="3310" y="2834"/>
                    <a:ext cx="9" cy="18"/>
                  </a:xfrm>
                  <a:custGeom>
                    <a:avLst/>
                    <a:gdLst>
                      <a:gd name="T0" fmla="*/ 0 w 9"/>
                      <a:gd name="T1" fmla="*/ 4 h 18"/>
                      <a:gd name="T2" fmla="*/ 9 w 9"/>
                      <a:gd name="T3" fmla="*/ 0 h 18"/>
                      <a:gd name="T4" fmla="*/ 9 w 9"/>
                      <a:gd name="T5" fmla="*/ 12 h 18"/>
                      <a:gd name="T6" fmla="*/ 0 w 9"/>
                      <a:gd name="T7" fmla="*/ 18 h 18"/>
                      <a:gd name="T8" fmla="*/ 0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43" name="Freeform 570"/>
                  <p:cNvSpPr>
                    <a:spLocks/>
                  </p:cNvSpPr>
                  <p:nvPr/>
                </p:nvSpPr>
                <p:spPr bwMode="auto">
                  <a:xfrm>
                    <a:off x="3300" y="2834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44" name="Freeform 571"/>
                  <p:cNvSpPr>
                    <a:spLocks/>
                  </p:cNvSpPr>
                  <p:nvPr/>
                </p:nvSpPr>
                <p:spPr bwMode="auto">
                  <a:xfrm>
                    <a:off x="3337" y="2834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45" name="Freeform 572"/>
                  <p:cNvSpPr>
                    <a:spLocks/>
                  </p:cNvSpPr>
                  <p:nvPr/>
                </p:nvSpPr>
                <p:spPr bwMode="auto">
                  <a:xfrm>
                    <a:off x="3337" y="2834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46" name="Freeform 573"/>
                  <p:cNvSpPr>
                    <a:spLocks/>
                  </p:cNvSpPr>
                  <p:nvPr/>
                </p:nvSpPr>
                <p:spPr bwMode="auto">
                  <a:xfrm>
                    <a:off x="3347" y="2838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47" name="Freeform 574"/>
                  <p:cNvSpPr>
                    <a:spLocks/>
                  </p:cNvSpPr>
                  <p:nvPr/>
                </p:nvSpPr>
                <p:spPr bwMode="auto">
                  <a:xfrm>
                    <a:off x="3347" y="2838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48" name="Freeform 575"/>
                  <p:cNvSpPr>
                    <a:spLocks/>
                  </p:cNvSpPr>
                  <p:nvPr/>
                </p:nvSpPr>
                <p:spPr bwMode="auto">
                  <a:xfrm>
                    <a:off x="3337" y="2838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49" name="Freeform 576"/>
                  <p:cNvSpPr>
                    <a:spLocks/>
                  </p:cNvSpPr>
                  <p:nvPr/>
                </p:nvSpPr>
                <p:spPr bwMode="auto">
                  <a:xfrm>
                    <a:off x="3296" y="2860"/>
                    <a:ext cx="20" cy="9"/>
                  </a:xfrm>
                  <a:custGeom>
                    <a:avLst/>
                    <a:gdLst>
                      <a:gd name="T0" fmla="*/ 20 w 20"/>
                      <a:gd name="T1" fmla="*/ 4 h 9"/>
                      <a:gd name="T2" fmla="*/ 10 w 20"/>
                      <a:gd name="T3" fmla="*/ 9 h 9"/>
                      <a:gd name="T4" fmla="*/ 0 w 20"/>
                      <a:gd name="T5" fmla="*/ 4 h 9"/>
                      <a:gd name="T6" fmla="*/ 10 w 20"/>
                      <a:gd name="T7" fmla="*/ 0 h 9"/>
                      <a:gd name="T8" fmla="*/ 20 w 20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9">
                        <a:moveTo>
                          <a:pt x="20" y="4"/>
                        </a:moveTo>
                        <a:lnTo>
                          <a:pt x="10" y="9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50" name="Freeform 577"/>
                  <p:cNvSpPr>
                    <a:spLocks/>
                  </p:cNvSpPr>
                  <p:nvPr/>
                </p:nvSpPr>
                <p:spPr bwMode="auto">
                  <a:xfrm>
                    <a:off x="3306" y="2864"/>
                    <a:ext cx="10" cy="17"/>
                  </a:xfrm>
                  <a:custGeom>
                    <a:avLst/>
                    <a:gdLst>
                      <a:gd name="T0" fmla="*/ 0 w 10"/>
                      <a:gd name="T1" fmla="*/ 5 h 17"/>
                      <a:gd name="T2" fmla="*/ 10 w 10"/>
                      <a:gd name="T3" fmla="*/ 0 h 17"/>
                      <a:gd name="T4" fmla="*/ 10 w 10"/>
                      <a:gd name="T5" fmla="*/ 13 h 17"/>
                      <a:gd name="T6" fmla="*/ 0 w 10"/>
                      <a:gd name="T7" fmla="*/ 17 h 17"/>
                      <a:gd name="T8" fmla="*/ 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5"/>
                        </a:moveTo>
                        <a:lnTo>
                          <a:pt x="10" y="0"/>
                        </a:lnTo>
                        <a:lnTo>
                          <a:pt x="10" y="13"/>
                        </a:lnTo>
                        <a:lnTo>
                          <a:pt x="0" y="17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51" name="Freeform 578"/>
                  <p:cNvSpPr>
                    <a:spLocks/>
                  </p:cNvSpPr>
                  <p:nvPr/>
                </p:nvSpPr>
                <p:spPr bwMode="auto">
                  <a:xfrm>
                    <a:off x="3296" y="2864"/>
                    <a:ext cx="10" cy="17"/>
                  </a:xfrm>
                  <a:custGeom>
                    <a:avLst/>
                    <a:gdLst>
                      <a:gd name="T0" fmla="*/ 10 w 10"/>
                      <a:gd name="T1" fmla="*/ 5 h 17"/>
                      <a:gd name="T2" fmla="*/ 0 w 10"/>
                      <a:gd name="T3" fmla="*/ 0 h 17"/>
                      <a:gd name="T4" fmla="*/ 0 w 10"/>
                      <a:gd name="T5" fmla="*/ 13 h 17"/>
                      <a:gd name="T6" fmla="*/ 10 w 10"/>
                      <a:gd name="T7" fmla="*/ 17 h 17"/>
                      <a:gd name="T8" fmla="*/ 1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5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0" y="17"/>
                        </a:lnTo>
                        <a:lnTo>
                          <a:pt x="10" y="5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52" name="Freeform 579"/>
                  <p:cNvSpPr>
                    <a:spLocks/>
                  </p:cNvSpPr>
                  <p:nvPr/>
                </p:nvSpPr>
                <p:spPr bwMode="auto">
                  <a:xfrm>
                    <a:off x="3327" y="2814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53" name="Freeform 580"/>
                  <p:cNvSpPr>
                    <a:spLocks/>
                  </p:cNvSpPr>
                  <p:nvPr/>
                </p:nvSpPr>
                <p:spPr bwMode="auto">
                  <a:xfrm>
                    <a:off x="3337" y="2820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54" name="Freeform 581"/>
                  <p:cNvSpPr>
                    <a:spLocks/>
                  </p:cNvSpPr>
                  <p:nvPr/>
                </p:nvSpPr>
                <p:spPr bwMode="auto">
                  <a:xfrm>
                    <a:off x="3327" y="2820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55" name="Freeform 582"/>
                  <p:cNvSpPr>
                    <a:spLocks/>
                  </p:cNvSpPr>
                  <p:nvPr/>
                </p:nvSpPr>
                <p:spPr bwMode="auto">
                  <a:xfrm>
                    <a:off x="3310" y="2814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9 w 19"/>
                      <a:gd name="T3" fmla="*/ 10 h 10"/>
                      <a:gd name="T4" fmla="*/ 0 w 19"/>
                      <a:gd name="T5" fmla="*/ 4 h 10"/>
                      <a:gd name="T6" fmla="*/ 9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9" y="10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56" name="Freeform 583"/>
                  <p:cNvSpPr>
                    <a:spLocks/>
                  </p:cNvSpPr>
                  <p:nvPr/>
                </p:nvSpPr>
                <p:spPr bwMode="auto">
                  <a:xfrm>
                    <a:off x="3319" y="2818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57" name="Freeform 584"/>
                  <p:cNvSpPr>
                    <a:spLocks/>
                  </p:cNvSpPr>
                  <p:nvPr/>
                </p:nvSpPr>
                <p:spPr bwMode="auto">
                  <a:xfrm>
                    <a:off x="3310" y="2818"/>
                    <a:ext cx="9" cy="18"/>
                  </a:xfrm>
                  <a:custGeom>
                    <a:avLst/>
                    <a:gdLst>
                      <a:gd name="T0" fmla="*/ 9 w 9"/>
                      <a:gd name="T1" fmla="*/ 6 h 18"/>
                      <a:gd name="T2" fmla="*/ 0 w 9"/>
                      <a:gd name="T3" fmla="*/ 0 h 18"/>
                      <a:gd name="T4" fmla="*/ 0 w 9"/>
                      <a:gd name="T5" fmla="*/ 14 h 18"/>
                      <a:gd name="T6" fmla="*/ 9 w 9"/>
                      <a:gd name="T7" fmla="*/ 18 h 18"/>
                      <a:gd name="T8" fmla="*/ 9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9" y="18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58" name="Freeform 585"/>
                  <p:cNvSpPr>
                    <a:spLocks/>
                  </p:cNvSpPr>
                  <p:nvPr/>
                </p:nvSpPr>
                <p:spPr bwMode="auto">
                  <a:xfrm>
                    <a:off x="3290" y="2842"/>
                    <a:ext cx="20" cy="12"/>
                  </a:xfrm>
                  <a:custGeom>
                    <a:avLst/>
                    <a:gdLst>
                      <a:gd name="T0" fmla="*/ 20 w 20"/>
                      <a:gd name="T1" fmla="*/ 6 h 12"/>
                      <a:gd name="T2" fmla="*/ 10 w 20"/>
                      <a:gd name="T3" fmla="*/ 12 h 12"/>
                      <a:gd name="T4" fmla="*/ 0 w 20"/>
                      <a:gd name="T5" fmla="*/ 6 h 12"/>
                      <a:gd name="T6" fmla="*/ 10 w 20"/>
                      <a:gd name="T7" fmla="*/ 0 h 12"/>
                      <a:gd name="T8" fmla="*/ 20 w 20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2">
                        <a:moveTo>
                          <a:pt x="20" y="6"/>
                        </a:moveTo>
                        <a:lnTo>
                          <a:pt x="10" y="12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59" name="Freeform 586"/>
                  <p:cNvSpPr>
                    <a:spLocks/>
                  </p:cNvSpPr>
                  <p:nvPr/>
                </p:nvSpPr>
                <p:spPr bwMode="auto">
                  <a:xfrm>
                    <a:off x="3300" y="2848"/>
                    <a:ext cx="10" cy="17"/>
                  </a:xfrm>
                  <a:custGeom>
                    <a:avLst/>
                    <a:gdLst>
                      <a:gd name="T0" fmla="*/ 0 w 10"/>
                      <a:gd name="T1" fmla="*/ 6 h 17"/>
                      <a:gd name="T2" fmla="*/ 10 w 10"/>
                      <a:gd name="T3" fmla="*/ 0 h 17"/>
                      <a:gd name="T4" fmla="*/ 10 w 10"/>
                      <a:gd name="T5" fmla="*/ 12 h 17"/>
                      <a:gd name="T6" fmla="*/ 0 w 10"/>
                      <a:gd name="T7" fmla="*/ 17 h 17"/>
                      <a:gd name="T8" fmla="*/ 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60" name="Freeform 587"/>
                  <p:cNvSpPr>
                    <a:spLocks/>
                  </p:cNvSpPr>
                  <p:nvPr/>
                </p:nvSpPr>
                <p:spPr bwMode="auto">
                  <a:xfrm>
                    <a:off x="3290" y="2848"/>
                    <a:ext cx="10" cy="17"/>
                  </a:xfrm>
                  <a:custGeom>
                    <a:avLst/>
                    <a:gdLst>
                      <a:gd name="T0" fmla="*/ 10 w 10"/>
                      <a:gd name="T1" fmla="*/ 6 h 17"/>
                      <a:gd name="T2" fmla="*/ 0 w 10"/>
                      <a:gd name="T3" fmla="*/ 0 h 17"/>
                      <a:gd name="T4" fmla="*/ 0 w 10"/>
                      <a:gd name="T5" fmla="*/ 12 h 17"/>
                      <a:gd name="T6" fmla="*/ 10 w 10"/>
                      <a:gd name="T7" fmla="*/ 17 h 17"/>
                      <a:gd name="T8" fmla="*/ 1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7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61" name="Freeform 588"/>
                  <p:cNvSpPr>
                    <a:spLocks/>
                  </p:cNvSpPr>
                  <p:nvPr/>
                </p:nvSpPr>
                <p:spPr bwMode="auto">
                  <a:xfrm>
                    <a:off x="3257" y="2844"/>
                    <a:ext cx="21" cy="10"/>
                  </a:xfrm>
                  <a:custGeom>
                    <a:avLst/>
                    <a:gdLst>
                      <a:gd name="T0" fmla="*/ 21 w 21"/>
                      <a:gd name="T1" fmla="*/ 6 h 10"/>
                      <a:gd name="T2" fmla="*/ 10 w 21"/>
                      <a:gd name="T3" fmla="*/ 10 h 10"/>
                      <a:gd name="T4" fmla="*/ 0 w 21"/>
                      <a:gd name="T5" fmla="*/ 6 h 10"/>
                      <a:gd name="T6" fmla="*/ 10 w 21"/>
                      <a:gd name="T7" fmla="*/ 0 h 10"/>
                      <a:gd name="T8" fmla="*/ 21 w 21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0">
                        <a:moveTo>
                          <a:pt x="21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62" name="Freeform 589"/>
                  <p:cNvSpPr>
                    <a:spLocks/>
                  </p:cNvSpPr>
                  <p:nvPr/>
                </p:nvSpPr>
                <p:spPr bwMode="auto">
                  <a:xfrm>
                    <a:off x="3267" y="2850"/>
                    <a:ext cx="11" cy="17"/>
                  </a:xfrm>
                  <a:custGeom>
                    <a:avLst/>
                    <a:gdLst>
                      <a:gd name="T0" fmla="*/ 0 w 11"/>
                      <a:gd name="T1" fmla="*/ 4 h 17"/>
                      <a:gd name="T2" fmla="*/ 11 w 11"/>
                      <a:gd name="T3" fmla="*/ 0 h 17"/>
                      <a:gd name="T4" fmla="*/ 11 w 11"/>
                      <a:gd name="T5" fmla="*/ 12 h 17"/>
                      <a:gd name="T6" fmla="*/ 0 w 11"/>
                      <a:gd name="T7" fmla="*/ 17 h 17"/>
                      <a:gd name="T8" fmla="*/ 0 w 11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7">
                        <a:moveTo>
                          <a:pt x="0" y="4"/>
                        </a:moveTo>
                        <a:lnTo>
                          <a:pt x="11" y="0"/>
                        </a:lnTo>
                        <a:lnTo>
                          <a:pt x="11" y="12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63" name="Freeform 590"/>
                  <p:cNvSpPr>
                    <a:spLocks/>
                  </p:cNvSpPr>
                  <p:nvPr/>
                </p:nvSpPr>
                <p:spPr bwMode="auto">
                  <a:xfrm>
                    <a:off x="3257" y="2850"/>
                    <a:ext cx="10" cy="17"/>
                  </a:xfrm>
                  <a:custGeom>
                    <a:avLst/>
                    <a:gdLst>
                      <a:gd name="T0" fmla="*/ 10 w 10"/>
                      <a:gd name="T1" fmla="*/ 4 h 17"/>
                      <a:gd name="T2" fmla="*/ 0 w 10"/>
                      <a:gd name="T3" fmla="*/ 0 h 17"/>
                      <a:gd name="T4" fmla="*/ 0 w 10"/>
                      <a:gd name="T5" fmla="*/ 12 h 17"/>
                      <a:gd name="T6" fmla="*/ 10 w 10"/>
                      <a:gd name="T7" fmla="*/ 17 h 17"/>
                      <a:gd name="T8" fmla="*/ 1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7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64" name="Freeform 591"/>
                  <p:cNvSpPr>
                    <a:spLocks/>
                  </p:cNvSpPr>
                  <p:nvPr/>
                </p:nvSpPr>
                <p:spPr bwMode="auto">
                  <a:xfrm>
                    <a:off x="3272" y="2822"/>
                    <a:ext cx="22" cy="10"/>
                  </a:xfrm>
                  <a:custGeom>
                    <a:avLst/>
                    <a:gdLst>
                      <a:gd name="T0" fmla="*/ 22 w 22"/>
                      <a:gd name="T1" fmla="*/ 6 h 10"/>
                      <a:gd name="T2" fmla="*/ 10 w 22"/>
                      <a:gd name="T3" fmla="*/ 10 h 10"/>
                      <a:gd name="T4" fmla="*/ 0 w 22"/>
                      <a:gd name="T5" fmla="*/ 6 h 10"/>
                      <a:gd name="T6" fmla="*/ 10 w 22"/>
                      <a:gd name="T7" fmla="*/ 0 h 10"/>
                      <a:gd name="T8" fmla="*/ 22 w 22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2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65" name="Freeform 592"/>
                  <p:cNvSpPr>
                    <a:spLocks/>
                  </p:cNvSpPr>
                  <p:nvPr/>
                </p:nvSpPr>
                <p:spPr bwMode="auto">
                  <a:xfrm>
                    <a:off x="3282" y="2828"/>
                    <a:ext cx="12" cy="18"/>
                  </a:xfrm>
                  <a:custGeom>
                    <a:avLst/>
                    <a:gdLst>
                      <a:gd name="T0" fmla="*/ 0 w 12"/>
                      <a:gd name="T1" fmla="*/ 4 h 18"/>
                      <a:gd name="T2" fmla="*/ 12 w 12"/>
                      <a:gd name="T3" fmla="*/ 0 h 18"/>
                      <a:gd name="T4" fmla="*/ 12 w 12"/>
                      <a:gd name="T5" fmla="*/ 12 h 18"/>
                      <a:gd name="T6" fmla="*/ 0 w 12"/>
                      <a:gd name="T7" fmla="*/ 18 h 18"/>
                      <a:gd name="T8" fmla="*/ 0 w 12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8">
                        <a:moveTo>
                          <a:pt x="0" y="4"/>
                        </a:moveTo>
                        <a:lnTo>
                          <a:pt x="12" y="0"/>
                        </a:lnTo>
                        <a:lnTo>
                          <a:pt x="12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66" name="Freeform 593"/>
                  <p:cNvSpPr>
                    <a:spLocks/>
                  </p:cNvSpPr>
                  <p:nvPr/>
                </p:nvSpPr>
                <p:spPr bwMode="auto">
                  <a:xfrm>
                    <a:off x="3272" y="2828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67" name="Freeform 594"/>
                  <p:cNvSpPr>
                    <a:spLocks/>
                  </p:cNvSpPr>
                  <p:nvPr/>
                </p:nvSpPr>
                <p:spPr bwMode="auto">
                  <a:xfrm>
                    <a:off x="3249" y="2828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10 w 19"/>
                      <a:gd name="T3" fmla="*/ 10 h 10"/>
                      <a:gd name="T4" fmla="*/ 0 w 19"/>
                      <a:gd name="T5" fmla="*/ 6 h 10"/>
                      <a:gd name="T6" fmla="*/ 10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68" name="Freeform 595"/>
                  <p:cNvSpPr>
                    <a:spLocks/>
                  </p:cNvSpPr>
                  <p:nvPr/>
                </p:nvSpPr>
                <p:spPr bwMode="auto">
                  <a:xfrm>
                    <a:off x="3259" y="2834"/>
                    <a:ext cx="9" cy="18"/>
                  </a:xfrm>
                  <a:custGeom>
                    <a:avLst/>
                    <a:gdLst>
                      <a:gd name="T0" fmla="*/ 0 w 9"/>
                      <a:gd name="T1" fmla="*/ 4 h 18"/>
                      <a:gd name="T2" fmla="*/ 9 w 9"/>
                      <a:gd name="T3" fmla="*/ 0 h 18"/>
                      <a:gd name="T4" fmla="*/ 9 w 9"/>
                      <a:gd name="T5" fmla="*/ 12 h 18"/>
                      <a:gd name="T6" fmla="*/ 0 w 9"/>
                      <a:gd name="T7" fmla="*/ 18 h 18"/>
                      <a:gd name="T8" fmla="*/ 0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69" name="Freeform 596"/>
                  <p:cNvSpPr>
                    <a:spLocks/>
                  </p:cNvSpPr>
                  <p:nvPr/>
                </p:nvSpPr>
                <p:spPr bwMode="auto">
                  <a:xfrm>
                    <a:off x="3249" y="2834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70" name="Freeform 597"/>
                  <p:cNvSpPr>
                    <a:spLocks/>
                  </p:cNvSpPr>
                  <p:nvPr/>
                </p:nvSpPr>
                <p:spPr bwMode="auto">
                  <a:xfrm>
                    <a:off x="3265" y="2809"/>
                    <a:ext cx="19" cy="9"/>
                  </a:xfrm>
                  <a:custGeom>
                    <a:avLst/>
                    <a:gdLst>
                      <a:gd name="T0" fmla="*/ 19 w 19"/>
                      <a:gd name="T1" fmla="*/ 5 h 9"/>
                      <a:gd name="T2" fmla="*/ 9 w 19"/>
                      <a:gd name="T3" fmla="*/ 9 h 9"/>
                      <a:gd name="T4" fmla="*/ 0 w 19"/>
                      <a:gd name="T5" fmla="*/ 5 h 9"/>
                      <a:gd name="T6" fmla="*/ 9 w 19"/>
                      <a:gd name="T7" fmla="*/ 0 h 9"/>
                      <a:gd name="T8" fmla="*/ 19 w 19"/>
                      <a:gd name="T9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9">
                        <a:moveTo>
                          <a:pt x="19" y="5"/>
                        </a:moveTo>
                        <a:lnTo>
                          <a:pt x="9" y="9"/>
                        </a:lnTo>
                        <a:lnTo>
                          <a:pt x="0" y="5"/>
                        </a:lnTo>
                        <a:lnTo>
                          <a:pt x="9" y="0"/>
                        </a:lnTo>
                        <a:lnTo>
                          <a:pt x="19" y="5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71" name="Freeform 598"/>
                  <p:cNvSpPr>
                    <a:spLocks/>
                  </p:cNvSpPr>
                  <p:nvPr/>
                </p:nvSpPr>
                <p:spPr bwMode="auto">
                  <a:xfrm>
                    <a:off x="3274" y="2814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72" name="Freeform 599"/>
                  <p:cNvSpPr>
                    <a:spLocks/>
                  </p:cNvSpPr>
                  <p:nvPr/>
                </p:nvSpPr>
                <p:spPr bwMode="auto">
                  <a:xfrm>
                    <a:off x="3265" y="2814"/>
                    <a:ext cx="9" cy="18"/>
                  </a:xfrm>
                  <a:custGeom>
                    <a:avLst/>
                    <a:gdLst>
                      <a:gd name="T0" fmla="*/ 9 w 9"/>
                      <a:gd name="T1" fmla="*/ 4 h 18"/>
                      <a:gd name="T2" fmla="*/ 0 w 9"/>
                      <a:gd name="T3" fmla="*/ 0 h 18"/>
                      <a:gd name="T4" fmla="*/ 0 w 9"/>
                      <a:gd name="T5" fmla="*/ 12 h 18"/>
                      <a:gd name="T6" fmla="*/ 9 w 9"/>
                      <a:gd name="T7" fmla="*/ 18 h 18"/>
                      <a:gd name="T8" fmla="*/ 9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9" y="18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73" name="Freeform 600"/>
                  <p:cNvSpPr>
                    <a:spLocks/>
                  </p:cNvSpPr>
                  <p:nvPr/>
                </p:nvSpPr>
                <p:spPr bwMode="auto">
                  <a:xfrm>
                    <a:off x="3321" y="2854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74" name="Freeform 601"/>
                  <p:cNvSpPr>
                    <a:spLocks/>
                  </p:cNvSpPr>
                  <p:nvPr/>
                </p:nvSpPr>
                <p:spPr bwMode="auto">
                  <a:xfrm>
                    <a:off x="3331" y="2860"/>
                    <a:ext cx="10" cy="17"/>
                  </a:xfrm>
                  <a:custGeom>
                    <a:avLst/>
                    <a:gdLst>
                      <a:gd name="T0" fmla="*/ 0 w 10"/>
                      <a:gd name="T1" fmla="*/ 4 h 17"/>
                      <a:gd name="T2" fmla="*/ 10 w 10"/>
                      <a:gd name="T3" fmla="*/ 0 h 17"/>
                      <a:gd name="T4" fmla="*/ 10 w 10"/>
                      <a:gd name="T5" fmla="*/ 11 h 17"/>
                      <a:gd name="T6" fmla="*/ 0 w 10"/>
                      <a:gd name="T7" fmla="*/ 17 h 17"/>
                      <a:gd name="T8" fmla="*/ 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75" name="Freeform 602"/>
                  <p:cNvSpPr>
                    <a:spLocks/>
                  </p:cNvSpPr>
                  <p:nvPr/>
                </p:nvSpPr>
                <p:spPr bwMode="auto">
                  <a:xfrm>
                    <a:off x="3321" y="2860"/>
                    <a:ext cx="10" cy="17"/>
                  </a:xfrm>
                  <a:custGeom>
                    <a:avLst/>
                    <a:gdLst>
                      <a:gd name="T0" fmla="*/ 10 w 10"/>
                      <a:gd name="T1" fmla="*/ 4 h 17"/>
                      <a:gd name="T2" fmla="*/ 0 w 10"/>
                      <a:gd name="T3" fmla="*/ 0 h 17"/>
                      <a:gd name="T4" fmla="*/ 0 w 10"/>
                      <a:gd name="T5" fmla="*/ 11 h 17"/>
                      <a:gd name="T6" fmla="*/ 10 w 10"/>
                      <a:gd name="T7" fmla="*/ 17 h 17"/>
                      <a:gd name="T8" fmla="*/ 1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0" y="17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76" name="Freeform 603"/>
                  <p:cNvSpPr>
                    <a:spLocks/>
                  </p:cNvSpPr>
                  <p:nvPr/>
                </p:nvSpPr>
                <p:spPr bwMode="auto">
                  <a:xfrm>
                    <a:off x="3276" y="2840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77" name="Freeform 604"/>
                  <p:cNvSpPr>
                    <a:spLocks/>
                  </p:cNvSpPr>
                  <p:nvPr/>
                </p:nvSpPr>
                <p:spPr bwMode="auto">
                  <a:xfrm>
                    <a:off x="3286" y="2846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78" name="Freeform 605"/>
                  <p:cNvSpPr>
                    <a:spLocks/>
                  </p:cNvSpPr>
                  <p:nvPr/>
                </p:nvSpPr>
                <p:spPr bwMode="auto">
                  <a:xfrm>
                    <a:off x="3276" y="2846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779" name="Freeform 606"/>
                  <p:cNvSpPr>
                    <a:spLocks/>
                  </p:cNvSpPr>
                  <p:nvPr/>
                </p:nvSpPr>
                <p:spPr bwMode="auto">
                  <a:xfrm>
                    <a:off x="3245" y="2858"/>
                    <a:ext cx="20" cy="9"/>
                  </a:xfrm>
                  <a:custGeom>
                    <a:avLst/>
                    <a:gdLst>
                      <a:gd name="T0" fmla="*/ 20 w 20"/>
                      <a:gd name="T1" fmla="*/ 4 h 9"/>
                      <a:gd name="T2" fmla="*/ 10 w 20"/>
                      <a:gd name="T3" fmla="*/ 9 h 9"/>
                      <a:gd name="T4" fmla="*/ 0 w 20"/>
                      <a:gd name="T5" fmla="*/ 4 h 9"/>
                      <a:gd name="T6" fmla="*/ 10 w 20"/>
                      <a:gd name="T7" fmla="*/ 0 h 9"/>
                      <a:gd name="T8" fmla="*/ 20 w 20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9">
                        <a:moveTo>
                          <a:pt x="20" y="4"/>
                        </a:moveTo>
                        <a:lnTo>
                          <a:pt x="10" y="9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1" name="Group 808"/>
                <p:cNvGrpSpPr>
                  <a:grpSpLocks/>
                </p:cNvGrpSpPr>
                <p:nvPr/>
              </p:nvGrpSpPr>
              <p:grpSpPr bwMode="auto">
                <a:xfrm>
                  <a:off x="5151438" y="1971676"/>
                  <a:ext cx="1752600" cy="2843213"/>
                  <a:chOff x="3245" y="1242"/>
                  <a:chExt cx="1104" cy="1791"/>
                </a:xfrm>
              </p:grpSpPr>
              <p:sp>
                <p:nvSpPr>
                  <p:cNvPr id="5572" name="Freeform 608"/>
                  <p:cNvSpPr>
                    <a:spLocks/>
                  </p:cNvSpPr>
                  <p:nvPr/>
                </p:nvSpPr>
                <p:spPr bwMode="auto">
                  <a:xfrm>
                    <a:off x="3255" y="2862"/>
                    <a:ext cx="10" cy="17"/>
                  </a:xfrm>
                  <a:custGeom>
                    <a:avLst/>
                    <a:gdLst>
                      <a:gd name="T0" fmla="*/ 0 w 10"/>
                      <a:gd name="T1" fmla="*/ 5 h 17"/>
                      <a:gd name="T2" fmla="*/ 10 w 10"/>
                      <a:gd name="T3" fmla="*/ 0 h 17"/>
                      <a:gd name="T4" fmla="*/ 10 w 10"/>
                      <a:gd name="T5" fmla="*/ 13 h 17"/>
                      <a:gd name="T6" fmla="*/ 0 w 10"/>
                      <a:gd name="T7" fmla="*/ 17 h 17"/>
                      <a:gd name="T8" fmla="*/ 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5"/>
                        </a:moveTo>
                        <a:lnTo>
                          <a:pt x="10" y="0"/>
                        </a:lnTo>
                        <a:lnTo>
                          <a:pt x="10" y="13"/>
                        </a:lnTo>
                        <a:lnTo>
                          <a:pt x="0" y="17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73" name="Freeform 609"/>
                  <p:cNvSpPr>
                    <a:spLocks/>
                  </p:cNvSpPr>
                  <p:nvPr/>
                </p:nvSpPr>
                <p:spPr bwMode="auto">
                  <a:xfrm>
                    <a:off x="3245" y="2862"/>
                    <a:ext cx="10" cy="17"/>
                  </a:xfrm>
                  <a:custGeom>
                    <a:avLst/>
                    <a:gdLst>
                      <a:gd name="T0" fmla="*/ 10 w 10"/>
                      <a:gd name="T1" fmla="*/ 5 h 17"/>
                      <a:gd name="T2" fmla="*/ 0 w 10"/>
                      <a:gd name="T3" fmla="*/ 0 h 17"/>
                      <a:gd name="T4" fmla="*/ 0 w 10"/>
                      <a:gd name="T5" fmla="*/ 13 h 17"/>
                      <a:gd name="T6" fmla="*/ 10 w 10"/>
                      <a:gd name="T7" fmla="*/ 17 h 17"/>
                      <a:gd name="T8" fmla="*/ 1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5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0" y="17"/>
                        </a:lnTo>
                        <a:lnTo>
                          <a:pt x="10" y="5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74" name="Freeform 610"/>
                  <p:cNvSpPr>
                    <a:spLocks/>
                  </p:cNvSpPr>
                  <p:nvPr/>
                </p:nvSpPr>
                <p:spPr bwMode="auto">
                  <a:xfrm>
                    <a:off x="3321" y="2803"/>
                    <a:ext cx="20" cy="9"/>
                  </a:xfrm>
                  <a:custGeom>
                    <a:avLst/>
                    <a:gdLst>
                      <a:gd name="T0" fmla="*/ 20 w 20"/>
                      <a:gd name="T1" fmla="*/ 4 h 9"/>
                      <a:gd name="T2" fmla="*/ 10 w 20"/>
                      <a:gd name="T3" fmla="*/ 9 h 9"/>
                      <a:gd name="T4" fmla="*/ 0 w 20"/>
                      <a:gd name="T5" fmla="*/ 4 h 9"/>
                      <a:gd name="T6" fmla="*/ 10 w 20"/>
                      <a:gd name="T7" fmla="*/ 0 h 9"/>
                      <a:gd name="T8" fmla="*/ 20 w 20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9">
                        <a:moveTo>
                          <a:pt x="20" y="4"/>
                        </a:moveTo>
                        <a:lnTo>
                          <a:pt x="10" y="9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75" name="Freeform 611"/>
                  <p:cNvSpPr>
                    <a:spLocks/>
                  </p:cNvSpPr>
                  <p:nvPr/>
                </p:nvSpPr>
                <p:spPr bwMode="auto">
                  <a:xfrm>
                    <a:off x="3331" y="2807"/>
                    <a:ext cx="10" cy="17"/>
                  </a:xfrm>
                  <a:custGeom>
                    <a:avLst/>
                    <a:gdLst>
                      <a:gd name="T0" fmla="*/ 0 w 10"/>
                      <a:gd name="T1" fmla="*/ 5 h 17"/>
                      <a:gd name="T2" fmla="*/ 10 w 10"/>
                      <a:gd name="T3" fmla="*/ 0 h 17"/>
                      <a:gd name="T4" fmla="*/ 10 w 10"/>
                      <a:gd name="T5" fmla="*/ 13 h 17"/>
                      <a:gd name="T6" fmla="*/ 0 w 10"/>
                      <a:gd name="T7" fmla="*/ 17 h 17"/>
                      <a:gd name="T8" fmla="*/ 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5"/>
                        </a:moveTo>
                        <a:lnTo>
                          <a:pt x="10" y="0"/>
                        </a:lnTo>
                        <a:lnTo>
                          <a:pt x="10" y="13"/>
                        </a:lnTo>
                        <a:lnTo>
                          <a:pt x="0" y="17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76" name="Freeform 612"/>
                  <p:cNvSpPr>
                    <a:spLocks/>
                  </p:cNvSpPr>
                  <p:nvPr/>
                </p:nvSpPr>
                <p:spPr bwMode="auto">
                  <a:xfrm>
                    <a:off x="3321" y="2807"/>
                    <a:ext cx="10" cy="17"/>
                  </a:xfrm>
                  <a:custGeom>
                    <a:avLst/>
                    <a:gdLst>
                      <a:gd name="T0" fmla="*/ 10 w 10"/>
                      <a:gd name="T1" fmla="*/ 5 h 17"/>
                      <a:gd name="T2" fmla="*/ 0 w 10"/>
                      <a:gd name="T3" fmla="*/ 0 h 17"/>
                      <a:gd name="T4" fmla="*/ 0 w 10"/>
                      <a:gd name="T5" fmla="*/ 13 h 17"/>
                      <a:gd name="T6" fmla="*/ 10 w 10"/>
                      <a:gd name="T7" fmla="*/ 17 h 17"/>
                      <a:gd name="T8" fmla="*/ 1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5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0" y="17"/>
                        </a:lnTo>
                        <a:lnTo>
                          <a:pt x="10" y="5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77" name="Freeform 613"/>
                  <p:cNvSpPr>
                    <a:spLocks/>
                  </p:cNvSpPr>
                  <p:nvPr/>
                </p:nvSpPr>
                <p:spPr bwMode="auto">
                  <a:xfrm>
                    <a:off x="3280" y="2805"/>
                    <a:ext cx="20" cy="9"/>
                  </a:xfrm>
                  <a:custGeom>
                    <a:avLst/>
                    <a:gdLst>
                      <a:gd name="T0" fmla="*/ 20 w 20"/>
                      <a:gd name="T1" fmla="*/ 6 h 9"/>
                      <a:gd name="T2" fmla="*/ 10 w 20"/>
                      <a:gd name="T3" fmla="*/ 9 h 9"/>
                      <a:gd name="T4" fmla="*/ 0 w 20"/>
                      <a:gd name="T5" fmla="*/ 6 h 9"/>
                      <a:gd name="T6" fmla="*/ 10 w 20"/>
                      <a:gd name="T7" fmla="*/ 0 h 9"/>
                      <a:gd name="T8" fmla="*/ 20 w 20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9">
                        <a:moveTo>
                          <a:pt x="20" y="6"/>
                        </a:moveTo>
                        <a:lnTo>
                          <a:pt x="10" y="9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78" name="Freeform 614"/>
                  <p:cNvSpPr>
                    <a:spLocks/>
                  </p:cNvSpPr>
                  <p:nvPr/>
                </p:nvSpPr>
                <p:spPr bwMode="auto">
                  <a:xfrm>
                    <a:off x="3290" y="2811"/>
                    <a:ext cx="10" cy="17"/>
                  </a:xfrm>
                  <a:custGeom>
                    <a:avLst/>
                    <a:gdLst>
                      <a:gd name="T0" fmla="*/ 0 w 10"/>
                      <a:gd name="T1" fmla="*/ 3 h 17"/>
                      <a:gd name="T2" fmla="*/ 10 w 10"/>
                      <a:gd name="T3" fmla="*/ 0 h 17"/>
                      <a:gd name="T4" fmla="*/ 10 w 10"/>
                      <a:gd name="T5" fmla="*/ 11 h 17"/>
                      <a:gd name="T6" fmla="*/ 0 w 10"/>
                      <a:gd name="T7" fmla="*/ 17 h 17"/>
                      <a:gd name="T8" fmla="*/ 0 w 10"/>
                      <a:gd name="T9" fmla="*/ 3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3"/>
                        </a:move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1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79" name="Freeform 615"/>
                  <p:cNvSpPr>
                    <a:spLocks/>
                  </p:cNvSpPr>
                  <p:nvPr/>
                </p:nvSpPr>
                <p:spPr bwMode="auto">
                  <a:xfrm>
                    <a:off x="3280" y="2811"/>
                    <a:ext cx="10" cy="17"/>
                  </a:xfrm>
                  <a:custGeom>
                    <a:avLst/>
                    <a:gdLst>
                      <a:gd name="T0" fmla="*/ 10 w 10"/>
                      <a:gd name="T1" fmla="*/ 3 h 17"/>
                      <a:gd name="T2" fmla="*/ 0 w 10"/>
                      <a:gd name="T3" fmla="*/ 0 h 17"/>
                      <a:gd name="T4" fmla="*/ 0 w 10"/>
                      <a:gd name="T5" fmla="*/ 11 h 17"/>
                      <a:gd name="T6" fmla="*/ 10 w 10"/>
                      <a:gd name="T7" fmla="*/ 17 h 17"/>
                      <a:gd name="T8" fmla="*/ 10 w 10"/>
                      <a:gd name="T9" fmla="*/ 3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3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0" y="17"/>
                        </a:lnTo>
                        <a:lnTo>
                          <a:pt x="10" y="3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80" name="Freeform 616"/>
                  <p:cNvSpPr>
                    <a:spLocks/>
                  </p:cNvSpPr>
                  <p:nvPr/>
                </p:nvSpPr>
                <p:spPr bwMode="auto">
                  <a:xfrm>
                    <a:off x="3314" y="2842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9 w 19"/>
                      <a:gd name="T3" fmla="*/ 10 h 10"/>
                      <a:gd name="T4" fmla="*/ 0 w 19"/>
                      <a:gd name="T5" fmla="*/ 4 h 10"/>
                      <a:gd name="T6" fmla="*/ 9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9" y="10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81" name="Freeform 617"/>
                  <p:cNvSpPr>
                    <a:spLocks/>
                  </p:cNvSpPr>
                  <p:nvPr/>
                </p:nvSpPr>
                <p:spPr bwMode="auto">
                  <a:xfrm>
                    <a:off x="3323" y="2846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82" name="Freeform 618"/>
                  <p:cNvSpPr>
                    <a:spLocks/>
                  </p:cNvSpPr>
                  <p:nvPr/>
                </p:nvSpPr>
                <p:spPr bwMode="auto">
                  <a:xfrm>
                    <a:off x="3314" y="2846"/>
                    <a:ext cx="9" cy="18"/>
                  </a:xfrm>
                  <a:custGeom>
                    <a:avLst/>
                    <a:gdLst>
                      <a:gd name="T0" fmla="*/ 9 w 9"/>
                      <a:gd name="T1" fmla="*/ 6 h 18"/>
                      <a:gd name="T2" fmla="*/ 0 w 9"/>
                      <a:gd name="T3" fmla="*/ 0 h 18"/>
                      <a:gd name="T4" fmla="*/ 0 w 9"/>
                      <a:gd name="T5" fmla="*/ 14 h 18"/>
                      <a:gd name="T6" fmla="*/ 9 w 9"/>
                      <a:gd name="T7" fmla="*/ 18 h 18"/>
                      <a:gd name="T8" fmla="*/ 9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9" y="18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83" name="Freeform 619"/>
                  <p:cNvSpPr>
                    <a:spLocks/>
                  </p:cNvSpPr>
                  <p:nvPr/>
                </p:nvSpPr>
                <p:spPr bwMode="auto">
                  <a:xfrm>
                    <a:off x="3310" y="2869"/>
                    <a:ext cx="21" cy="10"/>
                  </a:xfrm>
                  <a:custGeom>
                    <a:avLst/>
                    <a:gdLst>
                      <a:gd name="T0" fmla="*/ 21 w 21"/>
                      <a:gd name="T1" fmla="*/ 6 h 10"/>
                      <a:gd name="T2" fmla="*/ 11 w 21"/>
                      <a:gd name="T3" fmla="*/ 10 h 10"/>
                      <a:gd name="T4" fmla="*/ 0 w 21"/>
                      <a:gd name="T5" fmla="*/ 6 h 10"/>
                      <a:gd name="T6" fmla="*/ 11 w 21"/>
                      <a:gd name="T7" fmla="*/ 0 h 10"/>
                      <a:gd name="T8" fmla="*/ 21 w 21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0">
                        <a:moveTo>
                          <a:pt x="21" y="6"/>
                        </a:moveTo>
                        <a:lnTo>
                          <a:pt x="11" y="10"/>
                        </a:lnTo>
                        <a:lnTo>
                          <a:pt x="0" y="6"/>
                        </a:lnTo>
                        <a:lnTo>
                          <a:pt x="11" y="0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84" name="Freeform 620"/>
                  <p:cNvSpPr>
                    <a:spLocks/>
                  </p:cNvSpPr>
                  <p:nvPr/>
                </p:nvSpPr>
                <p:spPr bwMode="auto">
                  <a:xfrm>
                    <a:off x="3321" y="2875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85" name="Freeform 621"/>
                  <p:cNvSpPr>
                    <a:spLocks/>
                  </p:cNvSpPr>
                  <p:nvPr/>
                </p:nvSpPr>
                <p:spPr bwMode="auto">
                  <a:xfrm>
                    <a:off x="3310" y="2875"/>
                    <a:ext cx="11" cy="18"/>
                  </a:xfrm>
                  <a:custGeom>
                    <a:avLst/>
                    <a:gdLst>
                      <a:gd name="T0" fmla="*/ 11 w 11"/>
                      <a:gd name="T1" fmla="*/ 4 h 18"/>
                      <a:gd name="T2" fmla="*/ 0 w 11"/>
                      <a:gd name="T3" fmla="*/ 0 h 18"/>
                      <a:gd name="T4" fmla="*/ 0 w 11"/>
                      <a:gd name="T5" fmla="*/ 12 h 18"/>
                      <a:gd name="T6" fmla="*/ 11 w 11"/>
                      <a:gd name="T7" fmla="*/ 18 h 18"/>
                      <a:gd name="T8" fmla="*/ 11 w 11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8">
                        <a:moveTo>
                          <a:pt x="11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1" y="18"/>
                        </a:lnTo>
                        <a:lnTo>
                          <a:pt x="11" y="4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86" name="Freeform 622"/>
                  <p:cNvSpPr>
                    <a:spLocks/>
                  </p:cNvSpPr>
                  <p:nvPr/>
                </p:nvSpPr>
                <p:spPr bwMode="auto">
                  <a:xfrm>
                    <a:off x="3267" y="2856"/>
                    <a:ext cx="21" cy="9"/>
                  </a:xfrm>
                  <a:custGeom>
                    <a:avLst/>
                    <a:gdLst>
                      <a:gd name="T0" fmla="*/ 21 w 21"/>
                      <a:gd name="T1" fmla="*/ 6 h 9"/>
                      <a:gd name="T2" fmla="*/ 11 w 21"/>
                      <a:gd name="T3" fmla="*/ 9 h 9"/>
                      <a:gd name="T4" fmla="*/ 0 w 21"/>
                      <a:gd name="T5" fmla="*/ 6 h 9"/>
                      <a:gd name="T6" fmla="*/ 11 w 21"/>
                      <a:gd name="T7" fmla="*/ 0 h 9"/>
                      <a:gd name="T8" fmla="*/ 21 w 21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9">
                        <a:moveTo>
                          <a:pt x="21" y="6"/>
                        </a:moveTo>
                        <a:lnTo>
                          <a:pt x="11" y="9"/>
                        </a:lnTo>
                        <a:lnTo>
                          <a:pt x="0" y="6"/>
                        </a:lnTo>
                        <a:lnTo>
                          <a:pt x="11" y="0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87" name="Freeform 623"/>
                  <p:cNvSpPr>
                    <a:spLocks/>
                  </p:cNvSpPr>
                  <p:nvPr/>
                </p:nvSpPr>
                <p:spPr bwMode="auto">
                  <a:xfrm>
                    <a:off x="3278" y="2862"/>
                    <a:ext cx="10" cy="15"/>
                  </a:xfrm>
                  <a:custGeom>
                    <a:avLst/>
                    <a:gdLst>
                      <a:gd name="T0" fmla="*/ 0 w 10"/>
                      <a:gd name="T1" fmla="*/ 3 h 15"/>
                      <a:gd name="T2" fmla="*/ 10 w 10"/>
                      <a:gd name="T3" fmla="*/ 0 h 15"/>
                      <a:gd name="T4" fmla="*/ 10 w 10"/>
                      <a:gd name="T5" fmla="*/ 11 h 15"/>
                      <a:gd name="T6" fmla="*/ 0 w 10"/>
                      <a:gd name="T7" fmla="*/ 15 h 15"/>
                      <a:gd name="T8" fmla="*/ 0 w 10"/>
                      <a:gd name="T9" fmla="*/ 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5">
                        <a:moveTo>
                          <a:pt x="0" y="3"/>
                        </a:move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15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88" name="Freeform 624"/>
                  <p:cNvSpPr>
                    <a:spLocks/>
                  </p:cNvSpPr>
                  <p:nvPr/>
                </p:nvSpPr>
                <p:spPr bwMode="auto">
                  <a:xfrm>
                    <a:off x="3267" y="2862"/>
                    <a:ext cx="11" cy="15"/>
                  </a:xfrm>
                  <a:custGeom>
                    <a:avLst/>
                    <a:gdLst>
                      <a:gd name="T0" fmla="*/ 11 w 11"/>
                      <a:gd name="T1" fmla="*/ 3 h 15"/>
                      <a:gd name="T2" fmla="*/ 0 w 11"/>
                      <a:gd name="T3" fmla="*/ 0 h 15"/>
                      <a:gd name="T4" fmla="*/ 0 w 11"/>
                      <a:gd name="T5" fmla="*/ 11 h 15"/>
                      <a:gd name="T6" fmla="*/ 11 w 11"/>
                      <a:gd name="T7" fmla="*/ 15 h 15"/>
                      <a:gd name="T8" fmla="*/ 11 w 11"/>
                      <a:gd name="T9" fmla="*/ 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5">
                        <a:moveTo>
                          <a:pt x="11" y="3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1" y="15"/>
                        </a:lnTo>
                        <a:lnTo>
                          <a:pt x="11" y="3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89" name="Freeform 625"/>
                  <p:cNvSpPr>
                    <a:spLocks/>
                  </p:cNvSpPr>
                  <p:nvPr/>
                </p:nvSpPr>
                <p:spPr bwMode="auto">
                  <a:xfrm>
                    <a:off x="3329" y="2832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90" name="Freeform 626"/>
                  <p:cNvSpPr>
                    <a:spLocks/>
                  </p:cNvSpPr>
                  <p:nvPr/>
                </p:nvSpPr>
                <p:spPr bwMode="auto">
                  <a:xfrm>
                    <a:off x="3339" y="2838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91" name="Freeform 627"/>
                  <p:cNvSpPr>
                    <a:spLocks/>
                  </p:cNvSpPr>
                  <p:nvPr/>
                </p:nvSpPr>
                <p:spPr bwMode="auto">
                  <a:xfrm>
                    <a:off x="3329" y="2838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92" name="Freeform 628"/>
                  <p:cNvSpPr>
                    <a:spLocks/>
                  </p:cNvSpPr>
                  <p:nvPr/>
                </p:nvSpPr>
                <p:spPr bwMode="auto">
                  <a:xfrm>
                    <a:off x="3329" y="2865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93" name="Freeform 629"/>
                  <p:cNvSpPr>
                    <a:spLocks/>
                  </p:cNvSpPr>
                  <p:nvPr/>
                </p:nvSpPr>
                <p:spPr bwMode="auto">
                  <a:xfrm>
                    <a:off x="3339" y="2871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94" name="Freeform 630"/>
                  <p:cNvSpPr>
                    <a:spLocks/>
                  </p:cNvSpPr>
                  <p:nvPr/>
                </p:nvSpPr>
                <p:spPr bwMode="auto">
                  <a:xfrm>
                    <a:off x="3329" y="2871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95" name="Freeform 631"/>
                  <p:cNvSpPr>
                    <a:spLocks/>
                  </p:cNvSpPr>
                  <p:nvPr/>
                </p:nvSpPr>
                <p:spPr bwMode="auto">
                  <a:xfrm>
                    <a:off x="3308" y="2795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10 w 19"/>
                      <a:gd name="T3" fmla="*/ 10 h 10"/>
                      <a:gd name="T4" fmla="*/ 0 w 19"/>
                      <a:gd name="T5" fmla="*/ 6 h 10"/>
                      <a:gd name="T6" fmla="*/ 10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96" name="Freeform 632"/>
                  <p:cNvSpPr>
                    <a:spLocks/>
                  </p:cNvSpPr>
                  <p:nvPr/>
                </p:nvSpPr>
                <p:spPr bwMode="auto">
                  <a:xfrm>
                    <a:off x="3318" y="2801"/>
                    <a:ext cx="9" cy="17"/>
                  </a:xfrm>
                  <a:custGeom>
                    <a:avLst/>
                    <a:gdLst>
                      <a:gd name="T0" fmla="*/ 0 w 9"/>
                      <a:gd name="T1" fmla="*/ 4 h 17"/>
                      <a:gd name="T2" fmla="*/ 9 w 9"/>
                      <a:gd name="T3" fmla="*/ 0 h 17"/>
                      <a:gd name="T4" fmla="*/ 9 w 9"/>
                      <a:gd name="T5" fmla="*/ 11 h 17"/>
                      <a:gd name="T6" fmla="*/ 0 w 9"/>
                      <a:gd name="T7" fmla="*/ 17 h 17"/>
                      <a:gd name="T8" fmla="*/ 0 w 9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1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97" name="Freeform 633"/>
                  <p:cNvSpPr>
                    <a:spLocks/>
                  </p:cNvSpPr>
                  <p:nvPr/>
                </p:nvSpPr>
                <p:spPr bwMode="auto">
                  <a:xfrm>
                    <a:off x="3308" y="2801"/>
                    <a:ext cx="10" cy="17"/>
                  </a:xfrm>
                  <a:custGeom>
                    <a:avLst/>
                    <a:gdLst>
                      <a:gd name="T0" fmla="*/ 10 w 10"/>
                      <a:gd name="T1" fmla="*/ 4 h 17"/>
                      <a:gd name="T2" fmla="*/ 0 w 10"/>
                      <a:gd name="T3" fmla="*/ 0 h 17"/>
                      <a:gd name="T4" fmla="*/ 0 w 10"/>
                      <a:gd name="T5" fmla="*/ 11 h 17"/>
                      <a:gd name="T6" fmla="*/ 10 w 10"/>
                      <a:gd name="T7" fmla="*/ 17 h 17"/>
                      <a:gd name="T8" fmla="*/ 1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0" y="17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98" name="Freeform 634"/>
                  <p:cNvSpPr>
                    <a:spLocks/>
                  </p:cNvSpPr>
                  <p:nvPr/>
                </p:nvSpPr>
                <p:spPr bwMode="auto">
                  <a:xfrm>
                    <a:off x="3272" y="2869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99" name="Freeform 635"/>
                  <p:cNvSpPr>
                    <a:spLocks/>
                  </p:cNvSpPr>
                  <p:nvPr/>
                </p:nvSpPr>
                <p:spPr bwMode="auto">
                  <a:xfrm>
                    <a:off x="3282" y="2873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00" name="Freeform 636"/>
                  <p:cNvSpPr>
                    <a:spLocks/>
                  </p:cNvSpPr>
                  <p:nvPr/>
                </p:nvSpPr>
                <p:spPr bwMode="auto">
                  <a:xfrm>
                    <a:off x="3272" y="2873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01" name="Freeform 637"/>
                  <p:cNvSpPr>
                    <a:spLocks/>
                  </p:cNvSpPr>
                  <p:nvPr/>
                </p:nvSpPr>
                <p:spPr bwMode="auto">
                  <a:xfrm>
                    <a:off x="4126" y="1884"/>
                    <a:ext cx="223" cy="858"/>
                  </a:xfrm>
                  <a:custGeom>
                    <a:avLst/>
                    <a:gdLst>
                      <a:gd name="T0" fmla="*/ 223 w 223"/>
                      <a:gd name="T1" fmla="*/ 768 h 858"/>
                      <a:gd name="T2" fmla="*/ 0 w 223"/>
                      <a:gd name="T3" fmla="*/ 858 h 858"/>
                      <a:gd name="T4" fmla="*/ 0 w 223"/>
                      <a:gd name="T5" fmla="*/ 90 h 858"/>
                      <a:gd name="T6" fmla="*/ 223 w 223"/>
                      <a:gd name="T7" fmla="*/ 0 h 858"/>
                      <a:gd name="T8" fmla="*/ 223 w 223"/>
                      <a:gd name="T9" fmla="*/ 768 h 8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3" h="858">
                        <a:moveTo>
                          <a:pt x="223" y="768"/>
                        </a:moveTo>
                        <a:lnTo>
                          <a:pt x="0" y="858"/>
                        </a:lnTo>
                        <a:lnTo>
                          <a:pt x="0" y="90"/>
                        </a:lnTo>
                        <a:lnTo>
                          <a:pt x="223" y="0"/>
                        </a:lnTo>
                        <a:lnTo>
                          <a:pt x="223" y="768"/>
                        </a:ln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02" name="Freeform 638"/>
                  <p:cNvSpPr>
                    <a:spLocks/>
                  </p:cNvSpPr>
                  <p:nvPr/>
                </p:nvSpPr>
                <p:spPr bwMode="auto">
                  <a:xfrm>
                    <a:off x="4126" y="1884"/>
                    <a:ext cx="223" cy="858"/>
                  </a:xfrm>
                  <a:custGeom>
                    <a:avLst/>
                    <a:gdLst>
                      <a:gd name="T0" fmla="*/ 223 w 223"/>
                      <a:gd name="T1" fmla="*/ 768 h 858"/>
                      <a:gd name="T2" fmla="*/ 0 w 223"/>
                      <a:gd name="T3" fmla="*/ 858 h 858"/>
                      <a:gd name="T4" fmla="*/ 0 w 223"/>
                      <a:gd name="T5" fmla="*/ 90 h 858"/>
                      <a:gd name="T6" fmla="*/ 223 w 223"/>
                      <a:gd name="T7" fmla="*/ 0 h 858"/>
                      <a:gd name="T8" fmla="*/ 223 w 223"/>
                      <a:gd name="T9" fmla="*/ 768 h 8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3" h="858">
                        <a:moveTo>
                          <a:pt x="223" y="768"/>
                        </a:moveTo>
                        <a:lnTo>
                          <a:pt x="0" y="858"/>
                        </a:lnTo>
                        <a:lnTo>
                          <a:pt x="0" y="90"/>
                        </a:lnTo>
                        <a:lnTo>
                          <a:pt x="223" y="0"/>
                        </a:lnTo>
                        <a:lnTo>
                          <a:pt x="223" y="768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03" name="Freeform 639"/>
                  <p:cNvSpPr>
                    <a:spLocks/>
                  </p:cNvSpPr>
                  <p:nvPr/>
                </p:nvSpPr>
                <p:spPr bwMode="auto">
                  <a:xfrm>
                    <a:off x="4147" y="2000"/>
                    <a:ext cx="18" cy="35"/>
                  </a:xfrm>
                  <a:custGeom>
                    <a:avLst/>
                    <a:gdLst>
                      <a:gd name="T0" fmla="*/ 18 w 18"/>
                      <a:gd name="T1" fmla="*/ 0 h 35"/>
                      <a:gd name="T2" fmla="*/ 0 w 18"/>
                      <a:gd name="T3" fmla="*/ 8 h 35"/>
                      <a:gd name="T4" fmla="*/ 0 w 18"/>
                      <a:gd name="T5" fmla="*/ 35 h 35"/>
                      <a:gd name="T6" fmla="*/ 18 w 18"/>
                      <a:gd name="T7" fmla="*/ 29 h 35"/>
                      <a:gd name="T8" fmla="*/ 18 w 18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5">
                        <a:moveTo>
                          <a:pt x="18" y="0"/>
                        </a:moveTo>
                        <a:lnTo>
                          <a:pt x="0" y="8"/>
                        </a:lnTo>
                        <a:lnTo>
                          <a:pt x="0" y="35"/>
                        </a:lnTo>
                        <a:lnTo>
                          <a:pt x="18" y="29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04" name="Freeform 640"/>
                  <p:cNvSpPr>
                    <a:spLocks/>
                  </p:cNvSpPr>
                  <p:nvPr/>
                </p:nvSpPr>
                <p:spPr bwMode="auto">
                  <a:xfrm>
                    <a:off x="4147" y="2000"/>
                    <a:ext cx="18" cy="35"/>
                  </a:xfrm>
                  <a:custGeom>
                    <a:avLst/>
                    <a:gdLst>
                      <a:gd name="T0" fmla="*/ 18 w 18"/>
                      <a:gd name="T1" fmla="*/ 0 h 35"/>
                      <a:gd name="T2" fmla="*/ 0 w 18"/>
                      <a:gd name="T3" fmla="*/ 8 h 35"/>
                      <a:gd name="T4" fmla="*/ 0 w 18"/>
                      <a:gd name="T5" fmla="*/ 35 h 35"/>
                      <a:gd name="T6" fmla="*/ 18 w 18"/>
                      <a:gd name="T7" fmla="*/ 29 h 35"/>
                      <a:gd name="T8" fmla="*/ 18 w 18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5">
                        <a:moveTo>
                          <a:pt x="18" y="0"/>
                        </a:moveTo>
                        <a:lnTo>
                          <a:pt x="0" y="8"/>
                        </a:lnTo>
                        <a:lnTo>
                          <a:pt x="0" y="35"/>
                        </a:lnTo>
                        <a:lnTo>
                          <a:pt x="18" y="29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05" name="Freeform 641"/>
                  <p:cNvSpPr>
                    <a:spLocks/>
                  </p:cNvSpPr>
                  <p:nvPr/>
                </p:nvSpPr>
                <p:spPr bwMode="auto">
                  <a:xfrm>
                    <a:off x="4181" y="1986"/>
                    <a:ext cx="15" cy="35"/>
                  </a:xfrm>
                  <a:custGeom>
                    <a:avLst/>
                    <a:gdLst>
                      <a:gd name="T0" fmla="*/ 15 w 15"/>
                      <a:gd name="T1" fmla="*/ 0 h 35"/>
                      <a:gd name="T2" fmla="*/ 0 w 15"/>
                      <a:gd name="T3" fmla="*/ 8 h 35"/>
                      <a:gd name="T4" fmla="*/ 0 w 15"/>
                      <a:gd name="T5" fmla="*/ 35 h 35"/>
                      <a:gd name="T6" fmla="*/ 15 w 15"/>
                      <a:gd name="T7" fmla="*/ 29 h 35"/>
                      <a:gd name="T8" fmla="*/ 15 w 15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35">
                        <a:moveTo>
                          <a:pt x="15" y="0"/>
                        </a:moveTo>
                        <a:lnTo>
                          <a:pt x="0" y="8"/>
                        </a:lnTo>
                        <a:lnTo>
                          <a:pt x="0" y="35"/>
                        </a:lnTo>
                        <a:lnTo>
                          <a:pt x="15" y="29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06" name="Freeform 642"/>
                  <p:cNvSpPr>
                    <a:spLocks/>
                  </p:cNvSpPr>
                  <p:nvPr/>
                </p:nvSpPr>
                <p:spPr bwMode="auto">
                  <a:xfrm>
                    <a:off x="4181" y="1986"/>
                    <a:ext cx="15" cy="35"/>
                  </a:xfrm>
                  <a:custGeom>
                    <a:avLst/>
                    <a:gdLst>
                      <a:gd name="T0" fmla="*/ 15 w 15"/>
                      <a:gd name="T1" fmla="*/ 0 h 35"/>
                      <a:gd name="T2" fmla="*/ 0 w 15"/>
                      <a:gd name="T3" fmla="*/ 8 h 35"/>
                      <a:gd name="T4" fmla="*/ 0 w 15"/>
                      <a:gd name="T5" fmla="*/ 35 h 35"/>
                      <a:gd name="T6" fmla="*/ 15 w 15"/>
                      <a:gd name="T7" fmla="*/ 29 h 35"/>
                      <a:gd name="T8" fmla="*/ 15 w 15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35">
                        <a:moveTo>
                          <a:pt x="15" y="0"/>
                        </a:moveTo>
                        <a:lnTo>
                          <a:pt x="0" y="8"/>
                        </a:lnTo>
                        <a:lnTo>
                          <a:pt x="0" y="35"/>
                        </a:lnTo>
                        <a:lnTo>
                          <a:pt x="15" y="29"/>
                        </a:lnTo>
                        <a:lnTo>
                          <a:pt x="1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07" name="Freeform 643"/>
                  <p:cNvSpPr>
                    <a:spLocks/>
                  </p:cNvSpPr>
                  <p:nvPr/>
                </p:nvSpPr>
                <p:spPr bwMode="auto">
                  <a:xfrm>
                    <a:off x="4212" y="1974"/>
                    <a:ext cx="18" cy="36"/>
                  </a:xfrm>
                  <a:custGeom>
                    <a:avLst/>
                    <a:gdLst>
                      <a:gd name="T0" fmla="*/ 18 w 18"/>
                      <a:gd name="T1" fmla="*/ 0 h 36"/>
                      <a:gd name="T2" fmla="*/ 0 w 18"/>
                      <a:gd name="T3" fmla="*/ 6 h 36"/>
                      <a:gd name="T4" fmla="*/ 0 w 18"/>
                      <a:gd name="T5" fmla="*/ 36 h 36"/>
                      <a:gd name="T6" fmla="*/ 18 w 18"/>
                      <a:gd name="T7" fmla="*/ 28 h 36"/>
                      <a:gd name="T8" fmla="*/ 18 w 18"/>
                      <a:gd name="T9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6">
                        <a:moveTo>
                          <a:pt x="18" y="0"/>
                        </a:moveTo>
                        <a:lnTo>
                          <a:pt x="0" y="6"/>
                        </a:lnTo>
                        <a:lnTo>
                          <a:pt x="0" y="36"/>
                        </a:lnTo>
                        <a:lnTo>
                          <a:pt x="18" y="2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08" name="Freeform 644"/>
                  <p:cNvSpPr>
                    <a:spLocks/>
                  </p:cNvSpPr>
                  <p:nvPr/>
                </p:nvSpPr>
                <p:spPr bwMode="auto">
                  <a:xfrm>
                    <a:off x="4212" y="1974"/>
                    <a:ext cx="18" cy="36"/>
                  </a:xfrm>
                  <a:custGeom>
                    <a:avLst/>
                    <a:gdLst>
                      <a:gd name="T0" fmla="*/ 18 w 18"/>
                      <a:gd name="T1" fmla="*/ 0 h 36"/>
                      <a:gd name="T2" fmla="*/ 0 w 18"/>
                      <a:gd name="T3" fmla="*/ 6 h 36"/>
                      <a:gd name="T4" fmla="*/ 0 w 18"/>
                      <a:gd name="T5" fmla="*/ 36 h 36"/>
                      <a:gd name="T6" fmla="*/ 18 w 18"/>
                      <a:gd name="T7" fmla="*/ 28 h 36"/>
                      <a:gd name="T8" fmla="*/ 18 w 18"/>
                      <a:gd name="T9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6">
                        <a:moveTo>
                          <a:pt x="18" y="0"/>
                        </a:moveTo>
                        <a:lnTo>
                          <a:pt x="0" y="6"/>
                        </a:lnTo>
                        <a:lnTo>
                          <a:pt x="0" y="36"/>
                        </a:lnTo>
                        <a:lnTo>
                          <a:pt x="18" y="28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09" name="Freeform 645"/>
                  <p:cNvSpPr>
                    <a:spLocks/>
                  </p:cNvSpPr>
                  <p:nvPr/>
                </p:nvSpPr>
                <p:spPr bwMode="auto">
                  <a:xfrm>
                    <a:off x="4245" y="1960"/>
                    <a:ext cx="18" cy="36"/>
                  </a:xfrm>
                  <a:custGeom>
                    <a:avLst/>
                    <a:gdLst>
                      <a:gd name="T0" fmla="*/ 18 w 18"/>
                      <a:gd name="T1" fmla="*/ 0 h 36"/>
                      <a:gd name="T2" fmla="*/ 0 w 18"/>
                      <a:gd name="T3" fmla="*/ 6 h 36"/>
                      <a:gd name="T4" fmla="*/ 0 w 18"/>
                      <a:gd name="T5" fmla="*/ 36 h 36"/>
                      <a:gd name="T6" fmla="*/ 18 w 18"/>
                      <a:gd name="T7" fmla="*/ 28 h 36"/>
                      <a:gd name="T8" fmla="*/ 18 w 18"/>
                      <a:gd name="T9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6">
                        <a:moveTo>
                          <a:pt x="18" y="0"/>
                        </a:moveTo>
                        <a:lnTo>
                          <a:pt x="0" y="6"/>
                        </a:lnTo>
                        <a:lnTo>
                          <a:pt x="0" y="36"/>
                        </a:lnTo>
                        <a:lnTo>
                          <a:pt x="18" y="2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10" name="Freeform 646"/>
                  <p:cNvSpPr>
                    <a:spLocks/>
                  </p:cNvSpPr>
                  <p:nvPr/>
                </p:nvSpPr>
                <p:spPr bwMode="auto">
                  <a:xfrm>
                    <a:off x="4245" y="1960"/>
                    <a:ext cx="18" cy="36"/>
                  </a:xfrm>
                  <a:custGeom>
                    <a:avLst/>
                    <a:gdLst>
                      <a:gd name="T0" fmla="*/ 18 w 18"/>
                      <a:gd name="T1" fmla="*/ 0 h 36"/>
                      <a:gd name="T2" fmla="*/ 0 w 18"/>
                      <a:gd name="T3" fmla="*/ 6 h 36"/>
                      <a:gd name="T4" fmla="*/ 0 w 18"/>
                      <a:gd name="T5" fmla="*/ 36 h 36"/>
                      <a:gd name="T6" fmla="*/ 18 w 18"/>
                      <a:gd name="T7" fmla="*/ 28 h 36"/>
                      <a:gd name="T8" fmla="*/ 18 w 18"/>
                      <a:gd name="T9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6">
                        <a:moveTo>
                          <a:pt x="18" y="0"/>
                        </a:moveTo>
                        <a:lnTo>
                          <a:pt x="0" y="6"/>
                        </a:lnTo>
                        <a:lnTo>
                          <a:pt x="0" y="36"/>
                        </a:lnTo>
                        <a:lnTo>
                          <a:pt x="18" y="28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11" name="Freeform 647"/>
                  <p:cNvSpPr>
                    <a:spLocks/>
                  </p:cNvSpPr>
                  <p:nvPr/>
                </p:nvSpPr>
                <p:spPr bwMode="auto">
                  <a:xfrm>
                    <a:off x="4279" y="1947"/>
                    <a:ext cx="16" cy="35"/>
                  </a:xfrm>
                  <a:custGeom>
                    <a:avLst/>
                    <a:gdLst>
                      <a:gd name="T0" fmla="*/ 16 w 16"/>
                      <a:gd name="T1" fmla="*/ 0 h 35"/>
                      <a:gd name="T2" fmla="*/ 0 w 16"/>
                      <a:gd name="T3" fmla="*/ 8 h 35"/>
                      <a:gd name="T4" fmla="*/ 0 w 16"/>
                      <a:gd name="T5" fmla="*/ 35 h 35"/>
                      <a:gd name="T6" fmla="*/ 16 w 16"/>
                      <a:gd name="T7" fmla="*/ 29 h 35"/>
                      <a:gd name="T8" fmla="*/ 16 w 16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5">
                        <a:moveTo>
                          <a:pt x="16" y="0"/>
                        </a:moveTo>
                        <a:lnTo>
                          <a:pt x="0" y="8"/>
                        </a:lnTo>
                        <a:lnTo>
                          <a:pt x="0" y="35"/>
                        </a:lnTo>
                        <a:lnTo>
                          <a:pt x="16" y="29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12" name="Freeform 648"/>
                  <p:cNvSpPr>
                    <a:spLocks/>
                  </p:cNvSpPr>
                  <p:nvPr/>
                </p:nvSpPr>
                <p:spPr bwMode="auto">
                  <a:xfrm>
                    <a:off x="4279" y="1947"/>
                    <a:ext cx="16" cy="35"/>
                  </a:xfrm>
                  <a:custGeom>
                    <a:avLst/>
                    <a:gdLst>
                      <a:gd name="T0" fmla="*/ 16 w 16"/>
                      <a:gd name="T1" fmla="*/ 0 h 35"/>
                      <a:gd name="T2" fmla="*/ 0 w 16"/>
                      <a:gd name="T3" fmla="*/ 8 h 35"/>
                      <a:gd name="T4" fmla="*/ 0 w 16"/>
                      <a:gd name="T5" fmla="*/ 35 h 35"/>
                      <a:gd name="T6" fmla="*/ 16 w 16"/>
                      <a:gd name="T7" fmla="*/ 29 h 35"/>
                      <a:gd name="T8" fmla="*/ 16 w 16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5">
                        <a:moveTo>
                          <a:pt x="16" y="0"/>
                        </a:moveTo>
                        <a:lnTo>
                          <a:pt x="0" y="8"/>
                        </a:lnTo>
                        <a:lnTo>
                          <a:pt x="0" y="35"/>
                        </a:lnTo>
                        <a:lnTo>
                          <a:pt x="16" y="29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13" name="Freeform 649"/>
                  <p:cNvSpPr>
                    <a:spLocks/>
                  </p:cNvSpPr>
                  <p:nvPr/>
                </p:nvSpPr>
                <p:spPr bwMode="auto">
                  <a:xfrm>
                    <a:off x="4312" y="1935"/>
                    <a:ext cx="16" cy="33"/>
                  </a:xfrm>
                  <a:custGeom>
                    <a:avLst/>
                    <a:gdLst>
                      <a:gd name="T0" fmla="*/ 16 w 16"/>
                      <a:gd name="T1" fmla="*/ 0 h 33"/>
                      <a:gd name="T2" fmla="*/ 0 w 16"/>
                      <a:gd name="T3" fmla="*/ 6 h 33"/>
                      <a:gd name="T4" fmla="*/ 0 w 16"/>
                      <a:gd name="T5" fmla="*/ 33 h 33"/>
                      <a:gd name="T6" fmla="*/ 16 w 16"/>
                      <a:gd name="T7" fmla="*/ 27 h 33"/>
                      <a:gd name="T8" fmla="*/ 16 w 16"/>
                      <a:gd name="T9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3">
                        <a:moveTo>
                          <a:pt x="16" y="0"/>
                        </a:moveTo>
                        <a:lnTo>
                          <a:pt x="0" y="6"/>
                        </a:lnTo>
                        <a:lnTo>
                          <a:pt x="0" y="33"/>
                        </a:lnTo>
                        <a:lnTo>
                          <a:pt x="16" y="27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14" name="Freeform 650"/>
                  <p:cNvSpPr>
                    <a:spLocks/>
                  </p:cNvSpPr>
                  <p:nvPr/>
                </p:nvSpPr>
                <p:spPr bwMode="auto">
                  <a:xfrm>
                    <a:off x="4312" y="1935"/>
                    <a:ext cx="16" cy="33"/>
                  </a:xfrm>
                  <a:custGeom>
                    <a:avLst/>
                    <a:gdLst>
                      <a:gd name="T0" fmla="*/ 16 w 16"/>
                      <a:gd name="T1" fmla="*/ 0 h 33"/>
                      <a:gd name="T2" fmla="*/ 0 w 16"/>
                      <a:gd name="T3" fmla="*/ 6 h 33"/>
                      <a:gd name="T4" fmla="*/ 0 w 16"/>
                      <a:gd name="T5" fmla="*/ 33 h 33"/>
                      <a:gd name="T6" fmla="*/ 16 w 16"/>
                      <a:gd name="T7" fmla="*/ 27 h 33"/>
                      <a:gd name="T8" fmla="*/ 16 w 16"/>
                      <a:gd name="T9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3">
                        <a:moveTo>
                          <a:pt x="16" y="0"/>
                        </a:moveTo>
                        <a:lnTo>
                          <a:pt x="0" y="6"/>
                        </a:lnTo>
                        <a:lnTo>
                          <a:pt x="0" y="33"/>
                        </a:lnTo>
                        <a:lnTo>
                          <a:pt x="16" y="27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15" name="Freeform 651"/>
                  <p:cNvSpPr>
                    <a:spLocks/>
                  </p:cNvSpPr>
                  <p:nvPr/>
                </p:nvSpPr>
                <p:spPr bwMode="auto">
                  <a:xfrm>
                    <a:off x="4147" y="2051"/>
                    <a:ext cx="18" cy="35"/>
                  </a:xfrm>
                  <a:custGeom>
                    <a:avLst/>
                    <a:gdLst>
                      <a:gd name="T0" fmla="*/ 18 w 18"/>
                      <a:gd name="T1" fmla="*/ 0 h 35"/>
                      <a:gd name="T2" fmla="*/ 0 w 18"/>
                      <a:gd name="T3" fmla="*/ 6 h 35"/>
                      <a:gd name="T4" fmla="*/ 0 w 18"/>
                      <a:gd name="T5" fmla="*/ 35 h 35"/>
                      <a:gd name="T6" fmla="*/ 18 w 18"/>
                      <a:gd name="T7" fmla="*/ 27 h 35"/>
                      <a:gd name="T8" fmla="*/ 18 w 18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5">
                        <a:moveTo>
                          <a:pt x="18" y="0"/>
                        </a:moveTo>
                        <a:lnTo>
                          <a:pt x="0" y="6"/>
                        </a:lnTo>
                        <a:lnTo>
                          <a:pt x="0" y="35"/>
                        </a:lnTo>
                        <a:lnTo>
                          <a:pt x="18" y="27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16" name="Freeform 652"/>
                  <p:cNvSpPr>
                    <a:spLocks/>
                  </p:cNvSpPr>
                  <p:nvPr/>
                </p:nvSpPr>
                <p:spPr bwMode="auto">
                  <a:xfrm>
                    <a:off x="4147" y="2051"/>
                    <a:ext cx="18" cy="35"/>
                  </a:xfrm>
                  <a:custGeom>
                    <a:avLst/>
                    <a:gdLst>
                      <a:gd name="T0" fmla="*/ 18 w 18"/>
                      <a:gd name="T1" fmla="*/ 0 h 35"/>
                      <a:gd name="T2" fmla="*/ 0 w 18"/>
                      <a:gd name="T3" fmla="*/ 6 h 35"/>
                      <a:gd name="T4" fmla="*/ 0 w 18"/>
                      <a:gd name="T5" fmla="*/ 35 h 35"/>
                      <a:gd name="T6" fmla="*/ 18 w 18"/>
                      <a:gd name="T7" fmla="*/ 27 h 35"/>
                      <a:gd name="T8" fmla="*/ 18 w 18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5">
                        <a:moveTo>
                          <a:pt x="18" y="0"/>
                        </a:moveTo>
                        <a:lnTo>
                          <a:pt x="0" y="6"/>
                        </a:lnTo>
                        <a:lnTo>
                          <a:pt x="0" y="35"/>
                        </a:lnTo>
                        <a:lnTo>
                          <a:pt x="18" y="27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17" name="Freeform 653"/>
                  <p:cNvSpPr>
                    <a:spLocks/>
                  </p:cNvSpPr>
                  <p:nvPr/>
                </p:nvSpPr>
                <p:spPr bwMode="auto">
                  <a:xfrm>
                    <a:off x="4181" y="2037"/>
                    <a:ext cx="15" cy="35"/>
                  </a:xfrm>
                  <a:custGeom>
                    <a:avLst/>
                    <a:gdLst>
                      <a:gd name="T0" fmla="*/ 15 w 15"/>
                      <a:gd name="T1" fmla="*/ 0 h 35"/>
                      <a:gd name="T2" fmla="*/ 0 w 15"/>
                      <a:gd name="T3" fmla="*/ 8 h 35"/>
                      <a:gd name="T4" fmla="*/ 0 w 15"/>
                      <a:gd name="T5" fmla="*/ 35 h 35"/>
                      <a:gd name="T6" fmla="*/ 15 w 15"/>
                      <a:gd name="T7" fmla="*/ 29 h 35"/>
                      <a:gd name="T8" fmla="*/ 15 w 15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35">
                        <a:moveTo>
                          <a:pt x="15" y="0"/>
                        </a:moveTo>
                        <a:lnTo>
                          <a:pt x="0" y="8"/>
                        </a:lnTo>
                        <a:lnTo>
                          <a:pt x="0" y="35"/>
                        </a:lnTo>
                        <a:lnTo>
                          <a:pt x="15" y="29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18" name="Freeform 654"/>
                  <p:cNvSpPr>
                    <a:spLocks/>
                  </p:cNvSpPr>
                  <p:nvPr/>
                </p:nvSpPr>
                <p:spPr bwMode="auto">
                  <a:xfrm>
                    <a:off x="4181" y="2037"/>
                    <a:ext cx="15" cy="35"/>
                  </a:xfrm>
                  <a:custGeom>
                    <a:avLst/>
                    <a:gdLst>
                      <a:gd name="T0" fmla="*/ 15 w 15"/>
                      <a:gd name="T1" fmla="*/ 0 h 35"/>
                      <a:gd name="T2" fmla="*/ 0 w 15"/>
                      <a:gd name="T3" fmla="*/ 8 h 35"/>
                      <a:gd name="T4" fmla="*/ 0 w 15"/>
                      <a:gd name="T5" fmla="*/ 35 h 35"/>
                      <a:gd name="T6" fmla="*/ 15 w 15"/>
                      <a:gd name="T7" fmla="*/ 29 h 35"/>
                      <a:gd name="T8" fmla="*/ 15 w 15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35">
                        <a:moveTo>
                          <a:pt x="15" y="0"/>
                        </a:moveTo>
                        <a:lnTo>
                          <a:pt x="0" y="8"/>
                        </a:lnTo>
                        <a:lnTo>
                          <a:pt x="0" y="35"/>
                        </a:lnTo>
                        <a:lnTo>
                          <a:pt x="15" y="29"/>
                        </a:lnTo>
                        <a:lnTo>
                          <a:pt x="1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19" name="Freeform 655"/>
                  <p:cNvSpPr>
                    <a:spLocks/>
                  </p:cNvSpPr>
                  <p:nvPr/>
                </p:nvSpPr>
                <p:spPr bwMode="auto">
                  <a:xfrm>
                    <a:off x="4212" y="2023"/>
                    <a:ext cx="18" cy="36"/>
                  </a:xfrm>
                  <a:custGeom>
                    <a:avLst/>
                    <a:gdLst>
                      <a:gd name="T0" fmla="*/ 18 w 18"/>
                      <a:gd name="T1" fmla="*/ 0 h 36"/>
                      <a:gd name="T2" fmla="*/ 0 w 18"/>
                      <a:gd name="T3" fmla="*/ 8 h 36"/>
                      <a:gd name="T4" fmla="*/ 0 w 18"/>
                      <a:gd name="T5" fmla="*/ 36 h 36"/>
                      <a:gd name="T6" fmla="*/ 18 w 18"/>
                      <a:gd name="T7" fmla="*/ 30 h 36"/>
                      <a:gd name="T8" fmla="*/ 18 w 18"/>
                      <a:gd name="T9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6">
                        <a:moveTo>
                          <a:pt x="18" y="0"/>
                        </a:moveTo>
                        <a:lnTo>
                          <a:pt x="0" y="8"/>
                        </a:lnTo>
                        <a:lnTo>
                          <a:pt x="0" y="36"/>
                        </a:lnTo>
                        <a:lnTo>
                          <a:pt x="18" y="30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20" name="Freeform 656"/>
                  <p:cNvSpPr>
                    <a:spLocks/>
                  </p:cNvSpPr>
                  <p:nvPr/>
                </p:nvSpPr>
                <p:spPr bwMode="auto">
                  <a:xfrm>
                    <a:off x="4212" y="2023"/>
                    <a:ext cx="18" cy="36"/>
                  </a:xfrm>
                  <a:custGeom>
                    <a:avLst/>
                    <a:gdLst>
                      <a:gd name="T0" fmla="*/ 18 w 18"/>
                      <a:gd name="T1" fmla="*/ 0 h 36"/>
                      <a:gd name="T2" fmla="*/ 0 w 18"/>
                      <a:gd name="T3" fmla="*/ 8 h 36"/>
                      <a:gd name="T4" fmla="*/ 0 w 18"/>
                      <a:gd name="T5" fmla="*/ 36 h 36"/>
                      <a:gd name="T6" fmla="*/ 18 w 18"/>
                      <a:gd name="T7" fmla="*/ 30 h 36"/>
                      <a:gd name="T8" fmla="*/ 18 w 18"/>
                      <a:gd name="T9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6">
                        <a:moveTo>
                          <a:pt x="18" y="0"/>
                        </a:moveTo>
                        <a:lnTo>
                          <a:pt x="0" y="8"/>
                        </a:lnTo>
                        <a:lnTo>
                          <a:pt x="0" y="36"/>
                        </a:lnTo>
                        <a:lnTo>
                          <a:pt x="18" y="30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21" name="Freeform 657"/>
                  <p:cNvSpPr>
                    <a:spLocks/>
                  </p:cNvSpPr>
                  <p:nvPr/>
                </p:nvSpPr>
                <p:spPr bwMode="auto">
                  <a:xfrm>
                    <a:off x="4245" y="2012"/>
                    <a:ext cx="18" cy="35"/>
                  </a:xfrm>
                  <a:custGeom>
                    <a:avLst/>
                    <a:gdLst>
                      <a:gd name="T0" fmla="*/ 18 w 18"/>
                      <a:gd name="T1" fmla="*/ 0 h 35"/>
                      <a:gd name="T2" fmla="*/ 0 w 18"/>
                      <a:gd name="T3" fmla="*/ 5 h 35"/>
                      <a:gd name="T4" fmla="*/ 0 w 18"/>
                      <a:gd name="T5" fmla="*/ 35 h 35"/>
                      <a:gd name="T6" fmla="*/ 18 w 18"/>
                      <a:gd name="T7" fmla="*/ 27 h 35"/>
                      <a:gd name="T8" fmla="*/ 18 w 18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5">
                        <a:moveTo>
                          <a:pt x="18" y="0"/>
                        </a:moveTo>
                        <a:lnTo>
                          <a:pt x="0" y="5"/>
                        </a:lnTo>
                        <a:lnTo>
                          <a:pt x="0" y="35"/>
                        </a:lnTo>
                        <a:lnTo>
                          <a:pt x="18" y="27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22" name="Freeform 658"/>
                  <p:cNvSpPr>
                    <a:spLocks/>
                  </p:cNvSpPr>
                  <p:nvPr/>
                </p:nvSpPr>
                <p:spPr bwMode="auto">
                  <a:xfrm>
                    <a:off x="4245" y="2012"/>
                    <a:ext cx="18" cy="35"/>
                  </a:xfrm>
                  <a:custGeom>
                    <a:avLst/>
                    <a:gdLst>
                      <a:gd name="T0" fmla="*/ 18 w 18"/>
                      <a:gd name="T1" fmla="*/ 0 h 35"/>
                      <a:gd name="T2" fmla="*/ 0 w 18"/>
                      <a:gd name="T3" fmla="*/ 5 h 35"/>
                      <a:gd name="T4" fmla="*/ 0 w 18"/>
                      <a:gd name="T5" fmla="*/ 35 h 35"/>
                      <a:gd name="T6" fmla="*/ 18 w 18"/>
                      <a:gd name="T7" fmla="*/ 27 h 35"/>
                      <a:gd name="T8" fmla="*/ 18 w 18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5">
                        <a:moveTo>
                          <a:pt x="18" y="0"/>
                        </a:moveTo>
                        <a:lnTo>
                          <a:pt x="0" y="5"/>
                        </a:lnTo>
                        <a:lnTo>
                          <a:pt x="0" y="35"/>
                        </a:lnTo>
                        <a:lnTo>
                          <a:pt x="18" y="27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23" name="Freeform 659"/>
                  <p:cNvSpPr>
                    <a:spLocks/>
                  </p:cNvSpPr>
                  <p:nvPr/>
                </p:nvSpPr>
                <p:spPr bwMode="auto">
                  <a:xfrm>
                    <a:off x="4279" y="1998"/>
                    <a:ext cx="16" cy="35"/>
                  </a:xfrm>
                  <a:custGeom>
                    <a:avLst/>
                    <a:gdLst>
                      <a:gd name="T0" fmla="*/ 16 w 16"/>
                      <a:gd name="T1" fmla="*/ 0 h 35"/>
                      <a:gd name="T2" fmla="*/ 0 w 16"/>
                      <a:gd name="T3" fmla="*/ 6 h 35"/>
                      <a:gd name="T4" fmla="*/ 0 w 16"/>
                      <a:gd name="T5" fmla="*/ 35 h 35"/>
                      <a:gd name="T6" fmla="*/ 16 w 16"/>
                      <a:gd name="T7" fmla="*/ 27 h 35"/>
                      <a:gd name="T8" fmla="*/ 16 w 16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5">
                        <a:moveTo>
                          <a:pt x="16" y="0"/>
                        </a:moveTo>
                        <a:lnTo>
                          <a:pt x="0" y="6"/>
                        </a:lnTo>
                        <a:lnTo>
                          <a:pt x="0" y="35"/>
                        </a:lnTo>
                        <a:lnTo>
                          <a:pt x="16" y="27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24" name="Freeform 660"/>
                  <p:cNvSpPr>
                    <a:spLocks/>
                  </p:cNvSpPr>
                  <p:nvPr/>
                </p:nvSpPr>
                <p:spPr bwMode="auto">
                  <a:xfrm>
                    <a:off x="4279" y="1998"/>
                    <a:ext cx="16" cy="35"/>
                  </a:xfrm>
                  <a:custGeom>
                    <a:avLst/>
                    <a:gdLst>
                      <a:gd name="T0" fmla="*/ 16 w 16"/>
                      <a:gd name="T1" fmla="*/ 0 h 35"/>
                      <a:gd name="T2" fmla="*/ 0 w 16"/>
                      <a:gd name="T3" fmla="*/ 6 h 35"/>
                      <a:gd name="T4" fmla="*/ 0 w 16"/>
                      <a:gd name="T5" fmla="*/ 35 h 35"/>
                      <a:gd name="T6" fmla="*/ 16 w 16"/>
                      <a:gd name="T7" fmla="*/ 27 h 35"/>
                      <a:gd name="T8" fmla="*/ 16 w 16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5">
                        <a:moveTo>
                          <a:pt x="16" y="0"/>
                        </a:moveTo>
                        <a:lnTo>
                          <a:pt x="0" y="6"/>
                        </a:lnTo>
                        <a:lnTo>
                          <a:pt x="0" y="35"/>
                        </a:lnTo>
                        <a:lnTo>
                          <a:pt x="16" y="27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25" name="Freeform 661"/>
                  <p:cNvSpPr>
                    <a:spLocks/>
                  </p:cNvSpPr>
                  <p:nvPr/>
                </p:nvSpPr>
                <p:spPr bwMode="auto">
                  <a:xfrm>
                    <a:off x="4312" y="1984"/>
                    <a:ext cx="16" cy="35"/>
                  </a:xfrm>
                  <a:custGeom>
                    <a:avLst/>
                    <a:gdLst>
                      <a:gd name="T0" fmla="*/ 16 w 16"/>
                      <a:gd name="T1" fmla="*/ 0 h 35"/>
                      <a:gd name="T2" fmla="*/ 0 w 16"/>
                      <a:gd name="T3" fmla="*/ 8 h 35"/>
                      <a:gd name="T4" fmla="*/ 0 w 16"/>
                      <a:gd name="T5" fmla="*/ 35 h 35"/>
                      <a:gd name="T6" fmla="*/ 16 w 16"/>
                      <a:gd name="T7" fmla="*/ 29 h 35"/>
                      <a:gd name="T8" fmla="*/ 16 w 16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5">
                        <a:moveTo>
                          <a:pt x="16" y="0"/>
                        </a:moveTo>
                        <a:lnTo>
                          <a:pt x="0" y="8"/>
                        </a:lnTo>
                        <a:lnTo>
                          <a:pt x="0" y="35"/>
                        </a:lnTo>
                        <a:lnTo>
                          <a:pt x="16" y="29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26" name="Freeform 662"/>
                  <p:cNvSpPr>
                    <a:spLocks/>
                  </p:cNvSpPr>
                  <p:nvPr/>
                </p:nvSpPr>
                <p:spPr bwMode="auto">
                  <a:xfrm>
                    <a:off x="4312" y="1984"/>
                    <a:ext cx="16" cy="35"/>
                  </a:xfrm>
                  <a:custGeom>
                    <a:avLst/>
                    <a:gdLst>
                      <a:gd name="T0" fmla="*/ 16 w 16"/>
                      <a:gd name="T1" fmla="*/ 0 h 35"/>
                      <a:gd name="T2" fmla="*/ 0 w 16"/>
                      <a:gd name="T3" fmla="*/ 8 h 35"/>
                      <a:gd name="T4" fmla="*/ 0 w 16"/>
                      <a:gd name="T5" fmla="*/ 35 h 35"/>
                      <a:gd name="T6" fmla="*/ 16 w 16"/>
                      <a:gd name="T7" fmla="*/ 29 h 35"/>
                      <a:gd name="T8" fmla="*/ 16 w 16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5">
                        <a:moveTo>
                          <a:pt x="16" y="0"/>
                        </a:moveTo>
                        <a:lnTo>
                          <a:pt x="0" y="8"/>
                        </a:lnTo>
                        <a:lnTo>
                          <a:pt x="0" y="35"/>
                        </a:lnTo>
                        <a:lnTo>
                          <a:pt x="16" y="29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27" name="Freeform 663"/>
                  <p:cNvSpPr>
                    <a:spLocks/>
                  </p:cNvSpPr>
                  <p:nvPr/>
                </p:nvSpPr>
                <p:spPr bwMode="auto">
                  <a:xfrm>
                    <a:off x="4147" y="2100"/>
                    <a:ext cx="18" cy="35"/>
                  </a:xfrm>
                  <a:custGeom>
                    <a:avLst/>
                    <a:gdLst>
                      <a:gd name="T0" fmla="*/ 18 w 18"/>
                      <a:gd name="T1" fmla="*/ 0 h 35"/>
                      <a:gd name="T2" fmla="*/ 0 w 18"/>
                      <a:gd name="T3" fmla="*/ 8 h 35"/>
                      <a:gd name="T4" fmla="*/ 0 w 18"/>
                      <a:gd name="T5" fmla="*/ 35 h 35"/>
                      <a:gd name="T6" fmla="*/ 18 w 18"/>
                      <a:gd name="T7" fmla="*/ 27 h 35"/>
                      <a:gd name="T8" fmla="*/ 18 w 18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5">
                        <a:moveTo>
                          <a:pt x="18" y="0"/>
                        </a:moveTo>
                        <a:lnTo>
                          <a:pt x="0" y="8"/>
                        </a:lnTo>
                        <a:lnTo>
                          <a:pt x="0" y="35"/>
                        </a:lnTo>
                        <a:lnTo>
                          <a:pt x="18" y="27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28" name="Freeform 664"/>
                  <p:cNvSpPr>
                    <a:spLocks/>
                  </p:cNvSpPr>
                  <p:nvPr/>
                </p:nvSpPr>
                <p:spPr bwMode="auto">
                  <a:xfrm>
                    <a:off x="4147" y="2100"/>
                    <a:ext cx="18" cy="35"/>
                  </a:xfrm>
                  <a:custGeom>
                    <a:avLst/>
                    <a:gdLst>
                      <a:gd name="T0" fmla="*/ 18 w 18"/>
                      <a:gd name="T1" fmla="*/ 0 h 35"/>
                      <a:gd name="T2" fmla="*/ 0 w 18"/>
                      <a:gd name="T3" fmla="*/ 8 h 35"/>
                      <a:gd name="T4" fmla="*/ 0 w 18"/>
                      <a:gd name="T5" fmla="*/ 35 h 35"/>
                      <a:gd name="T6" fmla="*/ 18 w 18"/>
                      <a:gd name="T7" fmla="*/ 27 h 35"/>
                      <a:gd name="T8" fmla="*/ 18 w 18"/>
                      <a:gd name="T9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5">
                        <a:moveTo>
                          <a:pt x="18" y="0"/>
                        </a:moveTo>
                        <a:lnTo>
                          <a:pt x="0" y="8"/>
                        </a:lnTo>
                        <a:lnTo>
                          <a:pt x="0" y="35"/>
                        </a:lnTo>
                        <a:lnTo>
                          <a:pt x="18" y="27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29" name="Freeform 665"/>
                  <p:cNvSpPr>
                    <a:spLocks/>
                  </p:cNvSpPr>
                  <p:nvPr/>
                </p:nvSpPr>
                <p:spPr bwMode="auto">
                  <a:xfrm>
                    <a:off x="4181" y="2088"/>
                    <a:ext cx="15" cy="33"/>
                  </a:xfrm>
                  <a:custGeom>
                    <a:avLst/>
                    <a:gdLst>
                      <a:gd name="T0" fmla="*/ 15 w 15"/>
                      <a:gd name="T1" fmla="*/ 0 h 33"/>
                      <a:gd name="T2" fmla="*/ 0 w 15"/>
                      <a:gd name="T3" fmla="*/ 6 h 33"/>
                      <a:gd name="T4" fmla="*/ 0 w 15"/>
                      <a:gd name="T5" fmla="*/ 33 h 33"/>
                      <a:gd name="T6" fmla="*/ 15 w 15"/>
                      <a:gd name="T7" fmla="*/ 26 h 33"/>
                      <a:gd name="T8" fmla="*/ 15 w 15"/>
                      <a:gd name="T9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33">
                        <a:moveTo>
                          <a:pt x="15" y="0"/>
                        </a:moveTo>
                        <a:lnTo>
                          <a:pt x="0" y="6"/>
                        </a:lnTo>
                        <a:lnTo>
                          <a:pt x="0" y="33"/>
                        </a:lnTo>
                        <a:lnTo>
                          <a:pt x="15" y="26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30" name="Freeform 666"/>
                  <p:cNvSpPr>
                    <a:spLocks/>
                  </p:cNvSpPr>
                  <p:nvPr/>
                </p:nvSpPr>
                <p:spPr bwMode="auto">
                  <a:xfrm>
                    <a:off x="4181" y="2088"/>
                    <a:ext cx="15" cy="33"/>
                  </a:xfrm>
                  <a:custGeom>
                    <a:avLst/>
                    <a:gdLst>
                      <a:gd name="T0" fmla="*/ 15 w 15"/>
                      <a:gd name="T1" fmla="*/ 0 h 33"/>
                      <a:gd name="T2" fmla="*/ 0 w 15"/>
                      <a:gd name="T3" fmla="*/ 6 h 33"/>
                      <a:gd name="T4" fmla="*/ 0 w 15"/>
                      <a:gd name="T5" fmla="*/ 33 h 33"/>
                      <a:gd name="T6" fmla="*/ 15 w 15"/>
                      <a:gd name="T7" fmla="*/ 26 h 33"/>
                      <a:gd name="T8" fmla="*/ 15 w 15"/>
                      <a:gd name="T9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33">
                        <a:moveTo>
                          <a:pt x="15" y="0"/>
                        </a:moveTo>
                        <a:lnTo>
                          <a:pt x="0" y="6"/>
                        </a:lnTo>
                        <a:lnTo>
                          <a:pt x="0" y="33"/>
                        </a:lnTo>
                        <a:lnTo>
                          <a:pt x="15" y="26"/>
                        </a:lnTo>
                        <a:lnTo>
                          <a:pt x="1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31" name="Freeform 667"/>
                  <p:cNvSpPr>
                    <a:spLocks/>
                  </p:cNvSpPr>
                  <p:nvPr/>
                </p:nvSpPr>
                <p:spPr bwMode="auto">
                  <a:xfrm>
                    <a:off x="4212" y="2074"/>
                    <a:ext cx="18" cy="34"/>
                  </a:xfrm>
                  <a:custGeom>
                    <a:avLst/>
                    <a:gdLst>
                      <a:gd name="T0" fmla="*/ 18 w 18"/>
                      <a:gd name="T1" fmla="*/ 0 h 34"/>
                      <a:gd name="T2" fmla="*/ 0 w 18"/>
                      <a:gd name="T3" fmla="*/ 8 h 34"/>
                      <a:gd name="T4" fmla="*/ 0 w 18"/>
                      <a:gd name="T5" fmla="*/ 34 h 34"/>
                      <a:gd name="T6" fmla="*/ 18 w 18"/>
                      <a:gd name="T7" fmla="*/ 28 h 34"/>
                      <a:gd name="T8" fmla="*/ 18 w 18"/>
                      <a:gd name="T9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4">
                        <a:moveTo>
                          <a:pt x="18" y="0"/>
                        </a:moveTo>
                        <a:lnTo>
                          <a:pt x="0" y="8"/>
                        </a:lnTo>
                        <a:lnTo>
                          <a:pt x="0" y="34"/>
                        </a:lnTo>
                        <a:lnTo>
                          <a:pt x="18" y="2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32" name="Freeform 668"/>
                  <p:cNvSpPr>
                    <a:spLocks/>
                  </p:cNvSpPr>
                  <p:nvPr/>
                </p:nvSpPr>
                <p:spPr bwMode="auto">
                  <a:xfrm>
                    <a:off x="4212" y="2074"/>
                    <a:ext cx="18" cy="34"/>
                  </a:xfrm>
                  <a:custGeom>
                    <a:avLst/>
                    <a:gdLst>
                      <a:gd name="T0" fmla="*/ 18 w 18"/>
                      <a:gd name="T1" fmla="*/ 0 h 34"/>
                      <a:gd name="T2" fmla="*/ 0 w 18"/>
                      <a:gd name="T3" fmla="*/ 8 h 34"/>
                      <a:gd name="T4" fmla="*/ 0 w 18"/>
                      <a:gd name="T5" fmla="*/ 34 h 34"/>
                      <a:gd name="T6" fmla="*/ 18 w 18"/>
                      <a:gd name="T7" fmla="*/ 28 h 34"/>
                      <a:gd name="T8" fmla="*/ 18 w 18"/>
                      <a:gd name="T9" fmla="*/ 0 h 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4">
                        <a:moveTo>
                          <a:pt x="18" y="0"/>
                        </a:moveTo>
                        <a:lnTo>
                          <a:pt x="0" y="8"/>
                        </a:lnTo>
                        <a:lnTo>
                          <a:pt x="0" y="34"/>
                        </a:lnTo>
                        <a:lnTo>
                          <a:pt x="18" y="28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33" name="Freeform 669"/>
                  <p:cNvSpPr>
                    <a:spLocks/>
                  </p:cNvSpPr>
                  <p:nvPr/>
                </p:nvSpPr>
                <p:spPr bwMode="auto">
                  <a:xfrm>
                    <a:off x="4245" y="2061"/>
                    <a:ext cx="18" cy="33"/>
                  </a:xfrm>
                  <a:custGeom>
                    <a:avLst/>
                    <a:gdLst>
                      <a:gd name="T0" fmla="*/ 18 w 18"/>
                      <a:gd name="T1" fmla="*/ 0 h 33"/>
                      <a:gd name="T2" fmla="*/ 0 w 18"/>
                      <a:gd name="T3" fmla="*/ 7 h 33"/>
                      <a:gd name="T4" fmla="*/ 0 w 18"/>
                      <a:gd name="T5" fmla="*/ 33 h 33"/>
                      <a:gd name="T6" fmla="*/ 18 w 18"/>
                      <a:gd name="T7" fmla="*/ 27 h 33"/>
                      <a:gd name="T8" fmla="*/ 18 w 18"/>
                      <a:gd name="T9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3">
                        <a:moveTo>
                          <a:pt x="18" y="0"/>
                        </a:moveTo>
                        <a:lnTo>
                          <a:pt x="0" y="7"/>
                        </a:lnTo>
                        <a:lnTo>
                          <a:pt x="0" y="33"/>
                        </a:lnTo>
                        <a:lnTo>
                          <a:pt x="18" y="27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34" name="Freeform 670"/>
                  <p:cNvSpPr>
                    <a:spLocks/>
                  </p:cNvSpPr>
                  <p:nvPr/>
                </p:nvSpPr>
                <p:spPr bwMode="auto">
                  <a:xfrm>
                    <a:off x="4245" y="2061"/>
                    <a:ext cx="18" cy="33"/>
                  </a:xfrm>
                  <a:custGeom>
                    <a:avLst/>
                    <a:gdLst>
                      <a:gd name="T0" fmla="*/ 18 w 18"/>
                      <a:gd name="T1" fmla="*/ 0 h 33"/>
                      <a:gd name="T2" fmla="*/ 0 w 18"/>
                      <a:gd name="T3" fmla="*/ 7 h 33"/>
                      <a:gd name="T4" fmla="*/ 0 w 18"/>
                      <a:gd name="T5" fmla="*/ 33 h 33"/>
                      <a:gd name="T6" fmla="*/ 18 w 18"/>
                      <a:gd name="T7" fmla="*/ 27 h 33"/>
                      <a:gd name="T8" fmla="*/ 18 w 18"/>
                      <a:gd name="T9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3">
                        <a:moveTo>
                          <a:pt x="18" y="0"/>
                        </a:moveTo>
                        <a:lnTo>
                          <a:pt x="0" y="7"/>
                        </a:lnTo>
                        <a:lnTo>
                          <a:pt x="0" y="33"/>
                        </a:lnTo>
                        <a:lnTo>
                          <a:pt x="18" y="27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35" name="Freeform 671"/>
                  <p:cNvSpPr>
                    <a:spLocks/>
                  </p:cNvSpPr>
                  <p:nvPr/>
                </p:nvSpPr>
                <p:spPr bwMode="auto">
                  <a:xfrm>
                    <a:off x="4279" y="2049"/>
                    <a:ext cx="16" cy="31"/>
                  </a:xfrm>
                  <a:custGeom>
                    <a:avLst/>
                    <a:gdLst>
                      <a:gd name="T0" fmla="*/ 16 w 16"/>
                      <a:gd name="T1" fmla="*/ 0 h 31"/>
                      <a:gd name="T2" fmla="*/ 0 w 16"/>
                      <a:gd name="T3" fmla="*/ 6 h 31"/>
                      <a:gd name="T4" fmla="*/ 0 w 16"/>
                      <a:gd name="T5" fmla="*/ 31 h 31"/>
                      <a:gd name="T6" fmla="*/ 16 w 16"/>
                      <a:gd name="T7" fmla="*/ 25 h 31"/>
                      <a:gd name="T8" fmla="*/ 16 w 16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1">
                        <a:moveTo>
                          <a:pt x="16" y="0"/>
                        </a:moveTo>
                        <a:lnTo>
                          <a:pt x="0" y="6"/>
                        </a:lnTo>
                        <a:lnTo>
                          <a:pt x="0" y="31"/>
                        </a:lnTo>
                        <a:lnTo>
                          <a:pt x="16" y="25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36" name="Freeform 672"/>
                  <p:cNvSpPr>
                    <a:spLocks/>
                  </p:cNvSpPr>
                  <p:nvPr/>
                </p:nvSpPr>
                <p:spPr bwMode="auto">
                  <a:xfrm>
                    <a:off x="4279" y="2049"/>
                    <a:ext cx="16" cy="31"/>
                  </a:xfrm>
                  <a:custGeom>
                    <a:avLst/>
                    <a:gdLst>
                      <a:gd name="T0" fmla="*/ 16 w 16"/>
                      <a:gd name="T1" fmla="*/ 0 h 31"/>
                      <a:gd name="T2" fmla="*/ 0 w 16"/>
                      <a:gd name="T3" fmla="*/ 6 h 31"/>
                      <a:gd name="T4" fmla="*/ 0 w 16"/>
                      <a:gd name="T5" fmla="*/ 31 h 31"/>
                      <a:gd name="T6" fmla="*/ 16 w 16"/>
                      <a:gd name="T7" fmla="*/ 25 h 31"/>
                      <a:gd name="T8" fmla="*/ 16 w 16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1">
                        <a:moveTo>
                          <a:pt x="16" y="0"/>
                        </a:moveTo>
                        <a:lnTo>
                          <a:pt x="0" y="6"/>
                        </a:lnTo>
                        <a:lnTo>
                          <a:pt x="0" y="31"/>
                        </a:lnTo>
                        <a:lnTo>
                          <a:pt x="16" y="25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37" name="Freeform 673"/>
                  <p:cNvSpPr>
                    <a:spLocks/>
                  </p:cNvSpPr>
                  <p:nvPr/>
                </p:nvSpPr>
                <p:spPr bwMode="auto">
                  <a:xfrm>
                    <a:off x="4312" y="2035"/>
                    <a:ext cx="16" cy="31"/>
                  </a:xfrm>
                  <a:custGeom>
                    <a:avLst/>
                    <a:gdLst>
                      <a:gd name="T0" fmla="*/ 16 w 16"/>
                      <a:gd name="T1" fmla="*/ 0 h 31"/>
                      <a:gd name="T2" fmla="*/ 0 w 16"/>
                      <a:gd name="T3" fmla="*/ 6 h 31"/>
                      <a:gd name="T4" fmla="*/ 0 w 16"/>
                      <a:gd name="T5" fmla="*/ 31 h 31"/>
                      <a:gd name="T6" fmla="*/ 16 w 16"/>
                      <a:gd name="T7" fmla="*/ 26 h 31"/>
                      <a:gd name="T8" fmla="*/ 16 w 16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1">
                        <a:moveTo>
                          <a:pt x="16" y="0"/>
                        </a:moveTo>
                        <a:lnTo>
                          <a:pt x="0" y="6"/>
                        </a:lnTo>
                        <a:lnTo>
                          <a:pt x="0" y="31"/>
                        </a:lnTo>
                        <a:lnTo>
                          <a:pt x="16" y="2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38" name="Freeform 674"/>
                  <p:cNvSpPr>
                    <a:spLocks/>
                  </p:cNvSpPr>
                  <p:nvPr/>
                </p:nvSpPr>
                <p:spPr bwMode="auto">
                  <a:xfrm>
                    <a:off x="4312" y="2035"/>
                    <a:ext cx="16" cy="31"/>
                  </a:xfrm>
                  <a:custGeom>
                    <a:avLst/>
                    <a:gdLst>
                      <a:gd name="T0" fmla="*/ 16 w 16"/>
                      <a:gd name="T1" fmla="*/ 0 h 31"/>
                      <a:gd name="T2" fmla="*/ 0 w 16"/>
                      <a:gd name="T3" fmla="*/ 6 h 31"/>
                      <a:gd name="T4" fmla="*/ 0 w 16"/>
                      <a:gd name="T5" fmla="*/ 31 h 31"/>
                      <a:gd name="T6" fmla="*/ 16 w 16"/>
                      <a:gd name="T7" fmla="*/ 26 h 31"/>
                      <a:gd name="T8" fmla="*/ 16 w 16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1">
                        <a:moveTo>
                          <a:pt x="16" y="0"/>
                        </a:moveTo>
                        <a:lnTo>
                          <a:pt x="0" y="6"/>
                        </a:lnTo>
                        <a:lnTo>
                          <a:pt x="0" y="31"/>
                        </a:lnTo>
                        <a:lnTo>
                          <a:pt x="16" y="26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3747" name="Picture 675"/>
                  <p:cNvPicPr>
                    <a:picLocks noChangeAspect="1" noChangeArrowheads="1"/>
                  </p:cNvPicPr>
                  <p:nvPr/>
                </p:nvPicPr>
                <p:blipFill>
                  <a:blip r:embed="rId7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96" y="1909"/>
                    <a:ext cx="135" cy="5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639" name="Freeform 676"/>
                  <p:cNvSpPr>
                    <a:spLocks/>
                  </p:cNvSpPr>
                  <p:nvPr/>
                </p:nvSpPr>
                <p:spPr bwMode="auto">
                  <a:xfrm>
                    <a:off x="4004" y="1825"/>
                    <a:ext cx="345" cy="149"/>
                  </a:xfrm>
                  <a:custGeom>
                    <a:avLst/>
                    <a:gdLst>
                      <a:gd name="T0" fmla="*/ 224 w 345"/>
                      <a:gd name="T1" fmla="*/ 0 h 149"/>
                      <a:gd name="T2" fmla="*/ 345 w 345"/>
                      <a:gd name="T3" fmla="*/ 59 h 149"/>
                      <a:gd name="T4" fmla="*/ 122 w 345"/>
                      <a:gd name="T5" fmla="*/ 149 h 149"/>
                      <a:gd name="T6" fmla="*/ 0 w 345"/>
                      <a:gd name="T7" fmla="*/ 90 h 149"/>
                      <a:gd name="T8" fmla="*/ 224 w 345"/>
                      <a:gd name="T9" fmla="*/ 0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5" h="149">
                        <a:moveTo>
                          <a:pt x="224" y="0"/>
                        </a:moveTo>
                        <a:lnTo>
                          <a:pt x="345" y="59"/>
                        </a:lnTo>
                        <a:lnTo>
                          <a:pt x="122" y="149"/>
                        </a:lnTo>
                        <a:lnTo>
                          <a:pt x="0" y="90"/>
                        </a:lnTo>
                        <a:lnTo>
                          <a:pt x="22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3749" name="Picture 677"/>
                  <p:cNvPicPr>
                    <a:picLocks noChangeAspect="1" noChangeArrowheads="1"/>
                  </p:cNvPicPr>
                  <p:nvPr/>
                </p:nvPicPr>
                <p:blipFill>
                  <a:blip r:embed="rId7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7" y="1999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50" name="Picture 678"/>
                  <p:cNvPicPr>
                    <a:picLocks noChangeAspect="1" noChangeArrowheads="1"/>
                  </p:cNvPicPr>
                  <p:nvPr/>
                </p:nvPicPr>
                <p:blipFill>
                  <a:blip r:embed="rId8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79" y="1990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51" name="Picture 679"/>
                  <p:cNvPicPr>
                    <a:picLocks noChangeAspect="1" noChangeArrowheads="1"/>
                  </p:cNvPicPr>
                  <p:nvPr/>
                </p:nvPicPr>
                <p:blipFill>
                  <a:blip r:embed="rId8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61" y="1981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52" name="Picture 680"/>
                  <p:cNvPicPr>
                    <a:picLocks noChangeAspect="1" noChangeArrowheads="1"/>
                  </p:cNvPicPr>
                  <p:nvPr/>
                </p:nvPicPr>
                <p:blipFill>
                  <a:blip r:embed="rId8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3" y="1973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53" name="Picture 681"/>
                  <p:cNvPicPr>
                    <a:picLocks noChangeAspect="1" noChangeArrowheads="1"/>
                  </p:cNvPicPr>
                  <p:nvPr/>
                </p:nvPicPr>
                <p:blipFill>
                  <a:blip r:embed="rId8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26" y="1964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54" name="Picture 682"/>
                  <p:cNvPicPr>
                    <a:picLocks noChangeAspect="1" noChangeArrowheads="1"/>
                  </p:cNvPicPr>
                  <p:nvPr/>
                </p:nvPicPr>
                <p:blipFill>
                  <a:blip r:embed="rId8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8" y="1955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55" name="Picture 683"/>
                  <p:cNvPicPr>
                    <a:picLocks noChangeAspect="1" noChangeArrowheads="1"/>
                  </p:cNvPicPr>
                  <p:nvPr/>
                </p:nvPicPr>
                <p:blipFill>
                  <a:blip r:embed="rId8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7" y="2049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56" name="Picture 684"/>
                  <p:cNvPicPr>
                    <a:picLocks noChangeAspect="1" noChangeArrowheads="1"/>
                  </p:cNvPicPr>
                  <p:nvPr/>
                </p:nvPicPr>
                <p:blipFill>
                  <a:blip r:embed="rId8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79" y="2041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57" name="Picture 685"/>
                  <p:cNvPicPr>
                    <a:picLocks noChangeAspect="1" noChangeArrowheads="1"/>
                  </p:cNvPicPr>
                  <p:nvPr/>
                </p:nvPicPr>
                <p:blipFill>
                  <a:blip r:embed="rId8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61" y="2032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58" name="Picture 686"/>
                  <p:cNvPicPr>
                    <a:picLocks noChangeAspect="1" noChangeArrowheads="1"/>
                  </p:cNvPicPr>
                  <p:nvPr/>
                </p:nvPicPr>
                <p:blipFill>
                  <a:blip r:embed="rId8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3" y="2023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59" name="Picture 687"/>
                  <p:cNvPicPr>
                    <a:picLocks noChangeAspect="1" noChangeArrowheads="1"/>
                  </p:cNvPicPr>
                  <p:nvPr/>
                </p:nvPicPr>
                <p:blipFill>
                  <a:blip r:embed="rId8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26" y="2014"/>
                    <a:ext cx="23" cy="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60" name="Picture 688"/>
                  <p:cNvPicPr>
                    <a:picLocks noChangeAspect="1" noChangeArrowheads="1"/>
                  </p:cNvPicPr>
                  <p:nvPr/>
                </p:nvPicPr>
                <p:blipFill>
                  <a:blip r:embed="rId9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8" y="2006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61" name="Picture 689"/>
                  <p:cNvPicPr>
                    <a:picLocks noChangeAspect="1" noChangeArrowheads="1"/>
                  </p:cNvPicPr>
                  <p:nvPr/>
                </p:nvPicPr>
                <p:blipFill>
                  <a:blip r:embed="rId9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7" y="2100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62" name="Picture 690"/>
                  <p:cNvPicPr>
                    <a:picLocks noChangeAspect="1" noChangeArrowheads="1"/>
                  </p:cNvPicPr>
                  <p:nvPr/>
                </p:nvPicPr>
                <p:blipFill>
                  <a:blip r:embed="rId9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79" y="2091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63" name="Picture 691"/>
                  <p:cNvPicPr>
                    <a:picLocks noChangeAspect="1" noChangeArrowheads="1"/>
                  </p:cNvPicPr>
                  <p:nvPr/>
                </p:nvPicPr>
                <p:blipFill>
                  <a:blip r:embed="rId9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61" y="2082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64" name="Picture 692"/>
                  <p:cNvPicPr>
                    <a:picLocks noChangeAspect="1" noChangeArrowheads="1"/>
                  </p:cNvPicPr>
                  <p:nvPr/>
                </p:nvPicPr>
                <p:blipFill>
                  <a:blip r:embed="rId9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3" y="2074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65" name="Picture 693"/>
                  <p:cNvPicPr>
                    <a:picLocks noChangeAspect="1" noChangeArrowheads="1"/>
                  </p:cNvPicPr>
                  <p:nvPr/>
                </p:nvPicPr>
                <p:blipFill>
                  <a:blip r:embed="rId9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26" y="2065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66" name="Picture 694"/>
                  <p:cNvPicPr>
                    <a:picLocks noChangeAspect="1" noChangeArrowheads="1"/>
                  </p:cNvPicPr>
                  <p:nvPr/>
                </p:nvPicPr>
                <p:blipFill>
                  <a:blip r:embed="rId9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8" y="2056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67" name="Picture 695"/>
                  <p:cNvPicPr>
                    <a:picLocks noChangeAspect="1" noChangeArrowheads="1"/>
                  </p:cNvPicPr>
                  <p:nvPr/>
                </p:nvPicPr>
                <p:blipFill>
                  <a:blip r:embed="rId9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79" y="2138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68" name="Picture 696"/>
                  <p:cNvPicPr>
                    <a:picLocks noChangeAspect="1" noChangeArrowheads="1"/>
                  </p:cNvPicPr>
                  <p:nvPr/>
                </p:nvPicPr>
                <p:blipFill>
                  <a:blip r:embed="rId9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61" y="2133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69" name="Picture 697"/>
                  <p:cNvPicPr>
                    <a:picLocks noChangeAspect="1" noChangeArrowheads="1"/>
                  </p:cNvPicPr>
                  <p:nvPr/>
                </p:nvPicPr>
                <p:blipFill>
                  <a:blip r:embed="rId9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3" y="2124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70" name="Picture 698"/>
                  <p:cNvPicPr>
                    <a:picLocks noChangeAspect="1" noChangeArrowheads="1"/>
                  </p:cNvPicPr>
                  <p:nvPr/>
                </p:nvPicPr>
                <p:blipFill>
                  <a:blip r:embed="rId10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26" y="2115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71" name="Picture 699"/>
                  <p:cNvPicPr>
                    <a:picLocks noChangeAspect="1" noChangeArrowheads="1"/>
                  </p:cNvPicPr>
                  <p:nvPr/>
                </p:nvPicPr>
                <p:blipFill>
                  <a:blip r:embed="rId10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8" y="2107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72" name="Picture 700"/>
                  <p:cNvPicPr>
                    <a:picLocks noChangeAspect="1" noChangeArrowheads="1"/>
                  </p:cNvPicPr>
                  <p:nvPr/>
                </p:nvPicPr>
                <p:blipFill>
                  <a:blip r:embed="rId10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79" y="2188"/>
                    <a:ext cx="18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73" name="Picture 701"/>
                  <p:cNvPicPr>
                    <a:picLocks noChangeAspect="1" noChangeArrowheads="1"/>
                  </p:cNvPicPr>
                  <p:nvPr/>
                </p:nvPicPr>
                <p:blipFill>
                  <a:blip r:embed="rId10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61" y="2183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74" name="Picture 702"/>
                  <p:cNvPicPr>
                    <a:picLocks noChangeAspect="1" noChangeArrowheads="1"/>
                  </p:cNvPicPr>
                  <p:nvPr/>
                </p:nvPicPr>
                <p:blipFill>
                  <a:blip r:embed="rId10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3" y="2174"/>
                    <a:ext cx="24" cy="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75" name="Picture 703"/>
                  <p:cNvPicPr>
                    <a:picLocks noChangeAspect="1" noChangeArrowheads="1"/>
                  </p:cNvPicPr>
                  <p:nvPr/>
                </p:nvPicPr>
                <p:blipFill>
                  <a:blip r:embed="rId10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26" y="2166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76" name="Picture 704"/>
                  <p:cNvPicPr>
                    <a:picLocks noChangeAspect="1" noChangeArrowheads="1"/>
                  </p:cNvPicPr>
                  <p:nvPr/>
                </p:nvPicPr>
                <p:blipFill>
                  <a:blip r:embed="rId10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17" y="2163"/>
                    <a:ext cx="17" cy="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77" name="Picture 705"/>
                  <p:cNvPicPr>
                    <a:picLocks noChangeAspect="1" noChangeArrowheads="1"/>
                  </p:cNvPicPr>
                  <p:nvPr/>
                </p:nvPicPr>
                <p:blipFill>
                  <a:blip r:embed="rId10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79" y="2239"/>
                    <a:ext cx="18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78" name="Picture 706"/>
                  <p:cNvPicPr>
                    <a:picLocks noChangeAspect="1" noChangeArrowheads="1"/>
                  </p:cNvPicPr>
                  <p:nvPr/>
                </p:nvPicPr>
                <p:blipFill>
                  <a:blip r:embed="rId10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61" y="2234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79" name="Picture 707"/>
                  <p:cNvPicPr>
                    <a:picLocks noChangeAspect="1" noChangeArrowheads="1"/>
                  </p:cNvPicPr>
                  <p:nvPr/>
                </p:nvPicPr>
                <p:blipFill>
                  <a:blip r:embed="rId10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3" y="2225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80" name="Picture 708"/>
                  <p:cNvPicPr>
                    <a:picLocks noChangeAspect="1" noChangeArrowheads="1"/>
                  </p:cNvPicPr>
                  <p:nvPr/>
                </p:nvPicPr>
                <p:blipFill>
                  <a:blip r:embed="rId11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26" y="2216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81" name="Picture 709"/>
                  <p:cNvPicPr>
                    <a:picLocks noChangeAspect="1" noChangeArrowheads="1"/>
                  </p:cNvPicPr>
                  <p:nvPr/>
                </p:nvPicPr>
                <p:blipFill>
                  <a:blip r:embed="rId11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17" y="2213"/>
                    <a:ext cx="17" cy="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82" name="Picture 710"/>
                  <p:cNvPicPr>
                    <a:picLocks noChangeAspect="1" noChangeArrowheads="1"/>
                  </p:cNvPicPr>
                  <p:nvPr/>
                </p:nvPicPr>
                <p:blipFill>
                  <a:blip r:embed="rId11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79" y="2289"/>
                    <a:ext cx="18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83" name="Picture 711"/>
                  <p:cNvPicPr>
                    <a:picLocks noChangeAspect="1" noChangeArrowheads="1"/>
                  </p:cNvPicPr>
                  <p:nvPr/>
                </p:nvPicPr>
                <p:blipFill>
                  <a:blip r:embed="rId11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61" y="2284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84" name="Picture 712"/>
                  <p:cNvPicPr>
                    <a:picLocks noChangeAspect="1" noChangeArrowheads="1"/>
                  </p:cNvPicPr>
                  <p:nvPr/>
                </p:nvPicPr>
                <p:blipFill>
                  <a:blip r:embed="rId11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3" y="2275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85" name="Picture 713"/>
                  <p:cNvPicPr>
                    <a:picLocks noChangeAspect="1" noChangeArrowheads="1"/>
                  </p:cNvPicPr>
                  <p:nvPr/>
                </p:nvPicPr>
                <p:blipFill>
                  <a:blip r:embed="rId11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26" y="2267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86" name="Picture 714"/>
                  <p:cNvPicPr>
                    <a:picLocks noChangeAspect="1" noChangeArrowheads="1"/>
                  </p:cNvPicPr>
                  <p:nvPr/>
                </p:nvPicPr>
                <p:blipFill>
                  <a:blip r:embed="rId11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17" y="2264"/>
                    <a:ext cx="17" cy="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87" name="Picture 715"/>
                  <p:cNvPicPr>
                    <a:picLocks noChangeAspect="1" noChangeArrowheads="1"/>
                  </p:cNvPicPr>
                  <p:nvPr/>
                </p:nvPicPr>
                <p:blipFill>
                  <a:blip r:embed="rId11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61" y="2334"/>
                    <a:ext cx="24" cy="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88" name="Picture 716"/>
                  <p:cNvPicPr>
                    <a:picLocks noChangeAspect="1" noChangeArrowheads="1"/>
                  </p:cNvPicPr>
                  <p:nvPr/>
                </p:nvPicPr>
                <p:blipFill>
                  <a:blip r:embed="rId11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3" y="2326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89" name="Picture 717"/>
                  <p:cNvPicPr>
                    <a:picLocks noChangeAspect="1" noChangeArrowheads="1"/>
                  </p:cNvPicPr>
                  <p:nvPr/>
                </p:nvPicPr>
                <p:blipFill>
                  <a:blip r:embed="rId11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26" y="2317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90" name="Picture 718"/>
                  <p:cNvPicPr>
                    <a:picLocks noChangeAspect="1" noChangeArrowheads="1"/>
                  </p:cNvPicPr>
                  <p:nvPr/>
                </p:nvPicPr>
                <p:blipFill>
                  <a:blip r:embed="rId12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17" y="2314"/>
                    <a:ext cx="17" cy="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91" name="Picture 719"/>
                  <p:cNvPicPr>
                    <a:picLocks noChangeAspect="1" noChangeArrowheads="1"/>
                  </p:cNvPicPr>
                  <p:nvPr/>
                </p:nvPicPr>
                <p:blipFill>
                  <a:blip r:embed="rId12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61" y="2385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92" name="Picture 720"/>
                  <p:cNvPicPr>
                    <a:picLocks noChangeAspect="1" noChangeArrowheads="1"/>
                  </p:cNvPicPr>
                  <p:nvPr/>
                </p:nvPicPr>
                <p:blipFill>
                  <a:blip r:embed="rId12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3" y="2376"/>
                    <a:ext cx="24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93" name="Picture 721"/>
                  <p:cNvPicPr>
                    <a:picLocks noChangeAspect="1" noChangeArrowheads="1"/>
                  </p:cNvPicPr>
                  <p:nvPr/>
                </p:nvPicPr>
                <p:blipFill>
                  <a:blip r:embed="rId12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26" y="2368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794" name="Picture 722"/>
                  <p:cNvPicPr>
                    <a:picLocks noChangeAspect="1" noChangeArrowheads="1"/>
                  </p:cNvPicPr>
                  <p:nvPr/>
                </p:nvPicPr>
                <p:blipFill>
                  <a:blip r:embed="rId12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08" y="2359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640" name="Freeform 723"/>
                  <p:cNvSpPr>
                    <a:spLocks/>
                  </p:cNvSpPr>
                  <p:nvPr/>
                </p:nvSpPr>
                <p:spPr bwMode="auto">
                  <a:xfrm>
                    <a:off x="4104" y="1872"/>
                    <a:ext cx="12" cy="75"/>
                  </a:xfrm>
                  <a:custGeom>
                    <a:avLst/>
                    <a:gdLst>
                      <a:gd name="T0" fmla="*/ 3 w 6"/>
                      <a:gd name="T1" fmla="*/ 38 h 38"/>
                      <a:gd name="T2" fmla="*/ 0 w 6"/>
                      <a:gd name="T3" fmla="*/ 35 h 38"/>
                      <a:gd name="T4" fmla="*/ 0 w 6"/>
                      <a:gd name="T5" fmla="*/ 3 h 38"/>
                      <a:gd name="T6" fmla="*/ 3 w 6"/>
                      <a:gd name="T7" fmla="*/ 0 h 38"/>
                      <a:gd name="T8" fmla="*/ 6 w 6"/>
                      <a:gd name="T9" fmla="*/ 3 h 38"/>
                      <a:gd name="T10" fmla="*/ 6 w 6"/>
                      <a:gd name="T11" fmla="*/ 35 h 38"/>
                      <a:gd name="T12" fmla="*/ 3 w 6"/>
                      <a:gd name="T13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38">
                        <a:moveTo>
                          <a:pt x="3" y="38"/>
                        </a:moveTo>
                        <a:cubicBezTo>
                          <a:pt x="2" y="38"/>
                          <a:pt x="0" y="37"/>
                          <a:pt x="0" y="35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5" y="0"/>
                          <a:pt x="6" y="1"/>
                          <a:pt x="6" y="3"/>
                        </a:cubicBezTo>
                        <a:cubicBezTo>
                          <a:pt x="6" y="35"/>
                          <a:pt x="6" y="35"/>
                          <a:pt x="6" y="35"/>
                        </a:cubicBezTo>
                        <a:cubicBezTo>
                          <a:pt x="6" y="37"/>
                          <a:pt x="5" y="38"/>
                          <a:pt x="3" y="38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41" name="Freeform 724"/>
                  <p:cNvSpPr>
                    <a:spLocks/>
                  </p:cNvSpPr>
                  <p:nvPr/>
                </p:nvSpPr>
                <p:spPr bwMode="auto">
                  <a:xfrm>
                    <a:off x="4059" y="1851"/>
                    <a:ext cx="12" cy="76"/>
                  </a:xfrm>
                  <a:custGeom>
                    <a:avLst/>
                    <a:gdLst>
                      <a:gd name="T0" fmla="*/ 3 w 6"/>
                      <a:gd name="T1" fmla="*/ 39 h 39"/>
                      <a:gd name="T2" fmla="*/ 0 w 6"/>
                      <a:gd name="T3" fmla="*/ 36 h 39"/>
                      <a:gd name="T4" fmla="*/ 0 w 6"/>
                      <a:gd name="T5" fmla="*/ 3 h 39"/>
                      <a:gd name="T6" fmla="*/ 3 w 6"/>
                      <a:gd name="T7" fmla="*/ 0 h 39"/>
                      <a:gd name="T8" fmla="*/ 6 w 6"/>
                      <a:gd name="T9" fmla="*/ 3 h 39"/>
                      <a:gd name="T10" fmla="*/ 6 w 6"/>
                      <a:gd name="T11" fmla="*/ 36 h 39"/>
                      <a:gd name="T12" fmla="*/ 3 w 6"/>
                      <a:gd name="T13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39">
                        <a:moveTo>
                          <a:pt x="3" y="39"/>
                        </a:moveTo>
                        <a:cubicBezTo>
                          <a:pt x="2" y="39"/>
                          <a:pt x="0" y="37"/>
                          <a:pt x="0" y="36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2" y="0"/>
                          <a:pt x="3" y="0"/>
                        </a:cubicBezTo>
                        <a:cubicBezTo>
                          <a:pt x="5" y="0"/>
                          <a:pt x="6" y="2"/>
                          <a:pt x="6" y="3"/>
                        </a:cubicBezTo>
                        <a:cubicBezTo>
                          <a:pt x="6" y="36"/>
                          <a:pt x="6" y="36"/>
                          <a:pt x="6" y="36"/>
                        </a:cubicBezTo>
                        <a:cubicBezTo>
                          <a:pt x="6" y="37"/>
                          <a:pt x="5" y="39"/>
                          <a:pt x="3" y="39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42" name="Freeform 725"/>
                  <p:cNvSpPr>
                    <a:spLocks/>
                  </p:cNvSpPr>
                  <p:nvPr/>
                </p:nvSpPr>
                <p:spPr bwMode="auto">
                  <a:xfrm>
                    <a:off x="4063" y="1896"/>
                    <a:ext cx="51" cy="27"/>
                  </a:xfrm>
                  <a:custGeom>
                    <a:avLst/>
                    <a:gdLst>
                      <a:gd name="T0" fmla="*/ 26 w 26"/>
                      <a:gd name="T1" fmla="*/ 1 h 14"/>
                      <a:gd name="T2" fmla="*/ 23 w 26"/>
                      <a:gd name="T3" fmla="*/ 0 h 14"/>
                      <a:gd name="T4" fmla="*/ 2 w 26"/>
                      <a:gd name="T5" fmla="*/ 10 h 14"/>
                      <a:gd name="T6" fmla="*/ 0 w 26"/>
                      <a:gd name="T7" fmla="*/ 14 h 14"/>
                      <a:gd name="T8" fmla="*/ 25 w 26"/>
                      <a:gd name="T9" fmla="*/ 3 h 14"/>
                      <a:gd name="T10" fmla="*/ 26 w 26"/>
                      <a:gd name="T11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6" h="14">
                        <a:moveTo>
                          <a:pt x="26" y="1"/>
                        </a:moveTo>
                        <a:cubicBezTo>
                          <a:pt x="25" y="0"/>
                          <a:pt x="24" y="0"/>
                          <a:pt x="23" y="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25" y="3"/>
                          <a:pt x="25" y="3"/>
                          <a:pt x="25" y="3"/>
                        </a:cubicBezTo>
                        <a:cubicBezTo>
                          <a:pt x="26" y="3"/>
                          <a:pt x="26" y="2"/>
                          <a:pt x="26" y="1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43" name="Freeform 726"/>
                  <p:cNvSpPr>
                    <a:spLocks/>
                  </p:cNvSpPr>
                  <p:nvPr/>
                </p:nvSpPr>
                <p:spPr bwMode="auto">
                  <a:xfrm>
                    <a:off x="4065" y="1868"/>
                    <a:ext cx="49" cy="73"/>
                  </a:xfrm>
                  <a:custGeom>
                    <a:avLst/>
                    <a:gdLst>
                      <a:gd name="T0" fmla="*/ 24 w 25"/>
                      <a:gd name="T1" fmla="*/ 34 h 37"/>
                      <a:gd name="T2" fmla="*/ 1 w 25"/>
                      <a:gd name="T3" fmla="*/ 0 h 37"/>
                      <a:gd name="T4" fmla="*/ 0 w 25"/>
                      <a:gd name="T5" fmla="*/ 5 h 37"/>
                      <a:gd name="T6" fmla="*/ 21 w 25"/>
                      <a:gd name="T7" fmla="*/ 36 h 37"/>
                      <a:gd name="T8" fmla="*/ 23 w 25"/>
                      <a:gd name="T9" fmla="*/ 37 h 37"/>
                      <a:gd name="T10" fmla="*/ 24 w 25"/>
                      <a:gd name="T11" fmla="*/ 36 h 37"/>
                      <a:gd name="T12" fmla="*/ 24 w 25"/>
                      <a:gd name="T13" fmla="*/ 34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5" h="37">
                        <a:moveTo>
                          <a:pt x="24" y="34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1" y="36"/>
                          <a:pt x="21" y="36"/>
                          <a:pt x="21" y="36"/>
                        </a:cubicBezTo>
                        <a:cubicBezTo>
                          <a:pt x="21" y="37"/>
                          <a:pt x="22" y="37"/>
                          <a:pt x="23" y="37"/>
                        </a:cubicBezTo>
                        <a:cubicBezTo>
                          <a:pt x="24" y="36"/>
                          <a:pt x="24" y="36"/>
                          <a:pt x="24" y="36"/>
                        </a:cubicBezTo>
                        <a:cubicBezTo>
                          <a:pt x="24" y="36"/>
                          <a:pt x="25" y="35"/>
                          <a:pt x="24" y="34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44" name="Freeform 727"/>
                  <p:cNvSpPr>
                    <a:spLocks/>
                  </p:cNvSpPr>
                  <p:nvPr/>
                </p:nvSpPr>
                <p:spPr bwMode="auto">
                  <a:xfrm>
                    <a:off x="4106" y="1872"/>
                    <a:ext cx="10" cy="75"/>
                  </a:xfrm>
                  <a:custGeom>
                    <a:avLst/>
                    <a:gdLst>
                      <a:gd name="T0" fmla="*/ 2 w 5"/>
                      <a:gd name="T1" fmla="*/ 38 h 38"/>
                      <a:gd name="T2" fmla="*/ 0 w 5"/>
                      <a:gd name="T3" fmla="*/ 35 h 38"/>
                      <a:gd name="T4" fmla="*/ 0 w 5"/>
                      <a:gd name="T5" fmla="*/ 3 h 38"/>
                      <a:gd name="T6" fmla="*/ 2 w 5"/>
                      <a:gd name="T7" fmla="*/ 0 h 38"/>
                      <a:gd name="T8" fmla="*/ 5 w 5"/>
                      <a:gd name="T9" fmla="*/ 3 h 38"/>
                      <a:gd name="T10" fmla="*/ 5 w 5"/>
                      <a:gd name="T11" fmla="*/ 35 h 38"/>
                      <a:gd name="T12" fmla="*/ 2 w 5"/>
                      <a:gd name="T13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38">
                        <a:moveTo>
                          <a:pt x="2" y="38"/>
                        </a:moveTo>
                        <a:cubicBezTo>
                          <a:pt x="1" y="38"/>
                          <a:pt x="0" y="37"/>
                          <a:pt x="0" y="35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4" y="0"/>
                          <a:pt x="5" y="1"/>
                          <a:pt x="5" y="3"/>
                        </a:cubicBezTo>
                        <a:cubicBezTo>
                          <a:pt x="5" y="35"/>
                          <a:pt x="5" y="35"/>
                          <a:pt x="5" y="35"/>
                        </a:cubicBezTo>
                        <a:cubicBezTo>
                          <a:pt x="5" y="37"/>
                          <a:pt x="4" y="38"/>
                          <a:pt x="2" y="38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45" name="Freeform 728"/>
                  <p:cNvSpPr>
                    <a:spLocks/>
                  </p:cNvSpPr>
                  <p:nvPr/>
                </p:nvSpPr>
                <p:spPr bwMode="auto">
                  <a:xfrm>
                    <a:off x="4238" y="1823"/>
                    <a:ext cx="9" cy="77"/>
                  </a:xfrm>
                  <a:custGeom>
                    <a:avLst/>
                    <a:gdLst>
                      <a:gd name="T0" fmla="*/ 2 w 5"/>
                      <a:gd name="T1" fmla="*/ 39 h 39"/>
                      <a:gd name="T2" fmla="*/ 0 w 5"/>
                      <a:gd name="T3" fmla="*/ 36 h 39"/>
                      <a:gd name="T4" fmla="*/ 0 w 5"/>
                      <a:gd name="T5" fmla="*/ 3 h 39"/>
                      <a:gd name="T6" fmla="*/ 2 w 5"/>
                      <a:gd name="T7" fmla="*/ 0 h 39"/>
                      <a:gd name="T8" fmla="*/ 5 w 5"/>
                      <a:gd name="T9" fmla="*/ 3 h 39"/>
                      <a:gd name="T10" fmla="*/ 5 w 5"/>
                      <a:gd name="T11" fmla="*/ 36 h 39"/>
                      <a:gd name="T12" fmla="*/ 2 w 5"/>
                      <a:gd name="T13" fmla="*/ 39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39">
                        <a:moveTo>
                          <a:pt x="2" y="39"/>
                        </a:moveTo>
                        <a:cubicBezTo>
                          <a:pt x="1" y="39"/>
                          <a:pt x="0" y="37"/>
                          <a:pt x="0" y="36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1" y="0"/>
                          <a:pt x="2" y="0"/>
                        </a:cubicBezTo>
                        <a:cubicBezTo>
                          <a:pt x="4" y="0"/>
                          <a:pt x="5" y="2"/>
                          <a:pt x="5" y="3"/>
                        </a:cubicBezTo>
                        <a:cubicBezTo>
                          <a:pt x="5" y="36"/>
                          <a:pt x="5" y="36"/>
                          <a:pt x="5" y="36"/>
                        </a:cubicBezTo>
                        <a:cubicBezTo>
                          <a:pt x="5" y="37"/>
                          <a:pt x="4" y="39"/>
                          <a:pt x="2" y="39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46" name="Freeform 729"/>
                  <p:cNvSpPr>
                    <a:spLocks/>
                  </p:cNvSpPr>
                  <p:nvPr/>
                </p:nvSpPr>
                <p:spPr bwMode="auto">
                  <a:xfrm>
                    <a:off x="4291" y="1807"/>
                    <a:ext cx="11" cy="75"/>
                  </a:xfrm>
                  <a:custGeom>
                    <a:avLst/>
                    <a:gdLst>
                      <a:gd name="T0" fmla="*/ 3 w 6"/>
                      <a:gd name="T1" fmla="*/ 38 h 38"/>
                      <a:gd name="T2" fmla="*/ 0 w 6"/>
                      <a:gd name="T3" fmla="*/ 35 h 38"/>
                      <a:gd name="T4" fmla="*/ 0 w 6"/>
                      <a:gd name="T5" fmla="*/ 2 h 38"/>
                      <a:gd name="T6" fmla="*/ 3 w 6"/>
                      <a:gd name="T7" fmla="*/ 0 h 38"/>
                      <a:gd name="T8" fmla="*/ 6 w 6"/>
                      <a:gd name="T9" fmla="*/ 2 h 38"/>
                      <a:gd name="T10" fmla="*/ 6 w 6"/>
                      <a:gd name="T11" fmla="*/ 35 h 38"/>
                      <a:gd name="T12" fmla="*/ 3 w 6"/>
                      <a:gd name="T13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38">
                        <a:moveTo>
                          <a:pt x="3" y="38"/>
                        </a:moveTo>
                        <a:cubicBezTo>
                          <a:pt x="1" y="38"/>
                          <a:pt x="0" y="37"/>
                          <a:pt x="0" y="35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4" y="0"/>
                          <a:pt x="6" y="1"/>
                          <a:pt x="6" y="2"/>
                        </a:cubicBezTo>
                        <a:cubicBezTo>
                          <a:pt x="6" y="35"/>
                          <a:pt x="6" y="35"/>
                          <a:pt x="6" y="35"/>
                        </a:cubicBezTo>
                        <a:cubicBezTo>
                          <a:pt x="6" y="37"/>
                          <a:pt x="4" y="38"/>
                          <a:pt x="3" y="38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47" name="Freeform 730"/>
                  <p:cNvSpPr>
                    <a:spLocks/>
                  </p:cNvSpPr>
                  <p:nvPr/>
                </p:nvSpPr>
                <p:spPr bwMode="auto">
                  <a:xfrm>
                    <a:off x="4177" y="1847"/>
                    <a:ext cx="12" cy="74"/>
                  </a:xfrm>
                  <a:custGeom>
                    <a:avLst/>
                    <a:gdLst>
                      <a:gd name="T0" fmla="*/ 3 w 6"/>
                      <a:gd name="T1" fmla="*/ 38 h 38"/>
                      <a:gd name="T2" fmla="*/ 0 w 6"/>
                      <a:gd name="T3" fmla="*/ 35 h 38"/>
                      <a:gd name="T4" fmla="*/ 0 w 6"/>
                      <a:gd name="T5" fmla="*/ 3 h 38"/>
                      <a:gd name="T6" fmla="*/ 3 w 6"/>
                      <a:gd name="T7" fmla="*/ 0 h 38"/>
                      <a:gd name="T8" fmla="*/ 6 w 6"/>
                      <a:gd name="T9" fmla="*/ 3 h 38"/>
                      <a:gd name="T10" fmla="*/ 6 w 6"/>
                      <a:gd name="T11" fmla="*/ 35 h 38"/>
                      <a:gd name="T12" fmla="*/ 3 w 6"/>
                      <a:gd name="T13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38">
                        <a:moveTo>
                          <a:pt x="3" y="38"/>
                        </a:moveTo>
                        <a:cubicBezTo>
                          <a:pt x="2" y="38"/>
                          <a:pt x="0" y="37"/>
                          <a:pt x="0" y="35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5" y="0"/>
                          <a:pt x="6" y="1"/>
                          <a:pt x="6" y="3"/>
                        </a:cubicBezTo>
                        <a:cubicBezTo>
                          <a:pt x="6" y="35"/>
                          <a:pt x="6" y="35"/>
                          <a:pt x="6" y="35"/>
                        </a:cubicBezTo>
                        <a:cubicBezTo>
                          <a:pt x="6" y="37"/>
                          <a:pt x="5" y="38"/>
                          <a:pt x="3" y="38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48" name="Freeform 731"/>
                  <p:cNvSpPr>
                    <a:spLocks/>
                  </p:cNvSpPr>
                  <p:nvPr/>
                </p:nvSpPr>
                <p:spPr bwMode="auto">
                  <a:xfrm>
                    <a:off x="4106" y="1847"/>
                    <a:ext cx="194" cy="72"/>
                  </a:xfrm>
                  <a:custGeom>
                    <a:avLst/>
                    <a:gdLst>
                      <a:gd name="T0" fmla="*/ 40 w 99"/>
                      <a:gd name="T1" fmla="*/ 37 h 37"/>
                      <a:gd name="T2" fmla="*/ 2 w 99"/>
                      <a:gd name="T3" fmla="*/ 28 h 37"/>
                      <a:gd name="T4" fmla="*/ 0 w 99"/>
                      <a:gd name="T5" fmla="*/ 26 h 37"/>
                      <a:gd name="T6" fmla="*/ 3 w 99"/>
                      <a:gd name="T7" fmla="*/ 25 h 37"/>
                      <a:gd name="T8" fmla="*/ 38 w 99"/>
                      <a:gd name="T9" fmla="*/ 33 h 37"/>
                      <a:gd name="T10" fmla="*/ 69 w 99"/>
                      <a:gd name="T11" fmla="*/ 0 h 37"/>
                      <a:gd name="T12" fmla="*/ 98 w 99"/>
                      <a:gd name="T13" fmla="*/ 10 h 37"/>
                      <a:gd name="T14" fmla="*/ 99 w 99"/>
                      <a:gd name="T15" fmla="*/ 13 h 37"/>
                      <a:gd name="T16" fmla="*/ 96 w 99"/>
                      <a:gd name="T17" fmla="*/ 14 h 37"/>
                      <a:gd name="T18" fmla="*/ 70 w 99"/>
                      <a:gd name="T19" fmla="*/ 4 h 37"/>
                      <a:gd name="T20" fmla="*/ 40 w 99"/>
                      <a:gd name="T21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9" h="37">
                        <a:moveTo>
                          <a:pt x="40" y="37"/>
                        </a:moveTo>
                        <a:cubicBezTo>
                          <a:pt x="2" y="28"/>
                          <a:pt x="2" y="28"/>
                          <a:pt x="2" y="28"/>
                        </a:cubicBezTo>
                        <a:cubicBezTo>
                          <a:pt x="1" y="28"/>
                          <a:pt x="0" y="27"/>
                          <a:pt x="0" y="26"/>
                        </a:cubicBezTo>
                        <a:cubicBezTo>
                          <a:pt x="1" y="25"/>
                          <a:pt x="2" y="25"/>
                          <a:pt x="3" y="25"/>
                        </a:cubicBezTo>
                        <a:cubicBezTo>
                          <a:pt x="38" y="33"/>
                          <a:pt x="38" y="33"/>
                          <a:pt x="38" y="33"/>
                        </a:cubicBezTo>
                        <a:cubicBezTo>
                          <a:pt x="69" y="0"/>
                          <a:pt x="69" y="0"/>
                          <a:pt x="69" y="0"/>
                        </a:cubicBezTo>
                        <a:cubicBezTo>
                          <a:pt x="98" y="10"/>
                          <a:pt x="98" y="10"/>
                          <a:pt x="98" y="10"/>
                        </a:cubicBezTo>
                        <a:cubicBezTo>
                          <a:pt x="99" y="11"/>
                          <a:pt x="99" y="12"/>
                          <a:pt x="99" y="13"/>
                        </a:cubicBezTo>
                        <a:cubicBezTo>
                          <a:pt x="98" y="14"/>
                          <a:pt x="97" y="14"/>
                          <a:pt x="96" y="14"/>
                        </a:cubicBezTo>
                        <a:cubicBezTo>
                          <a:pt x="70" y="4"/>
                          <a:pt x="70" y="4"/>
                          <a:pt x="70" y="4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49" name="Freeform 732"/>
                  <p:cNvSpPr>
                    <a:spLocks/>
                  </p:cNvSpPr>
                  <p:nvPr/>
                </p:nvSpPr>
                <p:spPr bwMode="auto">
                  <a:xfrm>
                    <a:off x="4108" y="1829"/>
                    <a:ext cx="192" cy="112"/>
                  </a:xfrm>
                  <a:custGeom>
                    <a:avLst/>
                    <a:gdLst>
                      <a:gd name="T0" fmla="*/ 2 w 98"/>
                      <a:gd name="T1" fmla="*/ 57 h 57"/>
                      <a:gd name="T2" fmla="*/ 1 w 98"/>
                      <a:gd name="T3" fmla="*/ 56 h 57"/>
                      <a:gd name="T4" fmla="*/ 1 w 98"/>
                      <a:gd name="T5" fmla="*/ 54 h 57"/>
                      <a:gd name="T6" fmla="*/ 38 w 98"/>
                      <a:gd name="T7" fmla="*/ 21 h 57"/>
                      <a:gd name="T8" fmla="*/ 68 w 98"/>
                      <a:gd name="T9" fmla="*/ 29 h 57"/>
                      <a:gd name="T10" fmla="*/ 94 w 98"/>
                      <a:gd name="T11" fmla="*/ 1 h 57"/>
                      <a:gd name="T12" fmla="*/ 97 w 98"/>
                      <a:gd name="T13" fmla="*/ 0 h 57"/>
                      <a:gd name="T14" fmla="*/ 97 w 98"/>
                      <a:gd name="T15" fmla="*/ 3 h 57"/>
                      <a:gd name="T16" fmla="*/ 69 w 98"/>
                      <a:gd name="T17" fmla="*/ 34 h 57"/>
                      <a:gd name="T18" fmla="*/ 39 w 98"/>
                      <a:gd name="T19" fmla="*/ 25 h 57"/>
                      <a:gd name="T20" fmla="*/ 3 w 98"/>
                      <a:gd name="T21" fmla="*/ 56 h 57"/>
                      <a:gd name="T22" fmla="*/ 2 w 98"/>
                      <a:gd name="T23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8" h="57">
                        <a:moveTo>
                          <a:pt x="2" y="57"/>
                        </a:moveTo>
                        <a:cubicBezTo>
                          <a:pt x="2" y="57"/>
                          <a:pt x="1" y="57"/>
                          <a:pt x="1" y="56"/>
                        </a:cubicBezTo>
                        <a:cubicBezTo>
                          <a:pt x="0" y="55"/>
                          <a:pt x="0" y="54"/>
                          <a:pt x="1" y="54"/>
                        </a:cubicBezTo>
                        <a:cubicBezTo>
                          <a:pt x="38" y="21"/>
                          <a:pt x="38" y="21"/>
                          <a:pt x="38" y="21"/>
                        </a:cubicBezTo>
                        <a:cubicBezTo>
                          <a:pt x="68" y="29"/>
                          <a:pt x="68" y="29"/>
                          <a:pt x="68" y="29"/>
                        </a:cubicBezTo>
                        <a:cubicBezTo>
                          <a:pt x="94" y="1"/>
                          <a:pt x="94" y="1"/>
                          <a:pt x="94" y="1"/>
                        </a:cubicBezTo>
                        <a:cubicBezTo>
                          <a:pt x="95" y="0"/>
                          <a:pt x="96" y="0"/>
                          <a:pt x="97" y="0"/>
                        </a:cubicBezTo>
                        <a:cubicBezTo>
                          <a:pt x="97" y="1"/>
                          <a:pt x="98" y="2"/>
                          <a:pt x="97" y="3"/>
                        </a:cubicBezTo>
                        <a:cubicBezTo>
                          <a:pt x="69" y="34"/>
                          <a:pt x="69" y="34"/>
                          <a:pt x="69" y="34"/>
                        </a:cubicBezTo>
                        <a:cubicBezTo>
                          <a:pt x="39" y="25"/>
                          <a:pt x="39" y="25"/>
                          <a:pt x="39" y="25"/>
                        </a:cubicBezTo>
                        <a:cubicBezTo>
                          <a:pt x="3" y="56"/>
                          <a:pt x="3" y="56"/>
                          <a:pt x="3" y="56"/>
                        </a:cubicBezTo>
                        <a:cubicBezTo>
                          <a:pt x="3" y="57"/>
                          <a:pt x="3" y="57"/>
                          <a:pt x="2" y="57"/>
                        </a:cubicBezTo>
                        <a:close/>
                      </a:path>
                    </a:pathLst>
                  </a:custGeom>
                  <a:solidFill>
                    <a:srgbClr val="9999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50" name="Freeform 733"/>
                  <p:cNvSpPr>
                    <a:spLocks/>
                  </p:cNvSpPr>
                  <p:nvPr/>
                </p:nvSpPr>
                <p:spPr bwMode="auto">
                  <a:xfrm>
                    <a:off x="4112" y="1658"/>
                    <a:ext cx="224" cy="253"/>
                  </a:xfrm>
                  <a:custGeom>
                    <a:avLst/>
                    <a:gdLst>
                      <a:gd name="T0" fmla="*/ 224 w 224"/>
                      <a:gd name="T1" fmla="*/ 163 h 253"/>
                      <a:gd name="T2" fmla="*/ 0 w 224"/>
                      <a:gd name="T3" fmla="*/ 253 h 253"/>
                      <a:gd name="T4" fmla="*/ 0 w 224"/>
                      <a:gd name="T5" fmla="*/ 90 h 253"/>
                      <a:gd name="T6" fmla="*/ 224 w 224"/>
                      <a:gd name="T7" fmla="*/ 0 h 253"/>
                      <a:gd name="T8" fmla="*/ 224 w 224"/>
                      <a:gd name="T9" fmla="*/ 163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4" h="253">
                        <a:moveTo>
                          <a:pt x="224" y="163"/>
                        </a:moveTo>
                        <a:lnTo>
                          <a:pt x="0" y="253"/>
                        </a:lnTo>
                        <a:lnTo>
                          <a:pt x="0" y="90"/>
                        </a:lnTo>
                        <a:lnTo>
                          <a:pt x="224" y="0"/>
                        </a:lnTo>
                        <a:lnTo>
                          <a:pt x="224" y="163"/>
                        </a:ln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3806" name="Picture 734"/>
                  <p:cNvPicPr>
                    <a:picLocks noChangeAspect="1" noChangeArrowheads="1"/>
                  </p:cNvPicPr>
                  <p:nvPr/>
                </p:nvPicPr>
                <p:blipFill>
                  <a:blip r:embed="rId12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706"/>
                    <a:ext cx="89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651" name="Freeform 735"/>
                  <p:cNvSpPr>
                    <a:spLocks/>
                  </p:cNvSpPr>
                  <p:nvPr/>
                </p:nvSpPr>
                <p:spPr bwMode="auto">
                  <a:xfrm>
                    <a:off x="4039" y="1623"/>
                    <a:ext cx="297" cy="125"/>
                  </a:xfrm>
                  <a:custGeom>
                    <a:avLst/>
                    <a:gdLst>
                      <a:gd name="T0" fmla="*/ 226 w 297"/>
                      <a:gd name="T1" fmla="*/ 0 h 125"/>
                      <a:gd name="T2" fmla="*/ 297 w 297"/>
                      <a:gd name="T3" fmla="*/ 35 h 125"/>
                      <a:gd name="T4" fmla="*/ 73 w 297"/>
                      <a:gd name="T5" fmla="*/ 125 h 125"/>
                      <a:gd name="T6" fmla="*/ 0 w 297"/>
                      <a:gd name="T7" fmla="*/ 90 h 125"/>
                      <a:gd name="T8" fmla="*/ 226 w 297"/>
                      <a:gd name="T9" fmla="*/ 0 h 1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7" h="125">
                        <a:moveTo>
                          <a:pt x="226" y="0"/>
                        </a:moveTo>
                        <a:lnTo>
                          <a:pt x="297" y="35"/>
                        </a:lnTo>
                        <a:lnTo>
                          <a:pt x="73" y="125"/>
                        </a:lnTo>
                        <a:lnTo>
                          <a:pt x="0" y="90"/>
                        </a:lnTo>
                        <a:lnTo>
                          <a:pt x="22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52" name="Freeform 736"/>
                  <p:cNvSpPr>
                    <a:spLocks/>
                  </p:cNvSpPr>
                  <p:nvPr/>
                </p:nvSpPr>
                <p:spPr bwMode="auto">
                  <a:xfrm>
                    <a:off x="3606" y="1913"/>
                    <a:ext cx="371" cy="171"/>
                  </a:xfrm>
                  <a:custGeom>
                    <a:avLst/>
                    <a:gdLst>
                      <a:gd name="T0" fmla="*/ 371 w 371"/>
                      <a:gd name="T1" fmla="*/ 93 h 171"/>
                      <a:gd name="T2" fmla="*/ 206 w 371"/>
                      <a:gd name="T3" fmla="*/ 0 h 171"/>
                      <a:gd name="T4" fmla="*/ 0 w 371"/>
                      <a:gd name="T5" fmla="*/ 77 h 171"/>
                      <a:gd name="T6" fmla="*/ 165 w 371"/>
                      <a:gd name="T7" fmla="*/ 171 h 171"/>
                      <a:gd name="T8" fmla="*/ 371 w 371"/>
                      <a:gd name="T9" fmla="*/ 93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1" h="171">
                        <a:moveTo>
                          <a:pt x="371" y="93"/>
                        </a:moveTo>
                        <a:lnTo>
                          <a:pt x="206" y="0"/>
                        </a:lnTo>
                        <a:lnTo>
                          <a:pt x="0" y="77"/>
                        </a:lnTo>
                        <a:lnTo>
                          <a:pt x="165" y="171"/>
                        </a:lnTo>
                        <a:lnTo>
                          <a:pt x="371" y="9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53" name="Freeform 737"/>
                  <p:cNvSpPr>
                    <a:spLocks/>
                  </p:cNvSpPr>
                  <p:nvPr/>
                </p:nvSpPr>
                <p:spPr bwMode="auto">
                  <a:xfrm>
                    <a:off x="3606" y="1913"/>
                    <a:ext cx="371" cy="171"/>
                  </a:xfrm>
                  <a:custGeom>
                    <a:avLst/>
                    <a:gdLst>
                      <a:gd name="T0" fmla="*/ 371 w 371"/>
                      <a:gd name="T1" fmla="*/ 93 h 171"/>
                      <a:gd name="T2" fmla="*/ 206 w 371"/>
                      <a:gd name="T3" fmla="*/ 0 h 171"/>
                      <a:gd name="T4" fmla="*/ 0 w 371"/>
                      <a:gd name="T5" fmla="*/ 77 h 171"/>
                      <a:gd name="T6" fmla="*/ 165 w 371"/>
                      <a:gd name="T7" fmla="*/ 171 h 171"/>
                      <a:gd name="T8" fmla="*/ 371 w 371"/>
                      <a:gd name="T9" fmla="*/ 93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1" h="171">
                        <a:moveTo>
                          <a:pt x="371" y="93"/>
                        </a:moveTo>
                        <a:lnTo>
                          <a:pt x="206" y="0"/>
                        </a:lnTo>
                        <a:lnTo>
                          <a:pt x="0" y="77"/>
                        </a:lnTo>
                        <a:lnTo>
                          <a:pt x="165" y="171"/>
                        </a:lnTo>
                        <a:lnTo>
                          <a:pt x="371" y="93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54" name="Freeform 738"/>
                  <p:cNvSpPr>
                    <a:spLocks/>
                  </p:cNvSpPr>
                  <p:nvPr/>
                </p:nvSpPr>
                <p:spPr bwMode="auto">
                  <a:xfrm>
                    <a:off x="3659" y="1607"/>
                    <a:ext cx="112" cy="491"/>
                  </a:xfrm>
                  <a:custGeom>
                    <a:avLst/>
                    <a:gdLst>
                      <a:gd name="T0" fmla="*/ 112 w 112"/>
                      <a:gd name="T1" fmla="*/ 491 h 491"/>
                      <a:gd name="T2" fmla="*/ 0 w 112"/>
                      <a:gd name="T3" fmla="*/ 426 h 491"/>
                      <a:gd name="T4" fmla="*/ 0 w 112"/>
                      <a:gd name="T5" fmla="*/ 0 h 491"/>
                      <a:gd name="T6" fmla="*/ 112 w 112"/>
                      <a:gd name="T7" fmla="*/ 65 h 491"/>
                      <a:gd name="T8" fmla="*/ 112 w 112"/>
                      <a:gd name="T9" fmla="*/ 491 h 4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491">
                        <a:moveTo>
                          <a:pt x="112" y="491"/>
                        </a:moveTo>
                        <a:lnTo>
                          <a:pt x="0" y="426"/>
                        </a:lnTo>
                        <a:lnTo>
                          <a:pt x="0" y="0"/>
                        </a:lnTo>
                        <a:lnTo>
                          <a:pt x="112" y="65"/>
                        </a:lnTo>
                        <a:lnTo>
                          <a:pt x="112" y="491"/>
                        </a:lnTo>
                        <a:close/>
                      </a:path>
                    </a:pathLst>
                  </a:custGeom>
                  <a:solidFill>
                    <a:srgbClr val="EDED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55" name="Freeform 739"/>
                  <p:cNvSpPr>
                    <a:spLocks/>
                  </p:cNvSpPr>
                  <p:nvPr/>
                </p:nvSpPr>
                <p:spPr bwMode="auto">
                  <a:xfrm>
                    <a:off x="3659" y="1607"/>
                    <a:ext cx="112" cy="491"/>
                  </a:xfrm>
                  <a:custGeom>
                    <a:avLst/>
                    <a:gdLst>
                      <a:gd name="T0" fmla="*/ 112 w 112"/>
                      <a:gd name="T1" fmla="*/ 491 h 491"/>
                      <a:gd name="T2" fmla="*/ 0 w 112"/>
                      <a:gd name="T3" fmla="*/ 426 h 491"/>
                      <a:gd name="T4" fmla="*/ 0 w 112"/>
                      <a:gd name="T5" fmla="*/ 0 h 491"/>
                      <a:gd name="T6" fmla="*/ 112 w 112"/>
                      <a:gd name="T7" fmla="*/ 65 h 491"/>
                      <a:gd name="T8" fmla="*/ 112 w 112"/>
                      <a:gd name="T9" fmla="*/ 491 h 4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2" h="491">
                        <a:moveTo>
                          <a:pt x="112" y="491"/>
                        </a:moveTo>
                        <a:lnTo>
                          <a:pt x="0" y="426"/>
                        </a:lnTo>
                        <a:lnTo>
                          <a:pt x="0" y="0"/>
                        </a:lnTo>
                        <a:lnTo>
                          <a:pt x="112" y="65"/>
                        </a:lnTo>
                        <a:lnTo>
                          <a:pt x="112" y="491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56" name="Freeform 740"/>
                  <p:cNvSpPr>
                    <a:spLocks/>
                  </p:cNvSpPr>
                  <p:nvPr/>
                </p:nvSpPr>
                <p:spPr bwMode="auto">
                  <a:xfrm>
                    <a:off x="3659" y="1554"/>
                    <a:ext cx="253" cy="118"/>
                  </a:xfrm>
                  <a:custGeom>
                    <a:avLst/>
                    <a:gdLst>
                      <a:gd name="T0" fmla="*/ 253 w 253"/>
                      <a:gd name="T1" fmla="*/ 65 h 118"/>
                      <a:gd name="T2" fmla="*/ 139 w 253"/>
                      <a:gd name="T3" fmla="*/ 0 h 118"/>
                      <a:gd name="T4" fmla="*/ 0 w 253"/>
                      <a:gd name="T5" fmla="*/ 53 h 118"/>
                      <a:gd name="T6" fmla="*/ 112 w 253"/>
                      <a:gd name="T7" fmla="*/ 118 h 118"/>
                      <a:gd name="T8" fmla="*/ 253 w 253"/>
                      <a:gd name="T9" fmla="*/ 65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3" h="118">
                        <a:moveTo>
                          <a:pt x="253" y="65"/>
                        </a:moveTo>
                        <a:lnTo>
                          <a:pt x="139" y="0"/>
                        </a:lnTo>
                        <a:lnTo>
                          <a:pt x="0" y="53"/>
                        </a:lnTo>
                        <a:lnTo>
                          <a:pt x="112" y="118"/>
                        </a:lnTo>
                        <a:lnTo>
                          <a:pt x="253" y="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57" name="Freeform 741"/>
                  <p:cNvSpPr>
                    <a:spLocks/>
                  </p:cNvSpPr>
                  <p:nvPr/>
                </p:nvSpPr>
                <p:spPr bwMode="auto">
                  <a:xfrm>
                    <a:off x="3773" y="1619"/>
                    <a:ext cx="139" cy="479"/>
                  </a:xfrm>
                  <a:custGeom>
                    <a:avLst/>
                    <a:gdLst>
                      <a:gd name="T0" fmla="*/ 0 w 139"/>
                      <a:gd name="T1" fmla="*/ 479 h 479"/>
                      <a:gd name="T2" fmla="*/ 139 w 139"/>
                      <a:gd name="T3" fmla="*/ 426 h 479"/>
                      <a:gd name="T4" fmla="*/ 139 w 139"/>
                      <a:gd name="T5" fmla="*/ 0 h 479"/>
                      <a:gd name="T6" fmla="*/ 0 w 139"/>
                      <a:gd name="T7" fmla="*/ 53 h 479"/>
                      <a:gd name="T8" fmla="*/ 0 w 139"/>
                      <a:gd name="T9" fmla="*/ 479 h 4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9" h="479">
                        <a:moveTo>
                          <a:pt x="0" y="479"/>
                        </a:moveTo>
                        <a:lnTo>
                          <a:pt x="139" y="426"/>
                        </a:lnTo>
                        <a:lnTo>
                          <a:pt x="139" y="0"/>
                        </a:lnTo>
                        <a:lnTo>
                          <a:pt x="0" y="53"/>
                        </a:lnTo>
                        <a:lnTo>
                          <a:pt x="0" y="479"/>
                        </a:lnTo>
                        <a:close/>
                      </a:path>
                    </a:pathLst>
                  </a:custGeom>
                  <a:solidFill>
                    <a:srgbClr val="A8A8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58" name="Freeform 742"/>
                  <p:cNvSpPr>
                    <a:spLocks/>
                  </p:cNvSpPr>
                  <p:nvPr/>
                </p:nvSpPr>
                <p:spPr bwMode="auto">
                  <a:xfrm>
                    <a:off x="3773" y="1619"/>
                    <a:ext cx="139" cy="479"/>
                  </a:xfrm>
                  <a:custGeom>
                    <a:avLst/>
                    <a:gdLst>
                      <a:gd name="T0" fmla="*/ 0 w 139"/>
                      <a:gd name="T1" fmla="*/ 479 h 479"/>
                      <a:gd name="T2" fmla="*/ 139 w 139"/>
                      <a:gd name="T3" fmla="*/ 426 h 479"/>
                      <a:gd name="T4" fmla="*/ 139 w 139"/>
                      <a:gd name="T5" fmla="*/ 0 h 479"/>
                      <a:gd name="T6" fmla="*/ 0 w 139"/>
                      <a:gd name="T7" fmla="*/ 53 h 479"/>
                      <a:gd name="T8" fmla="*/ 0 w 139"/>
                      <a:gd name="T9" fmla="*/ 479 h 4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9" h="479">
                        <a:moveTo>
                          <a:pt x="0" y="479"/>
                        </a:moveTo>
                        <a:lnTo>
                          <a:pt x="139" y="426"/>
                        </a:lnTo>
                        <a:lnTo>
                          <a:pt x="139" y="0"/>
                        </a:lnTo>
                        <a:lnTo>
                          <a:pt x="0" y="53"/>
                        </a:lnTo>
                        <a:lnTo>
                          <a:pt x="0" y="479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59" name="Freeform 743"/>
                  <p:cNvSpPr>
                    <a:spLocks/>
                  </p:cNvSpPr>
                  <p:nvPr/>
                </p:nvSpPr>
                <p:spPr bwMode="auto">
                  <a:xfrm>
                    <a:off x="3649" y="1819"/>
                    <a:ext cx="122" cy="336"/>
                  </a:xfrm>
                  <a:custGeom>
                    <a:avLst/>
                    <a:gdLst>
                      <a:gd name="T0" fmla="*/ 118 w 122"/>
                      <a:gd name="T1" fmla="*/ 120 h 336"/>
                      <a:gd name="T2" fmla="*/ 61 w 122"/>
                      <a:gd name="T3" fmla="*/ 0 h 336"/>
                      <a:gd name="T4" fmla="*/ 53 w 122"/>
                      <a:gd name="T5" fmla="*/ 0 h 336"/>
                      <a:gd name="T6" fmla="*/ 8 w 122"/>
                      <a:gd name="T7" fmla="*/ 47 h 336"/>
                      <a:gd name="T8" fmla="*/ 0 w 122"/>
                      <a:gd name="T9" fmla="*/ 55 h 336"/>
                      <a:gd name="T10" fmla="*/ 0 w 122"/>
                      <a:gd name="T11" fmla="*/ 257 h 336"/>
                      <a:gd name="T12" fmla="*/ 122 w 122"/>
                      <a:gd name="T13" fmla="*/ 336 h 336"/>
                      <a:gd name="T14" fmla="*/ 122 w 122"/>
                      <a:gd name="T15" fmla="*/ 128 h 336"/>
                      <a:gd name="T16" fmla="*/ 118 w 122"/>
                      <a:gd name="T17" fmla="*/ 120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2" h="336">
                        <a:moveTo>
                          <a:pt x="118" y="120"/>
                        </a:moveTo>
                        <a:lnTo>
                          <a:pt x="61" y="0"/>
                        </a:lnTo>
                        <a:lnTo>
                          <a:pt x="53" y="0"/>
                        </a:lnTo>
                        <a:lnTo>
                          <a:pt x="8" y="47"/>
                        </a:lnTo>
                        <a:lnTo>
                          <a:pt x="0" y="55"/>
                        </a:lnTo>
                        <a:lnTo>
                          <a:pt x="0" y="257"/>
                        </a:lnTo>
                        <a:lnTo>
                          <a:pt x="122" y="336"/>
                        </a:lnTo>
                        <a:lnTo>
                          <a:pt x="122" y="128"/>
                        </a:lnTo>
                        <a:lnTo>
                          <a:pt x="118" y="1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60" name="Freeform 744"/>
                  <p:cNvSpPr>
                    <a:spLocks/>
                  </p:cNvSpPr>
                  <p:nvPr/>
                </p:nvSpPr>
                <p:spPr bwMode="auto">
                  <a:xfrm>
                    <a:off x="3649" y="1819"/>
                    <a:ext cx="122" cy="336"/>
                  </a:xfrm>
                  <a:custGeom>
                    <a:avLst/>
                    <a:gdLst>
                      <a:gd name="T0" fmla="*/ 118 w 122"/>
                      <a:gd name="T1" fmla="*/ 120 h 336"/>
                      <a:gd name="T2" fmla="*/ 61 w 122"/>
                      <a:gd name="T3" fmla="*/ 0 h 336"/>
                      <a:gd name="T4" fmla="*/ 53 w 122"/>
                      <a:gd name="T5" fmla="*/ 0 h 336"/>
                      <a:gd name="T6" fmla="*/ 8 w 122"/>
                      <a:gd name="T7" fmla="*/ 47 h 336"/>
                      <a:gd name="T8" fmla="*/ 0 w 122"/>
                      <a:gd name="T9" fmla="*/ 55 h 336"/>
                      <a:gd name="T10" fmla="*/ 0 w 122"/>
                      <a:gd name="T11" fmla="*/ 257 h 336"/>
                      <a:gd name="T12" fmla="*/ 122 w 122"/>
                      <a:gd name="T13" fmla="*/ 336 h 336"/>
                      <a:gd name="T14" fmla="*/ 122 w 122"/>
                      <a:gd name="T15" fmla="*/ 128 h 336"/>
                      <a:gd name="T16" fmla="*/ 118 w 122"/>
                      <a:gd name="T17" fmla="*/ 120 h 3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2" h="336">
                        <a:moveTo>
                          <a:pt x="118" y="120"/>
                        </a:moveTo>
                        <a:lnTo>
                          <a:pt x="61" y="0"/>
                        </a:lnTo>
                        <a:lnTo>
                          <a:pt x="53" y="0"/>
                        </a:lnTo>
                        <a:lnTo>
                          <a:pt x="8" y="47"/>
                        </a:lnTo>
                        <a:lnTo>
                          <a:pt x="0" y="55"/>
                        </a:lnTo>
                        <a:lnTo>
                          <a:pt x="0" y="257"/>
                        </a:lnTo>
                        <a:lnTo>
                          <a:pt x="122" y="336"/>
                        </a:lnTo>
                        <a:lnTo>
                          <a:pt x="122" y="128"/>
                        </a:lnTo>
                        <a:lnTo>
                          <a:pt x="118" y="12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61" name="Freeform 745"/>
                  <p:cNvSpPr>
                    <a:spLocks/>
                  </p:cNvSpPr>
                  <p:nvPr/>
                </p:nvSpPr>
                <p:spPr bwMode="auto">
                  <a:xfrm>
                    <a:off x="3639" y="1819"/>
                    <a:ext cx="124" cy="338"/>
                  </a:xfrm>
                  <a:custGeom>
                    <a:avLst/>
                    <a:gdLst>
                      <a:gd name="T0" fmla="*/ 124 w 124"/>
                      <a:gd name="T1" fmla="*/ 128 h 338"/>
                      <a:gd name="T2" fmla="*/ 120 w 124"/>
                      <a:gd name="T3" fmla="*/ 122 h 338"/>
                      <a:gd name="T4" fmla="*/ 63 w 124"/>
                      <a:gd name="T5" fmla="*/ 0 h 338"/>
                      <a:gd name="T6" fmla="*/ 14 w 124"/>
                      <a:gd name="T7" fmla="*/ 51 h 338"/>
                      <a:gd name="T8" fmla="*/ 0 w 124"/>
                      <a:gd name="T9" fmla="*/ 65 h 338"/>
                      <a:gd name="T10" fmla="*/ 0 w 124"/>
                      <a:gd name="T11" fmla="*/ 257 h 338"/>
                      <a:gd name="T12" fmla="*/ 124 w 124"/>
                      <a:gd name="T13" fmla="*/ 338 h 338"/>
                      <a:gd name="T14" fmla="*/ 124 w 124"/>
                      <a:gd name="T15" fmla="*/ 128 h 338"/>
                      <a:gd name="T16" fmla="*/ 124 w 124"/>
                      <a:gd name="T17" fmla="*/ 128 h 338"/>
                      <a:gd name="T18" fmla="*/ 124 w 124"/>
                      <a:gd name="T19" fmla="*/ 128 h 3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4" h="338">
                        <a:moveTo>
                          <a:pt x="124" y="128"/>
                        </a:moveTo>
                        <a:lnTo>
                          <a:pt x="120" y="122"/>
                        </a:lnTo>
                        <a:lnTo>
                          <a:pt x="63" y="0"/>
                        </a:lnTo>
                        <a:lnTo>
                          <a:pt x="14" y="51"/>
                        </a:lnTo>
                        <a:lnTo>
                          <a:pt x="0" y="65"/>
                        </a:lnTo>
                        <a:lnTo>
                          <a:pt x="0" y="257"/>
                        </a:lnTo>
                        <a:lnTo>
                          <a:pt x="124" y="338"/>
                        </a:lnTo>
                        <a:lnTo>
                          <a:pt x="124" y="128"/>
                        </a:lnTo>
                        <a:lnTo>
                          <a:pt x="124" y="128"/>
                        </a:lnTo>
                        <a:lnTo>
                          <a:pt x="124" y="128"/>
                        </a:lnTo>
                        <a:close/>
                      </a:path>
                    </a:pathLst>
                  </a:custGeom>
                  <a:solidFill>
                    <a:srgbClr val="EDED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62" name="Freeform 746"/>
                  <p:cNvSpPr>
                    <a:spLocks/>
                  </p:cNvSpPr>
                  <p:nvPr/>
                </p:nvSpPr>
                <p:spPr bwMode="auto">
                  <a:xfrm>
                    <a:off x="3639" y="1819"/>
                    <a:ext cx="124" cy="338"/>
                  </a:xfrm>
                  <a:custGeom>
                    <a:avLst/>
                    <a:gdLst>
                      <a:gd name="T0" fmla="*/ 124 w 124"/>
                      <a:gd name="T1" fmla="*/ 128 h 338"/>
                      <a:gd name="T2" fmla="*/ 120 w 124"/>
                      <a:gd name="T3" fmla="*/ 122 h 338"/>
                      <a:gd name="T4" fmla="*/ 63 w 124"/>
                      <a:gd name="T5" fmla="*/ 0 h 338"/>
                      <a:gd name="T6" fmla="*/ 14 w 124"/>
                      <a:gd name="T7" fmla="*/ 51 h 338"/>
                      <a:gd name="T8" fmla="*/ 0 w 124"/>
                      <a:gd name="T9" fmla="*/ 65 h 338"/>
                      <a:gd name="T10" fmla="*/ 0 w 124"/>
                      <a:gd name="T11" fmla="*/ 257 h 338"/>
                      <a:gd name="T12" fmla="*/ 124 w 124"/>
                      <a:gd name="T13" fmla="*/ 338 h 338"/>
                      <a:gd name="T14" fmla="*/ 124 w 124"/>
                      <a:gd name="T15" fmla="*/ 128 h 338"/>
                      <a:gd name="T16" fmla="*/ 124 w 124"/>
                      <a:gd name="T17" fmla="*/ 128 h 338"/>
                      <a:gd name="T18" fmla="*/ 124 w 124"/>
                      <a:gd name="T19" fmla="*/ 128 h 3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24" h="338">
                        <a:moveTo>
                          <a:pt x="124" y="128"/>
                        </a:moveTo>
                        <a:lnTo>
                          <a:pt x="120" y="122"/>
                        </a:lnTo>
                        <a:lnTo>
                          <a:pt x="63" y="0"/>
                        </a:lnTo>
                        <a:lnTo>
                          <a:pt x="14" y="51"/>
                        </a:lnTo>
                        <a:lnTo>
                          <a:pt x="0" y="65"/>
                        </a:lnTo>
                        <a:lnTo>
                          <a:pt x="0" y="257"/>
                        </a:lnTo>
                        <a:lnTo>
                          <a:pt x="124" y="338"/>
                        </a:lnTo>
                        <a:lnTo>
                          <a:pt x="124" y="128"/>
                        </a:lnTo>
                        <a:lnTo>
                          <a:pt x="124" y="128"/>
                        </a:lnTo>
                        <a:lnTo>
                          <a:pt x="124" y="128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63" name="Freeform 747"/>
                  <p:cNvSpPr>
                    <a:spLocks/>
                  </p:cNvSpPr>
                  <p:nvPr/>
                </p:nvSpPr>
                <p:spPr bwMode="auto">
                  <a:xfrm>
                    <a:off x="3641" y="1880"/>
                    <a:ext cx="124" cy="304"/>
                  </a:xfrm>
                  <a:custGeom>
                    <a:avLst/>
                    <a:gdLst>
                      <a:gd name="T0" fmla="*/ 118 w 124"/>
                      <a:gd name="T1" fmla="*/ 120 h 304"/>
                      <a:gd name="T2" fmla="*/ 61 w 124"/>
                      <a:gd name="T3" fmla="*/ 0 h 304"/>
                      <a:gd name="T4" fmla="*/ 53 w 124"/>
                      <a:gd name="T5" fmla="*/ 0 h 304"/>
                      <a:gd name="T6" fmla="*/ 8 w 124"/>
                      <a:gd name="T7" fmla="*/ 47 h 304"/>
                      <a:gd name="T8" fmla="*/ 0 w 124"/>
                      <a:gd name="T9" fmla="*/ 55 h 304"/>
                      <a:gd name="T10" fmla="*/ 0 w 124"/>
                      <a:gd name="T11" fmla="*/ 224 h 304"/>
                      <a:gd name="T12" fmla="*/ 124 w 124"/>
                      <a:gd name="T13" fmla="*/ 304 h 304"/>
                      <a:gd name="T14" fmla="*/ 124 w 124"/>
                      <a:gd name="T15" fmla="*/ 128 h 304"/>
                      <a:gd name="T16" fmla="*/ 118 w 124"/>
                      <a:gd name="T17" fmla="*/ 120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4" h="304">
                        <a:moveTo>
                          <a:pt x="118" y="120"/>
                        </a:moveTo>
                        <a:lnTo>
                          <a:pt x="61" y="0"/>
                        </a:lnTo>
                        <a:lnTo>
                          <a:pt x="53" y="0"/>
                        </a:lnTo>
                        <a:lnTo>
                          <a:pt x="8" y="47"/>
                        </a:lnTo>
                        <a:lnTo>
                          <a:pt x="0" y="55"/>
                        </a:lnTo>
                        <a:lnTo>
                          <a:pt x="0" y="224"/>
                        </a:lnTo>
                        <a:lnTo>
                          <a:pt x="124" y="304"/>
                        </a:lnTo>
                        <a:lnTo>
                          <a:pt x="124" y="128"/>
                        </a:lnTo>
                        <a:lnTo>
                          <a:pt x="118" y="1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64" name="Freeform 748"/>
                  <p:cNvSpPr>
                    <a:spLocks/>
                  </p:cNvSpPr>
                  <p:nvPr/>
                </p:nvSpPr>
                <p:spPr bwMode="auto">
                  <a:xfrm>
                    <a:off x="3641" y="1880"/>
                    <a:ext cx="124" cy="304"/>
                  </a:xfrm>
                  <a:custGeom>
                    <a:avLst/>
                    <a:gdLst>
                      <a:gd name="T0" fmla="*/ 118 w 124"/>
                      <a:gd name="T1" fmla="*/ 120 h 304"/>
                      <a:gd name="T2" fmla="*/ 61 w 124"/>
                      <a:gd name="T3" fmla="*/ 0 h 304"/>
                      <a:gd name="T4" fmla="*/ 53 w 124"/>
                      <a:gd name="T5" fmla="*/ 0 h 304"/>
                      <a:gd name="T6" fmla="*/ 8 w 124"/>
                      <a:gd name="T7" fmla="*/ 47 h 304"/>
                      <a:gd name="T8" fmla="*/ 0 w 124"/>
                      <a:gd name="T9" fmla="*/ 55 h 304"/>
                      <a:gd name="T10" fmla="*/ 0 w 124"/>
                      <a:gd name="T11" fmla="*/ 224 h 304"/>
                      <a:gd name="T12" fmla="*/ 124 w 124"/>
                      <a:gd name="T13" fmla="*/ 304 h 304"/>
                      <a:gd name="T14" fmla="*/ 124 w 124"/>
                      <a:gd name="T15" fmla="*/ 128 h 304"/>
                      <a:gd name="T16" fmla="*/ 118 w 124"/>
                      <a:gd name="T17" fmla="*/ 120 h 3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4" h="304">
                        <a:moveTo>
                          <a:pt x="118" y="120"/>
                        </a:moveTo>
                        <a:lnTo>
                          <a:pt x="61" y="0"/>
                        </a:lnTo>
                        <a:lnTo>
                          <a:pt x="53" y="0"/>
                        </a:lnTo>
                        <a:lnTo>
                          <a:pt x="8" y="47"/>
                        </a:lnTo>
                        <a:lnTo>
                          <a:pt x="0" y="55"/>
                        </a:lnTo>
                        <a:lnTo>
                          <a:pt x="0" y="224"/>
                        </a:lnTo>
                        <a:lnTo>
                          <a:pt x="124" y="304"/>
                        </a:lnTo>
                        <a:lnTo>
                          <a:pt x="124" y="128"/>
                        </a:lnTo>
                        <a:lnTo>
                          <a:pt x="118" y="12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65" name="Freeform 749"/>
                  <p:cNvSpPr>
                    <a:spLocks/>
                  </p:cNvSpPr>
                  <p:nvPr/>
                </p:nvSpPr>
                <p:spPr bwMode="auto">
                  <a:xfrm>
                    <a:off x="3631" y="1880"/>
                    <a:ext cx="124" cy="306"/>
                  </a:xfrm>
                  <a:custGeom>
                    <a:avLst/>
                    <a:gdLst>
                      <a:gd name="T0" fmla="*/ 124 w 124"/>
                      <a:gd name="T1" fmla="*/ 128 h 306"/>
                      <a:gd name="T2" fmla="*/ 120 w 124"/>
                      <a:gd name="T3" fmla="*/ 122 h 306"/>
                      <a:gd name="T4" fmla="*/ 63 w 124"/>
                      <a:gd name="T5" fmla="*/ 0 h 306"/>
                      <a:gd name="T6" fmla="*/ 14 w 124"/>
                      <a:gd name="T7" fmla="*/ 51 h 306"/>
                      <a:gd name="T8" fmla="*/ 0 w 124"/>
                      <a:gd name="T9" fmla="*/ 65 h 306"/>
                      <a:gd name="T10" fmla="*/ 0 w 124"/>
                      <a:gd name="T11" fmla="*/ 226 h 306"/>
                      <a:gd name="T12" fmla="*/ 124 w 124"/>
                      <a:gd name="T13" fmla="*/ 306 h 306"/>
                      <a:gd name="T14" fmla="*/ 124 w 124"/>
                      <a:gd name="T15" fmla="*/ 128 h 3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4" h="306">
                        <a:moveTo>
                          <a:pt x="124" y="128"/>
                        </a:moveTo>
                        <a:lnTo>
                          <a:pt x="120" y="122"/>
                        </a:lnTo>
                        <a:lnTo>
                          <a:pt x="63" y="0"/>
                        </a:lnTo>
                        <a:lnTo>
                          <a:pt x="14" y="51"/>
                        </a:lnTo>
                        <a:lnTo>
                          <a:pt x="0" y="65"/>
                        </a:lnTo>
                        <a:lnTo>
                          <a:pt x="0" y="226"/>
                        </a:lnTo>
                        <a:lnTo>
                          <a:pt x="124" y="306"/>
                        </a:lnTo>
                        <a:lnTo>
                          <a:pt x="124" y="128"/>
                        </a:lnTo>
                        <a:close/>
                      </a:path>
                    </a:pathLst>
                  </a:custGeom>
                  <a:solidFill>
                    <a:srgbClr val="EDED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66" name="Freeform 750"/>
                  <p:cNvSpPr>
                    <a:spLocks/>
                  </p:cNvSpPr>
                  <p:nvPr/>
                </p:nvSpPr>
                <p:spPr bwMode="auto">
                  <a:xfrm>
                    <a:off x="3631" y="1880"/>
                    <a:ext cx="124" cy="306"/>
                  </a:xfrm>
                  <a:custGeom>
                    <a:avLst/>
                    <a:gdLst>
                      <a:gd name="T0" fmla="*/ 124 w 124"/>
                      <a:gd name="T1" fmla="*/ 128 h 306"/>
                      <a:gd name="T2" fmla="*/ 120 w 124"/>
                      <a:gd name="T3" fmla="*/ 122 h 306"/>
                      <a:gd name="T4" fmla="*/ 63 w 124"/>
                      <a:gd name="T5" fmla="*/ 0 h 306"/>
                      <a:gd name="T6" fmla="*/ 14 w 124"/>
                      <a:gd name="T7" fmla="*/ 51 h 306"/>
                      <a:gd name="T8" fmla="*/ 0 w 124"/>
                      <a:gd name="T9" fmla="*/ 65 h 306"/>
                      <a:gd name="T10" fmla="*/ 0 w 124"/>
                      <a:gd name="T11" fmla="*/ 226 h 306"/>
                      <a:gd name="T12" fmla="*/ 124 w 124"/>
                      <a:gd name="T13" fmla="*/ 306 h 306"/>
                      <a:gd name="T14" fmla="*/ 124 w 124"/>
                      <a:gd name="T15" fmla="*/ 128 h 3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4" h="306">
                        <a:moveTo>
                          <a:pt x="124" y="128"/>
                        </a:moveTo>
                        <a:lnTo>
                          <a:pt x="120" y="122"/>
                        </a:lnTo>
                        <a:lnTo>
                          <a:pt x="63" y="0"/>
                        </a:lnTo>
                        <a:lnTo>
                          <a:pt x="14" y="51"/>
                        </a:lnTo>
                        <a:lnTo>
                          <a:pt x="0" y="65"/>
                        </a:lnTo>
                        <a:lnTo>
                          <a:pt x="0" y="226"/>
                        </a:lnTo>
                        <a:lnTo>
                          <a:pt x="124" y="306"/>
                        </a:lnTo>
                        <a:lnTo>
                          <a:pt x="124" y="128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67" name="Freeform 751"/>
                  <p:cNvSpPr>
                    <a:spLocks/>
                  </p:cNvSpPr>
                  <p:nvPr/>
                </p:nvSpPr>
                <p:spPr bwMode="auto">
                  <a:xfrm>
                    <a:off x="3631" y="1943"/>
                    <a:ext cx="120" cy="114"/>
                  </a:xfrm>
                  <a:custGeom>
                    <a:avLst/>
                    <a:gdLst>
                      <a:gd name="T0" fmla="*/ 120 w 120"/>
                      <a:gd name="T1" fmla="*/ 114 h 114"/>
                      <a:gd name="T2" fmla="*/ 65 w 120"/>
                      <a:gd name="T3" fmla="*/ 0 h 114"/>
                      <a:gd name="T4" fmla="*/ 55 w 120"/>
                      <a:gd name="T5" fmla="*/ 0 h 114"/>
                      <a:gd name="T6" fmla="*/ 0 w 120"/>
                      <a:gd name="T7" fmla="*/ 57 h 114"/>
                      <a:gd name="T8" fmla="*/ 110 w 120"/>
                      <a:gd name="T9" fmla="*/ 114 h 114"/>
                      <a:gd name="T10" fmla="*/ 120 w 120"/>
                      <a:gd name="T11" fmla="*/ 114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0" h="114">
                        <a:moveTo>
                          <a:pt x="120" y="114"/>
                        </a:moveTo>
                        <a:lnTo>
                          <a:pt x="65" y="0"/>
                        </a:lnTo>
                        <a:lnTo>
                          <a:pt x="55" y="0"/>
                        </a:lnTo>
                        <a:lnTo>
                          <a:pt x="0" y="57"/>
                        </a:lnTo>
                        <a:lnTo>
                          <a:pt x="110" y="114"/>
                        </a:lnTo>
                        <a:lnTo>
                          <a:pt x="120" y="1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68" name="Freeform 752"/>
                  <p:cNvSpPr>
                    <a:spLocks/>
                  </p:cNvSpPr>
                  <p:nvPr/>
                </p:nvSpPr>
                <p:spPr bwMode="auto">
                  <a:xfrm>
                    <a:off x="3631" y="1943"/>
                    <a:ext cx="120" cy="114"/>
                  </a:xfrm>
                  <a:custGeom>
                    <a:avLst/>
                    <a:gdLst>
                      <a:gd name="T0" fmla="*/ 120 w 120"/>
                      <a:gd name="T1" fmla="*/ 114 h 114"/>
                      <a:gd name="T2" fmla="*/ 65 w 120"/>
                      <a:gd name="T3" fmla="*/ 0 h 114"/>
                      <a:gd name="T4" fmla="*/ 55 w 120"/>
                      <a:gd name="T5" fmla="*/ 0 h 114"/>
                      <a:gd name="T6" fmla="*/ 0 w 120"/>
                      <a:gd name="T7" fmla="*/ 57 h 114"/>
                      <a:gd name="T8" fmla="*/ 110 w 120"/>
                      <a:gd name="T9" fmla="*/ 114 h 114"/>
                      <a:gd name="T10" fmla="*/ 120 w 120"/>
                      <a:gd name="T11" fmla="*/ 114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0" h="114">
                        <a:moveTo>
                          <a:pt x="120" y="114"/>
                        </a:moveTo>
                        <a:lnTo>
                          <a:pt x="65" y="0"/>
                        </a:lnTo>
                        <a:lnTo>
                          <a:pt x="55" y="0"/>
                        </a:lnTo>
                        <a:lnTo>
                          <a:pt x="0" y="57"/>
                        </a:lnTo>
                        <a:lnTo>
                          <a:pt x="110" y="114"/>
                        </a:lnTo>
                        <a:lnTo>
                          <a:pt x="120" y="11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69" name="Freeform 753"/>
                  <p:cNvSpPr>
                    <a:spLocks/>
                  </p:cNvSpPr>
                  <p:nvPr/>
                </p:nvSpPr>
                <p:spPr bwMode="auto">
                  <a:xfrm>
                    <a:off x="3631" y="1943"/>
                    <a:ext cx="110" cy="114"/>
                  </a:xfrm>
                  <a:custGeom>
                    <a:avLst/>
                    <a:gdLst>
                      <a:gd name="T0" fmla="*/ 0 w 110"/>
                      <a:gd name="T1" fmla="*/ 57 h 114"/>
                      <a:gd name="T2" fmla="*/ 55 w 110"/>
                      <a:gd name="T3" fmla="*/ 0 h 114"/>
                      <a:gd name="T4" fmla="*/ 110 w 110"/>
                      <a:gd name="T5" fmla="*/ 114 h 114"/>
                      <a:gd name="T6" fmla="*/ 0 w 110"/>
                      <a:gd name="T7" fmla="*/ 5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0" h="114">
                        <a:moveTo>
                          <a:pt x="0" y="57"/>
                        </a:moveTo>
                        <a:lnTo>
                          <a:pt x="55" y="0"/>
                        </a:lnTo>
                        <a:lnTo>
                          <a:pt x="110" y="114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EDED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70" name="Freeform 754"/>
                  <p:cNvSpPr>
                    <a:spLocks/>
                  </p:cNvSpPr>
                  <p:nvPr/>
                </p:nvSpPr>
                <p:spPr bwMode="auto">
                  <a:xfrm>
                    <a:off x="3631" y="1943"/>
                    <a:ext cx="110" cy="114"/>
                  </a:xfrm>
                  <a:custGeom>
                    <a:avLst/>
                    <a:gdLst>
                      <a:gd name="T0" fmla="*/ 0 w 110"/>
                      <a:gd name="T1" fmla="*/ 57 h 114"/>
                      <a:gd name="T2" fmla="*/ 55 w 110"/>
                      <a:gd name="T3" fmla="*/ 0 h 114"/>
                      <a:gd name="T4" fmla="*/ 110 w 110"/>
                      <a:gd name="T5" fmla="*/ 114 h 114"/>
                      <a:gd name="T6" fmla="*/ 0 w 110"/>
                      <a:gd name="T7" fmla="*/ 57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0" h="114">
                        <a:moveTo>
                          <a:pt x="0" y="57"/>
                        </a:moveTo>
                        <a:lnTo>
                          <a:pt x="55" y="0"/>
                        </a:lnTo>
                        <a:lnTo>
                          <a:pt x="110" y="114"/>
                        </a:lnTo>
                        <a:lnTo>
                          <a:pt x="0" y="57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71" name="Freeform 755"/>
                  <p:cNvSpPr>
                    <a:spLocks/>
                  </p:cNvSpPr>
                  <p:nvPr/>
                </p:nvSpPr>
                <p:spPr bwMode="auto">
                  <a:xfrm>
                    <a:off x="3657" y="1980"/>
                    <a:ext cx="51" cy="51"/>
                  </a:xfrm>
                  <a:custGeom>
                    <a:avLst/>
                    <a:gdLst>
                      <a:gd name="T0" fmla="*/ 25 w 51"/>
                      <a:gd name="T1" fmla="*/ 0 h 51"/>
                      <a:gd name="T2" fmla="*/ 0 w 51"/>
                      <a:gd name="T3" fmla="*/ 26 h 51"/>
                      <a:gd name="T4" fmla="*/ 51 w 51"/>
                      <a:gd name="T5" fmla="*/ 51 h 51"/>
                      <a:gd name="T6" fmla="*/ 25 w 51"/>
                      <a:gd name="T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1" h="51">
                        <a:moveTo>
                          <a:pt x="25" y="0"/>
                        </a:moveTo>
                        <a:lnTo>
                          <a:pt x="0" y="26"/>
                        </a:lnTo>
                        <a:lnTo>
                          <a:pt x="51" y="5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72" name="Freeform 756"/>
                  <p:cNvSpPr>
                    <a:spLocks/>
                  </p:cNvSpPr>
                  <p:nvPr/>
                </p:nvSpPr>
                <p:spPr bwMode="auto">
                  <a:xfrm>
                    <a:off x="3657" y="1980"/>
                    <a:ext cx="51" cy="51"/>
                  </a:xfrm>
                  <a:custGeom>
                    <a:avLst/>
                    <a:gdLst>
                      <a:gd name="T0" fmla="*/ 25 w 51"/>
                      <a:gd name="T1" fmla="*/ 0 h 51"/>
                      <a:gd name="T2" fmla="*/ 0 w 51"/>
                      <a:gd name="T3" fmla="*/ 26 h 51"/>
                      <a:gd name="T4" fmla="*/ 51 w 51"/>
                      <a:gd name="T5" fmla="*/ 51 h 51"/>
                      <a:gd name="T6" fmla="*/ 25 w 51"/>
                      <a:gd name="T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1" h="51">
                        <a:moveTo>
                          <a:pt x="25" y="0"/>
                        </a:moveTo>
                        <a:lnTo>
                          <a:pt x="0" y="26"/>
                        </a:lnTo>
                        <a:lnTo>
                          <a:pt x="51" y="5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73" name="Freeform 757"/>
                  <p:cNvSpPr>
                    <a:spLocks/>
                  </p:cNvSpPr>
                  <p:nvPr/>
                </p:nvSpPr>
                <p:spPr bwMode="auto">
                  <a:xfrm>
                    <a:off x="3771" y="1825"/>
                    <a:ext cx="153" cy="330"/>
                  </a:xfrm>
                  <a:custGeom>
                    <a:avLst/>
                    <a:gdLst>
                      <a:gd name="T0" fmla="*/ 6 w 153"/>
                      <a:gd name="T1" fmla="*/ 114 h 330"/>
                      <a:gd name="T2" fmla="*/ 76 w 153"/>
                      <a:gd name="T3" fmla="*/ 0 h 330"/>
                      <a:gd name="T4" fmla="*/ 88 w 153"/>
                      <a:gd name="T5" fmla="*/ 2 h 330"/>
                      <a:gd name="T6" fmla="*/ 143 w 153"/>
                      <a:gd name="T7" fmla="*/ 53 h 330"/>
                      <a:gd name="T8" fmla="*/ 153 w 153"/>
                      <a:gd name="T9" fmla="*/ 61 h 330"/>
                      <a:gd name="T10" fmla="*/ 153 w 153"/>
                      <a:gd name="T11" fmla="*/ 263 h 330"/>
                      <a:gd name="T12" fmla="*/ 0 w 153"/>
                      <a:gd name="T13" fmla="*/ 330 h 330"/>
                      <a:gd name="T14" fmla="*/ 0 w 153"/>
                      <a:gd name="T15" fmla="*/ 122 h 330"/>
                      <a:gd name="T16" fmla="*/ 6 w 153"/>
                      <a:gd name="T17" fmla="*/ 114 h 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3" h="330">
                        <a:moveTo>
                          <a:pt x="6" y="114"/>
                        </a:moveTo>
                        <a:lnTo>
                          <a:pt x="76" y="0"/>
                        </a:lnTo>
                        <a:lnTo>
                          <a:pt x="88" y="2"/>
                        </a:lnTo>
                        <a:lnTo>
                          <a:pt x="143" y="53"/>
                        </a:lnTo>
                        <a:lnTo>
                          <a:pt x="153" y="61"/>
                        </a:lnTo>
                        <a:lnTo>
                          <a:pt x="153" y="263"/>
                        </a:lnTo>
                        <a:lnTo>
                          <a:pt x="0" y="330"/>
                        </a:lnTo>
                        <a:lnTo>
                          <a:pt x="0" y="122"/>
                        </a:lnTo>
                        <a:lnTo>
                          <a:pt x="6" y="114"/>
                        </a:lnTo>
                        <a:close/>
                      </a:path>
                    </a:pathLst>
                  </a:custGeom>
                  <a:solidFill>
                    <a:srgbClr val="EDED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74" name="Freeform 758"/>
                  <p:cNvSpPr>
                    <a:spLocks/>
                  </p:cNvSpPr>
                  <p:nvPr/>
                </p:nvSpPr>
                <p:spPr bwMode="auto">
                  <a:xfrm>
                    <a:off x="3771" y="1825"/>
                    <a:ext cx="153" cy="330"/>
                  </a:xfrm>
                  <a:custGeom>
                    <a:avLst/>
                    <a:gdLst>
                      <a:gd name="T0" fmla="*/ 6 w 153"/>
                      <a:gd name="T1" fmla="*/ 114 h 330"/>
                      <a:gd name="T2" fmla="*/ 76 w 153"/>
                      <a:gd name="T3" fmla="*/ 0 h 330"/>
                      <a:gd name="T4" fmla="*/ 88 w 153"/>
                      <a:gd name="T5" fmla="*/ 2 h 330"/>
                      <a:gd name="T6" fmla="*/ 143 w 153"/>
                      <a:gd name="T7" fmla="*/ 53 h 330"/>
                      <a:gd name="T8" fmla="*/ 153 w 153"/>
                      <a:gd name="T9" fmla="*/ 61 h 330"/>
                      <a:gd name="T10" fmla="*/ 153 w 153"/>
                      <a:gd name="T11" fmla="*/ 263 h 330"/>
                      <a:gd name="T12" fmla="*/ 0 w 153"/>
                      <a:gd name="T13" fmla="*/ 330 h 330"/>
                      <a:gd name="T14" fmla="*/ 0 w 153"/>
                      <a:gd name="T15" fmla="*/ 122 h 330"/>
                      <a:gd name="T16" fmla="*/ 6 w 153"/>
                      <a:gd name="T17" fmla="*/ 114 h 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3" h="330">
                        <a:moveTo>
                          <a:pt x="6" y="114"/>
                        </a:moveTo>
                        <a:lnTo>
                          <a:pt x="76" y="0"/>
                        </a:lnTo>
                        <a:lnTo>
                          <a:pt x="88" y="2"/>
                        </a:lnTo>
                        <a:lnTo>
                          <a:pt x="143" y="53"/>
                        </a:lnTo>
                        <a:lnTo>
                          <a:pt x="153" y="61"/>
                        </a:lnTo>
                        <a:lnTo>
                          <a:pt x="153" y="263"/>
                        </a:lnTo>
                        <a:lnTo>
                          <a:pt x="0" y="330"/>
                        </a:lnTo>
                        <a:lnTo>
                          <a:pt x="0" y="122"/>
                        </a:lnTo>
                        <a:lnTo>
                          <a:pt x="6" y="11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75" name="Freeform 759"/>
                  <p:cNvSpPr>
                    <a:spLocks/>
                  </p:cNvSpPr>
                  <p:nvPr/>
                </p:nvSpPr>
                <p:spPr bwMode="auto">
                  <a:xfrm>
                    <a:off x="3782" y="1827"/>
                    <a:ext cx="154" cy="332"/>
                  </a:xfrm>
                  <a:custGeom>
                    <a:avLst/>
                    <a:gdLst>
                      <a:gd name="T0" fmla="*/ 0 w 154"/>
                      <a:gd name="T1" fmla="*/ 122 h 332"/>
                      <a:gd name="T2" fmla="*/ 4 w 154"/>
                      <a:gd name="T3" fmla="*/ 116 h 332"/>
                      <a:gd name="T4" fmla="*/ 77 w 154"/>
                      <a:gd name="T5" fmla="*/ 0 h 332"/>
                      <a:gd name="T6" fmla="*/ 138 w 154"/>
                      <a:gd name="T7" fmla="*/ 55 h 332"/>
                      <a:gd name="T8" fmla="*/ 154 w 154"/>
                      <a:gd name="T9" fmla="*/ 71 h 332"/>
                      <a:gd name="T10" fmla="*/ 154 w 154"/>
                      <a:gd name="T11" fmla="*/ 263 h 332"/>
                      <a:gd name="T12" fmla="*/ 0 w 154"/>
                      <a:gd name="T13" fmla="*/ 332 h 332"/>
                      <a:gd name="T14" fmla="*/ 0 w 154"/>
                      <a:gd name="T15" fmla="*/ 122 h 3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4" h="332">
                        <a:moveTo>
                          <a:pt x="0" y="122"/>
                        </a:moveTo>
                        <a:lnTo>
                          <a:pt x="4" y="116"/>
                        </a:lnTo>
                        <a:lnTo>
                          <a:pt x="77" y="0"/>
                        </a:lnTo>
                        <a:lnTo>
                          <a:pt x="138" y="55"/>
                        </a:lnTo>
                        <a:lnTo>
                          <a:pt x="154" y="71"/>
                        </a:lnTo>
                        <a:lnTo>
                          <a:pt x="154" y="263"/>
                        </a:lnTo>
                        <a:lnTo>
                          <a:pt x="0" y="332"/>
                        </a:lnTo>
                        <a:lnTo>
                          <a:pt x="0" y="122"/>
                        </a:lnTo>
                        <a:close/>
                      </a:path>
                    </a:pathLst>
                  </a:custGeom>
                  <a:solidFill>
                    <a:srgbClr val="A8A8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76" name="Freeform 760"/>
                  <p:cNvSpPr>
                    <a:spLocks/>
                  </p:cNvSpPr>
                  <p:nvPr/>
                </p:nvSpPr>
                <p:spPr bwMode="auto">
                  <a:xfrm>
                    <a:off x="3782" y="1827"/>
                    <a:ext cx="154" cy="332"/>
                  </a:xfrm>
                  <a:custGeom>
                    <a:avLst/>
                    <a:gdLst>
                      <a:gd name="T0" fmla="*/ 0 w 154"/>
                      <a:gd name="T1" fmla="*/ 122 h 332"/>
                      <a:gd name="T2" fmla="*/ 4 w 154"/>
                      <a:gd name="T3" fmla="*/ 116 h 332"/>
                      <a:gd name="T4" fmla="*/ 77 w 154"/>
                      <a:gd name="T5" fmla="*/ 0 h 332"/>
                      <a:gd name="T6" fmla="*/ 138 w 154"/>
                      <a:gd name="T7" fmla="*/ 55 h 332"/>
                      <a:gd name="T8" fmla="*/ 154 w 154"/>
                      <a:gd name="T9" fmla="*/ 71 h 332"/>
                      <a:gd name="T10" fmla="*/ 154 w 154"/>
                      <a:gd name="T11" fmla="*/ 263 h 332"/>
                      <a:gd name="T12" fmla="*/ 0 w 154"/>
                      <a:gd name="T13" fmla="*/ 332 h 332"/>
                      <a:gd name="T14" fmla="*/ 0 w 154"/>
                      <a:gd name="T15" fmla="*/ 122 h 3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4" h="332">
                        <a:moveTo>
                          <a:pt x="0" y="122"/>
                        </a:moveTo>
                        <a:lnTo>
                          <a:pt x="4" y="116"/>
                        </a:lnTo>
                        <a:lnTo>
                          <a:pt x="77" y="0"/>
                        </a:lnTo>
                        <a:lnTo>
                          <a:pt x="138" y="55"/>
                        </a:lnTo>
                        <a:lnTo>
                          <a:pt x="154" y="71"/>
                        </a:lnTo>
                        <a:lnTo>
                          <a:pt x="154" y="263"/>
                        </a:lnTo>
                        <a:lnTo>
                          <a:pt x="0" y="332"/>
                        </a:lnTo>
                        <a:lnTo>
                          <a:pt x="0" y="122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77" name="Freeform 761"/>
                  <p:cNvSpPr>
                    <a:spLocks/>
                  </p:cNvSpPr>
                  <p:nvPr/>
                </p:nvSpPr>
                <p:spPr bwMode="auto">
                  <a:xfrm>
                    <a:off x="3781" y="1888"/>
                    <a:ext cx="153" cy="296"/>
                  </a:xfrm>
                  <a:custGeom>
                    <a:avLst/>
                    <a:gdLst>
                      <a:gd name="T0" fmla="*/ 5 w 153"/>
                      <a:gd name="T1" fmla="*/ 112 h 296"/>
                      <a:gd name="T2" fmla="*/ 76 w 153"/>
                      <a:gd name="T3" fmla="*/ 0 h 296"/>
                      <a:gd name="T4" fmla="*/ 88 w 153"/>
                      <a:gd name="T5" fmla="*/ 0 h 296"/>
                      <a:gd name="T6" fmla="*/ 143 w 153"/>
                      <a:gd name="T7" fmla="*/ 51 h 296"/>
                      <a:gd name="T8" fmla="*/ 153 w 153"/>
                      <a:gd name="T9" fmla="*/ 61 h 296"/>
                      <a:gd name="T10" fmla="*/ 153 w 153"/>
                      <a:gd name="T11" fmla="*/ 230 h 296"/>
                      <a:gd name="T12" fmla="*/ 0 w 153"/>
                      <a:gd name="T13" fmla="*/ 296 h 296"/>
                      <a:gd name="T14" fmla="*/ 0 w 153"/>
                      <a:gd name="T15" fmla="*/ 120 h 296"/>
                      <a:gd name="T16" fmla="*/ 5 w 153"/>
                      <a:gd name="T17" fmla="*/ 112 h 2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3" h="296">
                        <a:moveTo>
                          <a:pt x="5" y="112"/>
                        </a:moveTo>
                        <a:lnTo>
                          <a:pt x="76" y="0"/>
                        </a:lnTo>
                        <a:lnTo>
                          <a:pt x="88" y="0"/>
                        </a:lnTo>
                        <a:lnTo>
                          <a:pt x="143" y="51"/>
                        </a:lnTo>
                        <a:lnTo>
                          <a:pt x="153" y="61"/>
                        </a:lnTo>
                        <a:lnTo>
                          <a:pt x="153" y="230"/>
                        </a:lnTo>
                        <a:lnTo>
                          <a:pt x="0" y="296"/>
                        </a:lnTo>
                        <a:lnTo>
                          <a:pt x="0" y="120"/>
                        </a:lnTo>
                        <a:lnTo>
                          <a:pt x="5" y="112"/>
                        </a:lnTo>
                        <a:close/>
                      </a:path>
                    </a:pathLst>
                  </a:custGeom>
                  <a:solidFill>
                    <a:srgbClr val="EDED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78" name="Freeform 762"/>
                  <p:cNvSpPr>
                    <a:spLocks/>
                  </p:cNvSpPr>
                  <p:nvPr/>
                </p:nvSpPr>
                <p:spPr bwMode="auto">
                  <a:xfrm>
                    <a:off x="3781" y="1888"/>
                    <a:ext cx="153" cy="296"/>
                  </a:xfrm>
                  <a:custGeom>
                    <a:avLst/>
                    <a:gdLst>
                      <a:gd name="T0" fmla="*/ 5 w 153"/>
                      <a:gd name="T1" fmla="*/ 112 h 296"/>
                      <a:gd name="T2" fmla="*/ 76 w 153"/>
                      <a:gd name="T3" fmla="*/ 0 h 296"/>
                      <a:gd name="T4" fmla="*/ 88 w 153"/>
                      <a:gd name="T5" fmla="*/ 0 h 296"/>
                      <a:gd name="T6" fmla="*/ 143 w 153"/>
                      <a:gd name="T7" fmla="*/ 51 h 296"/>
                      <a:gd name="T8" fmla="*/ 153 w 153"/>
                      <a:gd name="T9" fmla="*/ 61 h 296"/>
                      <a:gd name="T10" fmla="*/ 153 w 153"/>
                      <a:gd name="T11" fmla="*/ 230 h 296"/>
                      <a:gd name="T12" fmla="*/ 0 w 153"/>
                      <a:gd name="T13" fmla="*/ 296 h 296"/>
                      <a:gd name="T14" fmla="*/ 0 w 153"/>
                      <a:gd name="T15" fmla="*/ 120 h 296"/>
                      <a:gd name="T16" fmla="*/ 5 w 153"/>
                      <a:gd name="T17" fmla="*/ 112 h 2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3" h="296">
                        <a:moveTo>
                          <a:pt x="5" y="112"/>
                        </a:moveTo>
                        <a:lnTo>
                          <a:pt x="76" y="0"/>
                        </a:lnTo>
                        <a:lnTo>
                          <a:pt x="88" y="0"/>
                        </a:lnTo>
                        <a:lnTo>
                          <a:pt x="143" y="51"/>
                        </a:lnTo>
                        <a:lnTo>
                          <a:pt x="153" y="61"/>
                        </a:lnTo>
                        <a:lnTo>
                          <a:pt x="153" y="230"/>
                        </a:lnTo>
                        <a:lnTo>
                          <a:pt x="0" y="296"/>
                        </a:lnTo>
                        <a:lnTo>
                          <a:pt x="0" y="120"/>
                        </a:lnTo>
                        <a:lnTo>
                          <a:pt x="5" y="112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79" name="Freeform 763"/>
                  <p:cNvSpPr>
                    <a:spLocks/>
                  </p:cNvSpPr>
                  <p:nvPr/>
                </p:nvSpPr>
                <p:spPr bwMode="auto">
                  <a:xfrm>
                    <a:off x="3792" y="1888"/>
                    <a:ext cx="153" cy="300"/>
                  </a:xfrm>
                  <a:custGeom>
                    <a:avLst/>
                    <a:gdLst>
                      <a:gd name="T0" fmla="*/ 0 w 153"/>
                      <a:gd name="T1" fmla="*/ 122 h 300"/>
                      <a:gd name="T2" fmla="*/ 4 w 153"/>
                      <a:gd name="T3" fmla="*/ 116 h 300"/>
                      <a:gd name="T4" fmla="*/ 77 w 153"/>
                      <a:gd name="T5" fmla="*/ 0 h 300"/>
                      <a:gd name="T6" fmla="*/ 138 w 153"/>
                      <a:gd name="T7" fmla="*/ 57 h 300"/>
                      <a:gd name="T8" fmla="*/ 153 w 153"/>
                      <a:gd name="T9" fmla="*/ 71 h 300"/>
                      <a:gd name="T10" fmla="*/ 153 w 153"/>
                      <a:gd name="T11" fmla="*/ 231 h 300"/>
                      <a:gd name="T12" fmla="*/ 0 w 153"/>
                      <a:gd name="T13" fmla="*/ 300 h 300"/>
                      <a:gd name="T14" fmla="*/ 0 w 153"/>
                      <a:gd name="T15" fmla="*/ 122 h 300"/>
                      <a:gd name="T16" fmla="*/ 0 w 153"/>
                      <a:gd name="T17" fmla="*/ 122 h 300"/>
                      <a:gd name="T18" fmla="*/ 0 w 153"/>
                      <a:gd name="T19" fmla="*/ 122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3" h="300">
                        <a:moveTo>
                          <a:pt x="0" y="122"/>
                        </a:moveTo>
                        <a:lnTo>
                          <a:pt x="4" y="116"/>
                        </a:lnTo>
                        <a:lnTo>
                          <a:pt x="77" y="0"/>
                        </a:lnTo>
                        <a:lnTo>
                          <a:pt x="138" y="57"/>
                        </a:lnTo>
                        <a:lnTo>
                          <a:pt x="153" y="71"/>
                        </a:lnTo>
                        <a:lnTo>
                          <a:pt x="153" y="231"/>
                        </a:lnTo>
                        <a:lnTo>
                          <a:pt x="0" y="300"/>
                        </a:lnTo>
                        <a:lnTo>
                          <a:pt x="0" y="122"/>
                        </a:lnTo>
                        <a:lnTo>
                          <a:pt x="0" y="122"/>
                        </a:lnTo>
                        <a:lnTo>
                          <a:pt x="0" y="122"/>
                        </a:lnTo>
                        <a:close/>
                      </a:path>
                    </a:pathLst>
                  </a:custGeom>
                  <a:solidFill>
                    <a:srgbClr val="A8A8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80" name="Freeform 764"/>
                  <p:cNvSpPr>
                    <a:spLocks/>
                  </p:cNvSpPr>
                  <p:nvPr/>
                </p:nvSpPr>
                <p:spPr bwMode="auto">
                  <a:xfrm>
                    <a:off x="3792" y="1888"/>
                    <a:ext cx="153" cy="300"/>
                  </a:xfrm>
                  <a:custGeom>
                    <a:avLst/>
                    <a:gdLst>
                      <a:gd name="T0" fmla="*/ 0 w 153"/>
                      <a:gd name="T1" fmla="*/ 122 h 300"/>
                      <a:gd name="T2" fmla="*/ 4 w 153"/>
                      <a:gd name="T3" fmla="*/ 116 h 300"/>
                      <a:gd name="T4" fmla="*/ 77 w 153"/>
                      <a:gd name="T5" fmla="*/ 0 h 300"/>
                      <a:gd name="T6" fmla="*/ 138 w 153"/>
                      <a:gd name="T7" fmla="*/ 57 h 300"/>
                      <a:gd name="T8" fmla="*/ 153 w 153"/>
                      <a:gd name="T9" fmla="*/ 71 h 300"/>
                      <a:gd name="T10" fmla="*/ 153 w 153"/>
                      <a:gd name="T11" fmla="*/ 231 h 300"/>
                      <a:gd name="T12" fmla="*/ 0 w 153"/>
                      <a:gd name="T13" fmla="*/ 300 h 300"/>
                      <a:gd name="T14" fmla="*/ 0 w 153"/>
                      <a:gd name="T15" fmla="*/ 122 h 300"/>
                      <a:gd name="T16" fmla="*/ 0 w 153"/>
                      <a:gd name="T17" fmla="*/ 122 h 300"/>
                      <a:gd name="T18" fmla="*/ 0 w 153"/>
                      <a:gd name="T19" fmla="*/ 122 h 3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3" h="300">
                        <a:moveTo>
                          <a:pt x="0" y="122"/>
                        </a:moveTo>
                        <a:lnTo>
                          <a:pt x="4" y="116"/>
                        </a:lnTo>
                        <a:lnTo>
                          <a:pt x="77" y="0"/>
                        </a:lnTo>
                        <a:lnTo>
                          <a:pt x="138" y="57"/>
                        </a:lnTo>
                        <a:lnTo>
                          <a:pt x="153" y="71"/>
                        </a:lnTo>
                        <a:lnTo>
                          <a:pt x="153" y="231"/>
                        </a:lnTo>
                        <a:lnTo>
                          <a:pt x="0" y="300"/>
                        </a:lnTo>
                        <a:lnTo>
                          <a:pt x="0" y="122"/>
                        </a:lnTo>
                        <a:lnTo>
                          <a:pt x="0" y="122"/>
                        </a:lnTo>
                        <a:lnTo>
                          <a:pt x="0" y="122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81" name="Freeform 765"/>
                  <p:cNvSpPr>
                    <a:spLocks/>
                  </p:cNvSpPr>
                  <p:nvPr/>
                </p:nvSpPr>
                <p:spPr bwMode="auto">
                  <a:xfrm>
                    <a:off x="3798" y="1951"/>
                    <a:ext cx="147" cy="110"/>
                  </a:xfrm>
                  <a:custGeom>
                    <a:avLst/>
                    <a:gdLst>
                      <a:gd name="T0" fmla="*/ 0 w 147"/>
                      <a:gd name="T1" fmla="*/ 108 h 110"/>
                      <a:gd name="T2" fmla="*/ 69 w 147"/>
                      <a:gd name="T3" fmla="*/ 0 h 110"/>
                      <a:gd name="T4" fmla="*/ 79 w 147"/>
                      <a:gd name="T5" fmla="*/ 0 h 110"/>
                      <a:gd name="T6" fmla="*/ 147 w 147"/>
                      <a:gd name="T7" fmla="*/ 62 h 110"/>
                      <a:gd name="T8" fmla="*/ 10 w 147"/>
                      <a:gd name="T9" fmla="*/ 110 h 110"/>
                      <a:gd name="T10" fmla="*/ 0 w 147"/>
                      <a:gd name="T11" fmla="*/ 108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7" h="110">
                        <a:moveTo>
                          <a:pt x="0" y="108"/>
                        </a:moveTo>
                        <a:lnTo>
                          <a:pt x="69" y="0"/>
                        </a:lnTo>
                        <a:lnTo>
                          <a:pt x="79" y="0"/>
                        </a:lnTo>
                        <a:lnTo>
                          <a:pt x="147" y="62"/>
                        </a:lnTo>
                        <a:lnTo>
                          <a:pt x="10" y="110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solidFill>
                    <a:srgbClr val="EDED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82" name="Freeform 766"/>
                  <p:cNvSpPr>
                    <a:spLocks/>
                  </p:cNvSpPr>
                  <p:nvPr/>
                </p:nvSpPr>
                <p:spPr bwMode="auto">
                  <a:xfrm>
                    <a:off x="3798" y="1951"/>
                    <a:ext cx="147" cy="110"/>
                  </a:xfrm>
                  <a:custGeom>
                    <a:avLst/>
                    <a:gdLst>
                      <a:gd name="T0" fmla="*/ 0 w 147"/>
                      <a:gd name="T1" fmla="*/ 108 h 110"/>
                      <a:gd name="T2" fmla="*/ 69 w 147"/>
                      <a:gd name="T3" fmla="*/ 0 h 110"/>
                      <a:gd name="T4" fmla="*/ 79 w 147"/>
                      <a:gd name="T5" fmla="*/ 0 h 110"/>
                      <a:gd name="T6" fmla="*/ 147 w 147"/>
                      <a:gd name="T7" fmla="*/ 62 h 110"/>
                      <a:gd name="T8" fmla="*/ 10 w 147"/>
                      <a:gd name="T9" fmla="*/ 110 h 110"/>
                      <a:gd name="T10" fmla="*/ 0 w 147"/>
                      <a:gd name="T11" fmla="*/ 108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7" h="110">
                        <a:moveTo>
                          <a:pt x="0" y="108"/>
                        </a:moveTo>
                        <a:lnTo>
                          <a:pt x="69" y="0"/>
                        </a:lnTo>
                        <a:lnTo>
                          <a:pt x="79" y="0"/>
                        </a:lnTo>
                        <a:lnTo>
                          <a:pt x="147" y="62"/>
                        </a:lnTo>
                        <a:lnTo>
                          <a:pt x="10" y="110"/>
                        </a:lnTo>
                        <a:lnTo>
                          <a:pt x="0" y="108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83" name="Freeform 767"/>
                  <p:cNvSpPr>
                    <a:spLocks/>
                  </p:cNvSpPr>
                  <p:nvPr/>
                </p:nvSpPr>
                <p:spPr bwMode="auto">
                  <a:xfrm>
                    <a:off x="3808" y="1951"/>
                    <a:ext cx="137" cy="110"/>
                  </a:xfrm>
                  <a:custGeom>
                    <a:avLst/>
                    <a:gdLst>
                      <a:gd name="T0" fmla="*/ 137 w 137"/>
                      <a:gd name="T1" fmla="*/ 62 h 110"/>
                      <a:gd name="T2" fmla="*/ 69 w 137"/>
                      <a:gd name="T3" fmla="*/ 0 h 110"/>
                      <a:gd name="T4" fmla="*/ 0 w 137"/>
                      <a:gd name="T5" fmla="*/ 110 h 110"/>
                      <a:gd name="T6" fmla="*/ 137 w 137"/>
                      <a:gd name="T7" fmla="*/ 62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7" h="110">
                        <a:moveTo>
                          <a:pt x="137" y="62"/>
                        </a:moveTo>
                        <a:lnTo>
                          <a:pt x="69" y="0"/>
                        </a:lnTo>
                        <a:lnTo>
                          <a:pt x="0" y="110"/>
                        </a:lnTo>
                        <a:lnTo>
                          <a:pt x="137" y="62"/>
                        </a:lnTo>
                        <a:close/>
                      </a:path>
                    </a:pathLst>
                  </a:custGeom>
                  <a:solidFill>
                    <a:srgbClr val="A8A8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84" name="Freeform 768"/>
                  <p:cNvSpPr>
                    <a:spLocks/>
                  </p:cNvSpPr>
                  <p:nvPr/>
                </p:nvSpPr>
                <p:spPr bwMode="auto">
                  <a:xfrm>
                    <a:off x="3808" y="1951"/>
                    <a:ext cx="137" cy="110"/>
                  </a:xfrm>
                  <a:custGeom>
                    <a:avLst/>
                    <a:gdLst>
                      <a:gd name="T0" fmla="*/ 137 w 137"/>
                      <a:gd name="T1" fmla="*/ 62 h 110"/>
                      <a:gd name="T2" fmla="*/ 69 w 137"/>
                      <a:gd name="T3" fmla="*/ 0 h 110"/>
                      <a:gd name="T4" fmla="*/ 0 w 137"/>
                      <a:gd name="T5" fmla="*/ 110 h 110"/>
                      <a:gd name="T6" fmla="*/ 137 w 137"/>
                      <a:gd name="T7" fmla="*/ 62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7" h="110">
                        <a:moveTo>
                          <a:pt x="137" y="62"/>
                        </a:moveTo>
                        <a:lnTo>
                          <a:pt x="69" y="0"/>
                        </a:lnTo>
                        <a:lnTo>
                          <a:pt x="0" y="110"/>
                        </a:lnTo>
                        <a:lnTo>
                          <a:pt x="137" y="62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85" name="Freeform 769"/>
                  <p:cNvSpPr>
                    <a:spLocks/>
                  </p:cNvSpPr>
                  <p:nvPr/>
                </p:nvSpPr>
                <p:spPr bwMode="auto">
                  <a:xfrm>
                    <a:off x="3851" y="1988"/>
                    <a:ext cx="63" cy="49"/>
                  </a:xfrm>
                  <a:custGeom>
                    <a:avLst/>
                    <a:gdLst>
                      <a:gd name="T0" fmla="*/ 32 w 63"/>
                      <a:gd name="T1" fmla="*/ 0 h 49"/>
                      <a:gd name="T2" fmla="*/ 0 w 63"/>
                      <a:gd name="T3" fmla="*/ 49 h 49"/>
                      <a:gd name="T4" fmla="*/ 63 w 63"/>
                      <a:gd name="T5" fmla="*/ 27 h 49"/>
                      <a:gd name="T6" fmla="*/ 32 w 63"/>
                      <a:gd name="T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49">
                        <a:moveTo>
                          <a:pt x="32" y="0"/>
                        </a:moveTo>
                        <a:lnTo>
                          <a:pt x="0" y="49"/>
                        </a:lnTo>
                        <a:lnTo>
                          <a:pt x="63" y="27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7E7E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86" name="Freeform 770"/>
                  <p:cNvSpPr>
                    <a:spLocks/>
                  </p:cNvSpPr>
                  <p:nvPr/>
                </p:nvSpPr>
                <p:spPr bwMode="auto">
                  <a:xfrm>
                    <a:off x="3851" y="1988"/>
                    <a:ext cx="63" cy="49"/>
                  </a:xfrm>
                  <a:custGeom>
                    <a:avLst/>
                    <a:gdLst>
                      <a:gd name="T0" fmla="*/ 32 w 63"/>
                      <a:gd name="T1" fmla="*/ 0 h 49"/>
                      <a:gd name="T2" fmla="*/ 0 w 63"/>
                      <a:gd name="T3" fmla="*/ 49 h 49"/>
                      <a:gd name="T4" fmla="*/ 63 w 63"/>
                      <a:gd name="T5" fmla="*/ 27 h 49"/>
                      <a:gd name="T6" fmla="*/ 32 w 63"/>
                      <a:gd name="T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3" h="49">
                        <a:moveTo>
                          <a:pt x="32" y="0"/>
                        </a:moveTo>
                        <a:lnTo>
                          <a:pt x="0" y="49"/>
                        </a:lnTo>
                        <a:lnTo>
                          <a:pt x="63" y="27"/>
                        </a:lnTo>
                        <a:lnTo>
                          <a:pt x="3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87" name="Freeform 771"/>
                  <p:cNvSpPr>
                    <a:spLocks/>
                  </p:cNvSpPr>
                  <p:nvPr/>
                </p:nvSpPr>
                <p:spPr bwMode="auto">
                  <a:xfrm>
                    <a:off x="3606" y="1990"/>
                    <a:ext cx="165" cy="750"/>
                  </a:xfrm>
                  <a:custGeom>
                    <a:avLst/>
                    <a:gdLst>
                      <a:gd name="T0" fmla="*/ 165 w 165"/>
                      <a:gd name="T1" fmla="*/ 750 h 750"/>
                      <a:gd name="T2" fmla="*/ 0 w 165"/>
                      <a:gd name="T3" fmla="*/ 658 h 750"/>
                      <a:gd name="T4" fmla="*/ 0 w 165"/>
                      <a:gd name="T5" fmla="*/ 0 h 750"/>
                      <a:gd name="T6" fmla="*/ 165 w 165"/>
                      <a:gd name="T7" fmla="*/ 94 h 750"/>
                      <a:gd name="T8" fmla="*/ 165 w 165"/>
                      <a:gd name="T9" fmla="*/ 750 h 7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5" h="750">
                        <a:moveTo>
                          <a:pt x="165" y="750"/>
                        </a:moveTo>
                        <a:lnTo>
                          <a:pt x="0" y="658"/>
                        </a:lnTo>
                        <a:lnTo>
                          <a:pt x="0" y="0"/>
                        </a:lnTo>
                        <a:lnTo>
                          <a:pt x="165" y="94"/>
                        </a:lnTo>
                        <a:lnTo>
                          <a:pt x="165" y="750"/>
                        </a:lnTo>
                        <a:close/>
                      </a:path>
                    </a:pathLst>
                  </a:custGeom>
                  <a:solidFill>
                    <a:srgbClr val="EDED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88" name="Freeform 772"/>
                  <p:cNvSpPr>
                    <a:spLocks/>
                  </p:cNvSpPr>
                  <p:nvPr/>
                </p:nvSpPr>
                <p:spPr bwMode="auto">
                  <a:xfrm>
                    <a:off x="3606" y="1990"/>
                    <a:ext cx="165" cy="750"/>
                  </a:xfrm>
                  <a:custGeom>
                    <a:avLst/>
                    <a:gdLst>
                      <a:gd name="T0" fmla="*/ 165 w 165"/>
                      <a:gd name="T1" fmla="*/ 750 h 750"/>
                      <a:gd name="T2" fmla="*/ 0 w 165"/>
                      <a:gd name="T3" fmla="*/ 658 h 750"/>
                      <a:gd name="T4" fmla="*/ 0 w 165"/>
                      <a:gd name="T5" fmla="*/ 0 h 750"/>
                      <a:gd name="T6" fmla="*/ 165 w 165"/>
                      <a:gd name="T7" fmla="*/ 94 h 750"/>
                      <a:gd name="T8" fmla="*/ 165 w 165"/>
                      <a:gd name="T9" fmla="*/ 750 h 7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5" h="750">
                        <a:moveTo>
                          <a:pt x="165" y="750"/>
                        </a:moveTo>
                        <a:lnTo>
                          <a:pt x="0" y="658"/>
                        </a:lnTo>
                        <a:lnTo>
                          <a:pt x="0" y="0"/>
                        </a:lnTo>
                        <a:lnTo>
                          <a:pt x="165" y="94"/>
                        </a:lnTo>
                        <a:lnTo>
                          <a:pt x="165" y="75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89" name="Freeform 773"/>
                  <p:cNvSpPr>
                    <a:spLocks/>
                  </p:cNvSpPr>
                  <p:nvPr/>
                </p:nvSpPr>
                <p:spPr bwMode="auto">
                  <a:xfrm>
                    <a:off x="3771" y="2006"/>
                    <a:ext cx="206" cy="734"/>
                  </a:xfrm>
                  <a:custGeom>
                    <a:avLst/>
                    <a:gdLst>
                      <a:gd name="T0" fmla="*/ 0 w 206"/>
                      <a:gd name="T1" fmla="*/ 734 h 734"/>
                      <a:gd name="T2" fmla="*/ 206 w 206"/>
                      <a:gd name="T3" fmla="*/ 657 h 734"/>
                      <a:gd name="T4" fmla="*/ 206 w 206"/>
                      <a:gd name="T5" fmla="*/ 0 h 734"/>
                      <a:gd name="T6" fmla="*/ 0 w 206"/>
                      <a:gd name="T7" fmla="*/ 78 h 734"/>
                      <a:gd name="T8" fmla="*/ 0 w 206"/>
                      <a:gd name="T9" fmla="*/ 734 h 7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6" h="734">
                        <a:moveTo>
                          <a:pt x="0" y="734"/>
                        </a:moveTo>
                        <a:lnTo>
                          <a:pt x="206" y="657"/>
                        </a:lnTo>
                        <a:lnTo>
                          <a:pt x="206" y="0"/>
                        </a:lnTo>
                        <a:lnTo>
                          <a:pt x="0" y="78"/>
                        </a:lnTo>
                        <a:lnTo>
                          <a:pt x="0" y="734"/>
                        </a:lnTo>
                        <a:close/>
                      </a:path>
                    </a:pathLst>
                  </a:custGeom>
                  <a:solidFill>
                    <a:srgbClr val="A8A8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90" name="Freeform 774"/>
                  <p:cNvSpPr>
                    <a:spLocks/>
                  </p:cNvSpPr>
                  <p:nvPr/>
                </p:nvSpPr>
                <p:spPr bwMode="auto">
                  <a:xfrm>
                    <a:off x="3771" y="2006"/>
                    <a:ext cx="206" cy="734"/>
                  </a:xfrm>
                  <a:custGeom>
                    <a:avLst/>
                    <a:gdLst>
                      <a:gd name="T0" fmla="*/ 0 w 206"/>
                      <a:gd name="T1" fmla="*/ 734 h 734"/>
                      <a:gd name="T2" fmla="*/ 206 w 206"/>
                      <a:gd name="T3" fmla="*/ 657 h 734"/>
                      <a:gd name="T4" fmla="*/ 206 w 206"/>
                      <a:gd name="T5" fmla="*/ 0 h 734"/>
                      <a:gd name="T6" fmla="*/ 0 w 206"/>
                      <a:gd name="T7" fmla="*/ 78 h 734"/>
                      <a:gd name="T8" fmla="*/ 0 w 206"/>
                      <a:gd name="T9" fmla="*/ 734 h 7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6" h="734">
                        <a:moveTo>
                          <a:pt x="0" y="734"/>
                        </a:moveTo>
                        <a:lnTo>
                          <a:pt x="206" y="657"/>
                        </a:lnTo>
                        <a:lnTo>
                          <a:pt x="206" y="0"/>
                        </a:lnTo>
                        <a:lnTo>
                          <a:pt x="0" y="78"/>
                        </a:lnTo>
                        <a:lnTo>
                          <a:pt x="0" y="73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91" name="Freeform 775"/>
                  <p:cNvSpPr>
                    <a:spLocks/>
                  </p:cNvSpPr>
                  <p:nvPr/>
                </p:nvSpPr>
                <p:spPr bwMode="auto">
                  <a:xfrm>
                    <a:off x="3645" y="2047"/>
                    <a:ext cx="16" cy="391"/>
                  </a:xfrm>
                  <a:custGeom>
                    <a:avLst/>
                    <a:gdLst>
                      <a:gd name="T0" fmla="*/ 0 w 16"/>
                      <a:gd name="T1" fmla="*/ 0 h 391"/>
                      <a:gd name="T2" fmla="*/ 0 w 16"/>
                      <a:gd name="T3" fmla="*/ 391 h 391"/>
                      <a:gd name="T4" fmla="*/ 16 w 16"/>
                      <a:gd name="T5" fmla="*/ 385 h 391"/>
                      <a:gd name="T6" fmla="*/ 16 w 16"/>
                      <a:gd name="T7" fmla="*/ 8 h 391"/>
                      <a:gd name="T8" fmla="*/ 0 w 16"/>
                      <a:gd name="T9" fmla="*/ 0 h 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91">
                        <a:moveTo>
                          <a:pt x="0" y="0"/>
                        </a:moveTo>
                        <a:lnTo>
                          <a:pt x="0" y="391"/>
                        </a:lnTo>
                        <a:lnTo>
                          <a:pt x="16" y="385"/>
                        </a:lnTo>
                        <a:lnTo>
                          <a:pt x="16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92" name="Freeform 776"/>
                  <p:cNvSpPr>
                    <a:spLocks/>
                  </p:cNvSpPr>
                  <p:nvPr/>
                </p:nvSpPr>
                <p:spPr bwMode="auto">
                  <a:xfrm>
                    <a:off x="3645" y="2047"/>
                    <a:ext cx="16" cy="391"/>
                  </a:xfrm>
                  <a:custGeom>
                    <a:avLst/>
                    <a:gdLst>
                      <a:gd name="T0" fmla="*/ 0 w 16"/>
                      <a:gd name="T1" fmla="*/ 0 h 391"/>
                      <a:gd name="T2" fmla="*/ 0 w 16"/>
                      <a:gd name="T3" fmla="*/ 391 h 391"/>
                      <a:gd name="T4" fmla="*/ 16 w 16"/>
                      <a:gd name="T5" fmla="*/ 385 h 391"/>
                      <a:gd name="T6" fmla="*/ 16 w 16"/>
                      <a:gd name="T7" fmla="*/ 8 h 391"/>
                      <a:gd name="T8" fmla="*/ 0 w 16"/>
                      <a:gd name="T9" fmla="*/ 0 h 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91">
                        <a:moveTo>
                          <a:pt x="0" y="0"/>
                        </a:moveTo>
                        <a:lnTo>
                          <a:pt x="0" y="391"/>
                        </a:lnTo>
                        <a:lnTo>
                          <a:pt x="16" y="385"/>
                        </a:lnTo>
                        <a:lnTo>
                          <a:pt x="16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93" name="Freeform 777"/>
                  <p:cNvSpPr>
                    <a:spLocks/>
                  </p:cNvSpPr>
                  <p:nvPr/>
                </p:nvSpPr>
                <p:spPr bwMode="auto">
                  <a:xfrm>
                    <a:off x="3669" y="2061"/>
                    <a:ext cx="15" cy="367"/>
                  </a:xfrm>
                  <a:custGeom>
                    <a:avLst/>
                    <a:gdLst>
                      <a:gd name="T0" fmla="*/ 0 w 15"/>
                      <a:gd name="T1" fmla="*/ 0 h 367"/>
                      <a:gd name="T2" fmla="*/ 0 w 15"/>
                      <a:gd name="T3" fmla="*/ 367 h 367"/>
                      <a:gd name="T4" fmla="*/ 15 w 15"/>
                      <a:gd name="T5" fmla="*/ 361 h 367"/>
                      <a:gd name="T6" fmla="*/ 15 w 15"/>
                      <a:gd name="T7" fmla="*/ 7 h 367"/>
                      <a:gd name="T8" fmla="*/ 0 w 15"/>
                      <a:gd name="T9" fmla="*/ 0 h 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367">
                        <a:moveTo>
                          <a:pt x="0" y="0"/>
                        </a:moveTo>
                        <a:lnTo>
                          <a:pt x="0" y="367"/>
                        </a:lnTo>
                        <a:lnTo>
                          <a:pt x="15" y="361"/>
                        </a:lnTo>
                        <a:lnTo>
                          <a:pt x="15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94" name="Freeform 778"/>
                  <p:cNvSpPr>
                    <a:spLocks/>
                  </p:cNvSpPr>
                  <p:nvPr/>
                </p:nvSpPr>
                <p:spPr bwMode="auto">
                  <a:xfrm>
                    <a:off x="3669" y="2061"/>
                    <a:ext cx="15" cy="367"/>
                  </a:xfrm>
                  <a:custGeom>
                    <a:avLst/>
                    <a:gdLst>
                      <a:gd name="T0" fmla="*/ 0 w 15"/>
                      <a:gd name="T1" fmla="*/ 0 h 367"/>
                      <a:gd name="T2" fmla="*/ 0 w 15"/>
                      <a:gd name="T3" fmla="*/ 367 h 367"/>
                      <a:gd name="T4" fmla="*/ 15 w 15"/>
                      <a:gd name="T5" fmla="*/ 361 h 367"/>
                      <a:gd name="T6" fmla="*/ 15 w 15"/>
                      <a:gd name="T7" fmla="*/ 7 h 367"/>
                      <a:gd name="T8" fmla="*/ 0 w 15"/>
                      <a:gd name="T9" fmla="*/ 0 h 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367">
                        <a:moveTo>
                          <a:pt x="0" y="0"/>
                        </a:moveTo>
                        <a:lnTo>
                          <a:pt x="0" y="367"/>
                        </a:lnTo>
                        <a:lnTo>
                          <a:pt x="15" y="361"/>
                        </a:lnTo>
                        <a:lnTo>
                          <a:pt x="15" y="7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695" name="Freeform 779"/>
                  <p:cNvSpPr>
                    <a:spLocks/>
                  </p:cNvSpPr>
                  <p:nvPr/>
                </p:nvSpPr>
                <p:spPr bwMode="auto">
                  <a:xfrm>
                    <a:off x="3694" y="2074"/>
                    <a:ext cx="14" cy="344"/>
                  </a:xfrm>
                  <a:custGeom>
                    <a:avLst/>
                    <a:gdLst>
                      <a:gd name="T0" fmla="*/ 0 w 14"/>
                      <a:gd name="T1" fmla="*/ 0 h 344"/>
                      <a:gd name="T2" fmla="*/ 0 w 14"/>
                      <a:gd name="T3" fmla="*/ 344 h 344"/>
                      <a:gd name="T4" fmla="*/ 14 w 14"/>
                      <a:gd name="T5" fmla="*/ 338 h 344"/>
                      <a:gd name="T6" fmla="*/ 14 w 14"/>
                      <a:gd name="T7" fmla="*/ 8 h 344"/>
                      <a:gd name="T8" fmla="*/ 0 w 14"/>
                      <a:gd name="T9" fmla="*/ 0 h 3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344">
                        <a:moveTo>
                          <a:pt x="0" y="0"/>
                        </a:moveTo>
                        <a:lnTo>
                          <a:pt x="0" y="344"/>
                        </a:lnTo>
                        <a:lnTo>
                          <a:pt x="14" y="338"/>
                        </a:lnTo>
                        <a:lnTo>
                          <a:pt x="14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12" name="Freeform 780"/>
                  <p:cNvSpPr>
                    <a:spLocks/>
                  </p:cNvSpPr>
                  <p:nvPr/>
                </p:nvSpPr>
                <p:spPr bwMode="auto">
                  <a:xfrm>
                    <a:off x="3694" y="2074"/>
                    <a:ext cx="14" cy="344"/>
                  </a:xfrm>
                  <a:custGeom>
                    <a:avLst/>
                    <a:gdLst>
                      <a:gd name="T0" fmla="*/ 0 w 14"/>
                      <a:gd name="T1" fmla="*/ 0 h 344"/>
                      <a:gd name="T2" fmla="*/ 0 w 14"/>
                      <a:gd name="T3" fmla="*/ 344 h 344"/>
                      <a:gd name="T4" fmla="*/ 14 w 14"/>
                      <a:gd name="T5" fmla="*/ 338 h 344"/>
                      <a:gd name="T6" fmla="*/ 14 w 14"/>
                      <a:gd name="T7" fmla="*/ 8 h 344"/>
                      <a:gd name="T8" fmla="*/ 0 w 14"/>
                      <a:gd name="T9" fmla="*/ 0 h 3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344">
                        <a:moveTo>
                          <a:pt x="0" y="0"/>
                        </a:moveTo>
                        <a:lnTo>
                          <a:pt x="0" y="344"/>
                        </a:lnTo>
                        <a:lnTo>
                          <a:pt x="14" y="338"/>
                        </a:lnTo>
                        <a:lnTo>
                          <a:pt x="14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13" name="Freeform 781"/>
                  <p:cNvSpPr>
                    <a:spLocks/>
                  </p:cNvSpPr>
                  <p:nvPr/>
                </p:nvSpPr>
                <p:spPr bwMode="auto">
                  <a:xfrm>
                    <a:off x="3718" y="2088"/>
                    <a:ext cx="13" cy="320"/>
                  </a:xfrm>
                  <a:custGeom>
                    <a:avLst/>
                    <a:gdLst>
                      <a:gd name="T0" fmla="*/ 0 w 13"/>
                      <a:gd name="T1" fmla="*/ 0 h 320"/>
                      <a:gd name="T2" fmla="*/ 0 w 13"/>
                      <a:gd name="T3" fmla="*/ 320 h 320"/>
                      <a:gd name="T4" fmla="*/ 13 w 13"/>
                      <a:gd name="T5" fmla="*/ 314 h 320"/>
                      <a:gd name="T6" fmla="*/ 13 w 13"/>
                      <a:gd name="T7" fmla="*/ 8 h 320"/>
                      <a:gd name="T8" fmla="*/ 0 w 13"/>
                      <a:gd name="T9" fmla="*/ 0 h 3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320">
                        <a:moveTo>
                          <a:pt x="0" y="0"/>
                        </a:moveTo>
                        <a:lnTo>
                          <a:pt x="0" y="320"/>
                        </a:lnTo>
                        <a:lnTo>
                          <a:pt x="13" y="314"/>
                        </a:lnTo>
                        <a:lnTo>
                          <a:pt x="13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14" name="Freeform 782"/>
                  <p:cNvSpPr>
                    <a:spLocks/>
                  </p:cNvSpPr>
                  <p:nvPr/>
                </p:nvSpPr>
                <p:spPr bwMode="auto">
                  <a:xfrm>
                    <a:off x="3718" y="2088"/>
                    <a:ext cx="13" cy="320"/>
                  </a:xfrm>
                  <a:custGeom>
                    <a:avLst/>
                    <a:gdLst>
                      <a:gd name="T0" fmla="*/ 0 w 13"/>
                      <a:gd name="T1" fmla="*/ 0 h 320"/>
                      <a:gd name="T2" fmla="*/ 0 w 13"/>
                      <a:gd name="T3" fmla="*/ 320 h 320"/>
                      <a:gd name="T4" fmla="*/ 13 w 13"/>
                      <a:gd name="T5" fmla="*/ 314 h 320"/>
                      <a:gd name="T6" fmla="*/ 13 w 13"/>
                      <a:gd name="T7" fmla="*/ 8 h 320"/>
                      <a:gd name="T8" fmla="*/ 0 w 13"/>
                      <a:gd name="T9" fmla="*/ 0 h 3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320">
                        <a:moveTo>
                          <a:pt x="0" y="0"/>
                        </a:moveTo>
                        <a:lnTo>
                          <a:pt x="0" y="320"/>
                        </a:lnTo>
                        <a:lnTo>
                          <a:pt x="13" y="314"/>
                        </a:lnTo>
                        <a:lnTo>
                          <a:pt x="13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15" name="Freeform 783"/>
                  <p:cNvSpPr>
                    <a:spLocks/>
                  </p:cNvSpPr>
                  <p:nvPr/>
                </p:nvSpPr>
                <p:spPr bwMode="auto">
                  <a:xfrm>
                    <a:off x="3910" y="2061"/>
                    <a:ext cx="18" cy="106"/>
                  </a:xfrm>
                  <a:custGeom>
                    <a:avLst/>
                    <a:gdLst>
                      <a:gd name="T0" fmla="*/ 18 w 18"/>
                      <a:gd name="T1" fmla="*/ 0 h 106"/>
                      <a:gd name="T2" fmla="*/ 0 w 18"/>
                      <a:gd name="T3" fmla="*/ 5 h 106"/>
                      <a:gd name="T4" fmla="*/ 0 w 18"/>
                      <a:gd name="T5" fmla="*/ 106 h 106"/>
                      <a:gd name="T6" fmla="*/ 18 w 18"/>
                      <a:gd name="T7" fmla="*/ 98 h 106"/>
                      <a:gd name="T8" fmla="*/ 18 w 18"/>
                      <a:gd name="T9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06">
                        <a:moveTo>
                          <a:pt x="18" y="0"/>
                        </a:moveTo>
                        <a:lnTo>
                          <a:pt x="0" y="5"/>
                        </a:lnTo>
                        <a:lnTo>
                          <a:pt x="0" y="106"/>
                        </a:lnTo>
                        <a:lnTo>
                          <a:pt x="18" y="98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7E7E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16" name="Freeform 784"/>
                  <p:cNvSpPr>
                    <a:spLocks/>
                  </p:cNvSpPr>
                  <p:nvPr/>
                </p:nvSpPr>
                <p:spPr bwMode="auto">
                  <a:xfrm>
                    <a:off x="3910" y="2061"/>
                    <a:ext cx="18" cy="106"/>
                  </a:xfrm>
                  <a:custGeom>
                    <a:avLst/>
                    <a:gdLst>
                      <a:gd name="T0" fmla="*/ 18 w 18"/>
                      <a:gd name="T1" fmla="*/ 0 h 106"/>
                      <a:gd name="T2" fmla="*/ 0 w 18"/>
                      <a:gd name="T3" fmla="*/ 5 h 106"/>
                      <a:gd name="T4" fmla="*/ 0 w 18"/>
                      <a:gd name="T5" fmla="*/ 106 h 106"/>
                      <a:gd name="T6" fmla="*/ 18 w 18"/>
                      <a:gd name="T7" fmla="*/ 98 h 106"/>
                      <a:gd name="T8" fmla="*/ 18 w 18"/>
                      <a:gd name="T9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06">
                        <a:moveTo>
                          <a:pt x="18" y="0"/>
                        </a:moveTo>
                        <a:lnTo>
                          <a:pt x="0" y="5"/>
                        </a:lnTo>
                        <a:lnTo>
                          <a:pt x="0" y="106"/>
                        </a:lnTo>
                        <a:lnTo>
                          <a:pt x="18" y="98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17" name="Freeform 785"/>
                  <p:cNvSpPr>
                    <a:spLocks/>
                  </p:cNvSpPr>
                  <p:nvPr/>
                </p:nvSpPr>
                <p:spPr bwMode="auto">
                  <a:xfrm>
                    <a:off x="3881" y="2070"/>
                    <a:ext cx="17" cy="108"/>
                  </a:xfrm>
                  <a:custGeom>
                    <a:avLst/>
                    <a:gdLst>
                      <a:gd name="T0" fmla="*/ 17 w 17"/>
                      <a:gd name="T1" fmla="*/ 0 h 108"/>
                      <a:gd name="T2" fmla="*/ 0 w 17"/>
                      <a:gd name="T3" fmla="*/ 8 h 108"/>
                      <a:gd name="T4" fmla="*/ 0 w 17"/>
                      <a:gd name="T5" fmla="*/ 108 h 108"/>
                      <a:gd name="T6" fmla="*/ 17 w 17"/>
                      <a:gd name="T7" fmla="*/ 102 h 108"/>
                      <a:gd name="T8" fmla="*/ 17 w 17"/>
                      <a:gd name="T9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08">
                        <a:moveTo>
                          <a:pt x="17" y="0"/>
                        </a:moveTo>
                        <a:lnTo>
                          <a:pt x="0" y="8"/>
                        </a:lnTo>
                        <a:lnTo>
                          <a:pt x="0" y="108"/>
                        </a:lnTo>
                        <a:lnTo>
                          <a:pt x="17" y="102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7E7E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18" name="Freeform 786"/>
                  <p:cNvSpPr>
                    <a:spLocks/>
                  </p:cNvSpPr>
                  <p:nvPr/>
                </p:nvSpPr>
                <p:spPr bwMode="auto">
                  <a:xfrm>
                    <a:off x="3881" y="2070"/>
                    <a:ext cx="17" cy="108"/>
                  </a:xfrm>
                  <a:custGeom>
                    <a:avLst/>
                    <a:gdLst>
                      <a:gd name="T0" fmla="*/ 17 w 17"/>
                      <a:gd name="T1" fmla="*/ 0 h 108"/>
                      <a:gd name="T2" fmla="*/ 0 w 17"/>
                      <a:gd name="T3" fmla="*/ 8 h 108"/>
                      <a:gd name="T4" fmla="*/ 0 w 17"/>
                      <a:gd name="T5" fmla="*/ 108 h 108"/>
                      <a:gd name="T6" fmla="*/ 17 w 17"/>
                      <a:gd name="T7" fmla="*/ 102 h 108"/>
                      <a:gd name="T8" fmla="*/ 17 w 17"/>
                      <a:gd name="T9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08">
                        <a:moveTo>
                          <a:pt x="17" y="0"/>
                        </a:moveTo>
                        <a:lnTo>
                          <a:pt x="0" y="8"/>
                        </a:lnTo>
                        <a:lnTo>
                          <a:pt x="0" y="108"/>
                        </a:lnTo>
                        <a:lnTo>
                          <a:pt x="17" y="102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19" name="Freeform 787"/>
                  <p:cNvSpPr>
                    <a:spLocks/>
                  </p:cNvSpPr>
                  <p:nvPr/>
                </p:nvSpPr>
                <p:spPr bwMode="auto">
                  <a:xfrm>
                    <a:off x="3851" y="2082"/>
                    <a:ext cx="18" cy="108"/>
                  </a:xfrm>
                  <a:custGeom>
                    <a:avLst/>
                    <a:gdLst>
                      <a:gd name="T0" fmla="*/ 18 w 18"/>
                      <a:gd name="T1" fmla="*/ 0 h 108"/>
                      <a:gd name="T2" fmla="*/ 0 w 18"/>
                      <a:gd name="T3" fmla="*/ 6 h 108"/>
                      <a:gd name="T4" fmla="*/ 0 w 18"/>
                      <a:gd name="T5" fmla="*/ 108 h 108"/>
                      <a:gd name="T6" fmla="*/ 18 w 18"/>
                      <a:gd name="T7" fmla="*/ 102 h 108"/>
                      <a:gd name="T8" fmla="*/ 18 w 18"/>
                      <a:gd name="T9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08">
                        <a:moveTo>
                          <a:pt x="18" y="0"/>
                        </a:moveTo>
                        <a:lnTo>
                          <a:pt x="0" y="6"/>
                        </a:lnTo>
                        <a:lnTo>
                          <a:pt x="0" y="108"/>
                        </a:lnTo>
                        <a:lnTo>
                          <a:pt x="18" y="102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7E7E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20" name="Freeform 788"/>
                  <p:cNvSpPr>
                    <a:spLocks/>
                  </p:cNvSpPr>
                  <p:nvPr/>
                </p:nvSpPr>
                <p:spPr bwMode="auto">
                  <a:xfrm>
                    <a:off x="3851" y="2082"/>
                    <a:ext cx="18" cy="108"/>
                  </a:xfrm>
                  <a:custGeom>
                    <a:avLst/>
                    <a:gdLst>
                      <a:gd name="T0" fmla="*/ 18 w 18"/>
                      <a:gd name="T1" fmla="*/ 0 h 108"/>
                      <a:gd name="T2" fmla="*/ 0 w 18"/>
                      <a:gd name="T3" fmla="*/ 6 h 108"/>
                      <a:gd name="T4" fmla="*/ 0 w 18"/>
                      <a:gd name="T5" fmla="*/ 108 h 108"/>
                      <a:gd name="T6" fmla="*/ 18 w 18"/>
                      <a:gd name="T7" fmla="*/ 102 h 108"/>
                      <a:gd name="T8" fmla="*/ 18 w 18"/>
                      <a:gd name="T9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108">
                        <a:moveTo>
                          <a:pt x="18" y="0"/>
                        </a:moveTo>
                        <a:lnTo>
                          <a:pt x="0" y="6"/>
                        </a:lnTo>
                        <a:lnTo>
                          <a:pt x="0" y="108"/>
                        </a:lnTo>
                        <a:lnTo>
                          <a:pt x="18" y="102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21" name="Freeform 789"/>
                  <p:cNvSpPr>
                    <a:spLocks/>
                  </p:cNvSpPr>
                  <p:nvPr/>
                </p:nvSpPr>
                <p:spPr bwMode="auto">
                  <a:xfrm>
                    <a:off x="3822" y="2094"/>
                    <a:ext cx="17" cy="110"/>
                  </a:xfrm>
                  <a:custGeom>
                    <a:avLst/>
                    <a:gdLst>
                      <a:gd name="T0" fmla="*/ 17 w 17"/>
                      <a:gd name="T1" fmla="*/ 0 h 110"/>
                      <a:gd name="T2" fmla="*/ 0 w 17"/>
                      <a:gd name="T3" fmla="*/ 6 h 110"/>
                      <a:gd name="T4" fmla="*/ 0 w 17"/>
                      <a:gd name="T5" fmla="*/ 110 h 110"/>
                      <a:gd name="T6" fmla="*/ 17 w 17"/>
                      <a:gd name="T7" fmla="*/ 102 h 110"/>
                      <a:gd name="T8" fmla="*/ 17 w 17"/>
                      <a:gd name="T9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10">
                        <a:moveTo>
                          <a:pt x="17" y="0"/>
                        </a:moveTo>
                        <a:lnTo>
                          <a:pt x="0" y="6"/>
                        </a:lnTo>
                        <a:lnTo>
                          <a:pt x="0" y="110"/>
                        </a:lnTo>
                        <a:lnTo>
                          <a:pt x="17" y="102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7E7E7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22" name="Freeform 790"/>
                  <p:cNvSpPr>
                    <a:spLocks/>
                  </p:cNvSpPr>
                  <p:nvPr/>
                </p:nvSpPr>
                <p:spPr bwMode="auto">
                  <a:xfrm>
                    <a:off x="3822" y="2094"/>
                    <a:ext cx="17" cy="110"/>
                  </a:xfrm>
                  <a:custGeom>
                    <a:avLst/>
                    <a:gdLst>
                      <a:gd name="T0" fmla="*/ 17 w 17"/>
                      <a:gd name="T1" fmla="*/ 0 h 110"/>
                      <a:gd name="T2" fmla="*/ 0 w 17"/>
                      <a:gd name="T3" fmla="*/ 6 h 110"/>
                      <a:gd name="T4" fmla="*/ 0 w 17"/>
                      <a:gd name="T5" fmla="*/ 110 h 110"/>
                      <a:gd name="T6" fmla="*/ 17 w 17"/>
                      <a:gd name="T7" fmla="*/ 102 h 110"/>
                      <a:gd name="T8" fmla="*/ 17 w 17"/>
                      <a:gd name="T9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10">
                        <a:moveTo>
                          <a:pt x="17" y="0"/>
                        </a:moveTo>
                        <a:lnTo>
                          <a:pt x="0" y="6"/>
                        </a:lnTo>
                        <a:lnTo>
                          <a:pt x="0" y="110"/>
                        </a:lnTo>
                        <a:lnTo>
                          <a:pt x="17" y="102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23" name="Freeform 791"/>
                  <p:cNvSpPr>
                    <a:spLocks/>
                  </p:cNvSpPr>
                  <p:nvPr/>
                </p:nvSpPr>
                <p:spPr bwMode="auto">
                  <a:xfrm>
                    <a:off x="3606" y="1984"/>
                    <a:ext cx="371" cy="100"/>
                  </a:xfrm>
                  <a:custGeom>
                    <a:avLst/>
                    <a:gdLst>
                      <a:gd name="T0" fmla="*/ 165 w 371"/>
                      <a:gd name="T1" fmla="*/ 82 h 100"/>
                      <a:gd name="T2" fmla="*/ 18 w 371"/>
                      <a:gd name="T3" fmla="*/ 0 h 100"/>
                      <a:gd name="T4" fmla="*/ 0 w 371"/>
                      <a:gd name="T5" fmla="*/ 6 h 100"/>
                      <a:gd name="T6" fmla="*/ 165 w 371"/>
                      <a:gd name="T7" fmla="*/ 100 h 100"/>
                      <a:gd name="T8" fmla="*/ 371 w 371"/>
                      <a:gd name="T9" fmla="*/ 22 h 100"/>
                      <a:gd name="T10" fmla="*/ 355 w 371"/>
                      <a:gd name="T11" fmla="*/ 12 h 100"/>
                      <a:gd name="T12" fmla="*/ 165 w 371"/>
                      <a:gd name="T13" fmla="*/ 82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1" h="100">
                        <a:moveTo>
                          <a:pt x="165" y="82"/>
                        </a:moveTo>
                        <a:lnTo>
                          <a:pt x="18" y="0"/>
                        </a:lnTo>
                        <a:lnTo>
                          <a:pt x="0" y="6"/>
                        </a:lnTo>
                        <a:lnTo>
                          <a:pt x="165" y="100"/>
                        </a:lnTo>
                        <a:lnTo>
                          <a:pt x="371" y="22"/>
                        </a:lnTo>
                        <a:lnTo>
                          <a:pt x="355" y="12"/>
                        </a:lnTo>
                        <a:lnTo>
                          <a:pt x="165" y="8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24" name="Freeform 792"/>
                  <p:cNvSpPr>
                    <a:spLocks/>
                  </p:cNvSpPr>
                  <p:nvPr/>
                </p:nvSpPr>
                <p:spPr bwMode="auto">
                  <a:xfrm>
                    <a:off x="3675" y="1497"/>
                    <a:ext cx="96" cy="163"/>
                  </a:xfrm>
                  <a:custGeom>
                    <a:avLst/>
                    <a:gdLst>
                      <a:gd name="T0" fmla="*/ 96 w 96"/>
                      <a:gd name="T1" fmla="*/ 0 h 163"/>
                      <a:gd name="T2" fmla="*/ 0 w 96"/>
                      <a:gd name="T3" fmla="*/ 106 h 163"/>
                      <a:gd name="T4" fmla="*/ 96 w 96"/>
                      <a:gd name="T5" fmla="*/ 163 h 163"/>
                      <a:gd name="T6" fmla="*/ 96 w 96"/>
                      <a:gd name="T7" fmla="*/ 0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6" h="163">
                        <a:moveTo>
                          <a:pt x="96" y="0"/>
                        </a:moveTo>
                        <a:lnTo>
                          <a:pt x="0" y="106"/>
                        </a:lnTo>
                        <a:lnTo>
                          <a:pt x="96" y="163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rgbClr val="EDED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25" name="Freeform 793"/>
                  <p:cNvSpPr>
                    <a:spLocks/>
                  </p:cNvSpPr>
                  <p:nvPr/>
                </p:nvSpPr>
                <p:spPr bwMode="auto">
                  <a:xfrm>
                    <a:off x="3773" y="1497"/>
                    <a:ext cx="117" cy="163"/>
                  </a:xfrm>
                  <a:custGeom>
                    <a:avLst/>
                    <a:gdLst>
                      <a:gd name="T0" fmla="*/ 0 w 117"/>
                      <a:gd name="T1" fmla="*/ 0 h 163"/>
                      <a:gd name="T2" fmla="*/ 117 w 117"/>
                      <a:gd name="T3" fmla="*/ 118 h 163"/>
                      <a:gd name="T4" fmla="*/ 0 w 117"/>
                      <a:gd name="T5" fmla="*/ 163 h 163"/>
                      <a:gd name="T6" fmla="*/ 0 w 117"/>
                      <a:gd name="T7" fmla="*/ 0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7" h="163">
                        <a:moveTo>
                          <a:pt x="0" y="0"/>
                        </a:moveTo>
                        <a:lnTo>
                          <a:pt x="117" y="118"/>
                        </a:lnTo>
                        <a:lnTo>
                          <a:pt x="0" y="1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8A8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26" name="Freeform 794"/>
                  <p:cNvSpPr>
                    <a:spLocks/>
                  </p:cNvSpPr>
                  <p:nvPr/>
                </p:nvSpPr>
                <p:spPr bwMode="auto">
                  <a:xfrm>
                    <a:off x="3773" y="1264"/>
                    <a:ext cx="9" cy="249"/>
                  </a:xfrm>
                  <a:custGeom>
                    <a:avLst/>
                    <a:gdLst>
                      <a:gd name="T0" fmla="*/ 0 w 9"/>
                      <a:gd name="T1" fmla="*/ 249 h 249"/>
                      <a:gd name="T2" fmla="*/ 9 w 9"/>
                      <a:gd name="T3" fmla="*/ 243 h 249"/>
                      <a:gd name="T4" fmla="*/ 9 w 9"/>
                      <a:gd name="T5" fmla="*/ 0 h 249"/>
                      <a:gd name="T6" fmla="*/ 0 w 9"/>
                      <a:gd name="T7" fmla="*/ 3 h 249"/>
                      <a:gd name="T8" fmla="*/ 0 w 9"/>
                      <a:gd name="T9" fmla="*/ 249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249">
                        <a:moveTo>
                          <a:pt x="0" y="249"/>
                        </a:moveTo>
                        <a:lnTo>
                          <a:pt x="9" y="243"/>
                        </a:lnTo>
                        <a:lnTo>
                          <a:pt x="9" y="0"/>
                        </a:lnTo>
                        <a:lnTo>
                          <a:pt x="0" y="3"/>
                        </a:lnTo>
                        <a:lnTo>
                          <a:pt x="0" y="249"/>
                        </a:lnTo>
                        <a:close/>
                      </a:path>
                    </a:pathLst>
                  </a:custGeom>
                  <a:solidFill>
                    <a:srgbClr val="A8A8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27" name="Freeform 795"/>
                  <p:cNvSpPr>
                    <a:spLocks/>
                  </p:cNvSpPr>
                  <p:nvPr/>
                </p:nvSpPr>
                <p:spPr bwMode="auto">
                  <a:xfrm>
                    <a:off x="3763" y="1262"/>
                    <a:ext cx="8" cy="251"/>
                  </a:xfrm>
                  <a:custGeom>
                    <a:avLst/>
                    <a:gdLst>
                      <a:gd name="T0" fmla="*/ 8 w 8"/>
                      <a:gd name="T1" fmla="*/ 251 h 251"/>
                      <a:gd name="T2" fmla="*/ 0 w 8"/>
                      <a:gd name="T3" fmla="*/ 245 h 251"/>
                      <a:gd name="T4" fmla="*/ 0 w 8"/>
                      <a:gd name="T5" fmla="*/ 0 h 251"/>
                      <a:gd name="T6" fmla="*/ 8 w 8"/>
                      <a:gd name="T7" fmla="*/ 5 h 251"/>
                      <a:gd name="T8" fmla="*/ 8 w 8"/>
                      <a:gd name="T9" fmla="*/ 251 h 2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251">
                        <a:moveTo>
                          <a:pt x="8" y="251"/>
                        </a:moveTo>
                        <a:lnTo>
                          <a:pt x="0" y="245"/>
                        </a:lnTo>
                        <a:lnTo>
                          <a:pt x="0" y="0"/>
                        </a:lnTo>
                        <a:lnTo>
                          <a:pt x="8" y="5"/>
                        </a:lnTo>
                        <a:lnTo>
                          <a:pt x="8" y="251"/>
                        </a:lnTo>
                        <a:close/>
                      </a:path>
                    </a:pathLst>
                  </a:custGeom>
                  <a:solidFill>
                    <a:srgbClr val="EDED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28" name="Freeform 796"/>
                  <p:cNvSpPr>
                    <a:spLocks/>
                  </p:cNvSpPr>
                  <p:nvPr/>
                </p:nvSpPr>
                <p:spPr bwMode="auto">
                  <a:xfrm>
                    <a:off x="3763" y="1242"/>
                    <a:ext cx="8" cy="25"/>
                  </a:xfrm>
                  <a:custGeom>
                    <a:avLst/>
                    <a:gdLst>
                      <a:gd name="T0" fmla="*/ 8 w 8"/>
                      <a:gd name="T1" fmla="*/ 0 h 25"/>
                      <a:gd name="T2" fmla="*/ 0 w 8"/>
                      <a:gd name="T3" fmla="*/ 20 h 25"/>
                      <a:gd name="T4" fmla="*/ 8 w 8"/>
                      <a:gd name="T5" fmla="*/ 25 h 25"/>
                      <a:gd name="T6" fmla="*/ 8 w 8"/>
                      <a:gd name="T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25">
                        <a:moveTo>
                          <a:pt x="8" y="0"/>
                        </a:moveTo>
                        <a:lnTo>
                          <a:pt x="0" y="20"/>
                        </a:lnTo>
                        <a:lnTo>
                          <a:pt x="8" y="25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EDED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29" name="Freeform 797"/>
                  <p:cNvSpPr>
                    <a:spLocks/>
                  </p:cNvSpPr>
                  <p:nvPr/>
                </p:nvSpPr>
                <p:spPr bwMode="auto">
                  <a:xfrm>
                    <a:off x="3773" y="1242"/>
                    <a:ext cx="9" cy="25"/>
                  </a:xfrm>
                  <a:custGeom>
                    <a:avLst/>
                    <a:gdLst>
                      <a:gd name="T0" fmla="*/ 0 w 9"/>
                      <a:gd name="T1" fmla="*/ 0 h 25"/>
                      <a:gd name="T2" fmla="*/ 9 w 9"/>
                      <a:gd name="T3" fmla="*/ 22 h 25"/>
                      <a:gd name="T4" fmla="*/ 0 w 9"/>
                      <a:gd name="T5" fmla="*/ 25 h 25"/>
                      <a:gd name="T6" fmla="*/ 0 w 9"/>
                      <a:gd name="T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25">
                        <a:moveTo>
                          <a:pt x="0" y="0"/>
                        </a:moveTo>
                        <a:lnTo>
                          <a:pt x="9" y="22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8A8A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30" name="Freeform 798"/>
                  <p:cNvSpPr>
                    <a:spLocks/>
                  </p:cNvSpPr>
                  <p:nvPr/>
                </p:nvSpPr>
                <p:spPr bwMode="auto">
                  <a:xfrm>
                    <a:off x="3451" y="2659"/>
                    <a:ext cx="216" cy="366"/>
                  </a:xfrm>
                  <a:custGeom>
                    <a:avLst/>
                    <a:gdLst>
                      <a:gd name="T0" fmla="*/ 216 w 216"/>
                      <a:gd name="T1" fmla="*/ 277 h 366"/>
                      <a:gd name="T2" fmla="*/ 0 w 216"/>
                      <a:gd name="T3" fmla="*/ 366 h 366"/>
                      <a:gd name="T4" fmla="*/ 0 w 216"/>
                      <a:gd name="T5" fmla="*/ 89 h 366"/>
                      <a:gd name="T6" fmla="*/ 216 w 216"/>
                      <a:gd name="T7" fmla="*/ 0 h 366"/>
                      <a:gd name="T8" fmla="*/ 216 w 216"/>
                      <a:gd name="T9" fmla="*/ 277 h 3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6" h="366">
                        <a:moveTo>
                          <a:pt x="216" y="277"/>
                        </a:moveTo>
                        <a:lnTo>
                          <a:pt x="0" y="366"/>
                        </a:lnTo>
                        <a:lnTo>
                          <a:pt x="0" y="89"/>
                        </a:lnTo>
                        <a:lnTo>
                          <a:pt x="216" y="0"/>
                        </a:lnTo>
                        <a:lnTo>
                          <a:pt x="216" y="277"/>
                        </a:ln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31" name="Freeform 799"/>
                  <p:cNvSpPr>
                    <a:spLocks/>
                  </p:cNvSpPr>
                  <p:nvPr/>
                </p:nvSpPr>
                <p:spPr bwMode="auto">
                  <a:xfrm>
                    <a:off x="3451" y="2659"/>
                    <a:ext cx="216" cy="366"/>
                  </a:xfrm>
                  <a:custGeom>
                    <a:avLst/>
                    <a:gdLst>
                      <a:gd name="T0" fmla="*/ 216 w 216"/>
                      <a:gd name="T1" fmla="*/ 277 h 366"/>
                      <a:gd name="T2" fmla="*/ 0 w 216"/>
                      <a:gd name="T3" fmla="*/ 366 h 366"/>
                      <a:gd name="T4" fmla="*/ 0 w 216"/>
                      <a:gd name="T5" fmla="*/ 89 h 366"/>
                      <a:gd name="T6" fmla="*/ 216 w 216"/>
                      <a:gd name="T7" fmla="*/ 0 h 366"/>
                      <a:gd name="T8" fmla="*/ 216 w 216"/>
                      <a:gd name="T9" fmla="*/ 277 h 3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6" h="366">
                        <a:moveTo>
                          <a:pt x="216" y="277"/>
                        </a:moveTo>
                        <a:lnTo>
                          <a:pt x="0" y="366"/>
                        </a:lnTo>
                        <a:lnTo>
                          <a:pt x="0" y="89"/>
                        </a:lnTo>
                        <a:lnTo>
                          <a:pt x="216" y="0"/>
                        </a:lnTo>
                        <a:lnTo>
                          <a:pt x="216" y="277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3872" name="Picture 800"/>
                  <p:cNvPicPr>
                    <a:picLocks noChangeAspect="1" noChangeArrowheads="1"/>
                  </p:cNvPicPr>
                  <p:nvPr/>
                </p:nvPicPr>
                <p:blipFill>
                  <a:blip r:embed="rId12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30" y="2679"/>
                    <a:ext cx="129" cy="3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732" name="Freeform 801"/>
                  <p:cNvSpPr>
                    <a:spLocks/>
                  </p:cNvSpPr>
                  <p:nvPr/>
                </p:nvSpPr>
                <p:spPr bwMode="auto">
                  <a:xfrm>
                    <a:off x="3337" y="2598"/>
                    <a:ext cx="330" cy="150"/>
                  </a:xfrm>
                  <a:custGeom>
                    <a:avLst/>
                    <a:gdLst>
                      <a:gd name="T0" fmla="*/ 214 w 330"/>
                      <a:gd name="T1" fmla="*/ 0 h 150"/>
                      <a:gd name="T2" fmla="*/ 330 w 330"/>
                      <a:gd name="T3" fmla="*/ 61 h 150"/>
                      <a:gd name="T4" fmla="*/ 114 w 330"/>
                      <a:gd name="T5" fmla="*/ 150 h 150"/>
                      <a:gd name="T6" fmla="*/ 0 w 330"/>
                      <a:gd name="T7" fmla="*/ 89 h 150"/>
                      <a:gd name="T8" fmla="*/ 214 w 330"/>
                      <a:gd name="T9" fmla="*/ 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0" h="150">
                        <a:moveTo>
                          <a:pt x="214" y="0"/>
                        </a:moveTo>
                        <a:lnTo>
                          <a:pt x="330" y="61"/>
                        </a:lnTo>
                        <a:lnTo>
                          <a:pt x="114" y="150"/>
                        </a:lnTo>
                        <a:lnTo>
                          <a:pt x="0" y="89"/>
                        </a:lnTo>
                        <a:lnTo>
                          <a:pt x="2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33" name="Freeform 802"/>
                  <p:cNvSpPr>
                    <a:spLocks/>
                  </p:cNvSpPr>
                  <p:nvPr/>
                </p:nvSpPr>
                <p:spPr bwMode="auto">
                  <a:xfrm>
                    <a:off x="3337" y="2598"/>
                    <a:ext cx="330" cy="150"/>
                  </a:xfrm>
                  <a:custGeom>
                    <a:avLst/>
                    <a:gdLst>
                      <a:gd name="T0" fmla="*/ 214 w 330"/>
                      <a:gd name="T1" fmla="*/ 0 h 150"/>
                      <a:gd name="T2" fmla="*/ 330 w 330"/>
                      <a:gd name="T3" fmla="*/ 61 h 150"/>
                      <a:gd name="T4" fmla="*/ 114 w 330"/>
                      <a:gd name="T5" fmla="*/ 150 h 150"/>
                      <a:gd name="T6" fmla="*/ 0 w 330"/>
                      <a:gd name="T7" fmla="*/ 89 h 150"/>
                      <a:gd name="T8" fmla="*/ 214 w 330"/>
                      <a:gd name="T9" fmla="*/ 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0" h="150">
                        <a:moveTo>
                          <a:pt x="214" y="0"/>
                        </a:moveTo>
                        <a:lnTo>
                          <a:pt x="330" y="61"/>
                        </a:lnTo>
                        <a:lnTo>
                          <a:pt x="114" y="150"/>
                        </a:lnTo>
                        <a:lnTo>
                          <a:pt x="0" y="89"/>
                        </a:lnTo>
                        <a:lnTo>
                          <a:pt x="21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34" name="Freeform 803"/>
                  <p:cNvSpPr>
                    <a:spLocks/>
                  </p:cNvSpPr>
                  <p:nvPr/>
                </p:nvSpPr>
                <p:spPr bwMode="auto">
                  <a:xfrm>
                    <a:off x="3461" y="2504"/>
                    <a:ext cx="174" cy="228"/>
                  </a:xfrm>
                  <a:custGeom>
                    <a:avLst/>
                    <a:gdLst>
                      <a:gd name="T0" fmla="*/ 174 w 174"/>
                      <a:gd name="T1" fmla="*/ 157 h 228"/>
                      <a:gd name="T2" fmla="*/ 0 w 174"/>
                      <a:gd name="T3" fmla="*/ 228 h 228"/>
                      <a:gd name="T4" fmla="*/ 0 w 174"/>
                      <a:gd name="T5" fmla="*/ 73 h 228"/>
                      <a:gd name="T6" fmla="*/ 174 w 174"/>
                      <a:gd name="T7" fmla="*/ 0 h 228"/>
                      <a:gd name="T8" fmla="*/ 174 w 174"/>
                      <a:gd name="T9" fmla="*/ 157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4" h="228">
                        <a:moveTo>
                          <a:pt x="174" y="157"/>
                        </a:moveTo>
                        <a:lnTo>
                          <a:pt x="0" y="228"/>
                        </a:lnTo>
                        <a:lnTo>
                          <a:pt x="0" y="73"/>
                        </a:lnTo>
                        <a:lnTo>
                          <a:pt x="174" y="0"/>
                        </a:lnTo>
                        <a:lnTo>
                          <a:pt x="174" y="157"/>
                        </a:ln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35" name="Freeform 804"/>
                  <p:cNvSpPr>
                    <a:spLocks/>
                  </p:cNvSpPr>
                  <p:nvPr/>
                </p:nvSpPr>
                <p:spPr bwMode="auto">
                  <a:xfrm>
                    <a:off x="3461" y="2504"/>
                    <a:ext cx="174" cy="228"/>
                  </a:xfrm>
                  <a:custGeom>
                    <a:avLst/>
                    <a:gdLst>
                      <a:gd name="T0" fmla="*/ 174 w 174"/>
                      <a:gd name="T1" fmla="*/ 157 h 228"/>
                      <a:gd name="T2" fmla="*/ 0 w 174"/>
                      <a:gd name="T3" fmla="*/ 228 h 228"/>
                      <a:gd name="T4" fmla="*/ 0 w 174"/>
                      <a:gd name="T5" fmla="*/ 73 h 228"/>
                      <a:gd name="T6" fmla="*/ 174 w 174"/>
                      <a:gd name="T7" fmla="*/ 0 h 228"/>
                      <a:gd name="T8" fmla="*/ 174 w 174"/>
                      <a:gd name="T9" fmla="*/ 157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4" h="228">
                        <a:moveTo>
                          <a:pt x="174" y="157"/>
                        </a:moveTo>
                        <a:lnTo>
                          <a:pt x="0" y="228"/>
                        </a:lnTo>
                        <a:lnTo>
                          <a:pt x="0" y="73"/>
                        </a:lnTo>
                        <a:lnTo>
                          <a:pt x="174" y="0"/>
                        </a:lnTo>
                        <a:lnTo>
                          <a:pt x="174" y="157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36" name="Freeform 805"/>
                  <p:cNvSpPr>
                    <a:spLocks/>
                  </p:cNvSpPr>
                  <p:nvPr/>
                </p:nvSpPr>
                <p:spPr bwMode="auto">
                  <a:xfrm>
                    <a:off x="3476" y="2773"/>
                    <a:ext cx="20" cy="32"/>
                  </a:xfrm>
                  <a:custGeom>
                    <a:avLst/>
                    <a:gdLst>
                      <a:gd name="T0" fmla="*/ 20 w 20"/>
                      <a:gd name="T1" fmla="*/ 0 h 32"/>
                      <a:gd name="T2" fmla="*/ 0 w 20"/>
                      <a:gd name="T3" fmla="*/ 8 h 32"/>
                      <a:gd name="T4" fmla="*/ 0 w 20"/>
                      <a:gd name="T5" fmla="*/ 32 h 32"/>
                      <a:gd name="T6" fmla="*/ 20 w 20"/>
                      <a:gd name="T7" fmla="*/ 24 h 32"/>
                      <a:gd name="T8" fmla="*/ 20 w 20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2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32"/>
                        </a:lnTo>
                        <a:lnTo>
                          <a:pt x="20" y="24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37" name="Freeform 806"/>
                  <p:cNvSpPr>
                    <a:spLocks/>
                  </p:cNvSpPr>
                  <p:nvPr/>
                </p:nvSpPr>
                <p:spPr bwMode="auto">
                  <a:xfrm>
                    <a:off x="3476" y="2773"/>
                    <a:ext cx="20" cy="32"/>
                  </a:xfrm>
                  <a:custGeom>
                    <a:avLst/>
                    <a:gdLst>
                      <a:gd name="T0" fmla="*/ 20 w 20"/>
                      <a:gd name="T1" fmla="*/ 0 h 32"/>
                      <a:gd name="T2" fmla="*/ 0 w 20"/>
                      <a:gd name="T3" fmla="*/ 8 h 32"/>
                      <a:gd name="T4" fmla="*/ 0 w 20"/>
                      <a:gd name="T5" fmla="*/ 32 h 32"/>
                      <a:gd name="T6" fmla="*/ 20 w 20"/>
                      <a:gd name="T7" fmla="*/ 24 h 32"/>
                      <a:gd name="T8" fmla="*/ 20 w 20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2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32"/>
                        </a:lnTo>
                        <a:lnTo>
                          <a:pt x="20" y="24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738" name="Freeform 807"/>
                  <p:cNvSpPr>
                    <a:spLocks/>
                  </p:cNvSpPr>
                  <p:nvPr/>
                </p:nvSpPr>
                <p:spPr bwMode="auto">
                  <a:xfrm>
                    <a:off x="3514" y="2758"/>
                    <a:ext cx="17" cy="31"/>
                  </a:xfrm>
                  <a:custGeom>
                    <a:avLst/>
                    <a:gdLst>
                      <a:gd name="T0" fmla="*/ 17 w 17"/>
                      <a:gd name="T1" fmla="*/ 0 h 31"/>
                      <a:gd name="T2" fmla="*/ 0 w 17"/>
                      <a:gd name="T3" fmla="*/ 7 h 31"/>
                      <a:gd name="T4" fmla="*/ 0 w 17"/>
                      <a:gd name="T5" fmla="*/ 31 h 31"/>
                      <a:gd name="T6" fmla="*/ 17 w 17"/>
                      <a:gd name="T7" fmla="*/ 23 h 31"/>
                      <a:gd name="T8" fmla="*/ 17 w 17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1">
                        <a:moveTo>
                          <a:pt x="17" y="0"/>
                        </a:moveTo>
                        <a:lnTo>
                          <a:pt x="0" y="7"/>
                        </a:lnTo>
                        <a:lnTo>
                          <a:pt x="0" y="31"/>
                        </a:lnTo>
                        <a:lnTo>
                          <a:pt x="17" y="23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2" name="Group 1009"/>
                <p:cNvGrpSpPr>
                  <a:grpSpLocks/>
                </p:cNvGrpSpPr>
                <p:nvPr/>
              </p:nvGrpSpPr>
              <p:grpSpPr bwMode="auto">
                <a:xfrm>
                  <a:off x="4368800" y="3524251"/>
                  <a:ext cx="2832100" cy="1336675"/>
                  <a:chOff x="2752" y="2220"/>
                  <a:chExt cx="1784" cy="842"/>
                </a:xfrm>
              </p:grpSpPr>
              <p:sp>
                <p:nvSpPr>
                  <p:cNvPr id="5500" name="Freeform 809"/>
                  <p:cNvSpPr>
                    <a:spLocks/>
                  </p:cNvSpPr>
                  <p:nvPr/>
                </p:nvSpPr>
                <p:spPr bwMode="auto">
                  <a:xfrm>
                    <a:off x="3514" y="2758"/>
                    <a:ext cx="17" cy="31"/>
                  </a:xfrm>
                  <a:custGeom>
                    <a:avLst/>
                    <a:gdLst>
                      <a:gd name="T0" fmla="*/ 17 w 17"/>
                      <a:gd name="T1" fmla="*/ 0 h 31"/>
                      <a:gd name="T2" fmla="*/ 0 w 17"/>
                      <a:gd name="T3" fmla="*/ 7 h 31"/>
                      <a:gd name="T4" fmla="*/ 0 w 17"/>
                      <a:gd name="T5" fmla="*/ 31 h 31"/>
                      <a:gd name="T6" fmla="*/ 17 w 17"/>
                      <a:gd name="T7" fmla="*/ 23 h 31"/>
                      <a:gd name="T8" fmla="*/ 17 w 17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1">
                        <a:moveTo>
                          <a:pt x="17" y="0"/>
                        </a:moveTo>
                        <a:lnTo>
                          <a:pt x="0" y="7"/>
                        </a:lnTo>
                        <a:lnTo>
                          <a:pt x="0" y="31"/>
                        </a:lnTo>
                        <a:lnTo>
                          <a:pt x="17" y="23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01" name="Freeform 810"/>
                  <p:cNvSpPr>
                    <a:spLocks/>
                  </p:cNvSpPr>
                  <p:nvPr/>
                </p:nvSpPr>
                <p:spPr bwMode="auto">
                  <a:xfrm>
                    <a:off x="3549" y="2744"/>
                    <a:ext cx="20" cy="29"/>
                  </a:xfrm>
                  <a:custGeom>
                    <a:avLst/>
                    <a:gdLst>
                      <a:gd name="T0" fmla="*/ 20 w 20"/>
                      <a:gd name="T1" fmla="*/ 0 h 29"/>
                      <a:gd name="T2" fmla="*/ 0 w 20"/>
                      <a:gd name="T3" fmla="*/ 8 h 29"/>
                      <a:gd name="T4" fmla="*/ 0 w 20"/>
                      <a:gd name="T5" fmla="*/ 29 h 29"/>
                      <a:gd name="T6" fmla="*/ 20 w 20"/>
                      <a:gd name="T7" fmla="*/ 21 h 29"/>
                      <a:gd name="T8" fmla="*/ 20 w 20"/>
                      <a:gd name="T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9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29"/>
                        </a:lnTo>
                        <a:lnTo>
                          <a:pt x="20" y="21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02" name="Freeform 811"/>
                  <p:cNvSpPr>
                    <a:spLocks/>
                  </p:cNvSpPr>
                  <p:nvPr/>
                </p:nvSpPr>
                <p:spPr bwMode="auto">
                  <a:xfrm>
                    <a:off x="3549" y="2744"/>
                    <a:ext cx="20" cy="29"/>
                  </a:xfrm>
                  <a:custGeom>
                    <a:avLst/>
                    <a:gdLst>
                      <a:gd name="T0" fmla="*/ 20 w 20"/>
                      <a:gd name="T1" fmla="*/ 0 h 29"/>
                      <a:gd name="T2" fmla="*/ 0 w 20"/>
                      <a:gd name="T3" fmla="*/ 8 h 29"/>
                      <a:gd name="T4" fmla="*/ 0 w 20"/>
                      <a:gd name="T5" fmla="*/ 29 h 29"/>
                      <a:gd name="T6" fmla="*/ 20 w 20"/>
                      <a:gd name="T7" fmla="*/ 21 h 29"/>
                      <a:gd name="T8" fmla="*/ 20 w 20"/>
                      <a:gd name="T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9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29"/>
                        </a:lnTo>
                        <a:lnTo>
                          <a:pt x="20" y="21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03" name="Freeform 812"/>
                  <p:cNvSpPr>
                    <a:spLocks/>
                  </p:cNvSpPr>
                  <p:nvPr/>
                </p:nvSpPr>
                <p:spPr bwMode="auto">
                  <a:xfrm>
                    <a:off x="3586" y="2728"/>
                    <a:ext cx="18" cy="31"/>
                  </a:xfrm>
                  <a:custGeom>
                    <a:avLst/>
                    <a:gdLst>
                      <a:gd name="T0" fmla="*/ 18 w 18"/>
                      <a:gd name="T1" fmla="*/ 0 h 31"/>
                      <a:gd name="T2" fmla="*/ 0 w 18"/>
                      <a:gd name="T3" fmla="*/ 8 h 31"/>
                      <a:gd name="T4" fmla="*/ 0 w 18"/>
                      <a:gd name="T5" fmla="*/ 31 h 31"/>
                      <a:gd name="T6" fmla="*/ 18 w 18"/>
                      <a:gd name="T7" fmla="*/ 24 h 31"/>
                      <a:gd name="T8" fmla="*/ 18 w 18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1">
                        <a:moveTo>
                          <a:pt x="18" y="0"/>
                        </a:moveTo>
                        <a:lnTo>
                          <a:pt x="0" y="8"/>
                        </a:lnTo>
                        <a:lnTo>
                          <a:pt x="0" y="31"/>
                        </a:lnTo>
                        <a:lnTo>
                          <a:pt x="18" y="24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04" name="Freeform 813"/>
                  <p:cNvSpPr>
                    <a:spLocks/>
                  </p:cNvSpPr>
                  <p:nvPr/>
                </p:nvSpPr>
                <p:spPr bwMode="auto">
                  <a:xfrm>
                    <a:off x="3586" y="2728"/>
                    <a:ext cx="18" cy="31"/>
                  </a:xfrm>
                  <a:custGeom>
                    <a:avLst/>
                    <a:gdLst>
                      <a:gd name="T0" fmla="*/ 18 w 18"/>
                      <a:gd name="T1" fmla="*/ 0 h 31"/>
                      <a:gd name="T2" fmla="*/ 0 w 18"/>
                      <a:gd name="T3" fmla="*/ 8 h 31"/>
                      <a:gd name="T4" fmla="*/ 0 w 18"/>
                      <a:gd name="T5" fmla="*/ 31 h 31"/>
                      <a:gd name="T6" fmla="*/ 18 w 18"/>
                      <a:gd name="T7" fmla="*/ 24 h 31"/>
                      <a:gd name="T8" fmla="*/ 18 w 18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1">
                        <a:moveTo>
                          <a:pt x="18" y="0"/>
                        </a:moveTo>
                        <a:lnTo>
                          <a:pt x="0" y="8"/>
                        </a:lnTo>
                        <a:lnTo>
                          <a:pt x="0" y="31"/>
                        </a:lnTo>
                        <a:lnTo>
                          <a:pt x="18" y="24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05" name="Freeform 814"/>
                  <p:cNvSpPr>
                    <a:spLocks/>
                  </p:cNvSpPr>
                  <p:nvPr/>
                </p:nvSpPr>
                <p:spPr bwMode="auto">
                  <a:xfrm>
                    <a:off x="3476" y="2814"/>
                    <a:ext cx="20" cy="32"/>
                  </a:xfrm>
                  <a:custGeom>
                    <a:avLst/>
                    <a:gdLst>
                      <a:gd name="T0" fmla="*/ 20 w 20"/>
                      <a:gd name="T1" fmla="*/ 0 h 32"/>
                      <a:gd name="T2" fmla="*/ 0 w 20"/>
                      <a:gd name="T3" fmla="*/ 8 h 32"/>
                      <a:gd name="T4" fmla="*/ 0 w 20"/>
                      <a:gd name="T5" fmla="*/ 32 h 32"/>
                      <a:gd name="T6" fmla="*/ 20 w 20"/>
                      <a:gd name="T7" fmla="*/ 24 h 32"/>
                      <a:gd name="T8" fmla="*/ 20 w 20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2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32"/>
                        </a:lnTo>
                        <a:lnTo>
                          <a:pt x="20" y="24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06" name="Freeform 815"/>
                  <p:cNvSpPr>
                    <a:spLocks/>
                  </p:cNvSpPr>
                  <p:nvPr/>
                </p:nvSpPr>
                <p:spPr bwMode="auto">
                  <a:xfrm>
                    <a:off x="3476" y="2814"/>
                    <a:ext cx="20" cy="32"/>
                  </a:xfrm>
                  <a:custGeom>
                    <a:avLst/>
                    <a:gdLst>
                      <a:gd name="T0" fmla="*/ 20 w 20"/>
                      <a:gd name="T1" fmla="*/ 0 h 32"/>
                      <a:gd name="T2" fmla="*/ 0 w 20"/>
                      <a:gd name="T3" fmla="*/ 8 h 32"/>
                      <a:gd name="T4" fmla="*/ 0 w 20"/>
                      <a:gd name="T5" fmla="*/ 32 h 32"/>
                      <a:gd name="T6" fmla="*/ 20 w 20"/>
                      <a:gd name="T7" fmla="*/ 24 h 32"/>
                      <a:gd name="T8" fmla="*/ 20 w 20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2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32"/>
                        </a:lnTo>
                        <a:lnTo>
                          <a:pt x="20" y="24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07" name="Freeform 816"/>
                  <p:cNvSpPr>
                    <a:spLocks/>
                  </p:cNvSpPr>
                  <p:nvPr/>
                </p:nvSpPr>
                <p:spPr bwMode="auto">
                  <a:xfrm>
                    <a:off x="3514" y="2799"/>
                    <a:ext cx="17" cy="31"/>
                  </a:xfrm>
                  <a:custGeom>
                    <a:avLst/>
                    <a:gdLst>
                      <a:gd name="T0" fmla="*/ 17 w 17"/>
                      <a:gd name="T1" fmla="*/ 0 h 31"/>
                      <a:gd name="T2" fmla="*/ 0 w 17"/>
                      <a:gd name="T3" fmla="*/ 8 h 31"/>
                      <a:gd name="T4" fmla="*/ 0 w 17"/>
                      <a:gd name="T5" fmla="*/ 31 h 31"/>
                      <a:gd name="T6" fmla="*/ 17 w 17"/>
                      <a:gd name="T7" fmla="*/ 23 h 31"/>
                      <a:gd name="T8" fmla="*/ 17 w 17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1">
                        <a:moveTo>
                          <a:pt x="17" y="0"/>
                        </a:moveTo>
                        <a:lnTo>
                          <a:pt x="0" y="8"/>
                        </a:lnTo>
                        <a:lnTo>
                          <a:pt x="0" y="31"/>
                        </a:lnTo>
                        <a:lnTo>
                          <a:pt x="17" y="23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08" name="Freeform 817"/>
                  <p:cNvSpPr>
                    <a:spLocks/>
                  </p:cNvSpPr>
                  <p:nvPr/>
                </p:nvSpPr>
                <p:spPr bwMode="auto">
                  <a:xfrm>
                    <a:off x="3514" y="2799"/>
                    <a:ext cx="17" cy="31"/>
                  </a:xfrm>
                  <a:custGeom>
                    <a:avLst/>
                    <a:gdLst>
                      <a:gd name="T0" fmla="*/ 17 w 17"/>
                      <a:gd name="T1" fmla="*/ 0 h 31"/>
                      <a:gd name="T2" fmla="*/ 0 w 17"/>
                      <a:gd name="T3" fmla="*/ 8 h 31"/>
                      <a:gd name="T4" fmla="*/ 0 w 17"/>
                      <a:gd name="T5" fmla="*/ 31 h 31"/>
                      <a:gd name="T6" fmla="*/ 17 w 17"/>
                      <a:gd name="T7" fmla="*/ 23 h 31"/>
                      <a:gd name="T8" fmla="*/ 17 w 17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1">
                        <a:moveTo>
                          <a:pt x="17" y="0"/>
                        </a:moveTo>
                        <a:lnTo>
                          <a:pt x="0" y="8"/>
                        </a:lnTo>
                        <a:lnTo>
                          <a:pt x="0" y="31"/>
                        </a:lnTo>
                        <a:lnTo>
                          <a:pt x="17" y="23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09" name="Freeform 818"/>
                  <p:cNvSpPr>
                    <a:spLocks/>
                  </p:cNvSpPr>
                  <p:nvPr/>
                </p:nvSpPr>
                <p:spPr bwMode="auto">
                  <a:xfrm>
                    <a:off x="3549" y="2785"/>
                    <a:ext cx="20" cy="29"/>
                  </a:xfrm>
                  <a:custGeom>
                    <a:avLst/>
                    <a:gdLst>
                      <a:gd name="T0" fmla="*/ 20 w 20"/>
                      <a:gd name="T1" fmla="*/ 0 h 29"/>
                      <a:gd name="T2" fmla="*/ 0 w 20"/>
                      <a:gd name="T3" fmla="*/ 8 h 29"/>
                      <a:gd name="T4" fmla="*/ 0 w 20"/>
                      <a:gd name="T5" fmla="*/ 29 h 29"/>
                      <a:gd name="T6" fmla="*/ 20 w 20"/>
                      <a:gd name="T7" fmla="*/ 22 h 29"/>
                      <a:gd name="T8" fmla="*/ 20 w 20"/>
                      <a:gd name="T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9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29"/>
                        </a:lnTo>
                        <a:lnTo>
                          <a:pt x="20" y="22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10" name="Freeform 819"/>
                  <p:cNvSpPr>
                    <a:spLocks/>
                  </p:cNvSpPr>
                  <p:nvPr/>
                </p:nvSpPr>
                <p:spPr bwMode="auto">
                  <a:xfrm>
                    <a:off x="3549" y="2785"/>
                    <a:ext cx="20" cy="29"/>
                  </a:xfrm>
                  <a:custGeom>
                    <a:avLst/>
                    <a:gdLst>
                      <a:gd name="T0" fmla="*/ 20 w 20"/>
                      <a:gd name="T1" fmla="*/ 0 h 29"/>
                      <a:gd name="T2" fmla="*/ 0 w 20"/>
                      <a:gd name="T3" fmla="*/ 8 h 29"/>
                      <a:gd name="T4" fmla="*/ 0 w 20"/>
                      <a:gd name="T5" fmla="*/ 29 h 29"/>
                      <a:gd name="T6" fmla="*/ 20 w 20"/>
                      <a:gd name="T7" fmla="*/ 22 h 29"/>
                      <a:gd name="T8" fmla="*/ 20 w 20"/>
                      <a:gd name="T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9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29"/>
                        </a:lnTo>
                        <a:lnTo>
                          <a:pt x="20" y="22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11" name="Freeform 820"/>
                  <p:cNvSpPr>
                    <a:spLocks/>
                  </p:cNvSpPr>
                  <p:nvPr/>
                </p:nvSpPr>
                <p:spPr bwMode="auto">
                  <a:xfrm>
                    <a:off x="3586" y="2769"/>
                    <a:ext cx="18" cy="32"/>
                  </a:xfrm>
                  <a:custGeom>
                    <a:avLst/>
                    <a:gdLst>
                      <a:gd name="T0" fmla="*/ 18 w 18"/>
                      <a:gd name="T1" fmla="*/ 0 h 32"/>
                      <a:gd name="T2" fmla="*/ 0 w 18"/>
                      <a:gd name="T3" fmla="*/ 8 h 32"/>
                      <a:gd name="T4" fmla="*/ 0 w 18"/>
                      <a:gd name="T5" fmla="*/ 32 h 32"/>
                      <a:gd name="T6" fmla="*/ 18 w 18"/>
                      <a:gd name="T7" fmla="*/ 24 h 32"/>
                      <a:gd name="T8" fmla="*/ 18 w 18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2">
                        <a:moveTo>
                          <a:pt x="18" y="0"/>
                        </a:moveTo>
                        <a:lnTo>
                          <a:pt x="0" y="8"/>
                        </a:lnTo>
                        <a:lnTo>
                          <a:pt x="0" y="32"/>
                        </a:lnTo>
                        <a:lnTo>
                          <a:pt x="18" y="24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12" name="Freeform 821"/>
                  <p:cNvSpPr>
                    <a:spLocks/>
                  </p:cNvSpPr>
                  <p:nvPr/>
                </p:nvSpPr>
                <p:spPr bwMode="auto">
                  <a:xfrm>
                    <a:off x="3586" y="2769"/>
                    <a:ext cx="18" cy="32"/>
                  </a:xfrm>
                  <a:custGeom>
                    <a:avLst/>
                    <a:gdLst>
                      <a:gd name="T0" fmla="*/ 18 w 18"/>
                      <a:gd name="T1" fmla="*/ 0 h 32"/>
                      <a:gd name="T2" fmla="*/ 0 w 18"/>
                      <a:gd name="T3" fmla="*/ 8 h 32"/>
                      <a:gd name="T4" fmla="*/ 0 w 18"/>
                      <a:gd name="T5" fmla="*/ 32 h 32"/>
                      <a:gd name="T6" fmla="*/ 18 w 18"/>
                      <a:gd name="T7" fmla="*/ 24 h 32"/>
                      <a:gd name="T8" fmla="*/ 18 w 18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2">
                        <a:moveTo>
                          <a:pt x="18" y="0"/>
                        </a:moveTo>
                        <a:lnTo>
                          <a:pt x="0" y="8"/>
                        </a:lnTo>
                        <a:lnTo>
                          <a:pt x="0" y="32"/>
                        </a:lnTo>
                        <a:lnTo>
                          <a:pt x="18" y="24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13" name="Freeform 822"/>
                  <p:cNvSpPr>
                    <a:spLocks/>
                  </p:cNvSpPr>
                  <p:nvPr/>
                </p:nvSpPr>
                <p:spPr bwMode="auto">
                  <a:xfrm>
                    <a:off x="3476" y="2856"/>
                    <a:ext cx="20" cy="29"/>
                  </a:xfrm>
                  <a:custGeom>
                    <a:avLst/>
                    <a:gdLst>
                      <a:gd name="T0" fmla="*/ 20 w 20"/>
                      <a:gd name="T1" fmla="*/ 0 h 29"/>
                      <a:gd name="T2" fmla="*/ 0 w 20"/>
                      <a:gd name="T3" fmla="*/ 8 h 29"/>
                      <a:gd name="T4" fmla="*/ 0 w 20"/>
                      <a:gd name="T5" fmla="*/ 29 h 29"/>
                      <a:gd name="T6" fmla="*/ 20 w 20"/>
                      <a:gd name="T7" fmla="*/ 23 h 29"/>
                      <a:gd name="T8" fmla="*/ 20 w 20"/>
                      <a:gd name="T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9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29"/>
                        </a:lnTo>
                        <a:lnTo>
                          <a:pt x="20" y="23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14" name="Freeform 823"/>
                  <p:cNvSpPr>
                    <a:spLocks/>
                  </p:cNvSpPr>
                  <p:nvPr/>
                </p:nvSpPr>
                <p:spPr bwMode="auto">
                  <a:xfrm>
                    <a:off x="3476" y="2856"/>
                    <a:ext cx="20" cy="29"/>
                  </a:xfrm>
                  <a:custGeom>
                    <a:avLst/>
                    <a:gdLst>
                      <a:gd name="T0" fmla="*/ 20 w 20"/>
                      <a:gd name="T1" fmla="*/ 0 h 29"/>
                      <a:gd name="T2" fmla="*/ 0 w 20"/>
                      <a:gd name="T3" fmla="*/ 8 h 29"/>
                      <a:gd name="T4" fmla="*/ 0 w 20"/>
                      <a:gd name="T5" fmla="*/ 29 h 29"/>
                      <a:gd name="T6" fmla="*/ 20 w 20"/>
                      <a:gd name="T7" fmla="*/ 23 h 29"/>
                      <a:gd name="T8" fmla="*/ 20 w 20"/>
                      <a:gd name="T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9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29"/>
                        </a:lnTo>
                        <a:lnTo>
                          <a:pt x="20" y="23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15" name="Freeform 824"/>
                  <p:cNvSpPr>
                    <a:spLocks/>
                  </p:cNvSpPr>
                  <p:nvPr/>
                </p:nvSpPr>
                <p:spPr bwMode="auto">
                  <a:xfrm>
                    <a:off x="3514" y="2840"/>
                    <a:ext cx="17" cy="31"/>
                  </a:xfrm>
                  <a:custGeom>
                    <a:avLst/>
                    <a:gdLst>
                      <a:gd name="T0" fmla="*/ 17 w 17"/>
                      <a:gd name="T1" fmla="*/ 0 h 31"/>
                      <a:gd name="T2" fmla="*/ 0 w 17"/>
                      <a:gd name="T3" fmla="*/ 8 h 31"/>
                      <a:gd name="T4" fmla="*/ 0 w 17"/>
                      <a:gd name="T5" fmla="*/ 31 h 31"/>
                      <a:gd name="T6" fmla="*/ 17 w 17"/>
                      <a:gd name="T7" fmla="*/ 24 h 31"/>
                      <a:gd name="T8" fmla="*/ 17 w 17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1">
                        <a:moveTo>
                          <a:pt x="17" y="0"/>
                        </a:moveTo>
                        <a:lnTo>
                          <a:pt x="0" y="8"/>
                        </a:lnTo>
                        <a:lnTo>
                          <a:pt x="0" y="31"/>
                        </a:lnTo>
                        <a:lnTo>
                          <a:pt x="17" y="24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16" name="Freeform 825"/>
                  <p:cNvSpPr>
                    <a:spLocks/>
                  </p:cNvSpPr>
                  <p:nvPr/>
                </p:nvSpPr>
                <p:spPr bwMode="auto">
                  <a:xfrm>
                    <a:off x="3514" y="2840"/>
                    <a:ext cx="17" cy="31"/>
                  </a:xfrm>
                  <a:custGeom>
                    <a:avLst/>
                    <a:gdLst>
                      <a:gd name="T0" fmla="*/ 17 w 17"/>
                      <a:gd name="T1" fmla="*/ 0 h 31"/>
                      <a:gd name="T2" fmla="*/ 0 w 17"/>
                      <a:gd name="T3" fmla="*/ 8 h 31"/>
                      <a:gd name="T4" fmla="*/ 0 w 17"/>
                      <a:gd name="T5" fmla="*/ 31 h 31"/>
                      <a:gd name="T6" fmla="*/ 17 w 17"/>
                      <a:gd name="T7" fmla="*/ 24 h 31"/>
                      <a:gd name="T8" fmla="*/ 17 w 17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1">
                        <a:moveTo>
                          <a:pt x="17" y="0"/>
                        </a:moveTo>
                        <a:lnTo>
                          <a:pt x="0" y="8"/>
                        </a:lnTo>
                        <a:lnTo>
                          <a:pt x="0" y="31"/>
                        </a:lnTo>
                        <a:lnTo>
                          <a:pt x="17" y="24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17" name="Freeform 826"/>
                  <p:cNvSpPr>
                    <a:spLocks/>
                  </p:cNvSpPr>
                  <p:nvPr/>
                </p:nvSpPr>
                <p:spPr bwMode="auto">
                  <a:xfrm>
                    <a:off x="3549" y="2824"/>
                    <a:ext cx="20" cy="32"/>
                  </a:xfrm>
                  <a:custGeom>
                    <a:avLst/>
                    <a:gdLst>
                      <a:gd name="T0" fmla="*/ 20 w 20"/>
                      <a:gd name="T1" fmla="*/ 0 h 32"/>
                      <a:gd name="T2" fmla="*/ 0 w 20"/>
                      <a:gd name="T3" fmla="*/ 8 h 32"/>
                      <a:gd name="T4" fmla="*/ 0 w 20"/>
                      <a:gd name="T5" fmla="*/ 32 h 32"/>
                      <a:gd name="T6" fmla="*/ 20 w 20"/>
                      <a:gd name="T7" fmla="*/ 24 h 32"/>
                      <a:gd name="T8" fmla="*/ 20 w 20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2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32"/>
                        </a:lnTo>
                        <a:lnTo>
                          <a:pt x="20" y="24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18" name="Freeform 827"/>
                  <p:cNvSpPr>
                    <a:spLocks/>
                  </p:cNvSpPr>
                  <p:nvPr/>
                </p:nvSpPr>
                <p:spPr bwMode="auto">
                  <a:xfrm>
                    <a:off x="3549" y="2824"/>
                    <a:ext cx="20" cy="32"/>
                  </a:xfrm>
                  <a:custGeom>
                    <a:avLst/>
                    <a:gdLst>
                      <a:gd name="T0" fmla="*/ 20 w 20"/>
                      <a:gd name="T1" fmla="*/ 0 h 32"/>
                      <a:gd name="T2" fmla="*/ 0 w 20"/>
                      <a:gd name="T3" fmla="*/ 8 h 32"/>
                      <a:gd name="T4" fmla="*/ 0 w 20"/>
                      <a:gd name="T5" fmla="*/ 32 h 32"/>
                      <a:gd name="T6" fmla="*/ 20 w 20"/>
                      <a:gd name="T7" fmla="*/ 24 h 32"/>
                      <a:gd name="T8" fmla="*/ 20 w 20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2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32"/>
                        </a:lnTo>
                        <a:lnTo>
                          <a:pt x="20" y="24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19" name="Freeform 828"/>
                  <p:cNvSpPr>
                    <a:spLocks/>
                  </p:cNvSpPr>
                  <p:nvPr/>
                </p:nvSpPr>
                <p:spPr bwMode="auto">
                  <a:xfrm>
                    <a:off x="3586" y="2811"/>
                    <a:ext cx="18" cy="31"/>
                  </a:xfrm>
                  <a:custGeom>
                    <a:avLst/>
                    <a:gdLst>
                      <a:gd name="T0" fmla="*/ 18 w 18"/>
                      <a:gd name="T1" fmla="*/ 0 h 31"/>
                      <a:gd name="T2" fmla="*/ 0 w 18"/>
                      <a:gd name="T3" fmla="*/ 7 h 31"/>
                      <a:gd name="T4" fmla="*/ 0 w 18"/>
                      <a:gd name="T5" fmla="*/ 31 h 31"/>
                      <a:gd name="T6" fmla="*/ 18 w 18"/>
                      <a:gd name="T7" fmla="*/ 23 h 31"/>
                      <a:gd name="T8" fmla="*/ 18 w 18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1">
                        <a:moveTo>
                          <a:pt x="18" y="0"/>
                        </a:moveTo>
                        <a:lnTo>
                          <a:pt x="0" y="7"/>
                        </a:lnTo>
                        <a:lnTo>
                          <a:pt x="0" y="31"/>
                        </a:lnTo>
                        <a:lnTo>
                          <a:pt x="18" y="23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20" name="Freeform 829"/>
                  <p:cNvSpPr>
                    <a:spLocks/>
                  </p:cNvSpPr>
                  <p:nvPr/>
                </p:nvSpPr>
                <p:spPr bwMode="auto">
                  <a:xfrm>
                    <a:off x="3586" y="2811"/>
                    <a:ext cx="18" cy="31"/>
                  </a:xfrm>
                  <a:custGeom>
                    <a:avLst/>
                    <a:gdLst>
                      <a:gd name="T0" fmla="*/ 18 w 18"/>
                      <a:gd name="T1" fmla="*/ 0 h 31"/>
                      <a:gd name="T2" fmla="*/ 0 w 18"/>
                      <a:gd name="T3" fmla="*/ 7 h 31"/>
                      <a:gd name="T4" fmla="*/ 0 w 18"/>
                      <a:gd name="T5" fmla="*/ 31 h 31"/>
                      <a:gd name="T6" fmla="*/ 18 w 18"/>
                      <a:gd name="T7" fmla="*/ 23 h 31"/>
                      <a:gd name="T8" fmla="*/ 18 w 18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31">
                        <a:moveTo>
                          <a:pt x="18" y="0"/>
                        </a:moveTo>
                        <a:lnTo>
                          <a:pt x="0" y="7"/>
                        </a:lnTo>
                        <a:lnTo>
                          <a:pt x="0" y="31"/>
                        </a:lnTo>
                        <a:lnTo>
                          <a:pt x="18" y="23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21" name="Freeform 830"/>
                  <p:cNvSpPr>
                    <a:spLocks/>
                  </p:cNvSpPr>
                  <p:nvPr/>
                </p:nvSpPr>
                <p:spPr bwMode="auto">
                  <a:xfrm>
                    <a:off x="3476" y="2897"/>
                    <a:ext cx="20" cy="29"/>
                  </a:xfrm>
                  <a:custGeom>
                    <a:avLst/>
                    <a:gdLst>
                      <a:gd name="T0" fmla="*/ 20 w 20"/>
                      <a:gd name="T1" fmla="*/ 0 h 29"/>
                      <a:gd name="T2" fmla="*/ 0 w 20"/>
                      <a:gd name="T3" fmla="*/ 8 h 29"/>
                      <a:gd name="T4" fmla="*/ 0 w 20"/>
                      <a:gd name="T5" fmla="*/ 29 h 29"/>
                      <a:gd name="T6" fmla="*/ 20 w 20"/>
                      <a:gd name="T7" fmla="*/ 21 h 29"/>
                      <a:gd name="T8" fmla="*/ 20 w 20"/>
                      <a:gd name="T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9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29"/>
                        </a:lnTo>
                        <a:lnTo>
                          <a:pt x="20" y="21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22" name="Freeform 831"/>
                  <p:cNvSpPr>
                    <a:spLocks/>
                  </p:cNvSpPr>
                  <p:nvPr/>
                </p:nvSpPr>
                <p:spPr bwMode="auto">
                  <a:xfrm>
                    <a:off x="3476" y="2897"/>
                    <a:ext cx="20" cy="29"/>
                  </a:xfrm>
                  <a:custGeom>
                    <a:avLst/>
                    <a:gdLst>
                      <a:gd name="T0" fmla="*/ 20 w 20"/>
                      <a:gd name="T1" fmla="*/ 0 h 29"/>
                      <a:gd name="T2" fmla="*/ 0 w 20"/>
                      <a:gd name="T3" fmla="*/ 8 h 29"/>
                      <a:gd name="T4" fmla="*/ 0 w 20"/>
                      <a:gd name="T5" fmla="*/ 29 h 29"/>
                      <a:gd name="T6" fmla="*/ 20 w 20"/>
                      <a:gd name="T7" fmla="*/ 21 h 29"/>
                      <a:gd name="T8" fmla="*/ 20 w 20"/>
                      <a:gd name="T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29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29"/>
                        </a:lnTo>
                        <a:lnTo>
                          <a:pt x="20" y="21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23" name="Freeform 832"/>
                  <p:cNvSpPr>
                    <a:spLocks/>
                  </p:cNvSpPr>
                  <p:nvPr/>
                </p:nvSpPr>
                <p:spPr bwMode="auto">
                  <a:xfrm>
                    <a:off x="3514" y="2881"/>
                    <a:ext cx="17" cy="32"/>
                  </a:xfrm>
                  <a:custGeom>
                    <a:avLst/>
                    <a:gdLst>
                      <a:gd name="T0" fmla="*/ 17 w 17"/>
                      <a:gd name="T1" fmla="*/ 0 h 32"/>
                      <a:gd name="T2" fmla="*/ 0 w 17"/>
                      <a:gd name="T3" fmla="*/ 8 h 32"/>
                      <a:gd name="T4" fmla="*/ 0 w 17"/>
                      <a:gd name="T5" fmla="*/ 32 h 32"/>
                      <a:gd name="T6" fmla="*/ 17 w 17"/>
                      <a:gd name="T7" fmla="*/ 24 h 32"/>
                      <a:gd name="T8" fmla="*/ 17 w 17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2">
                        <a:moveTo>
                          <a:pt x="17" y="0"/>
                        </a:moveTo>
                        <a:lnTo>
                          <a:pt x="0" y="8"/>
                        </a:lnTo>
                        <a:lnTo>
                          <a:pt x="0" y="32"/>
                        </a:lnTo>
                        <a:lnTo>
                          <a:pt x="17" y="24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24" name="Freeform 833"/>
                  <p:cNvSpPr>
                    <a:spLocks/>
                  </p:cNvSpPr>
                  <p:nvPr/>
                </p:nvSpPr>
                <p:spPr bwMode="auto">
                  <a:xfrm>
                    <a:off x="3514" y="2881"/>
                    <a:ext cx="17" cy="32"/>
                  </a:xfrm>
                  <a:custGeom>
                    <a:avLst/>
                    <a:gdLst>
                      <a:gd name="T0" fmla="*/ 17 w 17"/>
                      <a:gd name="T1" fmla="*/ 0 h 32"/>
                      <a:gd name="T2" fmla="*/ 0 w 17"/>
                      <a:gd name="T3" fmla="*/ 8 h 32"/>
                      <a:gd name="T4" fmla="*/ 0 w 17"/>
                      <a:gd name="T5" fmla="*/ 32 h 32"/>
                      <a:gd name="T6" fmla="*/ 17 w 17"/>
                      <a:gd name="T7" fmla="*/ 24 h 32"/>
                      <a:gd name="T8" fmla="*/ 17 w 17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2">
                        <a:moveTo>
                          <a:pt x="17" y="0"/>
                        </a:moveTo>
                        <a:lnTo>
                          <a:pt x="0" y="8"/>
                        </a:lnTo>
                        <a:lnTo>
                          <a:pt x="0" y="32"/>
                        </a:lnTo>
                        <a:lnTo>
                          <a:pt x="17" y="24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25" name="Freeform 834"/>
                  <p:cNvSpPr>
                    <a:spLocks/>
                  </p:cNvSpPr>
                  <p:nvPr/>
                </p:nvSpPr>
                <p:spPr bwMode="auto">
                  <a:xfrm>
                    <a:off x="3549" y="2865"/>
                    <a:ext cx="20" cy="32"/>
                  </a:xfrm>
                  <a:custGeom>
                    <a:avLst/>
                    <a:gdLst>
                      <a:gd name="T0" fmla="*/ 20 w 20"/>
                      <a:gd name="T1" fmla="*/ 0 h 32"/>
                      <a:gd name="T2" fmla="*/ 0 w 20"/>
                      <a:gd name="T3" fmla="*/ 8 h 32"/>
                      <a:gd name="T4" fmla="*/ 0 w 20"/>
                      <a:gd name="T5" fmla="*/ 32 h 32"/>
                      <a:gd name="T6" fmla="*/ 20 w 20"/>
                      <a:gd name="T7" fmla="*/ 24 h 32"/>
                      <a:gd name="T8" fmla="*/ 20 w 20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2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32"/>
                        </a:lnTo>
                        <a:lnTo>
                          <a:pt x="20" y="24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26" name="Freeform 835"/>
                  <p:cNvSpPr>
                    <a:spLocks/>
                  </p:cNvSpPr>
                  <p:nvPr/>
                </p:nvSpPr>
                <p:spPr bwMode="auto">
                  <a:xfrm>
                    <a:off x="3549" y="2865"/>
                    <a:ext cx="20" cy="32"/>
                  </a:xfrm>
                  <a:custGeom>
                    <a:avLst/>
                    <a:gdLst>
                      <a:gd name="T0" fmla="*/ 20 w 20"/>
                      <a:gd name="T1" fmla="*/ 0 h 32"/>
                      <a:gd name="T2" fmla="*/ 0 w 20"/>
                      <a:gd name="T3" fmla="*/ 8 h 32"/>
                      <a:gd name="T4" fmla="*/ 0 w 20"/>
                      <a:gd name="T5" fmla="*/ 32 h 32"/>
                      <a:gd name="T6" fmla="*/ 20 w 20"/>
                      <a:gd name="T7" fmla="*/ 24 h 32"/>
                      <a:gd name="T8" fmla="*/ 20 w 20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2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32"/>
                        </a:lnTo>
                        <a:lnTo>
                          <a:pt x="20" y="24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27" name="Freeform 836"/>
                  <p:cNvSpPr>
                    <a:spLocks/>
                  </p:cNvSpPr>
                  <p:nvPr/>
                </p:nvSpPr>
                <p:spPr bwMode="auto">
                  <a:xfrm>
                    <a:off x="3586" y="2852"/>
                    <a:ext cx="18" cy="29"/>
                  </a:xfrm>
                  <a:custGeom>
                    <a:avLst/>
                    <a:gdLst>
                      <a:gd name="T0" fmla="*/ 18 w 18"/>
                      <a:gd name="T1" fmla="*/ 0 h 29"/>
                      <a:gd name="T2" fmla="*/ 0 w 18"/>
                      <a:gd name="T3" fmla="*/ 8 h 29"/>
                      <a:gd name="T4" fmla="*/ 0 w 18"/>
                      <a:gd name="T5" fmla="*/ 29 h 29"/>
                      <a:gd name="T6" fmla="*/ 18 w 18"/>
                      <a:gd name="T7" fmla="*/ 21 h 29"/>
                      <a:gd name="T8" fmla="*/ 18 w 18"/>
                      <a:gd name="T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29">
                        <a:moveTo>
                          <a:pt x="18" y="0"/>
                        </a:moveTo>
                        <a:lnTo>
                          <a:pt x="0" y="8"/>
                        </a:lnTo>
                        <a:lnTo>
                          <a:pt x="0" y="29"/>
                        </a:lnTo>
                        <a:lnTo>
                          <a:pt x="18" y="21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28" name="Freeform 837"/>
                  <p:cNvSpPr>
                    <a:spLocks/>
                  </p:cNvSpPr>
                  <p:nvPr/>
                </p:nvSpPr>
                <p:spPr bwMode="auto">
                  <a:xfrm>
                    <a:off x="3586" y="2852"/>
                    <a:ext cx="18" cy="29"/>
                  </a:xfrm>
                  <a:custGeom>
                    <a:avLst/>
                    <a:gdLst>
                      <a:gd name="T0" fmla="*/ 18 w 18"/>
                      <a:gd name="T1" fmla="*/ 0 h 29"/>
                      <a:gd name="T2" fmla="*/ 0 w 18"/>
                      <a:gd name="T3" fmla="*/ 8 h 29"/>
                      <a:gd name="T4" fmla="*/ 0 w 18"/>
                      <a:gd name="T5" fmla="*/ 29 h 29"/>
                      <a:gd name="T6" fmla="*/ 18 w 18"/>
                      <a:gd name="T7" fmla="*/ 21 h 29"/>
                      <a:gd name="T8" fmla="*/ 18 w 18"/>
                      <a:gd name="T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29">
                        <a:moveTo>
                          <a:pt x="18" y="0"/>
                        </a:moveTo>
                        <a:lnTo>
                          <a:pt x="0" y="8"/>
                        </a:lnTo>
                        <a:lnTo>
                          <a:pt x="0" y="29"/>
                        </a:lnTo>
                        <a:lnTo>
                          <a:pt x="18" y="21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29" name="Freeform 838"/>
                  <p:cNvSpPr>
                    <a:spLocks/>
                  </p:cNvSpPr>
                  <p:nvPr/>
                </p:nvSpPr>
                <p:spPr bwMode="auto">
                  <a:xfrm>
                    <a:off x="3476" y="2938"/>
                    <a:ext cx="20" cy="30"/>
                  </a:xfrm>
                  <a:custGeom>
                    <a:avLst/>
                    <a:gdLst>
                      <a:gd name="T0" fmla="*/ 20 w 20"/>
                      <a:gd name="T1" fmla="*/ 0 h 30"/>
                      <a:gd name="T2" fmla="*/ 0 w 20"/>
                      <a:gd name="T3" fmla="*/ 8 h 30"/>
                      <a:gd name="T4" fmla="*/ 0 w 20"/>
                      <a:gd name="T5" fmla="*/ 30 h 30"/>
                      <a:gd name="T6" fmla="*/ 20 w 20"/>
                      <a:gd name="T7" fmla="*/ 22 h 30"/>
                      <a:gd name="T8" fmla="*/ 20 w 20"/>
                      <a:gd name="T9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0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30"/>
                        </a:lnTo>
                        <a:lnTo>
                          <a:pt x="20" y="22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30" name="Freeform 839"/>
                  <p:cNvSpPr>
                    <a:spLocks/>
                  </p:cNvSpPr>
                  <p:nvPr/>
                </p:nvSpPr>
                <p:spPr bwMode="auto">
                  <a:xfrm>
                    <a:off x="3476" y="2938"/>
                    <a:ext cx="20" cy="30"/>
                  </a:xfrm>
                  <a:custGeom>
                    <a:avLst/>
                    <a:gdLst>
                      <a:gd name="T0" fmla="*/ 20 w 20"/>
                      <a:gd name="T1" fmla="*/ 0 h 30"/>
                      <a:gd name="T2" fmla="*/ 0 w 20"/>
                      <a:gd name="T3" fmla="*/ 8 h 30"/>
                      <a:gd name="T4" fmla="*/ 0 w 20"/>
                      <a:gd name="T5" fmla="*/ 30 h 30"/>
                      <a:gd name="T6" fmla="*/ 20 w 20"/>
                      <a:gd name="T7" fmla="*/ 22 h 30"/>
                      <a:gd name="T8" fmla="*/ 20 w 20"/>
                      <a:gd name="T9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0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30"/>
                        </a:lnTo>
                        <a:lnTo>
                          <a:pt x="20" y="22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31" name="Freeform 840"/>
                  <p:cNvSpPr>
                    <a:spLocks/>
                  </p:cNvSpPr>
                  <p:nvPr/>
                </p:nvSpPr>
                <p:spPr bwMode="auto">
                  <a:xfrm>
                    <a:off x="3514" y="2922"/>
                    <a:ext cx="17" cy="32"/>
                  </a:xfrm>
                  <a:custGeom>
                    <a:avLst/>
                    <a:gdLst>
                      <a:gd name="T0" fmla="*/ 17 w 17"/>
                      <a:gd name="T1" fmla="*/ 0 h 32"/>
                      <a:gd name="T2" fmla="*/ 0 w 17"/>
                      <a:gd name="T3" fmla="*/ 8 h 32"/>
                      <a:gd name="T4" fmla="*/ 0 w 17"/>
                      <a:gd name="T5" fmla="*/ 32 h 32"/>
                      <a:gd name="T6" fmla="*/ 17 w 17"/>
                      <a:gd name="T7" fmla="*/ 24 h 32"/>
                      <a:gd name="T8" fmla="*/ 17 w 17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2">
                        <a:moveTo>
                          <a:pt x="17" y="0"/>
                        </a:moveTo>
                        <a:lnTo>
                          <a:pt x="0" y="8"/>
                        </a:lnTo>
                        <a:lnTo>
                          <a:pt x="0" y="32"/>
                        </a:lnTo>
                        <a:lnTo>
                          <a:pt x="17" y="24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32" name="Freeform 841"/>
                  <p:cNvSpPr>
                    <a:spLocks/>
                  </p:cNvSpPr>
                  <p:nvPr/>
                </p:nvSpPr>
                <p:spPr bwMode="auto">
                  <a:xfrm>
                    <a:off x="3514" y="2922"/>
                    <a:ext cx="17" cy="32"/>
                  </a:xfrm>
                  <a:custGeom>
                    <a:avLst/>
                    <a:gdLst>
                      <a:gd name="T0" fmla="*/ 17 w 17"/>
                      <a:gd name="T1" fmla="*/ 0 h 32"/>
                      <a:gd name="T2" fmla="*/ 0 w 17"/>
                      <a:gd name="T3" fmla="*/ 8 h 32"/>
                      <a:gd name="T4" fmla="*/ 0 w 17"/>
                      <a:gd name="T5" fmla="*/ 32 h 32"/>
                      <a:gd name="T6" fmla="*/ 17 w 17"/>
                      <a:gd name="T7" fmla="*/ 24 h 32"/>
                      <a:gd name="T8" fmla="*/ 17 w 17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32">
                        <a:moveTo>
                          <a:pt x="17" y="0"/>
                        </a:moveTo>
                        <a:lnTo>
                          <a:pt x="0" y="8"/>
                        </a:lnTo>
                        <a:lnTo>
                          <a:pt x="0" y="32"/>
                        </a:lnTo>
                        <a:lnTo>
                          <a:pt x="17" y="24"/>
                        </a:lnTo>
                        <a:lnTo>
                          <a:pt x="17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33" name="Freeform 842"/>
                  <p:cNvSpPr>
                    <a:spLocks/>
                  </p:cNvSpPr>
                  <p:nvPr/>
                </p:nvSpPr>
                <p:spPr bwMode="auto">
                  <a:xfrm>
                    <a:off x="3549" y="2907"/>
                    <a:ext cx="20" cy="31"/>
                  </a:xfrm>
                  <a:custGeom>
                    <a:avLst/>
                    <a:gdLst>
                      <a:gd name="T0" fmla="*/ 20 w 20"/>
                      <a:gd name="T1" fmla="*/ 0 h 31"/>
                      <a:gd name="T2" fmla="*/ 0 w 20"/>
                      <a:gd name="T3" fmla="*/ 8 h 31"/>
                      <a:gd name="T4" fmla="*/ 0 w 20"/>
                      <a:gd name="T5" fmla="*/ 31 h 31"/>
                      <a:gd name="T6" fmla="*/ 20 w 20"/>
                      <a:gd name="T7" fmla="*/ 23 h 31"/>
                      <a:gd name="T8" fmla="*/ 20 w 20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1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31"/>
                        </a:lnTo>
                        <a:lnTo>
                          <a:pt x="20" y="23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34" name="Freeform 843"/>
                  <p:cNvSpPr>
                    <a:spLocks/>
                  </p:cNvSpPr>
                  <p:nvPr/>
                </p:nvSpPr>
                <p:spPr bwMode="auto">
                  <a:xfrm>
                    <a:off x="3549" y="2907"/>
                    <a:ext cx="20" cy="31"/>
                  </a:xfrm>
                  <a:custGeom>
                    <a:avLst/>
                    <a:gdLst>
                      <a:gd name="T0" fmla="*/ 20 w 20"/>
                      <a:gd name="T1" fmla="*/ 0 h 31"/>
                      <a:gd name="T2" fmla="*/ 0 w 20"/>
                      <a:gd name="T3" fmla="*/ 8 h 31"/>
                      <a:gd name="T4" fmla="*/ 0 w 20"/>
                      <a:gd name="T5" fmla="*/ 31 h 31"/>
                      <a:gd name="T6" fmla="*/ 20 w 20"/>
                      <a:gd name="T7" fmla="*/ 23 h 31"/>
                      <a:gd name="T8" fmla="*/ 20 w 20"/>
                      <a:gd name="T9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31">
                        <a:moveTo>
                          <a:pt x="20" y="0"/>
                        </a:moveTo>
                        <a:lnTo>
                          <a:pt x="0" y="8"/>
                        </a:lnTo>
                        <a:lnTo>
                          <a:pt x="0" y="31"/>
                        </a:lnTo>
                        <a:lnTo>
                          <a:pt x="20" y="23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35" name="Freeform 844"/>
                  <p:cNvSpPr>
                    <a:spLocks/>
                  </p:cNvSpPr>
                  <p:nvPr/>
                </p:nvSpPr>
                <p:spPr bwMode="auto">
                  <a:xfrm>
                    <a:off x="3586" y="2893"/>
                    <a:ext cx="18" cy="29"/>
                  </a:xfrm>
                  <a:custGeom>
                    <a:avLst/>
                    <a:gdLst>
                      <a:gd name="T0" fmla="*/ 18 w 18"/>
                      <a:gd name="T1" fmla="*/ 0 h 29"/>
                      <a:gd name="T2" fmla="*/ 0 w 18"/>
                      <a:gd name="T3" fmla="*/ 8 h 29"/>
                      <a:gd name="T4" fmla="*/ 0 w 18"/>
                      <a:gd name="T5" fmla="*/ 29 h 29"/>
                      <a:gd name="T6" fmla="*/ 18 w 18"/>
                      <a:gd name="T7" fmla="*/ 22 h 29"/>
                      <a:gd name="T8" fmla="*/ 18 w 18"/>
                      <a:gd name="T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29">
                        <a:moveTo>
                          <a:pt x="18" y="0"/>
                        </a:moveTo>
                        <a:lnTo>
                          <a:pt x="0" y="8"/>
                        </a:lnTo>
                        <a:lnTo>
                          <a:pt x="0" y="29"/>
                        </a:lnTo>
                        <a:lnTo>
                          <a:pt x="18" y="22"/>
                        </a:lnTo>
                        <a:lnTo>
                          <a:pt x="18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36" name="Freeform 845"/>
                  <p:cNvSpPr>
                    <a:spLocks/>
                  </p:cNvSpPr>
                  <p:nvPr/>
                </p:nvSpPr>
                <p:spPr bwMode="auto">
                  <a:xfrm>
                    <a:off x="3586" y="2893"/>
                    <a:ext cx="18" cy="29"/>
                  </a:xfrm>
                  <a:custGeom>
                    <a:avLst/>
                    <a:gdLst>
                      <a:gd name="T0" fmla="*/ 18 w 18"/>
                      <a:gd name="T1" fmla="*/ 0 h 29"/>
                      <a:gd name="T2" fmla="*/ 0 w 18"/>
                      <a:gd name="T3" fmla="*/ 8 h 29"/>
                      <a:gd name="T4" fmla="*/ 0 w 18"/>
                      <a:gd name="T5" fmla="*/ 29 h 29"/>
                      <a:gd name="T6" fmla="*/ 18 w 18"/>
                      <a:gd name="T7" fmla="*/ 22 h 29"/>
                      <a:gd name="T8" fmla="*/ 18 w 18"/>
                      <a:gd name="T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" h="29">
                        <a:moveTo>
                          <a:pt x="18" y="0"/>
                        </a:moveTo>
                        <a:lnTo>
                          <a:pt x="0" y="8"/>
                        </a:lnTo>
                        <a:lnTo>
                          <a:pt x="0" y="29"/>
                        </a:lnTo>
                        <a:lnTo>
                          <a:pt x="18" y="22"/>
                        </a:lnTo>
                        <a:lnTo>
                          <a:pt x="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37" name="Freeform 846"/>
                  <p:cNvSpPr>
                    <a:spLocks/>
                  </p:cNvSpPr>
                  <p:nvPr/>
                </p:nvSpPr>
                <p:spPr bwMode="auto">
                  <a:xfrm>
                    <a:off x="3480" y="2597"/>
                    <a:ext cx="16" cy="25"/>
                  </a:xfrm>
                  <a:custGeom>
                    <a:avLst/>
                    <a:gdLst>
                      <a:gd name="T0" fmla="*/ 16 w 16"/>
                      <a:gd name="T1" fmla="*/ 0 h 25"/>
                      <a:gd name="T2" fmla="*/ 0 w 16"/>
                      <a:gd name="T3" fmla="*/ 7 h 25"/>
                      <a:gd name="T4" fmla="*/ 0 w 16"/>
                      <a:gd name="T5" fmla="*/ 25 h 25"/>
                      <a:gd name="T6" fmla="*/ 16 w 16"/>
                      <a:gd name="T7" fmla="*/ 19 h 25"/>
                      <a:gd name="T8" fmla="*/ 16 w 16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25">
                        <a:moveTo>
                          <a:pt x="16" y="0"/>
                        </a:moveTo>
                        <a:lnTo>
                          <a:pt x="0" y="7"/>
                        </a:lnTo>
                        <a:lnTo>
                          <a:pt x="0" y="25"/>
                        </a:lnTo>
                        <a:lnTo>
                          <a:pt x="16" y="19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38" name="Freeform 847"/>
                  <p:cNvSpPr>
                    <a:spLocks/>
                  </p:cNvSpPr>
                  <p:nvPr/>
                </p:nvSpPr>
                <p:spPr bwMode="auto">
                  <a:xfrm>
                    <a:off x="3480" y="2597"/>
                    <a:ext cx="16" cy="25"/>
                  </a:xfrm>
                  <a:custGeom>
                    <a:avLst/>
                    <a:gdLst>
                      <a:gd name="T0" fmla="*/ 16 w 16"/>
                      <a:gd name="T1" fmla="*/ 0 h 25"/>
                      <a:gd name="T2" fmla="*/ 0 w 16"/>
                      <a:gd name="T3" fmla="*/ 7 h 25"/>
                      <a:gd name="T4" fmla="*/ 0 w 16"/>
                      <a:gd name="T5" fmla="*/ 25 h 25"/>
                      <a:gd name="T6" fmla="*/ 16 w 16"/>
                      <a:gd name="T7" fmla="*/ 19 h 25"/>
                      <a:gd name="T8" fmla="*/ 16 w 16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25">
                        <a:moveTo>
                          <a:pt x="16" y="0"/>
                        </a:moveTo>
                        <a:lnTo>
                          <a:pt x="0" y="7"/>
                        </a:lnTo>
                        <a:lnTo>
                          <a:pt x="0" y="25"/>
                        </a:lnTo>
                        <a:lnTo>
                          <a:pt x="16" y="19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39" name="Freeform 848"/>
                  <p:cNvSpPr>
                    <a:spLocks/>
                  </p:cNvSpPr>
                  <p:nvPr/>
                </p:nvSpPr>
                <p:spPr bwMode="auto">
                  <a:xfrm>
                    <a:off x="3512" y="2585"/>
                    <a:ext cx="13" cy="25"/>
                  </a:xfrm>
                  <a:custGeom>
                    <a:avLst/>
                    <a:gdLst>
                      <a:gd name="T0" fmla="*/ 13 w 13"/>
                      <a:gd name="T1" fmla="*/ 0 h 25"/>
                      <a:gd name="T2" fmla="*/ 0 w 13"/>
                      <a:gd name="T3" fmla="*/ 6 h 25"/>
                      <a:gd name="T4" fmla="*/ 0 w 13"/>
                      <a:gd name="T5" fmla="*/ 25 h 25"/>
                      <a:gd name="T6" fmla="*/ 13 w 13"/>
                      <a:gd name="T7" fmla="*/ 19 h 25"/>
                      <a:gd name="T8" fmla="*/ 13 w 13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25">
                        <a:moveTo>
                          <a:pt x="13" y="0"/>
                        </a:moveTo>
                        <a:lnTo>
                          <a:pt x="0" y="6"/>
                        </a:lnTo>
                        <a:lnTo>
                          <a:pt x="0" y="25"/>
                        </a:lnTo>
                        <a:lnTo>
                          <a:pt x="13" y="19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40" name="Freeform 849"/>
                  <p:cNvSpPr>
                    <a:spLocks/>
                  </p:cNvSpPr>
                  <p:nvPr/>
                </p:nvSpPr>
                <p:spPr bwMode="auto">
                  <a:xfrm>
                    <a:off x="3512" y="2585"/>
                    <a:ext cx="13" cy="25"/>
                  </a:xfrm>
                  <a:custGeom>
                    <a:avLst/>
                    <a:gdLst>
                      <a:gd name="T0" fmla="*/ 13 w 13"/>
                      <a:gd name="T1" fmla="*/ 0 h 25"/>
                      <a:gd name="T2" fmla="*/ 0 w 13"/>
                      <a:gd name="T3" fmla="*/ 6 h 25"/>
                      <a:gd name="T4" fmla="*/ 0 w 13"/>
                      <a:gd name="T5" fmla="*/ 25 h 25"/>
                      <a:gd name="T6" fmla="*/ 13 w 13"/>
                      <a:gd name="T7" fmla="*/ 19 h 25"/>
                      <a:gd name="T8" fmla="*/ 13 w 13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25">
                        <a:moveTo>
                          <a:pt x="13" y="0"/>
                        </a:moveTo>
                        <a:lnTo>
                          <a:pt x="0" y="6"/>
                        </a:lnTo>
                        <a:lnTo>
                          <a:pt x="0" y="25"/>
                        </a:lnTo>
                        <a:lnTo>
                          <a:pt x="13" y="19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41" name="Freeform 850"/>
                  <p:cNvSpPr>
                    <a:spLocks/>
                  </p:cNvSpPr>
                  <p:nvPr/>
                </p:nvSpPr>
                <p:spPr bwMode="auto">
                  <a:xfrm>
                    <a:off x="3541" y="2573"/>
                    <a:ext cx="16" cy="25"/>
                  </a:xfrm>
                  <a:custGeom>
                    <a:avLst/>
                    <a:gdLst>
                      <a:gd name="T0" fmla="*/ 16 w 16"/>
                      <a:gd name="T1" fmla="*/ 0 h 25"/>
                      <a:gd name="T2" fmla="*/ 0 w 16"/>
                      <a:gd name="T3" fmla="*/ 6 h 25"/>
                      <a:gd name="T4" fmla="*/ 0 w 16"/>
                      <a:gd name="T5" fmla="*/ 25 h 25"/>
                      <a:gd name="T6" fmla="*/ 16 w 16"/>
                      <a:gd name="T7" fmla="*/ 18 h 25"/>
                      <a:gd name="T8" fmla="*/ 16 w 16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25">
                        <a:moveTo>
                          <a:pt x="16" y="0"/>
                        </a:moveTo>
                        <a:lnTo>
                          <a:pt x="0" y="6"/>
                        </a:lnTo>
                        <a:lnTo>
                          <a:pt x="0" y="25"/>
                        </a:lnTo>
                        <a:lnTo>
                          <a:pt x="16" y="18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42" name="Freeform 851"/>
                  <p:cNvSpPr>
                    <a:spLocks/>
                  </p:cNvSpPr>
                  <p:nvPr/>
                </p:nvSpPr>
                <p:spPr bwMode="auto">
                  <a:xfrm>
                    <a:off x="3541" y="2573"/>
                    <a:ext cx="16" cy="25"/>
                  </a:xfrm>
                  <a:custGeom>
                    <a:avLst/>
                    <a:gdLst>
                      <a:gd name="T0" fmla="*/ 16 w 16"/>
                      <a:gd name="T1" fmla="*/ 0 h 25"/>
                      <a:gd name="T2" fmla="*/ 0 w 16"/>
                      <a:gd name="T3" fmla="*/ 6 h 25"/>
                      <a:gd name="T4" fmla="*/ 0 w 16"/>
                      <a:gd name="T5" fmla="*/ 25 h 25"/>
                      <a:gd name="T6" fmla="*/ 16 w 16"/>
                      <a:gd name="T7" fmla="*/ 18 h 25"/>
                      <a:gd name="T8" fmla="*/ 16 w 16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25">
                        <a:moveTo>
                          <a:pt x="16" y="0"/>
                        </a:moveTo>
                        <a:lnTo>
                          <a:pt x="0" y="6"/>
                        </a:lnTo>
                        <a:lnTo>
                          <a:pt x="0" y="25"/>
                        </a:lnTo>
                        <a:lnTo>
                          <a:pt x="16" y="1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43" name="Freeform 852"/>
                  <p:cNvSpPr>
                    <a:spLocks/>
                  </p:cNvSpPr>
                  <p:nvPr/>
                </p:nvSpPr>
                <p:spPr bwMode="auto">
                  <a:xfrm>
                    <a:off x="3571" y="2559"/>
                    <a:ext cx="15" cy="26"/>
                  </a:xfrm>
                  <a:custGeom>
                    <a:avLst/>
                    <a:gdLst>
                      <a:gd name="T0" fmla="*/ 15 w 15"/>
                      <a:gd name="T1" fmla="*/ 0 h 26"/>
                      <a:gd name="T2" fmla="*/ 0 w 15"/>
                      <a:gd name="T3" fmla="*/ 8 h 26"/>
                      <a:gd name="T4" fmla="*/ 0 w 15"/>
                      <a:gd name="T5" fmla="*/ 26 h 26"/>
                      <a:gd name="T6" fmla="*/ 15 w 15"/>
                      <a:gd name="T7" fmla="*/ 20 h 26"/>
                      <a:gd name="T8" fmla="*/ 15 w 15"/>
                      <a:gd name="T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26">
                        <a:moveTo>
                          <a:pt x="15" y="0"/>
                        </a:moveTo>
                        <a:lnTo>
                          <a:pt x="0" y="8"/>
                        </a:lnTo>
                        <a:lnTo>
                          <a:pt x="0" y="26"/>
                        </a:lnTo>
                        <a:lnTo>
                          <a:pt x="15" y="20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44" name="Freeform 853"/>
                  <p:cNvSpPr>
                    <a:spLocks/>
                  </p:cNvSpPr>
                  <p:nvPr/>
                </p:nvSpPr>
                <p:spPr bwMode="auto">
                  <a:xfrm>
                    <a:off x="3571" y="2559"/>
                    <a:ext cx="15" cy="26"/>
                  </a:xfrm>
                  <a:custGeom>
                    <a:avLst/>
                    <a:gdLst>
                      <a:gd name="T0" fmla="*/ 15 w 15"/>
                      <a:gd name="T1" fmla="*/ 0 h 26"/>
                      <a:gd name="T2" fmla="*/ 0 w 15"/>
                      <a:gd name="T3" fmla="*/ 8 h 26"/>
                      <a:gd name="T4" fmla="*/ 0 w 15"/>
                      <a:gd name="T5" fmla="*/ 26 h 26"/>
                      <a:gd name="T6" fmla="*/ 15 w 15"/>
                      <a:gd name="T7" fmla="*/ 20 h 26"/>
                      <a:gd name="T8" fmla="*/ 15 w 15"/>
                      <a:gd name="T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26">
                        <a:moveTo>
                          <a:pt x="15" y="0"/>
                        </a:moveTo>
                        <a:lnTo>
                          <a:pt x="0" y="8"/>
                        </a:lnTo>
                        <a:lnTo>
                          <a:pt x="0" y="26"/>
                        </a:lnTo>
                        <a:lnTo>
                          <a:pt x="15" y="20"/>
                        </a:lnTo>
                        <a:lnTo>
                          <a:pt x="1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45" name="Freeform 854"/>
                  <p:cNvSpPr>
                    <a:spLocks/>
                  </p:cNvSpPr>
                  <p:nvPr/>
                </p:nvSpPr>
                <p:spPr bwMode="auto">
                  <a:xfrm>
                    <a:off x="3600" y="2549"/>
                    <a:ext cx="10" cy="24"/>
                  </a:xfrm>
                  <a:custGeom>
                    <a:avLst/>
                    <a:gdLst>
                      <a:gd name="T0" fmla="*/ 10 w 10"/>
                      <a:gd name="T1" fmla="*/ 0 h 24"/>
                      <a:gd name="T2" fmla="*/ 0 w 10"/>
                      <a:gd name="T3" fmla="*/ 4 h 24"/>
                      <a:gd name="T4" fmla="*/ 0 w 10"/>
                      <a:gd name="T5" fmla="*/ 24 h 24"/>
                      <a:gd name="T6" fmla="*/ 10 w 10"/>
                      <a:gd name="T7" fmla="*/ 20 h 24"/>
                      <a:gd name="T8" fmla="*/ 10 w 10"/>
                      <a:gd name="T9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4">
                        <a:moveTo>
                          <a:pt x="10" y="0"/>
                        </a:moveTo>
                        <a:lnTo>
                          <a:pt x="0" y="4"/>
                        </a:lnTo>
                        <a:lnTo>
                          <a:pt x="0" y="24"/>
                        </a:lnTo>
                        <a:lnTo>
                          <a:pt x="10" y="2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46" name="Freeform 855"/>
                  <p:cNvSpPr>
                    <a:spLocks/>
                  </p:cNvSpPr>
                  <p:nvPr/>
                </p:nvSpPr>
                <p:spPr bwMode="auto">
                  <a:xfrm>
                    <a:off x="3600" y="2549"/>
                    <a:ext cx="10" cy="24"/>
                  </a:xfrm>
                  <a:custGeom>
                    <a:avLst/>
                    <a:gdLst>
                      <a:gd name="T0" fmla="*/ 10 w 10"/>
                      <a:gd name="T1" fmla="*/ 0 h 24"/>
                      <a:gd name="T2" fmla="*/ 0 w 10"/>
                      <a:gd name="T3" fmla="*/ 4 h 24"/>
                      <a:gd name="T4" fmla="*/ 0 w 10"/>
                      <a:gd name="T5" fmla="*/ 24 h 24"/>
                      <a:gd name="T6" fmla="*/ 10 w 10"/>
                      <a:gd name="T7" fmla="*/ 20 h 24"/>
                      <a:gd name="T8" fmla="*/ 10 w 10"/>
                      <a:gd name="T9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4">
                        <a:moveTo>
                          <a:pt x="10" y="0"/>
                        </a:moveTo>
                        <a:lnTo>
                          <a:pt x="0" y="4"/>
                        </a:lnTo>
                        <a:lnTo>
                          <a:pt x="0" y="24"/>
                        </a:lnTo>
                        <a:lnTo>
                          <a:pt x="10" y="20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47" name="Freeform 856"/>
                  <p:cNvSpPr>
                    <a:spLocks/>
                  </p:cNvSpPr>
                  <p:nvPr/>
                </p:nvSpPr>
                <p:spPr bwMode="auto">
                  <a:xfrm>
                    <a:off x="3480" y="2630"/>
                    <a:ext cx="16" cy="25"/>
                  </a:xfrm>
                  <a:custGeom>
                    <a:avLst/>
                    <a:gdLst>
                      <a:gd name="T0" fmla="*/ 16 w 16"/>
                      <a:gd name="T1" fmla="*/ 0 h 25"/>
                      <a:gd name="T2" fmla="*/ 0 w 16"/>
                      <a:gd name="T3" fmla="*/ 8 h 25"/>
                      <a:gd name="T4" fmla="*/ 0 w 16"/>
                      <a:gd name="T5" fmla="*/ 25 h 25"/>
                      <a:gd name="T6" fmla="*/ 16 w 16"/>
                      <a:gd name="T7" fmla="*/ 20 h 25"/>
                      <a:gd name="T8" fmla="*/ 16 w 16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25">
                        <a:moveTo>
                          <a:pt x="16" y="0"/>
                        </a:moveTo>
                        <a:lnTo>
                          <a:pt x="0" y="8"/>
                        </a:lnTo>
                        <a:lnTo>
                          <a:pt x="0" y="25"/>
                        </a:lnTo>
                        <a:lnTo>
                          <a:pt x="16" y="2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48" name="Freeform 857"/>
                  <p:cNvSpPr>
                    <a:spLocks/>
                  </p:cNvSpPr>
                  <p:nvPr/>
                </p:nvSpPr>
                <p:spPr bwMode="auto">
                  <a:xfrm>
                    <a:off x="3480" y="2630"/>
                    <a:ext cx="16" cy="25"/>
                  </a:xfrm>
                  <a:custGeom>
                    <a:avLst/>
                    <a:gdLst>
                      <a:gd name="T0" fmla="*/ 16 w 16"/>
                      <a:gd name="T1" fmla="*/ 0 h 25"/>
                      <a:gd name="T2" fmla="*/ 0 w 16"/>
                      <a:gd name="T3" fmla="*/ 8 h 25"/>
                      <a:gd name="T4" fmla="*/ 0 w 16"/>
                      <a:gd name="T5" fmla="*/ 25 h 25"/>
                      <a:gd name="T6" fmla="*/ 16 w 16"/>
                      <a:gd name="T7" fmla="*/ 20 h 25"/>
                      <a:gd name="T8" fmla="*/ 16 w 16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25">
                        <a:moveTo>
                          <a:pt x="16" y="0"/>
                        </a:moveTo>
                        <a:lnTo>
                          <a:pt x="0" y="8"/>
                        </a:lnTo>
                        <a:lnTo>
                          <a:pt x="0" y="25"/>
                        </a:lnTo>
                        <a:lnTo>
                          <a:pt x="16" y="20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49" name="Freeform 858"/>
                  <p:cNvSpPr>
                    <a:spLocks/>
                  </p:cNvSpPr>
                  <p:nvPr/>
                </p:nvSpPr>
                <p:spPr bwMode="auto">
                  <a:xfrm>
                    <a:off x="3512" y="2618"/>
                    <a:ext cx="13" cy="26"/>
                  </a:xfrm>
                  <a:custGeom>
                    <a:avLst/>
                    <a:gdLst>
                      <a:gd name="T0" fmla="*/ 13 w 13"/>
                      <a:gd name="T1" fmla="*/ 0 h 26"/>
                      <a:gd name="T2" fmla="*/ 0 w 13"/>
                      <a:gd name="T3" fmla="*/ 6 h 26"/>
                      <a:gd name="T4" fmla="*/ 0 w 13"/>
                      <a:gd name="T5" fmla="*/ 26 h 26"/>
                      <a:gd name="T6" fmla="*/ 13 w 13"/>
                      <a:gd name="T7" fmla="*/ 20 h 26"/>
                      <a:gd name="T8" fmla="*/ 13 w 13"/>
                      <a:gd name="T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26">
                        <a:moveTo>
                          <a:pt x="13" y="0"/>
                        </a:moveTo>
                        <a:lnTo>
                          <a:pt x="0" y="6"/>
                        </a:lnTo>
                        <a:lnTo>
                          <a:pt x="0" y="26"/>
                        </a:lnTo>
                        <a:lnTo>
                          <a:pt x="13" y="2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50" name="Freeform 859"/>
                  <p:cNvSpPr>
                    <a:spLocks/>
                  </p:cNvSpPr>
                  <p:nvPr/>
                </p:nvSpPr>
                <p:spPr bwMode="auto">
                  <a:xfrm>
                    <a:off x="3512" y="2618"/>
                    <a:ext cx="13" cy="26"/>
                  </a:xfrm>
                  <a:custGeom>
                    <a:avLst/>
                    <a:gdLst>
                      <a:gd name="T0" fmla="*/ 13 w 13"/>
                      <a:gd name="T1" fmla="*/ 0 h 26"/>
                      <a:gd name="T2" fmla="*/ 0 w 13"/>
                      <a:gd name="T3" fmla="*/ 6 h 26"/>
                      <a:gd name="T4" fmla="*/ 0 w 13"/>
                      <a:gd name="T5" fmla="*/ 26 h 26"/>
                      <a:gd name="T6" fmla="*/ 13 w 13"/>
                      <a:gd name="T7" fmla="*/ 20 h 26"/>
                      <a:gd name="T8" fmla="*/ 13 w 13"/>
                      <a:gd name="T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26">
                        <a:moveTo>
                          <a:pt x="13" y="0"/>
                        </a:moveTo>
                        <a:lnTo>
                          <a:pt x="0" y="6"/>
                        </a:lnTo>
                        <a:lnTo>
                          <a:pt x="0" y="26"/>
                        </a:lnTo>
                        <a:lnTo>
                          <a:pt x="13" y="20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51" name="Freeform 860"/>
                  <p:cNvSpPr>
                    <a:spLocks/>
                  </p:cNvSpPr>
                  <p:nvPr/>
                </p:nvSpPr>
                <p:spPr bwMode="auto">
                  <a:xfrm>
                    <a:off x="3541" y="2606"/>
                    <a:ext cx="16" cy="26"/>
                  </a:xfrm>
                  <a:custGeom>
                    <a:avLst/>
                    <a:gdLst>
                      <a:gd name="T0" fmla="*/ 16 w 16"/>
                      <a:gd name="T1" fmla="*/ 0 h 26"/>
                      <a:gd name="T2" fmla="*/ 0 w 16"/>
                      <a:gd name="T3" fmla="*/ 6 h 26"/>
                      <a:gd name="T4" fmla="*/ 0 w 16"/>
                      <a:gd name="T5" fmla="*/ 26 h 26"/>
                      <a:gd name="T6" fmla="*/ 16 w 16"/>
                      <a:gd name="T7" fmla="*/ 18 h 26"/>
                      <a:gd name="T8" fmla="*/ 16 w 16"/>
                      <a:gd name="T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26">
                        <a:moveTo>
                          <a:pt x="16" y="0"/>
                        </a:moveTo>
                        <a:lnTo>
                          <a:pt x="0" y="6"/>
                        </a:lnTo>
                        <a:lnTo>
                          <a:pt x="0" y="26"/>
                        </a:lnTo>
                        <a:lnTo>
                          <a:pt x="16" y="18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52" name="Freeform 861"/>
                  <p:cNvSpPr>
                    <a:spLocks/>
                  </p:cNvSpPr>
                  <p:nvPr/>
                </p:nvSpPr>
                <p:spPr bwMode="auto">
                  <a:xfrm>
                    <a:off x="3541" y="2606"/>
                    <a:ext cx="16" cy="26"/>
                  </a:xfrm>
                  <a:custGeom>
                    <a:avLst/>
                    <a:gdLst>
                      <a:gd name="T0" fmla="*/ 16 w 16"/>
                      <a:gd name="T1" fmla="*/ 0 h 26"/>
                      <a:gd name="T2" fmla="*/ 0 w 16"/>
                      <a:gd name="T3" fmla="*/ 6 h 26"/>
                      <a:gd name="T4" fmla="*/ 0 w 16"/>
                      <a:gd name="T5" fmla="*/ 26 h 26"/>
                      <a:gd name="T6" fmla="*/ 16 w 16"/>
                      <a:gd name="T7" fmla="*/ 18 h 26"/>
                      <a:gd name="T8" fmla="*/ 16 w 16"/>
                      <a:gd name="T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26">
                        <a:moveTo>
                          <a:pt x="16" y="0"/>
                        </a:moveTo>
                        <a:lnTo>
                          <a:pt x="0" y="6"/>
                        </a:lnTo>
                        <a:lnTo>
                          <a:pt x="0" y="26"/>
                        </a:lnTo>
                        <a:lnTo>
                          <a:pt x="16" y="1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53" name="Freeform 862"/>
                  <p:cNvSpPr>
                    <a:spLocks/>
                  </p:cNvSpPr>
                  <p:nvPr/>
                </p:nvSpPr>
                <p:spPr bwMode="auto">
                  <a:xfrm>
                    <a:off x="3571" y="2595"/>
                    <a:ext cx="15" cy="23"/>
                  </a:xfrm>
                  <a:custGeom>
                    <a:avLst/>
                    <a:gdLst>
                      <a:gd name="T0" fmla="*/ 15 w 15"/>
                      <a:gd name="T1" fmla="*/ 0 h 23"/>
                      <a:gd name="T2" fmla="*/ 0 w 15"/>
                      <a:gd name="T3" fmla="*/ 5 h 23"/>
                      <a:gd name="T4" fmla="*/ 0 w 15"/>
                      <a:gd name="T5" fmla="*/ 23 h 23"/>
                      <a:gd name="T6" fmla="*/ 15 w 15"/>
                      <a:gd name="T7" fmla="*/ 17 h 23"/>
                      <a:gd name="T8" fmla="*/ 15 w 15"/>
                      <a:gd name="T9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23">
                        <a:moveTo>
                          <a:pt x="15" y="0"/>
                        </a:moveTo>
                        <a:lnTo>
                          <a:pt x="0" y="5"/>
                        </a:lnTo>
                        <a:lnTo>
                          <a:pt x="0" y="23"/>
                        </a:lnTo>
                        <a:lnTo>
                          <a:pt x="15" y="17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54" name="Freeform 863"/>
                  <p:cNvSpPr>
                    <a:spLocks/>
                  </p:cNvSpPr>
                  <p:nvPr/>
                </p:nvSpPr>
                <p:spPr bwMode="auto">
                  <a:xfrm>
                    <a:off x="3571" y="2595"/>
                    <a:ext cx="15" cy="23"/>
                  </a:xfrm>
                  <a:custGeom>
                    <a:avLst/>
                    <a:gdLst>
                      <a:gd name="T0" fmla="*/ 15 w 15"/>
                      <a:gd name="T1" fmla="*/ 0 h 23"/>
                      <a:gd name="T2" fmla="*/ 0 w 15"/>
                      <a:gd name="T3" fmla="*/ 5 h 23"/>
                      <a:gd name="T4" fmla="*/ 0 w 15"/>
                      <a:gd name="T5" fmla="*/ 23 h 23"/>
                      <a:gd name="T6" fmla="*/ 15 w 15"/>
                      <a:gd name="T7" fmla="*/ 17 h 23"/>
                      <a:gd name="T8" fmla="*/ 15 w 15"/>
                      <a:gd name="T9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23">
                        <a:moveTo>
                          <a:pt x="15" y="0"/>
                        </a:moveTo>
                        <a:lnTo>
                          <a:pt x="0" y="5"/>
                        </a:lnTo>
                        <a:lnTo>
                          <a:pt x="0" y="23"/>
                        </a:lnTo>
                        <a:lnTo>
                          <a:pt x="15" y="17"/>
                        </a:lnTo>
                        <a:lnTo>
                          <a:pt x="1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55" name="Freeform 864"/>
                  <p:cNvSpPr>
                    <a:spLocks/>
                  </p:cNvSpPr>
                  <p:nvPr/>
                </p:nvSpPr>
                <p:spPr bwMode="auto">
                  <a:xfrm>
                    <a:off x="3600" y="2583"/>
                    <a:ext cx="10" cy="23"/>
                  </a:xfrm>
                  <a:custGeom>
                    <a:avLst/>
                    <a:gdLst>
                      <a:gd name="T0" fmla="*/ 10 w 10"/>
                      <a:gd name="T1" fmla="*/ 0 h 23"/>
                      <a:gd name="T2" fmla="*/ 0 w 10"/>
                      <a:gd name="T3" fmla="*/ 6 h 23"/>
                      <a:gd name="T4" fmla="*/ 0 w 10"/>
                      <a:gd name="T5" fmla="*/ 23 h 23"/>
                      <a:gd name="T6" fmla="*/ 10 w 10"/>
                      <a:gd name="T7" fmla="*/ 19 h 23"/>
                      <a:gd name="T8" fmla="*/ 10 w 10"/>
                      <a:gd name="T9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3">
                        <a:moveTo>
                          <a:pt x="10" y="0"/>
                        </a:moveTo>
                        <a:lnTo>
                          <a:pt x="0" y="6"/>
                        </a:lnTo>
                        <a:lnTo>
                          <a:pt x="0" y="23"/>
                        </a:lnTo>
                        <a:lnTo>
                          <a:pt x="10" y="19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56" name="Freeform 865"/>
                  <p:cNvSpPr>
                    <a:spLocks/>
                  </p:cNvSpPr>
                  <p:nvPr/>
                </p:nvSpPr>
                <p:spPr bwMode="auto">
                  <a:xfrm>
                    <a:off x="3600" y="2583"/>
                    <a:ext cx="10" cy="23"/>
                  </a:xfrm>
                  <a:custGeom>
                    <a:avLst/>
                    <a:gdLst>
                      <a:gd name="T0" fmla="*/ 10 w 10"/>
                      <a:gd name="T1" fmla="*/ 0 h 23"/>
                      <a:gd name="T2" fmla="*/ 0 w 10"/>
                      <a:gd name="T3" fmla="*/ 6 h 23"/>
                      <a:gd name="T4" fmla="*/ 0 w 10"/>
                      <a:gd name="T5" fmla="*/ 23 h 23"/>
                      <a:gd name="T6" fmla="*/ 10 w 10"/>
                      <a:gd name="T7" fmla="*/ 19 h 23"/>
                      <a:gd name="T8" fmla="*/ 10 w 10"/>
                      <a:gd name="T9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3">
                        <a:moveTo>
                          <a:pt x="10" y="0"/>
                        </a:moveTo>
                        <a:lnTo>
                          <a:pt x="0" y="6"/>
                        </a:lnTo>
                        <a:lnTo>
                          <a:pt x="0" y="23"/>
                        </a:lnTo>
                        <a:lnTo>
                          <a:pt x="10" y="19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57" name="Freeform 866"/>
                  <p:cNvSpPr>
                    <a:spLocks/>
                  </p:cNvSpPr>
                  <p:nvPr/>
                </p:nvSpPr>
                <p:spPr bwMode="auto">
                  <a:xfrm>
                    <a:off x="3480" y="2665"/>
                    <a:ext cx="16" cy="24"/>
                  </a:xfrm>
                  <a:custGeom>
                    <a:avLst/>
                    <a:gdLst>
                      <a:gd name="T0" fmla="*/ 16 w 16"/>
                      <a:gd name="T1" fmla="*/ 0 h 24"/>
                      <a:gd name="T2" fmla="*/ 0 w 16"/>
                      <a:gd name="T3" fmla="*/ 6 h 24"/>
                      <a:gd name="T4" fmla="*/ 0 w 16"/>
                      <a:gd name="T5" fmla="*/ 24 h 24"/>
                      <a:gd name="T6" fmla="*/ 16 w 16"/>
                      <a:gd name="T7" fmla="*/ 18 h 24"/>
                      <a:gd name="T8" fmla="*/ 16 w 16"/>
                      <a:gd name="T9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24">
                        <a:moveTo>
                          <a:pt x="16" y="0"/>
                        </a:moveTo>
                        <a:lnTo>
                          <a:pt x="0" y="6"/>
                        </a:lnTo>
                        <a:lnTo>
                          <a:pt x="0" y="24"/>
                        </a:lnTo>
                        <a:lnTo>
                          <a:pt x="16" y="18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58" name="Freeform 867"/>
                  <p:cNvSpPr>
                    <a:spLocks/>
                  </p:cNvSpPr>
                  <p:nvPr/>
                </p:nvSpPr>
                <p:spPr bwMode="auto">
                  <a:xfrm>
                    <a:off x="3480" y="2665"/>
                    <a:ext cx="16" cy="24"/>
                  </a:xfrm>
                  <a:custGeom>
                    <a:avLst/>
                    <a:gdLst>
                      <a:gd name="T0" fmla="*/ 16 w 16"/>
                      <a:gd name="T1" fmla="*/ 0 h 24"/>
                      <a:gd name="T2" fmla="*/ 0 w 16"/>
                      <a:gd name="T3" fmla="*/ 6 h 24"/>
                      <a:gd name="T4" fmla="*/ 0 w 16"/>
                      <a:gd name="T5" fmla="*/ 24 h 24"/>
                      <a:gd name="T6" fmla="*/ 16 w 16"/>
                      <a:gd name="T7" fmla="*/ 18 h 24"/>
                      <a:gd name="T8" fmla="*/ 16 w 16"/>
                      <a:gd name="T9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24">
                        <a:moveTo>
                          <a:pt x="16" y="0"/>
                        </a:moveTo>
                        <a:lnTo>
                          <a:pt x="0" y="6"/>
                        </a:lnTo>
                        <a:lnTo>
                          <a:pt x="0" y="24"/>
                        </a:lnTo>
                        <a:lnTo>
                          <a:pt x="16" y="1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59" name="Freeform 868"/>
                  <p:cNvSpPr>
                    <a:spLocks/>
                  </p:cNvSpPr>
                  <p:nvPr/>
                </p:nvSpPr>
                <p:spPr bwMode="auto">
                  <a:xfrm>
                    <a:off x="3512" y="2652"/>
                    <a:ext cx="13" cy="25"/>
                  </a:xfrm>
                  <a:custGeom>
                    <a:avLst/>
                    <a:gdLst>
                      <a:gd name="T0" fmla="*/ 13 w 13"/>
                      <a:gd name="T1" fmla="*/ 0 h 25"/>
                      <a:gd name="T2" fmla="*/ 0 w 13"/>
                      <a:gd name="T3" fmla="*/ 5 h 25"/>
                      <a:gd name="T4" fmla="*/ 0 w 13"/>
                      <a:gd name="T5" fmla="*/ 25 h 25"/>
                      <a:gd name="T6" fmla="*/ 13 w 13"/>
                      <a:gd name="T7" fmla="*/ 19 h 25"/>
                      <a:gd name="T8" fmla="*/ 13 w 13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25">
                        <a:moveTo>
                          <a:pt x="13" y="0"/>
                        </a:moveTo>
                        <a:lnTo>
                          <a:pt x="0" y="5"/>
                        </a:lnTo>
                        <a:lnTo>
                          <a:pt x="0" y="25"/>
                        </a:lnTo>
                        <a:lnTo>
                          <a:pt x="13" y="19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60" name="Freeform 869"/>
                  <p:cNvSpPr>
                    <a:spLocks/>
                  </p:cNvSpPr>
                  <p:nvPr/>
                </p:nvSpPr>
                <p:spPr bwMode="auto">
                  <a:xfrm>
                    <a:off x="3512" y="2652"/>
                    <a:ext cx="13" cy="25"/>
                  </a:xfrm>
                  <a:custGeom>
                    <a:avLst/>
                    <a:gdLst>
                      <a:gd name="T0" fmla="*/ 13 w 13"/>
                      <a:gd name="T1" fmla="*/ 0 h 25"/>
                      <a:gd name="T2" fmla="*/ 0 w 13"/>
                      <a:gd name="T3" fmla="*/ 5 h 25"/>
                      <a:gd name="T4" fmla="*/ 0 w 13"/>
                      <a:gd name="T5" fmla="*/ 25 h 25"/>
                      <a:gd name="T6" fmla="*/ 13 w 13"/>
                      <a:gd name="T7" fmla="*/ 19 h 25"/>
                      <a:gd name="T8" fmla="*/ 13 w 13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25">
                        <a:moveTo>
                          <a:pt x="13" y="0"/>
                        </a:moveTo>
                        <a:lnTo>
                          <a:pt x="0" y="5"/>
                        </a:lnTo>
                        <a:lnTo>
                          <a:pt x="0" y="25"/>
                        </a:lnTo>
                        <a:lnTo>
                          <a:pt x="13" y="19"/>
                        </a:lnTo>
                        <a:lnTo>
                          <a:pt x="13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61" name="Freeform 870"/>
                  <p:cNvSpPr>
                    <a:spLocks/>
                  </p:cNvSpPr>
                  <p:nvPr/>
                </p:nvSpPr>
                <p:spPr bwMode="auto">
                  <a:xfrm>
                    <a:off x="3541" y="2640"/>
                    <a:ext cx="16" cy="25"/>
                  </a:xfrm>
                  <a:custGeom>
                    <a:avLst/>
                    <a:gdLst>
                      <a:gd name="T0" fmla="*/ 16 w 16"/>
                      <a:gd name="T1" fmla="*/ 0 h 25"/>
                      <a:gd name="T2" fmla="*/ 0 w 16"/>
                      <a:gd name="T3" fmla="*/ 6 h 25"/>
                      <a:gd name="T4" fmla="*/ 0 w 16"/>
                      <a:gd name="T5" fmla="*/ 25 h 25"/>
                      <a:gd name="T6" fmla="*/ 16 w 16"/>
                      <a:gd name="T7" fmla="*/ 19 h 25"/>
                      <a:gd name="T8" fmla="*/ 16 w 16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25">
                        <a:moveTo>
                          <a:pt x="16" y="0"/>
                        </a:moveTo>
                        <a:lnTo>
                          <a:pt x="0" y="6"/>
                        </a:lnTo>
                        <a:lnTo>
                          <a:pt x="0" y="25"/>
                        </a:lnTo>
                        <a:lnTo>
                          <a:pt x="16" y="19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62" name="Freeform 871"/>
                  <p:cNvSpPr>
                    <a:spLocks/>
                  </p:cNvSpPr>
                  <p:nvPr/>
                </p:nvSpPr>
                <p:spPr bwMode="auto">
                  <a:xfrm>
                    <a:off x="3541" y="2640"/>
                    <a:ext cx="16" cy="25"/>
                  </a:xfrm>
                  <a:custGeom>
                    <a:avLst/>
                    <a:gdLst>
                      <a:gd name="T0" fmla="*/ 16 w 16"/>
                      <a:gd name="T1" fmla="*/ 0 h 25"/>
                      <a:gd name="T2" fmla="*/ 0 w 16"/>
                      <a:gd name="T3" fmla="*/ 6 h 25"/>
                      <a:gd name="T4" fmla="*/ 0 w 16"/>
                      <a:gd name="T5" fmla="*/ 25 h 25"/>
                      <a:gd name="T6" fmla="*/ 16 w 16"/>
                      <a:gd name="T7" fmla="*/ 19 h 25"/>
                      <a:gd name="T8" fmla="*/ 16 w 16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25">
                        <a:moveTo>
                          <a:pt x="16" y="0"/>
                        </a:moveTo>
                        <a:lnTo>
                          <a:pt x="0" y="6"/>
                        </a:lnTo>
                        <a:lnTo>
                          <a:pt x="0" y="25"/>
                        </a:lnTo>
                        <a:lnTo>
                          <a:pt x="16" y="19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63" name="Freeform 872"/>
                  <p:cNvSpPr>
                    <a:spLocks/>
                  </p:cNvSpPr>
                  <p:nvPr/>
                </p:nvSpPr>
                <p:spPr bwMode="auto">
                  <a:xfrm>
                    <a:off x="3571" y="2628"/>
                    <a:ext cx="15" cy="25"/>
                  </a:xfrm>
                  <a:custGeom>
                    <a:avLst/>
                    <a:gdLst>
                      <a:gd name="T0" fmla="*/ 15 w 15"/>
                      <a:gd name="T1" fmla="*/ 0 h 25"/>
                      <a:gd name="T2" fmla="*/ 0 w 15"/>
                      <a:gd name="T3" fmla="*/ 6 h 25"/>
                      <a:gd name="T4" fmla="*/ 0 w 15"/>
                      <a:gd name="T5" fmla="*/ 25 h 25"/>
                      <a:gd name="T6" fmla="*/ 15 w 15"/>
                      <a:gd name="T7" fmla="*/ 18 h 25"/>
                      <a:gd name="T8" fmla="*/ 15 w 15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25">
                        <a:moveTo>
                          <a:pt x="15" y="0"/>
                        </a:moveTo>
                        <a:lnTo>
                          <a:pt x="0" y="6"/>
                        </a:lnTo>
                        <a:lnTo>
                          <a:pt x="0" y="25"/>
                        </a:lnTo>
                        <a:lnTo>
                          <a:pt x="15" y="18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64" name="Freeform 873"/>
                  <p:cNvSpPr>
                    <a:spLocks/>
                  </p:cNvSpPr>
                  <p:nvPr/>
                </p:nvSpPr>
                <p:spPr bwMode="auto">
                  <a:xfrm>
                    <a:off x="3571" y="2628"/>
                    <a:ext cx="15" cy="25"/>
                  </a:xfrm>
                  <a:custGeom>
                    <a:avLst/>
                    <a:gdLst>
                      <a:gd name="T0" fmla="*/ 15 w 15"/>
                      <a:gd name="T1" fmla="*/ 0 h 25"/>
                      <a:gd name="T2" fmla="*/ 0 w 15"/>
                      <a:gd name="T3" fmla="*/ 6 h 25"/>
                      <a:gd name="T4" fmla="*/ 0 w 15"/>
                      <a:gd name="T5" fmla="*/ 25 h 25"/>
                      <a:gd name="T6" fmla="*/ 15 w 15"/>
                      <a:gd name="T7" fmla="*/ 18 h 25"/>
                      <a:gd name="T8" fmla="*/ 15 w 15"/>
                      <a:gd name="T9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25">
                        <a:moveTo>
                          <a:pt x="15" y="0"/>
                        </a:moveTo>
                        <a:lnTo>
                          <a:pt x="0" y="6"/>
                        </a:lnTo>
                        <a:lnTo>
                          <a:pt x="0" y="25"/>
                        </a:lnTo>
                        <a:lnTo>
                          <a:pt x="15" y="18"/>
                        </a:lnTo>
                        <a:lnTo>
                          <a:pt x="1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65" name="Freeform 874"/>
                  <p:cNvSpPr>
                    <a:spLocks/>
                  </p:cNvSpPr>
                  <p:nvPr/>
                </p:nvSpPr>
                <p:spPr bwMode="auto">
                  <a:xfrm>
                    <a:off x="3600" y="2618"/>
                    <a:ext cx="10" cy="22"/>
                  </a:xfrm>
                  <a:custGeom>
                    <a:avLst/>
                    <a:gdLst>
                      <a:gd name="T0" fmla="*/ 10 w 10"/>
                      <a:gd name="T1" fmla="*/ 0 h 22"/>
                      <a:gd name="T2" fmla="*/ 0 w 10"/>
                      <a:gd name="T3" fmla="*/ 4 h 22"/>
                      <a:gd name="T4" fmla="*/ 0 w 10"/>
                      <a:gd name="T5" fmla="*/ 22 h 22"/>
                      <a:gd name="T6" fmla="*/ 10 w 10"/>
                      <a:gd name="T7" fmla="*/ 18 h 22"/>
                      <a:gd name="T8" fmla="*/ 10 w 10"/>
                      <a:gd name="T9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2">
                        <a:moveTo>
                          <a:pt x="10" y="0"/>
                        </a:moveTo>
                        <a:lnTo>
                          <a:pt x="0" y="4"/>
                        </a:lnTo>
                        <a:lnTo>
                          <a:pt x="0" y="22"/>
                        </a:lnTo>
                        <a:lnTo>
                          <a:pt x="10" y="18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9B9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66" name="Freeform 875"/>
                  <p:cNvSpPr>
                    <a:spLocks/>
                  </p:cNvSpPr>
                  <p:nvPr/>
                </p:nvSpPr>
                <p:spPr bwMode="auto">
                  <a:xfrm>
                    <a:off x="3600" y="2618"/>
                    <a:ext cx="10" cy="22"/>
                  </a:xfrm>
                  <a:custGeom>
                    <a:avLst/>
                    <a:gdLst>
                      <a:gd name="T0" fmla="*/ 10 w 10"/>
                      <a:gd name="T1" fmla="*/ 0 h 22"/>
                      <a:gd name="T2" fmla="*/ 0 w 10"/>
                      <a:gd name="T3" fmla="*/ 4 h 22"/>
                      <a:gd name="T4" fmla="*/ 0 w 10"/>
                      <a:gd name="T5" fmla="*/ 22 h 22"/>
                      <a:gd name="T6" fmla="*/ 10 w 10"/>
                      <a:gd name="T7" fmla="*/ 18 h 22"/>
                      <a:gd name="T8" fmla="*/ 10 w 10"/>
                      <a:gd name="T9" fmla="*/ 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2">
                        <a:moveTo>
                          <a:pt x="10" y="0"/>
                        </a:moveTo>
                        <a:lnTo>
                          <a:pt x="0" y="4"/>
                        </a:lnTo>
                        <a:lnTo>
                          <a:pt x="0" y="22"/>
                        </a:lnTo>
                        <a:lnTo>
                          <a:pt x="10" y="18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3948" name="Picture 876"/>
                  <p:cNvPicPr>
                    <a:picLocks noChangeAspect="1" noChangeArrowheads="1"/>
                  </p:cNvPicPr>
                  <p:nvPr/>
                </p:nvPicPr>
                <p:blipFill>
                  <a:blip r:embed="rId12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9" y="2517"/>
                    <a:ext cx="112" cy="2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567" name="Freeform 877"/>
                  <p:cNvSpPr>
                    <a:spLocks/>
                  </p:cNvSpPr>
                  <p:nvPr/>
                </p:nvSpPr>
                <p:spPr bwMode="auto">
                  <a:xfrm>
                    <a:off x="3367" y="2453"/>
                    <a:ext cx="268" cy="124"/>
                  </a:xfrm>
                  <a:custGeom>
                    <a:avLst/>
                    <a:gdLst>
                      <a:gd name="T0" fmla="*/ 176 w 268"/>
                      <a:gd name="T1" fmla="*/ 0 h 124"/>
                      <a:gd name="T2" fmla="*/ 268 w 268"/>
                      <a:gd name="T3" fmla="*/ 51 h 124"/>
                      <a:gd name="T4" fmla="*/ 94 w 268"/>
                      <a:gd name="T5" fmla="*/ 124 h 124"/>
                      <a:gd name="T6" fmla="*/ 0 w 268"/>
                      <a:gd name="T7" fmla="*/ 73 h 124"/>
                      <a:gd name="T8" fmla="*/ 176 w 268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8" h="124">
                        <a:moveTo>
                          <a:pt x="176" y="0"/>
                        </a:moveTo>
                        <a:lnTo>
                          <a:pt x="268" y="51"/>
                        </a:lnTo>
                        <a:lnTo>
                          <a:pt x="94" y="124"/>
                        </a:lnTo>
                        <a:lnTo>
                          <a:pt x="0" y="73"/>
                        </a:lnTo>
                        <a:lnTo>
                          <a:pt x="17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3950" name="Picture 878"/>
                  <p:cNvPicPr>
                    <a:picLocks noChangeAspect="1" noChangeArrowheads="1"/>
                  </p:cNvPicPr>
                  <p:nvPr/>
                </p:nvPicPr>
                <p:blipFill>
                  <a:blip r:embed="rId12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6" y="2766"/>
                    <a:ext cx="29" cy="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51" name="Picture 879"/>
                  <p:cNvPicPr>
                    <a:picLocks noChangeAspect="1" noChangeArrowheads="1"/>
                  </p:cNvPicPr>
                  <p:nvPr/>
                </p:nvPicPr>
                <p:blipFill>
                  <a:blip r:embed="rId12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92" y="2754"/>
                    <a:ext cx="30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52" name="Picture 880"/>
                  <p:cNvPicPr>
                    <a:picLocks noChangeAspect="1" noChangeArrowheads="1"/>
                  </p:cNvPicPr>
                  <p:nvPr/>
                </p:nvPicPr>
                <p:blipFill>
                  <a:blip r:embed="rId13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69" y="2741"/>
                    <a:ext cx="30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53" name="Picture 881"/>
                  <p:cNvPicPr>
                    <a:picLocks noChangeAspect="1" noChangeArrowheads="1"/>
                  </p:cNvPicPr>
                  <p:nvPr/>
                </p:nvPicPr>
                <p:blipFill>
                  <a:blip r:embed="rId13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5" y="2729"/>
                    <a:ext cx="30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54" name="Picture 882"/>
                  <p:cNvPicPr>
                    <a:picLocks noChangeAspect="1" noChangeArrowheads="1"/>
                  </p:cNvPicPr>
                  <p:nvPr/>
                </p:nvPicPr>
                <p:blipFill>
                  <a:blip r:embed="rId13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6" y="2807"/>
                    <a:ext cx="29" cy="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55" name="Picture 883"/>
                  <p:cNvPicPr>
                    <a:picLocks noChangeAspect="1" noChangeArrowheads="1"/>
                  </p:cNvPicPr>
                  <p:nvPr/>
                </p:nvPicPr>
                <p:blipFill>
                  <a:blip r:embed="rId13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92" y="2795"/>
                    <a:ext cx="30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56" name="Picture 884"/>
                  <p:cNvPicPr>
                    <a:picLocks noChangeAspect="1" noChangeArrowheads="1"/>
                  </p:cNvPicPr>
                  <p:nvPr/>
                </p:nvPicPr>
                <p:blipFill>
                  <a:blip r:embed="rId13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69" y="2782"/>
                    <a:ext cx="30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57" name="Picture 885"/>
                  <p:cNvPicPr>
                    <a:picLocks noChangeAspect="1" noChangeArrowheads="1"/>
                  </p:cNvPicPr>
                  <p:nvPr/>
                </p:nvPicPr>
                <p:blipFill>
                  <a:blip r:embed="rId13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5" y="2770"/>
                    <a:ext cx="30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58" name="Picture 886"/>
                  <p:cNvPicPr>
                    <a:picLocks noChangeAspect="1" noChangeArrowheads="1"/>
                  </p:cNvPicPr>
                  <p:nvPr/>
                </p:nvPicPr>
                <p:blipFill>
                  <a:blip r:embed="rId13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6" y="2848"/>
                    <a:ext cx="29" cy="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59" name="Picture 887"/>
                  <p:cNvPicPr>
                    <a:picLocks noChangeAspect="1" noChangeArrowheads="1"/>
                  </p:cNvPicPr>
                  <p:nvPr/>
                </p:nvPicPr>
                <p:blipFill>
                  <a:blip r:embed="rId13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92" y="2836"/>
                    <a:ext cx="30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60" name="Picture 888"/>
                  <p:cNvPicPr>
                    <a:picLocks noChangeAspect="1" noChangeArrowheads="1"/>
                  </p:cNvPicPr>
                  <p:nvPr/>
                </p:nvPicPr>
                <p:blipFill>
                  <a:blip r:embed="rId13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69" y="2823"/>
                    <a:ext cx="30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61" name="Picture 889"/>
                  <p:cNvPicPr>
                    <a:picLocks noChangeAspect="1" noChangeArrowheads="1"/>
                  </p:cNvPicPr>
                  <p:nvPr/>
                </p:nvPicPr>
                <p:blipFill>
                  <a:blip r:embed="rId13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5" y="2811"/>
                    <a:ext cx="30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62" name="Picture 890"/>
                  <p:cNvPicPr>
                    <a:picLocks noChangeAspect="1" noChangeArrowheads="1"/>
                  </p:cNvPicPr>
                  <p:nvPr/>
                </p:nvPicPr>
                <p:blipFill>
                  <a:blip r:embed="rId14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6" y="2889"/>
                    <a:ext cx="29" cy="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63" name="Picture 891"/>
                  <p:cNvPicPr>
                    <a:picLocks noChangeAspect="1" noChangeArrowheads="1"/>
                  </p:cNvPicPr>
                  <p:nvPr/>
                </p:nvPicPr>
                <p:blipFill>
                  <a:blip r:embed="rId14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92" y="2877"/>
                    <a:ext cx="30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64" name="Picture 892"/>
                  <p:cNvPicPr>
                    <a:picLocks noChangeAspect="1" noChangeArrowheads="1"/>
                  </p:cNvPicPr>
                  <p:nvPr/>
                </p:nvPicPr>
                <p:blipFill>
                  <a:blip r:embed="rId14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69" y="2864"/>
                    <a:ext cx="30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65" name="Picture 893"/>
                  <p:cNvPicPr>
                    <a:picLocks noChangeAspect="1" noChangeArrowheads="1"/>
                  </p:cNvPicPr>
                  <p:nvPr/>
                </p:nvPicPr>
                <p:blipFill>
                  <a:blip r:embed="rId14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5" y="2852"/>
                    <a:ext cx="30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66" name="Picture 894"/>
                  <p:cNvPicPr>
                    <a:picLocks noChangeAspect="1" noChangeArrowheads="1"/>
                  </p:cNvPicPr>
                  <p:nvPr/>
                </p:nvPicPr>
                <p:blipFill>
                  <a:blip r:embed="rId14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30" y="2590"/>
                    <a:ext cx="24" cy="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67" name="Picture 895"/>
                  <p:cNvPicPr>
                    <a:picLocks noChangeAspect="1" noChangeArrowheads="1"/>
                  </p:cNvPicPr>
                  <p:nvPr/>
                </p:nvPicPr>
                <p:blipFill>
                  <a:blip r:embed="rId14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1" y="2580"/>
                    <a:ext cx="23" cy="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68" name="Picture 896"/>
                  <p:cNvPicPr>
                    <a:picLocks noChangeAspect="1" noChangeArrowheads="1"/>
                  </p:cNvPicPr>
                  <p:nvPr/>
                </p:nvPicPr>
                <p:blipFill>
                  <a:blip r:embed="rId14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92" y="2570"/>
                    <a:ext cx="23" cy="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69" name="Picture 897"/>
                  <p:cNvPicPr>
                    <a:picLocks noChangeAspect="1" noChangeArrowheads="1"/>
                  </p:cNvPicPr>
                  <p:nvPr/>
                </p:nvPicPr>
                <p:blipFill>
                  <a:blip r:embed="rId14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72" y="2559"/>
                    <a:ext cx="24" cy="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70" name="Picture 898"/>
                  <p:cNvPicPr>
                    <a:picLocks noChangeAspect="1" noChangeArrowheads="1"/>
                  </p:cNvPicPr>
                  <p:nvPr/>
                </p:nvPicPr>
                <p:blipFill>
                  <a:blip r:embed="rId14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30" y="2624"/>
                    <a:ext cx="24" cy="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71" name="Picture 899"/>
                  <p:cNvPicPr>
                    <a:picLocks noChangeAspect="1" noChangeArrowheads="1"/>
                  </p:cNvPicPr>
                  <p:nvPr/>
                </p:nvPicPr>
                <p:blipFill>
                  <a:blip r:embed="rId14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1" y="2614"/>
                    <a:ext cx="23" cy="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72" name="Picture 900"/>
                  <p:cNvPicPr>
                    <a:picLocks noChangeAspect="1" noChangeArrowheads="1"/>
                  </p:cNvPicPr>
                  <p:nvPr/>
                </p:nvPicPr>
                <p:blipFill>
                  <a:blip r:embed="rId15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92" y="2603"/>
                    <a:ext cx="23" cy="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73" name="Picture 901"/>
                  <p:cNvPicPr>
                    <a:picLocks noChangeAspect="1" noChangeArrowheads="1"/>
                  </p:cNvPicPr>
                  <p:nvPr/>
                </p:nvPicPr>
                <p:blipFill>
                  <a:blip r:embed="rId15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72" y="2593"/>
                    <a:ext cx="24" cy="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74" name="Picture 902"/>
                  <p:cNvPicPr>
                    <a:picLocks noChangeAspect="1" noChangeArrowheads="1"/>
                  </p:cNvPicPr>
                  <p:nvPr/>
                </p:nvPicPr>
                <p:blipFill>
                  <a:blip r:embed="rId15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30" y="2658"/>
                    <a:ext cx="24" cy="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75" name="Picture 903"/>
                  <p:cNvPicPr>
                    <a:picLocks noChangeAspect="1" noChangeArrowheads="1"/>
                  </p:cNvPicPr>
                  <p:nvPr/>
                </p:nvPicPr>
                <p:blipFill>
                  <a:blip r:embed="rId15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1" y="2647"/>
                    <a:ext cx="23" cy="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76" name="Picture 904"/>
                  <p:cNvPicPr>
                    <a:picLocks noChangeAspect="1" noChangeArrowheads="1"/>
                  </p:cNvPicPr>
                  <p:nvPr/>
                </p:nvPicPr>
                <p:blipFill>
                  <a:blip r:embed="rId15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92" y="2637"/>
                    <a:ext cx="23" cy="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77" name="Picture 905"/>
                  <p:cNvPicPr>
                    <a:picLocks noChangeAspect="1" noChangeArrowheads="1"/>
                  </p:cNvPicPr>
                  <p:nvPr/>
                </p:nvPicPr>
                <p:blipFill>
                  <a:blip r:embed="rId15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72" y="2627"/>
                    <a:ext cx="24" cy="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78" name="Picture 906"/>
                  <p:cNvPicPr>
                    <a:picLocks noChangeAspect="1" noChangeArrowheads="1"/>
                  </p:cNvPicPr>
                  <p:nvPr/>
                </p:nvPicPr>
                <p:blipFill>
                  <a:blip r:embed="rId15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16" y="2930"/>
                    <a:ext cx="29" cy="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04" name="Freeform 907"/>
                  <p:cNvSpPr>
                    <a:spLocks/>
                  </p:cNvSpPr>
                  <p:nvPr/>
                </p:nvSpPr>
                <p:spPr bwMode="auto">
                  <a:xfrm>
                    <a:off x="3376" y="2985"/>
                    <a:ext cx="36" cy="18"/>
                  </a:xfrm>
                  <a:custGeom>
                    <a:avLst/>
                    <a:gdLst>
                      <a:gd name="T0" fmla="*/ 0 w 36"/>
                      <a:gd name="T1" fmla="*/ 0 h 18"/>
                      <a:gd name="T2" fmla="*/ 0 w 36"/>
                      <a:gd name="T3" fmla="*/ 0 h 18"/>
                      <a:gd name="T4" fmla="*/ 36 w 36"/>
                      <a:gd name="T5" fmla="*/ 18 h 18"/>
                      <a:gd name="T6" fmla="*/ 36 w 36"/>
                      <a:gd name="T7" fmla="*/ 18 h 18"/>
                      <a:gd name="T8" fmla="*/ 0 w 36"/>
                      <a:gd name="T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6" y="18"/>
                        </a:lnTo>
                        <a:lnTo>
                          <a:pt x="36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3422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05" name="Freeform 908"/>
                  <p:cNvSpPr>
                    <a:spLocks/>
                  </p:cNvSpPr>
                  <p:nvPr/>
                </p:nvSpPr>
                <p:spPr bwMode="auto">
                  <a:xfrm>
                    <a:off x="3376" y="2985"/>
                    <a:ext cx="36" cy="18"/>
                  </a:xfrm>
                  <a:custGeom>
                    <a:avLst/>
                    <a:gdLst>
                      <a:gd name="T0" fmla="*/ 0 w 36"/>
                      <a:gd name="T1" fmla="*/ 0 h 18"/>
                      <a:gd name="T2" fmla="*/ 0 w 36"/>
                      <a:gd name="T3" fmla="*/ 0 h 18"/>
                      <a:gd name="T4" fmla="*/ 36 w 36"/>
                      <a:gd name="T5" fmla="*/ 18 h 18"/>
                      <a:gd name="T6" fmla="*/ 36 w 36"/>
                      <a:gd name="T7" fmla="*/ 18 h 18"/>
                      <a:gd name="T8" fmla="*/ 0 w 36"/>
                      <a:gd name="T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1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36" y="18"/>
                        </a:lnTo>
                        <a:lnTo>
                          <a:pt x="36" y="1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3981" name="Picture 909"/>
                  <p:cNvPicPr>
                    <a:picLocks noChangeAspect="1" noChangeArrowheads="1"/>
                  </p:cNvPicPr>
                  <p:nvPr/>
                </p:nvPicPr>
                <p:blipFill>
                  <a:blip r:embed="rId15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69" y="2917"/>
                    <a:ext cx="53" cy="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82" name="Picture 910"/>
                  <p:cNvPicPr>
                    <a:picLocks noChangeAspect="1" noChangeArrowheads="1"/>
                  </p:cNvPicPr>
                  <p:nvPr/>
                </p:nvPicPr>
                <p:blipFill>
                  <a:blip r:embed="rId15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5" y="2893"/>
                    <a:ext cx="30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83" name="Picture 911"/>
                  <p:cNvPicPr>
                    <a:picLocks noChangeAspect="1" noChangeArrowheads="1"/>
                  </p:cNvPicPr>
                  <p:nvPr/>
                </p:nvPicPr>
                <p:blipFill>
                  <a:blip r:embed="rId15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58" y="2907"/>
                    <a:ext cx="65" cy="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84" name="Picture 912"/>
                  <p:cNvPicPr>
                    <a:picLocks noChangeAspect="1" noChangeArrowheads="1"/>
                  </p:cNvPicPr>
                  <p:nvPr/>
                </p:nvPicPr>
                <p:blipFill>
                  <a:blip r:embed="rId16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69" y="2905"/>
                    <a:ext cx="53" cy="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06" name="Freeform 913"/>
                  <p:cNvSpPr>
                    <a:spLocks/>
                  </p:cNvSpPr>
                  <p:nvPr/>
                </p:nvSpPr>
                <p:spPr bwMode="auto">
                  <a:xfrm>
                    <a:off x="3367" y="2915"/>
                    <a:ext cx="45" cy="23"/>
                  </a:xfrm>
                  <a:custGeom>
                    <a:avLst/>
                    <a:gdLst>
                      <a:gd name="T0" fmla="*/ 9 w 45"/>
                      <a:gd name="T1" fmla="*/ 0 h 23"/>
                      <a:gd name="T2" fmla="*/ 0 w 45"/>
                      <a:gd name="T3" fmla="*/ 3 h 23"/>
                      <a:gd name="T4" fmla="*/ 35 w 45"/>
                      <a:gd name="T5" fmla="*/ 23 h 23"/>
                      <a:gd name="T6" fmla="*/ 45 w 45"/>
                      <a:gd name="T7" fmla="*/ 19 h 23"/>
                      <a:gd name="T8" fmla="*/ 9 w 45"/>
                      <a:gd name="T9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5" h="23">
                        <a:moveTo>
                          <a:pt x="9" y="0"/>
                        </a:moveTo>
                        <a:lnTo>
                          <a:pt x="0" y="3"/>
                        </a:lnTo>
                        <a:lnTo>
                          <a:pt x="35" y="23"/>
                        </a:lnTo>
                        <a:lnTo>
                          <a:pt x="45" y="19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07" name="Freeform 914"/>
                  <p:cNvSpPr>
                    <a:spLocks/>
                  </p:cNvSpPr>
                  <p:nvPr/>
                </p:nvSpPr>
                <p:spPr bwMode="auto">
                  <a:xfrm>
                    <a:off x="3367" y="2918"/>
                    <a:ext cx="35" cy="28"/>
                  </a:xfrm>
                  <a:custGeom>
                    <a:avLst/>
                    <a:gdLst>
                      <a:gd name="T0" fmla="*/ 0 w 35"/>
                      <a:gd name="T1" fmla="*/ 0 h 28"/>
                      <a:gd name="T2" fmla="*/ 0 w 35"/>
                      <a:gd name="T3" fmla="*/ 8 h 28"/>
                      <a:gd name="T4" fmla="*/ 35 w 35"/>
                      <a:gd name="T5" fmla="*/ 28 h 28"/>
                      <a:gd name="T6" fmla="*/ 35 w 35"/>
                      <a:gd name="T7" fmla="*/ 20 h 28"/>
                      <a:gd name="T8" fmla="*/ 0 w 35"/>
                      <a:gd name="T9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2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35" y="28"/>
                        </a:lnTo>
                        <a:lnTo>
                          <a:pt x="35" y="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9D9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08" name="Freeform 915"/>
                  <p:cNvSpPr>
                    <a:spLocks/>
                  </p:cNvSpPr>
                  <p:nvPr/>
                </p:nvSpPr>
                <p:spPr bwMode="auto">
                  <a:xfrm>
                    <a:off x="3402" y="2934"/>
                    <a:ext cx="10" cy="12"/>
                  </a:xfrm>
                  <a:custGeom>
                    <a:avLst/>
                    <a:gdLst>
                      <a:gd name="T0" fmla="*/ 10 w 10"/>
                      <a:gd name="T1" fmla="*/ 0 h 12"/>
                      <a:gd name="T2" fmla="*/ 10 w 10"/>
                      <a:gd name="T3" fmla="*/ 8 h 12"/>
                      <a:gd name="T4" fmla="*/ 0 w 10"/>
                      <a:gd name="T5" fmla="*/ 12 h 12"/>
                      <a:gd name="T6" fmla="*/ 0 w 10"/>
                      <a:gd name="T7" fmla="*/ 4 h 12"/>
                      <a:gd name="T8" fmla="*/ 10 w 10"/>
                      <a:gd name="T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2">
                        <a:moveTo>
                          <a:pt x="10" y="0"/>
                        </a:moveTo>
                        <a:lnTo>
                          <a:pt x="10" y="8"/>
                        </a:lnTo>
                        <a:lnTo>
                          <a:pt x="0" y="12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3988" name="Picture 916"/>
                  <p:cNvPicPr>
                    <a:picLocks noChangeAspect="1" noChangeArrowheads="1"/>
                  </p:cNvPicPr>
                  <p:nvPr/>
                </p:nvPicPr>
                <p:blipFill>
                  <a:blip r:embed="rId16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24" y="2448"/>
                    <a:ext cx="142" cy="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09" name="Freeform 917"/>
                  <p:cNvSpPr>
                    <a:spLocks/>
                  </p:cNvSpPr>
                  <p:nvPr/>
                </p:nvSpPr>
                <p:spPr bwMode="auto">
                  <a:xfrm>
                    <a:off x="3423" y="2453"/>
                    <a:ext cx="142" cy="61"/>
                  </a:xfrm>
                  <a:custGeom>
                    <a:avLst/>
                    <a:gdLst>
                      <a:gd name="T0" fmla="*/ 62 w 72"/>
                      <a:gd name="T1" fmla="*/ 6 h 31"/>
                      <a:gd name="T2" fmla="*/ 54 w 72"/>
                      <a:gd name="T3" fmla="*/ 26 h 31"/>
                      <a:gd name="T4" fmla="*/ 10 w 72"/>
                      <a:gd name="T5" fmla="*/ 26 h 31"/>
                      <a:gd name="T6" fmla="*/ 18 w 72"/>
                      <a:gd name="T7" fmla="*/ 6 h 31"/>
                      <a:gd name="T8" fmla="*/ 62 w 72"/>
                      <a:gd name="T9" fmla="*/ 6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2" h="31">
                        <a:moveTo>
                          <a:pt x="62" y="6"/>
                        </a:moveTo>
                        <a:cubicBezTo>
                          <a:pt x="72" y="11"/>
                          <a:pt x="68" y="20"/>
                          <a:pt x="54" y="26"/>
                        </a:cubicBezTo>
                        <a:cubicBezTo>
                          <a:pt x="40" y="31"/>
                          <a:pt x="21" y="31"/>
                          <a:pt x="10" y="26"/>
                        </a:cubicBezTo>
                        <a:cubicBezTo>
                          <a:pt x="0" y="21"/>
                          <a:pt x="4" y="12"/>
                          <a:pt x="18" y="6"/>
                        </a:cubicBezTo>
                        <a:cubicBezTo>
                          <a:pt x="32" y="0"/>
                          <a:pt x="52" y="0"/>
                          <a:pt x="62" y="6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3990" name="Picture 918"/>
                  <p:cNvPicPr>
                    <a:picLocks noChangeAspect="1" noChangeArrowheads="1"/>
                  </p:cNvPicPr>
                  <p:nvPr/>
                </p:nvPicPr>
                <p:blipFill>
                  <a:blip r:embed="rId16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74" y="2363"/>
                    <a:ext cx="41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91" name="Picture 919"/>
                  <p:cNvPicPr>
                    <a:picLocks noChangeAspect="1" noChangeArrowheads="1"/>
                  </p:cNvPicPr>
                  <p:nvPr/>
                </p:nvPicPr>
                <p:blipFill>
                  <a:blip r:embed="rId16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65" y="2249"/>
                    <a:ext cx="182" cy="1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10" name="Freeform 920"/>
                  <p:cNvSpPr>
                    <a:spLocks noEditPoints="1"/>
                  </p:cNvSpPr>
                  <p:nvPr/>
                </p:nvSpPr>
                <p:spPr bwMode="auto">
                  <a:xfrm>
                    <a:off x="3372" y="2259"/>
                    <a:ext cx="165" cy="165"/>
                  </a:xfrm>
                  <a:custGeom>
                    <a:avLst/>
                    <a:gdLst>
                      <a:gd name="T0" fmla="*/ 30 w 84"/>
                      <a:gd name="T1" fmla="*/ 30 h 84"/>
                      <a:gd name="T2" fmla="*/ 7 w 84"/>
                      <a:gd name="T3" fmla="*/ 77 h 84"/>
                      <a:gd name="T4" fmla="*/ 54 w 84"/>
                      <a:gd name="T5" fmla="*/ 54 h 84"/>
                      <a:gd name="T6" fmla="*/ 77 w 84"/>
                      <a:gd name="T7" fmla="*/ 7 h 84"/>
                      <a:gd name="T8" fmla="*/ 30 w 84"/>
                      <a:gd name="T9" fmla="*/ 30 h 84"/>
                      <a:gd name="T10" fmla="*/ 51 w 84"/>
                      <a:gd name="T11" fmla="*/ 51 h 84"/>
                      <a:gd name="T12" fmla="*/ 10 w 84"/>
                      <a:gd name="T13" fmla="*/ 74 h 84"/>
                      <a:gd name="T14" fmla="*/ 33 w 84"/>
                      <a:gd name="T15" fmla="*/ 33 h 84"/>
                      <a:gd name="T16" fmla="*/ 74 w 84"/>
                      <a:gd name="T17" fmla="*/ 10 h 84"/>
                      <a:gd name="T18" fmla="*/ 51 w 84"/>
                      <a:gd name="T19" fmla="*/ 51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4" h="84">
                        <a:moveTo>
                          <a:pt x="30" y="30"/>
                        </a:moveTo>
                        <a:cubicBezTo>
                          <a:pt x="10" y="50"/>
                          <a:pt x="0" y="71"/>
                          <a:pt x="7" y="77"/>
                        </a:cubicBezTo>
                        <a:cubicBezTo>
                          <a:pt x="13" y="84"/>
                          <a:pt x="34" y="74"/>
                          <a:pt x="54" y="54"/>
                        </a:cubicBezTo>
                        <a:cubicBezTo>
                          <a:pt x="73" y="35"/>
                          <a:pt x="84" y="14"/>
                          <a:pt x="77" y="7"/>
                        </a:cubicBezTo>
                        <a:cubicBezTo>
                          <a:pt x="70" y="0"/>
                          <a:pt x="49" y="11"/>
                          <a:pt x="30" y="30"/>
                        </a:cubicBezTo>
                        <a:close/>
                        <a:moveTo>
                          <a:pt x="51" y="51"/>
                        </a:moveTo>
                        <a:cubicBezTo>
                          <a:pt x="30" y="72"/>
                          <a:pt x="13" y="78"/>
                          <a:pt x="10" y="74"/>
                        </a:cubicBezTo>
                        <a:cubicBezTo>
                          <a:pt x="7" y="71"/>
                          <a:pt x="12" y="54"/>
                          <a:pt x="33" y="33"/>
                        </a:cubicBezTo>
                        <a:cubicBezTo>
                          <a:pt x="54" y="12"/>
                          <a:pt x="71" y="7"/>
                          <a:pt x="74" y="10"/>
                        </a:cubicBezTo>
                        <a:cubicBezTo>
                          <a:pt x="77" y="13"/>
                          <a:pt x="72" y="30"/>
                          <a:pt x="51" y="5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11" name="Freeform 921"/>
                  <p:cNvSpPr>
                    <a:spLocks/>
                  </p:cNvSpPr>
                  <p:nvPr/>
                </p:nvSpPr>
                <p:spPr bwMode="auto">
                  <a:xfrm>
                    <a:off x="3384" y="2273"/>
                    <a:ext cx="37" cy="35"/>
                  </a:xfrm>
                  <a:custGeom>
                    <a:avLst/>
                    <a:gdLst>
                      <a:gd name="T0" fmla="*/ 16 w 19"/>
                      <a:gd name="T1" fmla="*/ 3 h 18"/>
                      <a:gd name="T2" fmla="*/ 16 w 19"/>
                      <a:gd name="T3" fmla="*/ 15 h 18"/>
                      <a:gd name="T4" fmla="*/ 4 w 19"/>
                      <a:gd name="T5" fmla="*/ 15 h 18"/>
                      <a:gd name="T6" fmla="*/ 4 w 19"/>
                      <a:gd name="T7" fmla="*/ 3 h 18"/>
                      <a:gd name="T8" fmla="*/ 16 w 19"/>
                      <a:gd name="T9" fmla="*/ 3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8">
                        <a:moveTo>
                          <a:pt x="16" y="3"/>
                        </a:moveTo>
                        <a:cubicBezTo>
                          <a:pt x="19" y="6"/>
                          <a:pt x="19" y="12"/>
                          <a:pt x="16" y="15"/>
                        </a:cubicBezTo>
                        <a:cubicBezTo>
                          <a:pt x="12" y="18"/>
                          <a:pt x="7" y="18"/>
                          <a:pt x="4" y="15"/>
                        </a:cubicBezTo>
                        <a:cubicBezTo>
                          <a:pt x="0" y="12"/>
                          <a:pt x="0" y="6"/>
                          <a:pt x="4" y="3"/>
                        </a:cubicBezTo>
                        <a:cubicBezTo>
                          <a:pt x="7" y="0"/>
                          <a:pt x="12" y="0"/>
                          <a:pt x="16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12" name="Freeform 922"/>
                  <p:cNvSpPr>
                    <a:spLocks/>
                  </p:cNvSpPr>
                  <p:nvPr/>
                </p:nvSpPr>
                <p:spPr bwMode="auto">
                  <a:xfrm>
                    <a:off x="3394" y="2280"/>
                    <a:ext cx="92" cy="93"/>
                  </a:xfrm>
                  <a:custGeom>
                    <a:avLst/>
                    <a:gdLst>
                      <a:gd name="T0" fmla="*/ 79 w 92"/>
                      <a:gd name="T1" fmla="*/ 93 h 93"/>
                      <a:gd name="T2" fmla="*/ 0 w 92"/>
                      <a:gd name="T3" fmla="*/ 0 h 93"/>
                      <a:gd name="T4" fmla="*/ 92 w 92"/>
                      <a:gd name="T5" fmla="*/ 79 h 93"/>
                      <a:gd name="T6" fmla="*/ 79 w 92"/>
                      <a:gd name="T7" fmla="*/ 93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2" h="93">
                        <a:moveTo>
                          <a:pt x="79" y="93"/>
                        </a:moveTo>
                        <a:lnTo>
                          <a:pt x="0" y="0"/>
                        </a:lnTo>
                        <a:lnTo>
                          <a:pt x="92" y="79"/>
                        </a:lnTo>
                        <a:lnTo>
                          <a:pt x="79" y="9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13" name="Freeform 923"/>
                  <p:cNvSpPr>
                    <a:spLocks/>
                  </p:cNvSpPr>
                  <p:nvPr/>
                </p:nvSpPr>
                <p:spPr bwMode="auto">
                  <a:xfrm>
                    <a:off x="3386" y="2273"/>
                    <a:ext cx="167" cy="166"/>
                  </a:xfrm>
                  <a:custGeom>
                    <a:avLst/>
                    <a:gdLst>
                      <a:gd name="T0" fmla="*/ 47 w 85"/>
                      <a:gd name="T1" fmla="*/ 47 h 85"/>
                      <a:gd name="T2" fmla="*/ 0 w 85"/>
                      <a:gd name="T3" fmla="*/ 70 h 85"/>
                      <a:gd name="T4" fmla="*/ 59 w 85"/>
                      <a:gd name="T5" fmla="*/ 59 h 85"/>
                      <a:gd name="T6" fmla="*/ 70 w 85"/>
                      <a:gd name="T7" fmla="*/ 0 h 85"/>
                      <a:gd name="T8" fmla="*/ 47 w 85"/>
                      <a:gd name="T9" fmla="*/ 4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5" h="85">
                        <a:moveTo>
                          <a:pt x="47" y="47"/>
                        </a:moveTo>
                        <a:cubicBezTo>
                          <a:pt x="27" y="67"/>
                          <a:pt x="6" y="77"/>
                          <a:pt x="0" y="70"/>
                        </a:cubicBezTo>
                        <a:cubicBezTo>
                          <a:pt x="6" y="77"/>
                          <a:pt x="34" y="85"/>
                          <a:pt x="59" y="59"/>
                        </a:cubicBezTo>
                        <a:cubicBezTo>
                          <a:pt x="85" y="34"/>
                          <a:pt x="77" y="7"/>
                          <a:pt x="70" y="0"/>
                        </a:cubicBezTo>
                        <a:cubicBezTo>
                          <a:pt x="77" y="7"/>
                          <a:pt x="66" y="28"/>
                          <a:pt x="47" y="47"/>
                        </a:cubicBez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14" name="Freeform 924"/>
                  <p:cNvSpPr>
                    <a:spLocks/>
                  </p:cNvSpPr>
                  <p:nvPr/>
                </p:nvSpPr>
                <p:spPr bwMode="auto">
                  <a:xfrm>
                    <a:off x="4389" y="2229"/>
                    <a:ext cx="35" cy="485"/>
                  </a:xfrm>
                  <a:custGeom>
                    <a:avLst/>
                    <a:gdLst>
                      <a:gd name="T0" fmla="*/ 0 w 18"/>
                      <a:gd name="T1" fmla="*/ 243 h 247"/>
                      <a:gd name="T2" fmla="*/ 0 w 18"/>
                      <a:gd name="T3" fmla="*/ 0 h 247"/>
                      <a:gd name="T4" fmla="*/ 18 w 18"/>
                      <a:gd name="T5" fmla="*/ 0 h 247"/>
                      <a:gd name="T6" fmla="*/ 18 w 18"/>
                      <a:gd name="T7" fmla="*/ 243 h 247"/>
                      <a:gd name="T8" fmla="*/ 9 w 18"/>
                      <a:gd name="T9" fmla="*/ 247 h 247"/>
                      <a:gd name="T10" fmla="*/ 0 w 18"/>
                      <a:gd name="T11" fmla="*/ 243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" h="247">
                        <a:moveTo>
                          <a:pt x="0" y="24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8" y="243"/>
                          <a:pt x="18" y="243"/>
                          <a:pt x="18" y="243"/>
                        </a:cubicBezTo>
                        <a:cubicBezTo>
                          <a:pt x="18" y="245"/>
                          <a:pt x="14" y="247"/>
                          <a:pt x="9" y="247"/>
                        </a:cubicBezTo>
                        <a:cubicBezTo>
                          <a:pt x="4" y="247"/>
                          <a:pt x="0" y="245"/>
                          <a:pt x="0" y="243"/>
                        </a:cubicBez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15" name="Oval 925"/>
                  <p:cNvSpPr>
                    <a:spLocks noChangeArrowheads="1"/>
                  </p:cNvSpPr>
                  <p:nvPr/>
                </p:nvSpPr>
                <p:spPr bwMode="auto">
                  <a:xfrm>
                    <a:off x="4389" y="2220"/>
                    <a:ext cx="35" cy="2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16" name="Freeform 926"/>
                  <p:cNvSpPr>
                    <a:spLocks/>
                  </p:cNvSpPr>
                  <p:nvPr/>
                </p:nvSpPr>
                <p:spPr bwMode="auto">
                  <a:xfrm>
                    <a:off x="4079" y="2357"/>
                    <a:ext cx="35" cy="485"/>
                  </a:xfrm>
                  <a:custGeom>
                    <a:avLst/>
                    <a:gdLst>
                      <a:gd name="T0" fmla="*/ 0 w 18"/>
                      <a:gd name="T1" fmla="*/ 242 h 247"/>
                      <a:gd name="T2" fmla="*/ 0 w 18"/>
                      <a:gd name="T3" fmla="*/ 0 h 247"/>
                      <a:gd name="T4" fmla="*/ 18 w 18"/>
                      <a:gd name="T5" fmla="*/ 0 h 247"/>
                      <a:gd name="T6" fmla="*/ 18 w 18"/>
                      <a:gd name="T7" fmla="*/ 242 h 247"/>
                      <a:gd name="T8" fmla="*/ 9 w 18"/>
                      <a:gd name="T9" fmla="*/ 247 h 247"/>
                      <a:gd name="T10" fmla="*/ 0 w 18"/>
                      <a:gd name="T11" fmla="*/ 242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" h="247">
                        <a:moveTo>
                          <a:pt x="0" y="242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8" y="242"/>
                          <a:pt x="18" y="242"/>
                          <a:pt x="18" y="242"/>
                        </a:cubicBezTo>
                        <a:cubicBezTo>
                          <a:pt x="18" y="245"/>
                          <a:pt x="14" y="247"/>
                          <a:pt x="9" y="247"/>
                        </a:cubicBezTo>
                        <a:cubicBezTo>
                          <a:pt x="4" y="247"/>
                          <a:pt x="0" y="245"/>
                          <a:pt x="0" y="242"/>
                        </a:cubicBez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17" name="Oval 927"/>
                  <p:cNvSpPr>
                    <a:spLocks noChangeArrowheads="1"/>
                  </p:cNvSpPr>
                  <p:nvPr/>
                </p:nvSpPr>
                <p:spPr bwMode="auto">
                  <a:xfrm>
                    <a:off x="4079" y="2345"/>
                    <a:ext cx="35" cy="2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000" name="Picture 928"/>
                  <p:cNvPicPr>
                    <a:picLocks noChangeAspect="1" noChangeArrowheads="1"/>
                  </p:cNvPicPr>
                  <p:nvPr/>
                </p:nvPicPr>
                <p:blipFill>
                  <a:blip r:embed="rId16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89" y="2361"/>
                    <a:ext cx="112" cy="54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18" name="Freeform 929"/>
                  <p:cNvSpPr>
                    <a:spLocks/>
                  </p:cNvSpPr>
                  <p:nvPr/>
                </p:nvSpPr>
                <p:spPr bwMode="auto">
                  <a:xfrm>
                    <a:off x="4196" y="2292"/>
                    <a:ext cx="314" cy="603"/>
                  </a:xfrm>
                  <a:custGeom>
                    <a:avLst/>
                    <a:gdLst>
                      <a:gd name="T0" fmla="*/ 314 w 314"/>
                      <a:gd name="T1" fmla="*/ 475 h 603"/>
                      <a:gd name="T2" fmla="*/ 0 w 314"/>
                      <a:gd name="T3" fmla="*/ 603 h 603"/>
                      <a:gd name="T4" fmla="*/ 0 w 314"/>
                      <a:gd name="T5" fmla="*/ 130 h 603"/>
                      <a:gd name="T6" fmla="*/ 314 w 314"/>
                      <a:gd name="T7" fmla="*/ 0 h 603"/>
                      <a:gd name="T8" fmla="*/ 314 w 314"/>
                      <a:gd name="T9" fmla="*/ 475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4" h="603">
                        <a:moveTo>
                          <a:pt x="314" y="475"/>
                        </a:moveTo>
                        <a:lnTo>
                          <a:pt x="0" y="603"/>
                        </a:lnTo>
                        <a:lnTo>
                          <a:pt x="0" y="130"/>
                        </a:lnTo>
                        <a:lnTo>
                          <a:pt x="314" y="0"/>
                        </a:lnTo>
                        <a:lnTo>
                          <a:pt x="314" y="475"/>
                        </a:ln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19" name="Freeform 930"/>
                  <p:cNvSpPr>
                    <a:spLocks/>
                  </p:cNvSpPr>
                  <p:nvPr/>
                </p:nvSpPr>
                <p:spPr bwMode="auto">
                  <a:xfrm>
                    <a:off x="4196" y="2292"/>
                    <a:ext cx="314" cy="603"/>
                  </a:xfrm>
                  <a:custGeom>
                    <a:avLst/>
                    <a:gdLst>
                      <a:gd name="T0" fmla="*/ 314 w 314"/>
                      <a:gd name="T1" fmla="*/ 475 h 603"/>
                      <a:gd name="T2" fmla="*/ 0 w 314"/>
                      <a:gd name="T3" fmla="*/ 603 h 603"/>
                      <a:gd name="T4" fmla="*/ 0 w 314"/>
                      <a:gd name="T5" fmla="*/ 130 h 603"/>
                      <a:gd name="T6" fmla="*/ 314 w 314"/>
                      <a:gd name="T7" fmla="*/ 0 h 603"/>
                      <a:gd name="T8" fmla="*/ 314 w 314"/>
                      <a:gd name="T9" fmla="*/ 475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4" h="603">
                        <a:moveTo>
                          <a:pt x="314" y="475"/>
                        </a:moveTo>
                        <a:lnTo>
                          <a:pt x="0" y="603"/>
                        </a:lnTo>
                        <a:lnTo>
                          <a:pt x="0" y="130"/>
                        </a:lnTo>
                        <a:lnTo>
                          <a:pt x="314" y="0"/>
                        </a:lnTo>
                        <a:lnTo>
                          <a:pt x="314" y="475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20" name="Freeform 931"/>
                  <p:cNvSpPr>
                    <a:spLocks noEditPoints="1"/>
                  </p:cNvSpPr>
                  <p:nvPr/>
                </p:nvSpPr>
                <p:spPr bwMode="auto">
                  <a:xfrm>
                    <a:off x="4226" y="2742"/>
                    <a:ext cx="265" cy="116"/>
                  </a:xfrm>
                  <a:custGeom>
                    <a:avLst/>
                    <a:gdLst>
                      <a:gd name="T0" fmla="*/ 0 w 265"/>
                      <a:gd name="T1" fmla="*/ 114 h 116"/>
                      <a:gd name="T2" fmla="*/ 0 w 265"/>
                      <a:gd name="T3" fmla="*/ 116 h 116"/>
                      <a:gd name="T4" fmla="*/ 4 w 265"/>
                      <a:gd name="T5" fmla="*/ 116 h 116"/>
                      <a:gd name="T6" fmla="*/ 4 w 265"/>
                      <a:gd name="T7" fmla="*/ 116 h 116"/>
                      <a:gd name="T8" fmla="*/ 0 w 265"/>
                      <a:gd name="T9" fmla="*/ 114 h 116"/>
                      <a:gd name="T10" fmla="*/ 23 w 265"/>
                      <a:gd name="T11" fmla="*/ 104 h 116"/>
                      <a:gd name="T12" fmla="*/ 18 w 265"/>
                      <a:gd name="T13" fmla="*/ 106 h 116"/>
                      <a:gd name="T14" fmla="*/ 12 w 265"/>
                      <a:gd name="T15" fmla="*/ 104 h 116"/>
                      <a:gd name="T16" fmla="*/ 12 w 265"/>
                      <a:gd name="T17" fmla="*/ 112 h 116"/>
                      <a:gd name="T18" fmla="*/ 23 w 265"/>
                      <a:gd name="T19" fmla="*/ 106 h 116"/>
                      <a:gd name="T20" fmla="*/ 23 w 265"/>
                      <a:gd name="T21" fmla="*/ 104 h 116"/>
                      <a:gd name="T22" fmla="*/ 237 w 265"/>
                      <a:gd name="T23" fmla="*/ 8 h 116"/>
                      <a:gd name="T24" fmla="*/ 231 w 265"/>
                      <a:gd name="T25" fmla="*/ 10 h 116"/>
                      <a:gd name="T26" fmla="*/ 231 w 265"/>
                      <a:gd name="T27" fmla="*/ 10 h 116"/>
                      <a:gd name="T28" fmla="*/ 229 w 265"/>
                      <a:gd name="T29" fmla="*/ 8 h 116"/>
                      <a:gd name="T30" fmla="*/ 59 w 265"/>
                      <a:gd name="T31" fmla="*/ 80 h 116"/>
                      <a:gd name="T32" fmla="*/ 59 w 265"/>
                      <a:gd name="T33" fmla="*/ 86 h 116"/>
                      <a:gd name="T34" fmla="*/ 53 w 265"/>
                      <a:gd name="T35" fmla="*/ 90 h 116"/>
                      <a:gd name="T36" fmla="*/ 55 w 265"/>
                      <a:gd name="T37" fmla="*/ 90 h 116"/>
                      <a:gd name="T38" fmla="*/ 45 w 265"/>
                      <a:gd name="T39" fmla="*/ 96 h 116"/>
                      <a:gd name="T40" fmla="*/ 43 w 265"/>
                      <a:gd name="T41" fmla="*/ 94 h 116"/>
                      <a:gd name="T42" fmla="*/ 33 w 265"/>
                      <a:gd name="T43" fmla="*/ 100 h 116"/>
                      <a:gd name="T44" fmla="*/ 33 w 265"/>
                      <a:gd name="T45" fmla="*/ 102 h 116"/>
                      <a:gd name="T46" fmla="*/ 243 w 265"/>
                      <a:gd name="T47" fmla="*/ 12 h 116"/>
                      <a:gd name="T48" fmla="*/ 237 w 265"/>
                      <a:gd name="T49" fmla="*/ 10 h 116"/>
                      <a:gd name="T50" fmla="*/ 237 w 265"/>
                      <a:gd name="T51" fmla="*/ 8 h 116"/>
                      <a:gd name="T52" fmla="*/ 265 w 265"/>
                      <a:gd name="T53" fmla="*/ 0 h 116"/>
                      <a:gd name="T54" fmla="*/ 261 w 265"/>
                      <a:gd name="T55" fmla="*/ 2 h 116"/>
                      <a:gd name="T56" fmla="*/ 259 w 265"/>
                      <a:gd name="T57" fmla="*/ 2 h 116"/>
                      <a:gd name="T58" fmla="*/ 259 w 265"/>
                      <a:gd name="T59" fmla="*/ 6 h 116"/>
                      <a:gd name="T60" fmla="*/ 265 w 265"/>
                      <a:gd name="T61" fmla="*/ 4 h 116"/>
                      <a:gd name="T62" fmla="*/ 265 w 265"/>
                      <a:gd name="T63" fmla="*/ 0 h 116"/>
                      <a:gd name="T64" fmla="*/ 265 w 265"/>
                      <a:gd name="T65" fmla="*/ 0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65" h="116">
                        <a:moveTo>
                          <a:pt x="0" y="114"/>
                        </a:moveTo>
                        <a:lnTo>
                          <a:pt x="0" y="116"/>
                        </a:lnTo>
                        <a:lnTo>
                          <a:pt x="4" y="116"/>
                        </a:lnTo>
                        <a:lnTo>
                          <a:pt x="4" y="116"/>
                        </a:lnTo>
                        <a:lnTo>
                          <a:pt x="0" y="114"/>
                        </a:lnTo>
                        <a:close/>
                        <a:moveTo>
                          <a:pt x="23" y="104"/>
                        </a:moveTo>
                        <a:lnTo>
                          <a:pt x="18" y="106"/>
                        </a:lnTo>
                        <a:lnTo>
                          <a:pt x="12" y="104"/>
                        </a:lnTo>
                        <a:lnTo>
                          <a:pt x="12" y="112"/>
                        </a:lnTo>
                        <a:lnTo>
                          <a:pt x="23" y="106"/>
                        </a:lnTo>
                        <a:lnTo>
                          <a:pt x="23" y="104"/>
                        </a:lnTo>
                        <a:close/>
                        <a:moveTo>
                          <a:pt x="237" y="8"/>
                        </a:moveTo>
                        <a:lnTo>
                          <a:pt x="231" y="10"/>
                        </a:lnTo>
                        <a:lnTo>
                          <a:pt x="231" y="10"/>
                        </a:lnTo>
                        <a:lnTo>
                          <a:pt x="229" y="8"/>
                        </a:lnTo>
                        <a:lnTo>
                          <a:pt x="59" y="80"/>
                        </a:lnTo>
                        <a:lnTo>
                          <a:pt x="59" y="86"/>
                        </a:lnTo>
                        <a:lnTo>
                          <a:pt x="53" y="90"/>
                        </a:lnTo>
                        <a:lnTo>
                          <a:pt x="55" y="90"/>
                        </a:lnTo>
                        <a:lnTo>
                          <a:pt x="45" y="96"/>
                        </a:lnTo>
                        <a:lnTo>
                          <a:pt x="43" y="94"/>
                        </a:lnTo>
                        <a:lnTo>
                          <a:pt x="33" y="100"/>
                        </a:lnTo>
                        <a:lnTo>
                          <a:pt x="33" y="102"/>
                        </a:lnTo>
                        <a:lnTo>
                          <a:pt x="243" y="12"/>
                        </a:lnTo>
                        <a:lnTo>
                          <a:pt x="237" y="10"/>
                        </a:lnTo>
                        <a:lnTo>
                          <a:pt x="237" y="8"/>
                        </a:lnTo>
                        <a:close/>
                        <a:moveTo>
                          <a:pt x="265" y="0"/>
                        </a:moveTo>
                        <a:lnTo>
                          <a:pt x="261" y="2"/>
                        </a:lnTo>
                        <a:lnTo>
                          <a:pt x="259" y="2"/>
                        </a:lnTo>
                        <a:lnTo>
                          <a:pt x="259" y="6"/>
                        </a:lnTo>
                        <a:lnTo>
                          <a:pt x="265" y="4"/>
                        </a:lnTo>
                        <a:lnTo>
                          <a:pt x="265" y="0"/>
                        </a:lnTo>
                        <a:lnTo>
                          <a:pt x="26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21" name="Freeform 932"/>
                  <p:cNvSpPr>
                    <a:spLocks noEditPoints="1"/>
                  </p:cNvSpPr>
                  <p:nvPr/>
                </p:nvSpPr>
                <p:spPr bwMode="auto">
                  <a:xfrm>
                    <a:off x="4226" y="2742"/>
                    <a:ext cx="265" cy="116"/>
                  </a:xfrm>
                  <a:custGeom>
                    <a:avLst/>
                    <a:gdLst>
                      <a:gd name="T0" fmla="*/ 0 w 265"/>
                      <a:gd name="T1" fmla="*/ 114 h 116"/>
                      <a:gd name="T2" fmla="*/ 0 w 265"/>
                      <a:gd name="T3" fmla="*/ 116 h 116"/>
                      <a:gd name="T4" fmla="*/ 4 w 265"/>
                      <a:gd name="T5" fmla="*/ 116 h 116"/>
                      <a:gd name="T6" fmla="*/ 4 w 265"/>
                      <a:gd name="T7" fmla="*/ 116 h 116"/>
                      <a:gd name="T8" fmla="*/ 0 w 265"/>
                      <a:gd name="T9" fmla="*/ 114 h 116"/>
                      <a:gd name="T10" fmla="*/ 23 w 265"/>
                      <a:gd name="T11" fmla="*/ 104 h 116"/>
                      <a:gd name="T12" fmla="*/ 18 w 265"/>
                      <a:gd name="T13" fmla="*/ 106 h 116"/>
                      <a:gd name="T14" fmla="*/ 12 w 265"/>
                      <a:gd name="T15" fmla="*/ 104 h 116"/>
                      <a:gd name="T16" fmla="*/ 12 w 265"/>
                      <a:gd name="T17" fmla="*/ 112 h 116"/>
                      <a:gd name="T18" fmla="*/ 23 w 265"/>
                      <a:gd name="T19" fmla="*/ 106 h 116"/>
                      <a:gd name="T20" fmla="*/ 23 w 265"/>
                      <a:gd name="T21" fmla="*/ 104 h 116"/>
                      <a:gd name="T22" fmla="*/ 237 w 265"/>
                      <a:gd name="T23" fmla="*/ 8 h 116"/>
                      <a:gd name="T24" fmla="*/ 231 w 265"/>
                      <a:gd name="T25" fmla="*/ 10 h 116"/>
                      <a:gd name="T26" fmla="*/ 231 w 265"/>
                      <a:gd name="T27" fmla="*/ 10 h 116"/>
                      <a:gd name="T28" fmla="*/ 229 w 265"/>
                      <a:gd name="T29" fmla="*/ 8 h 116"/>
                      <a:gd name="T30" fmla="*/ 59 w 265"/>
                      <a:gd name="T31" fmla="*/ 80 h 116"/>
                      <a:gd name="T32" fmla="*/ 59 w 265"/>
                      <a:gd name="T33" fmla="*/ 86 h 116"/>
                      <a:gd name="T34" fmla="*/ 53 w 265"/>
                      <a:gd name="T35" fmla="*/ 90 h 116"/>
                      <a:gd name="T36" fmla="*/ 55 w 265"/>
                      <a:gd name="T37" fmla="*/ 90 h 116"/>
                      <a:gd name="T38" fmla="*/ 45 w 265"/>
                      <a:gd name="T39" fmla="*/ 96 h 116"/>
                      <a:gd name="T40" fmla="*/ 43 w 265"/>
                      <a:gd name="T41" fmla="*/ 94 h 116"/>
                      <a:gd name="T42" fmla="*/ 33 w 265"/>
                      <a:gd name="T43" fmla="*/ 100 h 116"/>
                      <a:gd name="T44" fmla="*/ 33 w 265"/>
                      <a:gd name="T45" fmla="*/ 102 h 116"/>
                      <a:gd name="T46" fmla="*/ 243 w 265"/>
                      <a:gd name="T47" fmla="*/ 12 h 116"/>
                      <a:gd name="T48" fmla="*/ 237 w 265"/>
                      <a:gd name="T49" fmla="*/ 10 h 116"/>
                      <a:gd name="T50" fmla="*/ 237 w 265"/>
                      <a:gd name="T51" fmla="*/ 8 h 116"/>
                      <a:gd name="T52" fmla="*/ 265 w 265"/>
                      <a:gd name="T53" fmla="*/ 0 h 116"/>
                      <a:gd name="T54" fmla="*/ 261 w 265"/>
                      <a:gd name="T55" fmla="*/ 2 h 116"/>
                      <a:gd name="T56" fmla="*/ 259 w 265"/>
                      <a:gd name="T57" fmla="*/ 2 h 116"/>
                      <a:gd name="T58" fmla="*/ 259 w 265"/>
                      <a:gd name="T59" fmla="*/ 6 h 116"/>
                      <a:gd name="T60" fmla="*/ 265 w 265"/>
                      <a:gd name="T61" fmla="*/ 4 h 116"/>
                      <a:gd name="T62" fmla="*/ 265 w 265"/>
                      <a:gd name="T63" fmla="*/ 0 h 116"/>
                      <a:gd name="T64" fmla="*/ 265 w 265"/>
                      <a:gd name="T65" fmla="*/ 0 h 1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265" h="116">
                        <a:moveTo>
                          <a:pt x="0" y="114"/>
                        </a:moveTo>
                        <a:lnTo>
                          <a:pt x="0" y="116"/>
                        </a:lnTo>
                        <a:lnTo>
                          <a:pt x="4" y="116"/>
                        </a:lnTo>
                        <a:lnTo>
                          <a:pt x="4" y="116"/>
                        </a:lnTo>
                        <a:lnTo>
                          <a:pt x="0" y="114"/>
                        </a:lnTo>
                        <a:moveTo>
                          <a:pt x="23" y="104"/>
                        </a:moveTo>
                        <a:lnTo>
                          <a:pt x="18" y="106"/>
                        </a:lnTo>
                        <a:lnTo>
                          <a:pt x="12" y="104"/>
                        </a:lnTo>
                        <a:lnTo>
                          <a:pt x="12" y="112"/>
                        </a:lnTo>
                        <a:lnTo>
                          <a:pt x="23" y="106"/>
                        </a:lnTo>
                        <a:lnTo>
                          <a:pt x="23" y="104"/>
                        </a:lnTo>
                        <a:moveTo>
                          <a:pt x="237" y="8"/>
                        </a:moveTo>
                        <a:lnTo>
                          <a:pt x="231" y="10"/>
                        </a:lnTo>
                        <a:lnTo>
                          <a:pt x="231" y="10"/>
                        </a:lnTo>
                        <a:lnTo>
                          <a:pt x="229" y="8"/>
                        </a:lnTo>
                        <a:lnTo>
                          <a:pt x="59" y="80"/>
                        </a:lnTo>
                        <a:lnTo>
                          <a:pt x="59" y="86"/>
                        </a:lnTo>
                        <a:lnTo>
                          <a:pt x="53" y="90"/>
                        </a:lnTo>
                        <a:lnTo>
                          <a:pt x="55" y="90"/>
                        </a:lnTo>
                        <a:lnTo>
                          <a:pt x="45" y="96"/>
                        </a:lnTo>
                        <a:lnTo>
                          <a:pt x="43" y="94"/>
                        </a:lnTo>
                        <a:lnTo>
                          <a:pt x="33" y="100"/>
                        </a:lnTo>
                        <a:lnTo>
                          <a:pt x="33" y="102"/>
                        </a:lnTo>
                        <a:lnTo>
                          <a:pt x="243" y="12"/>
                        </a:lnTo>
                        <a:lnTo>
                          <a:pt x="237" y="10"/>
                        </a:lnTo>
                        <a:lnTo>
                          <a:pt x="237" y="8"/>
                        </a:lnTo>
                        <a:moveTo>
                          <a:pt x="265" y="0"/>
                        </a:moveTo>
                        <a:lnTo>
                          <a:pt x="261" y="2"/>
                        </a:lnTo>
                        <a:lnTo>
                          <a:pt x="259" y="2"/>
                        </a:lnTo>
                        <a:lnTo>
                          <a:pt x="259" y="6"/>
                        </a:lnTo>
                        <a:lnTo>
                          <a:pt x="265" y="4"/>
                        </a:lnTo>
                        <a:lnTo>
                          <a:pt x="265" y="0"/>
                        </a:lnTo>
                        <a:lnTo>
                          <a:pt x="26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22" name="Freeform 933"/>
                  <p:cNvSpPr>
                    <a:spLocks/>
                  </p:cNvSpPr>
                  <p:nvPr/>
                </p:nvSpPr>
                <p:spPr bwMode="auto">
                  <a:xfrm>
                    <a:off x="4096" y="2237"/>
                    <a:ext cx="414" cy="185"/>
                  </a:xfrm>
                  <a:custGeom>
                    <a:avLst/>
                    <a:gdLst>
                      <a:gd name="T0" fmla="*/ 314 w 414"/>
                      <a:gd name="T1" fmla="*/ 0 h 185"/>
                      <a:gd name="T2" fmla="*/ 414 w 414"/>
                      <a:gd name="T3" fmla="*/ 55 h 185"/>
                      <a:gd name="T4" fmla="*/ 100 w 414"/>
                      <a:gd name="T5" fmla="*/ 185 h 185"/>
                      <a:gd name="T6" fmla="*/ 0 w 414"/>
                      <a:gd name="T7" fmla="*/ 132 h 185"/>
                      <a:gd name="T8" fmla="*/ 314 w 414"/>
                      <a:gd name="T9" fmla="*/ 0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4" h="185">
                        <a:moveTo>
                          <a:pt x="314" y="0"/>
                        </a:moveTo>
                        <a:lnTo>
                          <a:pt x="414" y="55"/>
                        </a:lnTo>
                        <a:lnTo>
                          <a:pt x="100" y="185"/>
                        </a:lnTo>
                        <a:lnTo>
                          <a:pt x="0" y="132"/>
                        </a:lnTo>
                        <a:lnTo>
                          <a:pt x="3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23" name="Freeform 934"/>
                  <p:cNvSpPr>
                    <a:spLocks/>
                  </p:cNvSpPr>
                  <p:nvPr/>
                </p:nvSpPr>
                <p:spPr bwMode="auto">
                  <a:xfrm>
                    <a:off x="4096" y="2237"/>
                    <a:ext cx="414" cy="185"/>
                  </a:xfrm>
                  <a:custGeom>
                    <a:avLst/>
                    <a:gdLst>
                      <a:gd name="T0" fmla="*/ 314 w 414"/>
                      <a:gd name="T1" fmla="*/ 0 h 185"/>
                      <a:gd name="T2" fmla="*/ 414 w 414"/>
                      <a:gd name="T3" fmla="*/ 55 h 185"/>
                      <a:gd name="T4" fmla="*/ 100 w 414"/>
                      <a:gd name="T5" fmla="*/ 185 h 185"/>
                      <a:gd name="T6" fmla="*/ 0 w 414"/>
                      <a:gd name="T7" fmla="*/ 132 h 185"/>
                      <a:gd name="T8" fmla="*/ 314 w 414"/>
                      <a:gd name="T9" fmla="*/ 0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4" h="185">
                        <a:moveTo>
                          <a:pt x="314" y="0"/>
                        </a:moveTo>
                        <a:lnTo>
                          <a:pt x="414" y="55"/>
                        </a:lnTo>
                        <a:lnTo>
                          <a:pt x="100" y="185"/>
                        </a:lnTo>
                        <a:lnTo>
                          <a:pt x="0" y="132"/>
                        </a:lnTo>
                        <a:lnTo>
                          <a:pt x="31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24" name="Freeform 935"/>
                  <p:cNvSpPr>
                    <a:spLocks/>
                  </p:cNvSpPr>
                  <p:nvPr/>
                </p:nvSpPr>
                <p:spPr bwMode="auto">
                  <a:xfrm>
                    <a:off x="4179" y="2412"/>
                    <a:ext cx="33" cy="485"/>
                  </a:xfrm>
                  <a:custGeom>
                    <a:avLst/>
                    <a:gdLst>
                      <a:gd name="T0" fmla="*/ 0 w 17"/>
                      <a:gd name="T1" fmla="*/ 243 h 247"/>
                      <a:gd name="T2" fmla="*/ 0 w 17"/>
                      <a:gd name="T3" fmla="*/ 0 h 247"/>
                      <a:gd name="T4" fmla="*/ 17 w 17"/>
                      <a:gd name="T5" fmla="*/ 0 h 247"/>
                      <a:gd name="T6" fmla="*/ 17 w 17"/>
                      <a:gd name="T7" fmla="*/ 243 h 247"/>
                      <a:gd name="T8" fmla="*/ 9 w 17"/>
                      <a:gd name="T9" fmla="*/ 247 h 247"/>
                      <a:gd name="T10" fmla="*/ 0 w 17"/>
                      <a:gd name="T11" fmla="*/ 243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" h="247">
                        <a:moveTo>
                          <a:pt x="0" y="24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7" y="243"/>
                          <a:pt x="17" y="243"/>
                          <a:pt x="17" y="243"/>
                        </a:cubicBezTo>
                        <a:cubicBezTo>
                          <a:pt x="17" y="245"/>
                          <a:pt x="13" y="247"/>
                          <a:pt x="9" y="247"/>
                        </a:cubicBezTo>
                        <a:cubicBezTo>
                          <a:pt x="4" y="247"/>
                          <a:pt x="0" y="245"/>
                          <a:pt x="0" y="243"/>
                        </a:cubicBez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25" name="Oval 936"/>
                  <p:cNvSpPr>
                    <a:spLocks noChangeArrowheads="1"/>
                  </p:cNvSpPr>
                  <p:nvPr/>
                </p:nvSpPr>
                <p:spPr bwMode="auto">
                  <a:xfrm>
                    <a:off x="4179" y="2402"/>
                    <a:ext cx="33" cy="2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26" name="Freeform 937"/>
                  <p:cNvSpPr>
                    <a:spLocks/>
                  </p:cNvSpPr>
                  <p:nvPr/>
                </p:nvSpPr>
                <p:spPr bwMode="auto">
                  <a:xfrm>
                    <a:off x="4501" y="2294"/>
                    <a:ext cx="35" cy="485"/>
                  </a:xfrm>
                  <a:custGeom>
                    <a:avLst/>
                    <a:gdLst>
                      <a:gd name="T0" fmla="*/ 0 w 18"/>
                      <a:gd name="T1" fmla="*/ 243 h 247"/>
                      <a:gd name="T2" fmla="*/ 0 w 18"/>
                      <a:gd name="T3" fmla="*/ 0 h 247"/>
                      <a:gd name="T4" fmla="*/ 18 w 18"/>
                      <a:gd name="T5" fmla="*/ 0 h 247"/>
                      <a:gd name="T6" fmla="*/ 18 w 18"/>
                      <a:gd name="T7" fmla="*/ 243 h 247"/>
                      <a:gd name="T8" fmla="*/ 9 w 18"/>
                      <a:gd name="T9" fmla="*/ 247 h 247"/>
                      <a:gd name="T10" fmla="*/ 0 w 18"/>
                      <a:gd name="T11" fmla="*/ 243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" h="247">
                        <a:moveTo>
                          <a:pt x="0" y="243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8" y="243"/>
                          <a:pt x="18" y="243"/>
                          <a:pt x="18" y="243"/>
                        </a:cubicBezTo>
                        <a:cubicBezTo>
                          <a:pt x="18" y="245"/>
                          <a:pt x="14" y="247"/>
                          <a:pt x="9" y="247"/>
                        </a:cubicBezTo>
                        <a:cubicBezTo>
                          <a:pt x="4" y="247"/>
                          <a:pt x="0" y="245"/>
                          <a:pt x="0" y="243"/>
                        </a:cubicBezTo>
                      </a:path>
                    </a:pathLst>
                  </a:custGeom>
                  <a:solidFill>
                    <a:srgbClr val="E0E0E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27" name="Oval 938"/>
                  <p:cNvSpPr>
                    <a:spLocks noChangeArrowheads="1"/>
                  </p:cNvSpPr>
                  <p:nvPr/>
                </p:nvSpPr>
                <p:spPr bwMode="auto">
                  <a:xfrm>
                    <a:off x="4501" y="2284"/>
                    <a:ext cx="35" cy="22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011" name="Picture 939"/>
                  <p:cNvPicPr>
                    <a:picLocks noChangeAspect="1" noChangeArrowheads="1"/>
                  </p:cNvPicPr>
                  <p:nvPr/>
                </p:nvPicPr>
                <p:blipFill>
                  <a:blip r:embed="rId16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52" y="2574"/>
                    <a:ext cx="106" cy="1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28" name="Freeform 940"/>
                  <p:cNvSpPr>
                    <a:spLocks/>
                  </p:cNvSpPr>
                  <p:nvPr/>
                </p:nvSpPr>
                <p:spPr bwMode="auto">
                  <a:xfrm>
                    <a:off x="2760" y="2540"/>
                    <a:ext cx="204" cy="94"/>
                  </a:xfrm>
                  <a:custGeom>
                    <a:avLst/>
                    <a:gdLst>
                      <a:gd name="T0" fmla="*/ 204 w 204"/>
                      <a:gd name="T1" fmla="*/ 53 h 94"/>
                      <a:gd name="T2" fmla="*/ 114 w 204"/>
                      <a:gd name="T3" fmla="*/ 0 h 94"/>
                      <a:gd name="T4" fmla="*/ 0 w 204"/>
                      <a:gd name="T5" fmla="*/ 43 h 94"/>
                      <a:gd name="T6" fmla="*/ 91 w 204"/>
                      <a:gd name="T7" fmla="*/ 94 h 94"/>
                      <a:gd name="T8" fmla="*/ 204 w 204"/>
                      <a:gd name="T9" fmla="*/ 53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4" h="94">
                        <a:moveTo>
                          <a:pt x="204" y="53"/>
                        </a:moveTo>
                        <a:lnTo>
                          <a:pt x="114" y="0"/>
                        </a:lnTo>
                        <a:lnTo>
                          <a:pt x="0" y="43"/>
                        </a:lnTo>
                        <a:lnTo>
                          <a:pt x="91" y="94"/>
                        </a:lnTo>
                        <a:lnTo>
                          <a:pt x="204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29" name="Freeform 941"/>
                  <p:cNvSpPr>
                    <a:spLocks/>
                  </p:cNvSpPr>
                  <p:nvPr/>
                </p:nvSpPr>
                <p:spPr bwMode="auto">
                  <a:xfrm>
                    <a:off x="2851" y="2593"/>
                    <a:ext cx="113" cy="115"/>
                  </a:xfrm>
                  <a:custGeom>
                    <a:avLst/>
                    <a:gdLst>
                      <a:gd name="T0" fmla="*/ 0 w 113"/>
                      <a:gd name="T1" fmla="*/ 115 h 115"/>
                      <a:gd name="T2" fmla="*/ 113 w 113"/>
                      <a:gd name="T3" fmla="*/ 72 h 115"/>
                      <a:gd name="T4" fmla="*/ 113 w 113"/>
                      <a:gd name="T5" fmla="*/ 0 h 115"/>
                      <a:gd name="T6" fmla="*/ 0 w 113"/>
                      <a:gd name="T7" fmla="*/ 41 h 115"/>
                      <a:gd name="T8" fmla="*/ 0 w 113"/>
                      <a:gd name="T9" fmla="*/ 11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" h="115">
                        <a:moveTo>
                          <a:pt x="0" y="115"/>
                        </a:moveTo>
                        <a:lnTo>
                          <a:pt x="113" y="72"/>
                        </a:lnTo>
                        <a:lnTo>
                          <a:pt x="113" y="0"/>
                        </a:lnTo>
                        <a:lnTo>
                          <a:pt x="0" y="41"/>
                        </a:lnTo>
                        <a:lnTo>
                          <a:pt x="0" y="115"/>
                        </a:ln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014" name="Picture 942"/>
                  <p:cNvPicPr>
                    <a:picLocks noChangeAspect="1" noChangeArrowheads="1"/>
                  </p:cNvPicPr>
                  <p:nvPr/>
                </p:nvPicPr>
                <p:blipFill>
                  <a:blip r:embed="rId16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74" y="2334"/>
                    <a:ext cx="82" cy="29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30" name="Freeform 943"/>
                  <p:cNvSpPr>
                    <a:spLocks/>
                  </p:cNvSpPr>
                  <p:nvPr/>
                </p:nvSpPr>
                <p:spPr bwMode="auto">
                  <a:xfrm>
                    <a:off x="2792" y="2314"/>
                    <a:ext cx="133" cy="63"/>
                  </a:xfrm>
                  <a:custGeom>
                    <a:avLst/>
                    <a:gdLst>
                      <a:gd name="T0" fmla="*/ 133 w 133"/>
                      <a:gd name="T1" fmla="*/ 33 h 63"/>
                      <a:gd name="T2" fmla="*/ 74 w 133"/>
                      <a:gd name="T3" fmla="*/ 0 h 63"/>
                      <a:gd name="T4" fmla="*/ 0 w 133"/>
                      <a:gd name="T5" fmla="*/ 27 h 63"/>
                      <a:gd name="T6" fmla="*/ 59 w 133"/>
                      <a:gd name="T7" fmla="*/ 63 h 63"/>
                      <a:gd name="T8" fmla="*/ 133 w 133"/>
                      <a:gd name="T9" fmla="*/ 3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3" h="63">
                        <a:moveTo>
                          <a:pt x="133" y="33"/>
                        </a:moveTo>
                        <a:lnTo>
                          <a:pt x="74" y="0"/>
                        </a:lnTo>
                        <a:lnTo>
                          <a:pt x="0" y="27"/>
                        </a:lnTo>
                        <a:lnTo>
                          <a:pt x="59" y="63"/>
                        </a:lnTo>
                        <a:lnTo>
                          <a:pt x="133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31" name="Freeform 944"/>
                  <p:cNvSpPr>
                    <a:spLocks/>
                  </p:cNvSpPr>
                  <p:nvPr/>
                </p:nvSpPr>
                <p:spPr bwMode="auto">
                  <a:xfrm>
                    <a:off x="2851" y="2347"/>
                    <a:ext cx="94" cy="273"/>
                  </a:xfrm>
                  <a:custGeom>
                    <a:avLst/>
                    <a:gdLst>
                      <a:gd name="T0" fmla="*/ 0 w 94"/>
                      <a:gd name="T1" fmla="*/ 273 h 273"/>
                      <a:gd name="T2" fmla="*/ 94 w 94"/>
                      <a:gd name="T3" fmla="*/ 238 h 273"/>
                      <a:gd name="T4" fmla="*/ 74 w 94"/>
                      <a:gd name="T5" fmla="*/ 0 h 273"/>
                      <a:gd name="T6" fmla="*/ 0 w 94"/>
                      <a:gd name="T7" fmla="*/ 30 h 273"/>
                      <a:gd name="T8" fmla="*/ 0 w 94"/>
                      <a:gd name="T9" fmla="*/ 273 h 2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4" h="273">
                        <a:moveTo>
                          <a:pt x="0" y="273"/>
                        </a:moveTo>
                        <a:lnTo>
                          <a:pt x="94" y="238"/>
                        </a:lnTo>
                        <a:lnTo>
                          <a:pt x="74" y="0"/>
                        </a:lnTo>
                        <a:lnTo>
                          <a:pt x="0" y="30"/>
                        </a:lnTo>
                        <a:lnTo>
                          <a:pt x="0" y="273"/>
                        </a:ln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017" name="Picture 945"/>
                  <p:cNvPicPr>
                    <a:picLocks noChangeAspect="1" noChangeArrowheads="1"/>
                  </p:cNvPicPr>
                  <p:nvPr/>
                </p:nvPicPr>
                <p:blipFill>
                  <a:blip r:embed="rId16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92" y="2242"/>
                    <a:ext cx="65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3932" name="Freeform 946"/>
                  <p:cNvSpPr>
                    <a:spLocks/>
                  </p:cNvSpPr>
                  <p:nvPr/>
                </p:nvSpPr>
                <p:spPr bwMode="auto">
                  <a:xfrm>
                    <a:off x="2851" y="2251"/>
                    <a:ext cx="64" cy="118"/>
                  </a:xfrm>
                  <a:custGeom>
                    <a:avLst/>
                    <a:gdLst>
                      <a:gd name="T0" fmla="*/ 0 w 64"/>
                      <a:gd name="T1" fmla="*/ 0 h 118"/>
                      <a:gd name="T2" fmla="*/ 64 w 64"/>
                      <a:gd name="T3" fmla="*/ 94 h 118"/>
                      <a:gd name="T4" fmla="*/ 0 w 64"/>
                      <a:gd name="T5" fmla="*/ 118 h 118"/>
                      <a:gd name="T6" fmla="*/ 0 w 64"/>
                      <a:gd name="T7" fmla="*/ 0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4" h="118">
                        <a:moveTo>
                          <a:pt x="0" y="0"/>
                        </a:moveTo>
                        <a:lnTo>
                          <a:pt x="64" y="94"/>
                        </a:lnTo>
                        <a:lnTo>
                          <a:pt x="0" y="1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33" name="Freeform 947"/>
                  <p:cNvSpPr>
                    <a:spLocks/>
                  </p:cNvSpPr>
                  <p:nvPr/>
                </p:nvSpPr>
                <p:spPr bwMode="auto">
                  <a:xfrm>
                    <a:off x="3575" y="2938"/>
                    <a:ext cx="7" cy="124"/>
                  </a:xfrm>
                  <a:custGeom>
                    <a:avLst/>
                    <a:gdLst>
                      <a:gd name="T0" fmla="*/ 0 w 4"/>
                      <a:gd name="T1" fmla="*/ 1 h 63"/>
                      <a:gd name="T2" fmla="*/ 2 w 4"/>
                      <a:gd name="T3" fmla="*/ 0 h 63"/>
                      <a:gd name="T4" fmla="*/ 4 w 4"/>
                      <a:gd name="T5" fmla="*/ 1 h 63"/>
                      <a:gd name="T6" fmla="*/ 4 w 4"/>
                      <a:gd name="T7" fmla="*/ 62 h 63"/>
                      <a:gd name="T8" fmla="*/ 2 w 4"/>
                      <a:gd name="T9" fmla="*/ 63 h 63"/>
                      <a:gd name="T10" fmla="*/ 0 w 4"/>
                      <a:gd name="T11" fmla="*/ 62 h 63"/>
                      <a:gd name="T12" fmla="*/ 0 w 4"/>
                      <a:gd name="T13" fmla="*/ 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" h="63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3" y="0"/>
                          <a:pt x="4" y="1"/>
                          <a:pt x="4" y="1"/>
                        </a:cubicBezTo>
                        <a:cubicBezTo>
                          <a:pt x="4" y="62"/>
                          <a:pt x="4" y="62"/>
                          <a:pt x="4" y="62"/>
                        </a:cubicBezTo>
                        <a:cubicBezTo>
                          <a:pt x="4" y="63"/>
                          <a:pt x="3" y="63"/>
                          <a:pt x="2" y="63"/>
                        </a:cubicBezTo>
                        <a:cubicBezTo>
                          <a:pt x="1" y="63"/>
                          <a:pt x="0" y="63"/>
                          <a:pt x="0" y="62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A980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34" name="Oval 948"/>
                  <p:cNvSpPr>
                    <a:spLocks noChangeArrowheads="1"/>
                  </p:cNvSpPr>
                  <p:nvPr/>
                </p:nvSpPr>
                <p:spPr bwMode="auto">
                  <a:xfrm>
                    <a:off x="3575" y="2938"/>
                    <a:ext cx="7" cy="6"/>
                  </a:xfrm>
                  <a:prstGeom prst="ellipse">
                    <a:avLst/>
                  </a:prstGeom>
                  <a:solidFill>
                    <a:srgbClr val="A180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35" name="Freeform 949"/>
                  <p:cNvSpPr>
                    <a:spLocks/>
                  </p:cNvSpPr>
                  <p:nvPr/>
                </p:nvSpPr>
                <p:spPr bwMode="auto">
                  <a:xfrm>
                    <a:off x="3616" y="2987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10 w 19"/>
                      <a:gd name="T3" fmla="*/ 10 h 10"/>
                      <a:gd name="T4" fmla="*/ 0 w 19"/>
                      <a:gd name="T5" fmla="*/ 6 h 10"/>
                      <a:gd name="T6" fmla="*/ 10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36" name="Freeform 950"/>
                  <p:cNvSpPr>
                    <a:spLocks/>
                  </p:cNvSpPr>
                  <p:nvPr/>
                </p:nvSpPr>
                <p:spPr bwMode="auto">
                  <a:xfrm>
                    <a:off x="3616" y="2987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10 w 19"/>
                      <a:gd name="T3" fmla="*/ 10 h 10"/>
                      <a:gd name="T4" fmla="*/ 0 w 19"/>
                      <a:gd name="T5" fmla="*/ 6 h 10"/>
                      <a:gd name="T6" fmla="*/ 10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19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37" name="Freeform 951"/>
                  <p:cNvSpPr>
                    <a:spLocks/>
                  </p:cNvSpPr>
                  <p:nvPr/>
                </p:nvSpPr>
                <p:spPr bwMode="auto">
                  <a:xfrm>
                    <a:off x="3626" y="2993"/>
                    <a:ext cx="9" cy="18"/>
                  </a:xfrm>
                  <a:custGeom>
                    <a:avLst/>
                    <a:gdLst>
                      <a:gd name="T0" fmla="*/ 0 w 9"/>
                      <a:gd name="T1" fmla="*/ 4 h 18"/>
                      <a:gd name="T2" fmla="*/ 9 w 9"/>
                      <a:gd name="T3" fmla="*/ 0 h 18"/>
                      <a:gd name="T4" fmla="*/ 9 w 9"/>
                      <a:gd name="T5" fmla="*/ 12 h 18"/>
                      <a:gd name="T6" fmla="*/ 0 w 9"/>
                      <a:gd name="T7" fmla="*/ 18 h 18"/>
                      <a:gd name="T8" fmla="*/ 0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38" name="Freeform 952"/>
                  <p:cNvSpPr>
                    <a:spLocks/>
                  </p:cNvSpPr>
                  <p:nvPr/>
                </p:nvSpPr>
                <p:spPr bwMode="auto">
                  <a:xfrm>
                    <a:off x="3626" y="2993"/>
                    <a:ext cx="9" cy="18"/>
                  </a:xfrm>
                  <a:custGeom>
                    <a:avLst/>
                    <a:gdLst>
                      <a:gd name="T0" fmla="*/ 0 w 9"/>
                      <a:gd name="T1" fmla="*/ 4 h 18"/>
                      <a:gd name="T2" fmla="*/ 9 w 9"/>
                      <a:gd name="T3" fmla="*/ 0 h 18"/>
                      <a:gd name="T4" fmla="*/ 9 w 9"/>
                      <a:gd name="T5" fmla="*/ 12 h 18"/>
                      <a:gd name="T6" fmla="*/ 0 w 9"/>
                      <a:gd name="T7" fmla="*/ 18 h 18"/>
                      <a:gd name="T8" fmla="*/ 0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39" name="Freeform 953"/>
                  <p:cNvSpPr>
                    <a:spLocks/>
                  </p:cNvSpPr>
                  <p:nvPr/>
                </p:nvSpPr>
                <p:spPr bwMode="auto">
                  <a:xfrm>
                    <a:off x="3616" y="2993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40" name="Freeform 954"/>
                  <p:cNvSpPr>
                    <a:spLocks/>
                  </p:cNvSpPr>
                  <p:nvPr/>
                </p:nvSpPr>
                <p:spPr bwMode="auto">
                  <a:xfrm>
                    <a:off x="3535" y="2956"/>
                    <a:ext cx="20" cy="12"/>
                  </a:xfrm>
                  <a:custGeom>
                    <a:avLst/>
                    <a:gdLst>
                      <a:gd name="T0" fmla="*/ 20 w 20"/>
                      <a:gd name="T1" fmla="*/ 6 h 12"/>
                      <a:gd name="T2" fmla="*/ 10 w 20"/>
                      <a:gd name="T3" fmla="*/ 12 h 12"/>
                      <a:gd name="T4" fmla="*/ 0 w 20"/>
                      <a:gd name="T5" fmla="*/ 6 h 12"/>
                      <a:gd name="T6" fmla="*/ 10 w 20"/>
                      <a:gd name="T7" fmla="*/ 0 h 12"/>
                      <a:gd name="T8" fmla="*/ 20 w 20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2">
                        <a:moveTo>
                          <a:pt x="20" y="6"/>
                        </a:moveTo>
                        <a:lnTo>
                          <a:pt x="10" y="12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41" name="Freeform 955"/>
                  <p:cNvSpPr>
                    <a:spLocks/>
                  </p:cNvSpPr>
                  <p:nvPr/>
                </p:nvSpPr>
                <p:spPr bwMode="auto">
                  <a:xfrm>
                    <a:off x="3545" y="2962"/>
                    <a:ext cx="10" cy="17"/>
                  </a:xfrm>
                  <a:custGeom>
                    <a:avLst/>
                    <a:gdLst>
                      <a:gd name="T0" fmla="*/ 0 w 10"/>
                      <a:gd name="T1" fmla="*/ 6 h 17"/>
                      <a:gd name="T2" fmla="*/ 10 w 10"/>
                      <a:gd name="T3" fmla="*/ 0 h 17"/>
                      <a:gd name="T4" fmla="*/ 10 w 10"/>
                      <a:gd name="T5" fmla="*/ 11 h 17"/>
                      <a:gd name="T6" fmla="*/ 0 w 10"/>
                      <a:gd name="T7" fmla="*/ 17 h 17"/>
                      <a:gd name="T8" fmla="*/ 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42" name="Freeform 956"/>
                  <p:cNvSpPr>
                    <a:spLocks/>
                  </p:cNvSpPr>
                  <p:nvPr/>
                </p:nvSpPr>
                <p:spPr bwMode="auto">
                  <a:xfrm>
                    <a:off x="3535" y="2962"/>
                    <a:ext cx="10" cy="17"/>
                  </a:xfrm>
                  <a:custGeom>
                    <a:avLst/>
                    <a:gdLst>
                      <a:gd name="T0" fmla="*/ 10 w 10"/>
                      <a:gd name="T1" fmla="*/ 6 h 17"/>
                      <a:gd name="T2" fmla="*/ 0 w 10"/>
                      <a:gd name="T3" fmla="*/ 0 h 17"/>
                      <a:gd name="T4" fmla="*/ 0 w 10"/>
                      <a:gd name="T5" fmla="*/ 11 h 17"/>
                      <a:gd name="T6" fmla="*/ 10 w 10"/>
                      <a:gd name="T7" fmla="*/ 17 h 17"/>
                      <a:gd name="T8" fmla="*/ 1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0" y="17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43" name="Freeform 957"/>
                  <p:cNvSpPr>
                    <a:spLocks/>
                  </p:cNvSpPr>
                  <p:nvPr/>
                </p:nvSpPr>
                <p:spPr bwMode="auto">
                  <a:xfrm>
                    <a:off x="3622" y="2973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9 w 19"/>
                      <a:gd name="T3" fmla="*/ 10 h 10"/>
                      <a:gd name="T4" fmla="*/ 0 w 19"/>
                      <a:gd name="T5" fmla="*/ 6 h 10"/>
                      <a:gd name="T6" fmla="*/ 9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9" y="10"/>
                        </a:lnTo>
                        <a:lnTo>
                          <a:pt x="0" y="6"/>
                        </a:lnTo>
                        <a:lnTo>
                          <a:pt x="9" y="0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44" name="Freeform 958"/>
                  <p:cNvSpPr>
                    <a:spLocks/>
                  </p:cNvSpPr>
                  <p:nvPr/>
                </p:nvSpPr>
                <p:spPr bwMode="auto">
                  <a:xfrm>
                    <a:off x="3622" y="2973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9 w 19"/>
                      <a:gd name="T3" fmla="*/ 10 h 10"/>
                      <a:gd name="T4" fmla="*/ 0 w 19"/>
                      <a:gd name="T5" fmla="*/ 6 h 10"/>
                      <a:gd name="T6" fmla="*/ 9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9" y="10"/>
                        </a:lnTo>
                        <a:lnTo>
                          <a:pt x="0" y="6"/>
                        </a:lnTo>
                        <a:lnTo>
                          <a:pt x="9" y="0"/>
                        </a:lnTo>
                        <a:lnTo>
                          <a:pt x="19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45" name="Freeform 959"/>
                  <p:cNvSpPr>
                    <a:spLocks/>
                  </p:cNvSpPr>
                  <p:nvPr/>
                </p:nvSpPr>
                <p:spPr bwMode="auto">
                  <a:xfrm>
                    <a:off x="3631" y="2979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46" name="Freeform 960"/>
                  <p:cNvSpPr>
                    <a:spLocks/>
                  </p:cNvSpPr>
                  <p:nvPr/>
                </p:nvSpPr>
                <p:spPr bwMode="auto">
                  <a:xfrm>
                    <a:off x="3631" y="2979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47" name="Freeform 961"/>
                  <p:cNvSpPr>
                    <a:spLocks/>
                  </p:cNvSpPr>
                  <p:nvPr/>
                </p:nvSpPr>
                <p:spPr bwMode="auto">
                  <a:xfrm>
                    <a:off x="3622" y="2979"/>
                    <a:ext cx="9" cy="18"/>
                  </a:xfrm>
                  <a:custGeom>
                    <a:avLst/>
                    <a:gdLst>
                      <a:gd name="T0" fmla="*/ 9 w 9"/>
                      <a:gd name="T1" fmla="*/ 4 h 18"/>
                      <a:gd name="T2" fmla="*/ 0 w 9"/>
                      <a:gd name="T3" fmla="*/ 0 h 18"/>
                      <a:gd name="T4" fmla="*/ 0 w 9"/>
                      <a:gd name="T5" fmla="*/ 12 h 18"/>
                      <a:gd name="T6" fmla="*/ 9 w 9"/>
                      <a:gd name="T7" fmla="*/ 18 h 18"/>
                      <a:gd name="T8" fmla="*/ 9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9" y="18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49" name="Freeform 962"/>
                  <p:cNvSpPr>
                    <a:spLocks/>
                  </p:cNvSpPr>
                  <p:nvPr/>
                </p:nvSpPr>
                <p:spPr bwMode="auto">
                  <a:xfrm>
                    <a:off x="3622" y="2979"/>
                    <a:ext cx="9" cy="18"/>
                  </a:xfrm>
                  <a:custGeom>
                    <a:avLst/>
                    <a:gdLst>
                      <a:gd name="T0" fmla="*/ 9 w 9"/>
                      <a:gd name="T1" fmla="*/ 4 h 18"/>
                      <a:gd name="T2" fmla="*/ 0 w 9"/>
                      <a:gd name="T3" fmla="*/ 0 h 18"/>
                      <a:gd name="T4" fmla="*/ 0 w 9"/>
                      <a:gd name="T5" fmla="*/ 12 h 18"/>
                      <a:gd name="T6" fmla="*/ 9 w 9"/>
                      <a:gd name="T7" fmla="*/ 18 h 18"/>
                      <a:gd name="T8" fmla="*/ 9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9" y="18"/>
                        </a:lnTo>
                        <a:lnTo>
                          <a:pt x="9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79" name="Freeform 963"/>
                  <p:cNvSpPr>
                    <a:spLocks/>
                  </p:cNvSpPr>
                  <p:nvPr/>
                </p:nvSpPr>
                <p:spPr bwMode="auto">
                  <a:xfrm>
                    <a:off x="3561" y="2915"/>
                    <a:ext cx="19" cy="9"/>
                  </a:xfrm>
                  <a:custGeom>
                    <a:avLst/>
                    <a:gdLst>
                      <a:gd name="T0" fmla="*/ 19 w 19"/>
                      <a:gd name="T1" fmla="*/ 3 h 9"/>
                      <a:gd name="T2" fmla="*/ 10 w 19"/>
                      <a:gd name="T3" fmla="*/ 9 h 9"/>
                      <a:gd name="T4" fmla="*/ 0 w 19"/>
                      <a:gd name="T5" fmla="*/ 3 h 9"/>
                      <a:gd name="T6" fmla="*/ 10 w 19"/>
                      <a:gd name="T7" fmla="*/ 0 h 9"/>
                      <a:gd name="T8" fmla="*/ 19 w 19"/>
                      <a:gd name="T9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9">
                        <a:moveTo>
                          <a:pt x="19" y="3"/>
                        </a:moveTo>
                        <a:lnTo>
                          <a:pt x="10" y="9"/>
                        </a:lnTo>
                        <a:lnTo>
                          <a:pt x="0" y="3"/>
                        </a:lnTo>
                        <a:lnTo>
                          <a:pt x="10" y="0"/>
                        </a:lnTo>
                        <a:lnTo>
                          <a:pt x="19" y="3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80" name="Freeform 964"/>
                  <p:cNvSpPr>
                    <a:spLocks/>
                  </p:cNvSpPr>
                  <p:nvPr/>
                </p:nvSpPr>
                <p:spPr bwMode="auto">
                  <a:xfrm>
                    <a:off x="3571" y="2918"/>
                    <a:ext cx="9" cy="18"/>
                  </a:xfrm>
                  <a:custGeom>
                    <a:avLst/>
                    <a:gdLst>
                      <a:gd name="T0" fmla="*/ 0 w 9"/>
                      <a:gd name="T1" fmla="*/ 6 h 18"/>
                      <a:gd name="T2" fmla="*/ 9 w 9"/>
                      <a:gd name="T3" fmla="*/ 0 h 18"/>
                      <a:gd name="T4" fmla="*/ 9 w 9"/>
                      <a:gd name="T5" fmla="*/ 14 h 18"/>
                      <a:gd name="T6" fmla="*/ 0 w 9"/>
                      <a:gd name="T7" fmla="*/ 18 h 18"/>
                      <a:gd name="T8" fmla="*/ 0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85" name="Freeform 965"/>
                  <p:cNvSpPr>
                    <a:spLocks/>
                  </p:cNvSpPr>
                  <p:nvPr/>
                </p:nvSpPr>
                <p:spPr bwMode="auto">
                  <a:xfrm>
                    <a:off x="3561" y="2918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86" name="Freeform 966"/>
                  <p:cNvSpPr>
                    <a:spLocks/>
                  </p:cNvSpPr>
                  <p:nvPr/>
                </p:nvSpPr>
                <p:spPr bwMode="auto">
                  <a:xfrm>
                    <a:off x="3590" y="2948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87" name="Freeform 967"/>
                  <p:cNvSpPr>
                    <a:spLocks/>
                  </p:cNvSpPr>
                  <p:nvPr/>
                </p:nvSpPr>
                <p:spPr bwMode="auto">
                  <a:xfrm>
                    <a:off x="3600" y="2954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89" name="Freeform 968"/>
                  <p:cNvSpPr>
                    <a:spLocks/>
                  </p:cNvSpPr>
                  <p:nvPr/>
                </p:nvSpPr>
                <p:spPr bwMode="auto">
                  <a:xfrm>
                    <a:off x="3590" y="2954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92" name="Freeform 969"/>
                  <p:cNvSpPr>
                    <a:spLocks/>
                  </p:cNvSpPr>
                  <p:nvPr/>
                </p:nvSpPr>
                <p:spPr bwMode="auto">
                  <a:xfrm>
                    <a:off x="3571" y="2930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9 w 19"/>
                      <a:gd name="T3" fmla="*/ 10 h 10"/>
                      <a:gd name="T4" fmla="*/ 0 w 19"/>
                      <a:gd name="T5" fmla="*/ 4 h 10"/>
                      <a:gd name="T6" fmla="*/ 9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9" y="10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93" name="Freeform 970"/>
                  <p:cNvSpPr>
                    <a:spLocks/>
                  </p:cNvSpPr>
                  <p:nvPr/>
                </p:nvSpPr>
                <p:spPr bwMode="auto">
                  <a:xfrm>
                    <a:off x="3580" y="2934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94" name="Freeform 971"/>
                  <p:cNvSpPr>
                    <a:spLocks/>
                  </p:cNvSpPr>
                  <p:nvPr/>
                </p:nvSpPr>
                <p:spPr bwMode="auto">
                  <a:xfrm>
                    <a:off x="3571" y="2934"/>
                    <a:ext cx="9" cy="18"/>
                  </a:xfrm>
                  <a:custGeom>
                    <a:avLst/>
                    <a:gdLst>
                      <a:gd name="T0" fmla="*/ 9 w 9"/>
                      <a:gd name="T1" fmla="*/ 6 h 18"/>
                      <a:gd name="T2" fmla="*/ 0 w 9"/>
                      <a:gd name="T3" fmla="*/ 0 h 18"/>
                      <a:gd name="T4" fmla="*/ 0 w 9"/>
                      <a:gd name="T5" fmla="*/ 14 h 18"/>
                      <a:gd name="T6" fmla="*/ 9 w 9"/>
                      <a:gd name="T7" fmla="*/ 18 h 18"/>
                      <a:gd name="T8" fmla="*/ 9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9" y="18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95" name="Freeform 972"/>
                  <p:cNvSpPr>
                    <a:spLocks/>
                  </p:cNvSpPr>
                  <p:nvPr/>
                </p:nvSpPr>
                <p:spPr bwMode="auto">
                  <a:xfrm>
                    <a:off x="3576" y="2972"/>
                    <a:ext cx="20" cy="9"/>
                  </a:xfrm>
                  <a:custGeom>
                    <a:avLst/>
                    <a:gdLst>
                      <a:gd name="T0" fmla="*/ 20 w 20"/>
                      <a:gd name="T1" fmla="*/ 3 h 9"/>
                      <a:gd name="T2" fmla="*/ 10 w 20"/>
                      <a:gd name="T3" fmla="*/ 9 h 9"/>
                      <a:gd name="T4" fmla="*/ 0 w 20"/>
                      <a:gd name="T5" fmla="*/ 3 h 9"/>
                      <a:gd name="T6" fmla="*/ 10 w 20"/>
                      <a:gd name="T7" fmla="*/ 0 h 9"/>
                      <a:gd name="T8" fmla="*/ 20 w 20"/>
                      <a:gd name="T9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9">
                        <a:moveTo>
                          <a:pt x="20" y="3"/>
                        </a:moveTo>
                        <a:lnTo>
                          <a:pt x="10" y="9"/>
                        </a:lnTo>
                        <a:lnTo>
                          <a:pt x="0" y="3"/>
                        </a:lnTo>
                        <a:lnTo>
                          <a:pt x="10" y="0"/>
                        </a:lnTo>
                        <a:lnTo>
                          <a:pt x="20" y="3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96" name="Freeform 973"/>
                  <p:cNvSpPr>
                    <a:spLocks/>
                  </p:cNvSpPr>
                  <p:nvPr/>
                </p:nvSpPr>
                <p:spPr bwMode="auto">
                  <a:xfrm>
                    <a:off x="3586" y="2975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97" name="Freeform 974"/>
                  <p:cNvSpPr>
                    <a:spLocks/>
                  </p:cNvSpPr>
                  <p:nvPr/>
                </p:nvSpPr>
                <p:spPr bwMode="auto">
                  <a:xfrm>
                    <a:off x="3576" y="2975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98" name="Freeform 975"/>
                  <p:cNvSpPr>
                    <a:spLocks/>
                  </p:cNvSpPr>
                  <p:nvPr/>
                </p:nvSpPr>
                <p:spPr bwMode="auto">
                  <a:xfrm>
                    <a:off x="3604" y="2973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3999" name="Freeform 976"/>
                  <p:cNvSpPr>
                    <a:spLocks/>
                  </p:cNvSpPr>
                  <p:nvPr/>
                </p:nvSpPr>
                <p:spPr bwMode="auto">
                  <a:xfrm>
                    <a:off x="3614" y="2977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01" name="Freeform 977"/>
                  <p:cNvSpPr>
                    <a:spLocks/>
                  </p:cNvSpPr>
                  <p:nvPr/>
                </p:nvSpPr>
                <p:spPr bwMode="auto">
                  <a:xfrm>
                    <a:off x="3604" y="2977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02" name="Freeform 978"/>
                  <p:cNvSpPr>
                    <a:spLocks/>
                  </p:cNvSpPr>
                  <p:nvPr/>
                </p:nvSpPr>
                <p:spPr bwMode="auto">
                  <a:xfrm>
                    <a:off x="3557" y="2979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10 w 19"/>
                      <a:gd name="T3" fmla="*/ 10 h 10"/>
                      <a:gd name="T4" fmla="*/ 0 w 19"/>
                      <a:gd name="T5" fmla="*/ 6 h 10"/>
                      <a:gd name="T6" fmla="*/ 10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03" name="Freeform 979"/>
                  <p:cNvSpPr>
                    <a:spLocks/>
                  </p:cNvSpPr>
                  <p:nvPr/>
                </p:nvSpPr>
                <p:spPr bwMode="auto">
                  <a:xfrm>
                    <a:off x="3567" y="2985"/>
                    <a:ext cx="9" cy="18"/>
                  </a:xfrm>
                  <a:custGeom>
                    <a:avLst/>
                    <a:gdLst>
                      <a:gd name="T0" fmla="*/ 0 w 9"/>
                      <a:gd name="T1" fmla="*/ 4 h 18"/>
                      <a:gd name="T2" fmla="*/ 9 w 9"/>
                      <a:gd name="T3" fmla="*/ 0 h 18"/>
                      <a:gd name="T4" fmla="*/ 9 w 9"/>
                      <a:gd name="T5" fmla="*/ 12 h 18"/>
                      <a:gd name="T6" fmla="*/ 0 w 9"/>
                      <a:gd name="T7" fmla="*/ 18 h 18"/>
                      <a:gd name="T8" fmla="*/ 0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04" name="Freeform 980"/>
                  <p:cNvSpPr>
                    <a:spLocks/>
                  </p:cNvSpPr>
                  <p:nvPr/>
                </p:nvSpPr>
                <p:spPr bwMode="auto">
                  <a:xfrm>
                    <a:off x="3557" y="2985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05" name="Freeform 981"/>
                  <p:cNvSpPr>
                    <a:spLocks/>
                  </p:cNvSpPr>
                  <p:nvPr/>
                </p:nvSpPr>
                <p:spPr bwMode="auto">
                  <a:xfrm>
                    <a:off x="3529" y="2987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06" name="Freeform 982"/>
                  <p:cNvSpPr>
                    <a:spLocks/>
                  </p:cNvSpPr>
                  <p:nvPr/>
                </p:nvSpPr>
                <p:spPr bwMode="auto">
                  <a:xfrm>
                    <a:off x="3539" y="2991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07" name="Freeform 983"/>
                  <p:cNvSpPr>
                    <a:spLocks/>
                  </p:cNvSpPr>
                  <p:nvPr/>
                </p:nvSpPr>
                <p:spPr bwMode="auto">
                  <a:xfrm>
                    <a:off x="3529" y="2991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08" name="Freeform 984"/>
                  <p:cNvSpPr>
                    <a:spLocks/>
                  </p:cNvSpPr>
                  <p:nvPr/>
                </p:nvSpPr>
                <p:spPr bwMode="auto">
                  <a:xfrm>
                    <a:off x="3559" y="2952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10 w 19"/>
                      <a:gd name="T3" fmla="*/ 10 h 10"/>
                      <a:gd name="T4" fmla="*/ 0 w 19"/>
                      <a:gd name="T5" fmla="*/ 4 h 10"/>
                      <a:gd name="T6" fmla="*/ 10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09" name="Freeform 985"/>
                  <p:cNvSpPr>
                    <a:spLocks/>
                  </p:cNvSpPr>
                  <p:nvPr/>
                </p:nvSpPr>
                <p:spPr bwMode="auto">
                  <a:xfrm>
                    <a:off x="3569" y="2956"/>
                    <a:ext cx="9" cy="17"/>
                  </a:xfrm>
                  <a:custGeom>
                    <a:avLst/>
                    <a:gdLst>
                      <a:gd name="T0" fmla="*/ 0 w 9"/>
                      <a:gd name="T1" fmla="*/ 6 h 17"/>
                      <a:gd name="T2" fmla="*/ 9 w 9"/>
                      <a:gd name="T3" fmla="*/ 0 h 17"/>
                      <a:gd name="T4" fmla="*/ 9 w 9"/>
                      <a:gd name="T5" fmla="*/ 14 h 17"/>
                      <a:gd name="T6" fmla="*/ 0 w 9"/>
                      <a:gd name="T7" fmla="*/ 17 h 17"/>
                      <a:gd name="T8" fmla="*/ 0 w 9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4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10" name="Freeform 986"/>
                  <p:cNvSpPr>
                    <a:spLocks/>
                  </p:cNvSpPr>
                  <p:nvPr/>
                </p:nvSpPr>
                <p:spPr bwMode="auto">
                  <a:xfrm>
                    <a:off x="3559" y="2956"/>
                    <a:ext cx="10" cy="17"/>
                  </a:xfrm>
                  <a:custGeom>
                    <a:avLst/>
                    <a:gdLst>
                      <a:gd name="T0" fmla="*/ 10 w 10"/>
                      <a:gd name="T1" fmla="*/ 6 h 17"/>
                      <a:gd name="T2" fmla="*/ 0 w 10"/>
                      <a:gd name="T3" fmla="*/ 0 h 17"/>
                      <a:gd name="T4" fmla="*/ 0 w 10"/>
                      <a:gd name="T5" fmla="*/ 14 h 17"/>
                      <a:gd name="T6" fmla="*/ 10 w 10"/>
                      <a:gd name="T7" fmla="*/ 17 h 17"/>
                      <a:gd name="T8" fmla="*/ 1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7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12" name="Freeform 987"/>
                  <p:cNvSpPr>
                    <a:spLocks/>
                  </p:cNvSpPr>
                  <p:nvPr/>
                </p:nvSpPr>
                <p:spPr bwMode="auto">
                  <a:xfrm>
                    <a:off x="3561" y="2940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10 w 19"/>
                      <a:gd name="T3" fmla="*/ 10 h 10"/>
                      <a:gd name="T4" fmla="*/ 0 w 19"/>
                      <a:gd name="T5" fmla="*/ 4 h 10"/>
                      <a:gd name="T6" fmla="*/ 10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13" name="Freeform 988"/>
                  <p:cNvSpPr>
                    <a:spLocks/>
                  </p:cNvSpPr>
                  <p:nvPr/>
                </p:nvSpPr>
                <p:spPr bwMode="auto">
                  <a:xfrm>
                    <a:off x="3571" y="2944"/>
                    <a:ext cx="9" cy="18"/>
                  </a:xfrm>
                  <a:custGeom>
                    <a:avLst/>
                    <a:gdLst>
                      <a:gd name="T0" fmla="*/ 0 w 9"/>
                      <a:gd name="T1" fmla="*/ 6 h 18"/>
                      <a:gd name="T2" fmla="*/ 9 w 9"/>
                      <a:gd name="T3" fmla="*/ 0 h 18"/>
                      <a:gd name="T4" fmla="*/ 9 w 9"/>
                      <a:gd name="T5" fmla="*/ 14 h 18"/>
                      <a:gd name="T6" fmla="*/ 0 w 9"/>
                      <a:gd name="T7" fmla="*/ 18 h 18"/>
                      <a:gd name="T8" fmla="*/ 0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15" name="Freeform 989"/>
                  <p:cNvSpPr>
                    <a:spLocks/>
                  </p:cNvSpPr>
                  <p:nvPr/>
                </p:nvSpPr>
                <p:spPr bwMode="auto">
                  <a:xfrm>
                    <a:off x="3561" y="2944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16" name="Freeform 990"/>
                  <p:cNvSpPr>
                    <a:spLocks/>
                  </p:cNvSpPr>
                  <p:nvPr/>
                </p:nvSpPr>
                <p:spPr bwMode="auto">
                  <a:xfrm>
                    <a:off x="3573" y="2952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9 w 19"/>
                      <a:gd name="T3" fmla="*/ 10 h 10"/>
                      <a:gd name="T4" fmla="*/ 0 w 19"/>
                      <a:gd name="T5" fmla="*/ 4 h 10"/>
                      <a:gd name="T6" fmla="*/ 9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9" y="10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18" name="Freeform 991"/>
                  <p:cNvSpPr>
                    <a:spLocks/>
                  </p:cNvSpPr>
                  <p:nvPr/>
                </p:nvSpPr>
                <p:spPr bwMode="auto">
                  <a:xfrm>
                    <a:off x="3582" y="2956"/>
                    <a:ext cx="10" cy="17"/>
                  </a:xfrm>
                  <a:custGeom>
                    <a:avLst/>
                    <a:gdLst>
                      <a:gd name="T0" fmla="*/ 0 w 10"/>
                      <a:gd name="T1" fmla="*/ 6 h 17"/>
                      <a:gd name="T2" fmla="*/ 10 w 10"/>
                      <a:gd name="T3" fmla="*/ 0 h 17"/>
                      <a:gd name="T4" fmla="*/ 10 w 10"/>
                      <a:gd name="T5" fmla="*/ 14 h 17"/>
                      <a:gd name="T6" fmla="*/ 0 w 10"/>
                      <a:gd name="T7" fmla="*/ 17 h 17"/>
                      <a:gd name="T8" fmla="*/ 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19" name="Freeform 992"/>
                  <p:cNvSpPr>
                    <a:spLocks/>
                  </p:cNvSpPr>
                  <p:nvPr/>
                </p:nvSpPr>
                <p:spPr bwMode="auto">
                  <a:xfrm>
                    <a:off x="3573" y="2956"/>
                    <a:ext cx="9" cy="17"/>
                  </a:xfrm>
                  <a:custGeom>
                    <a:avLst/>
                    <a:gdLst>
                      <a:gd name="T0" fmla="*/ 9 w 9"/>
                      <a:gd name="T1" fmla="*/ 6 h 17"/>
                      <a:gd name="T2" fmla="*/ 0 w 9"/>
                      <a:gd name="T3" fmla="*/ 0 h 17"/>
                      <a:gd name="T4" fmla="*/ 0 w 9"/>
                      <a:gd name="T5" fmla="*/ 14 h 17"/>
                      <a:gd name="T6" fmla="*/ 9 w 9"/>
                      <a:gd name="T7" fmla="*/ 17 h 17"/>
                      <a:gd name="T8" fmla="*/ 9 w 9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9" y="17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20" name="Freeform 993"/>
                  <p:cNvSpPr>
                    <a:spLocks/>
                  </p:cNvSpPr>
                  <p:nvPr/>
                </p:nvSpPr>
                <p:spPr bwMode="auto">
                  <a:xfrm>
                    <a:off x="3608" y="2956"/>
                    <a:ext cx="21" cy="10"/>
                  </a:xfrm>
                  <a:custGeom>
                    <a:avLst/>
                    <a:gdLst>
                      <a:gd name="T0" fmla="*/ 21 w 21"/>
                      <a:gd name="T1" fmla="*/ 6 h 10"/>
                      <a:gd name="T2" fmla="*/ 12 w 21"/>
                      <a:gd name="T3" fmla="*/ 10 h 10"/>
                      <a:gd name="T4" fmla="*/ 0 w 21"/>
                      <a:gd name="T5" fmla="*/ 6 h 10"/>
                      <a:gd name="T6" fmla="*/ 12 w 21"/>
                      <a:gd name="T7" fmla="*/ 0 h 10"/>
                      <a:gd name="T8" fmla="*/ 21 w 21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0">
                        <a:moveTo>
                          <a:pt x="21" y="6"/>
                        </a:moveTo>
                        <a:lnTo>
                          <a:pt x="12" y="10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21" name="Freeform 994"/>
                  <p:cNvSpPr>
                    <a:spLocks/>
                  </p:cNvSpPr>
                  <p:nvPr/>
                </p:nvSpPr>
                <p:spPr bwMode="auto">
                  <a:xfrm>
                    <a:off x="3620" y="2962"/>
                    <a:ext cx="9" cy="17"/>
                  </a:xfrm>
                  <a:custGeom>
                    <a:avLst/>
                    <a:gdLst>
                      <a:gd name="T0" fmla="*/ 0 w 9"/>
                      <a:gd name="T1" fmla="*/ 4 h 17"/>
                      <a:gd name="T2" fmla="*/ 9 w 9"/>
                      <a:gd name="T3" fmla="*/ 0 h 17"/>
                      <a:gd name="T4" fmla="*/ 9 w 9"/>
                      <a:gd name="T5" fmla="*/ 11 h 17"/>
                      <a:gd name="T6" fmla="*/ 0 w 9"/>
                      <a:gd name="T7" fmla="*/ 17 h 17"/>
                      <a:gd name="T8" fmla="*/ 0 w 9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1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22" name="Freeform 995"/>
                  <p:cNvSpPr>
                    <a:spLocks/>
                  </p:cNvSpPr>
                  <p:nvPr/>
                </p:nvSpPr>
                <p:spPr bwMode="auto">
                  <a:xfrm>
                    <a:off x="3620" y="2962"/>
                    <a:ext cx="9" cy="17"/>
                  </a:xfrm>
                  <a:custGeom>
                    <a:avLst/>
                    <a:gdLst>
                      <a:gd name="T0" fmla="*/ 0 w 9"/>
                      <a:gd name="T1" fmla="*/ 4 h 17"/>
                      <a:gd name="T2" fmla="*/ 9 w 9"/>
                      <a:gd name="T3" fmla="*/ 0 h 17"/>
                      <a:gd name="T4" fmla="*/ 9 w 9"/>
                      <a:gd name="T5" fmla="*/ 11 h 17"/>
                      <a:gd name="T6" fmla="*/ 0 w 9"/>
                      <a:gd name="T7" fmla="*/ 17 h 17"/>
                      <a:gd name="T8" fmla="*/ 0 w 9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1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23" name="Freeform 996"/>
                  <p:cNvSpPr>
                    <a:spLocks/>
                  </p:cNvSpPr>
                  <p:nvPr/>
                </p:nvSpPr>
                <p:spPr bwMode="auto">
                  <a:xfrm>
                    <a:off x="3608" y="2962"/>
                    <a:ext cx="12" cy="17"/>
                  </a:xfrm>
                  <a:custGeom>
                    <a:avLst/>
                    <a:gdLst>
                      <a:gd name="T0" fmla="*/ 12 w 12"/>
                      <a:gd name="T1" fmla="*/ 4 h 17"/>
                      <a:gd name="T2" fmla="*/ 0 w 12"/>
                      <a:gd name="T3" fmla="*/ 0 h 17"/>
                      <a:gd name="T4" fmla="*/ 0 w 12"/>
                      <a:gd name="T5" fmla="*/ 11 h 17"/>
                      <a:gd name="T6" fmla="*/ 12 w 12"/>
                      <a:gd name="T7" fmla="*/ 17 h 17"/>
                      <a:gd name="T8" fmla="*/ 12 w 12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7">
                        <a:moveTo>
                          <a:pt x="12" y="4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2" y="17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24" name="Freeform 997"/>
                  <p:cNvSpPr>
                    <a:spLocks/>
                  </p:cNvSpPr>
                  <p:nvPr/>
                </p:nvSpPr>
                <p:spPr bwMode="auto">
                  <a:xfrm>
                    <a:off x="3569" y="2981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9 w 19"/>
                      <a:gd name="T3" fmla="*/ 10 h 10"/>
                      <a:gd name="T4" fmla="*/ 0 w 19"/>
                      <a:gd name="T5" fmla="*/ 6 h 10"/>
                      <a:gd name="T6" fmla="*/ 9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9" y="10"/>
                        </a:lnTo>
                        <a:lnTo>
                          <a:pt x="0" y="6"/>
                        </a:lnTo>
                        <a:lnTo>
                          <a:pt x="9" y="0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25" name="Freeform 998"/>
                  <p:cNvSpPr>
                    <a:spLocks/>
                  </p:cNvSpPr>
                  <p:nvPr/>
                </p:nvSpPr>
                <p:spPr bwMode="auto">
                  <a:xfrm>
                    <a:off x="3578" y="2987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26" name="Freeform 999"/>
                  <p:cNvSpPr>
                    <a:spLocks/>
                  </p:cNvSpPr>
                  <p:nvPr/>
                </p:nvSpPr>
                <p:spPr bwMode="auto">
                  <a:xfrm>
                    <a:off x="3569" y="2987"/>
                    <a:ext cx="9" cy="18"/>
                  </a:xfrm>
                  <a:custGeom>
                    <a:avLst/>
                    <a:gdLst>
                      <a:gd name="T0" fmla="*/ 9 w 9"/>
                      <a:gd name="T1" fmla="*/ 4 h 18"/>
                      <a:gd name="T2" fmla="*/ 0 w 9"/>
                      <a:gd name="T3" fmla="*/ 0 h 18"/>
                      <a:gd name="T4" fmla="*/ 0 w 9"/>
                      <a:gd name="T5" fmla="*/ 12 h 18"/>
                      <a:gd name="T6" fmla="*/ 9 w 9"/>
                      <a:gd name="T7" fmla="*/ 18 h 18"/>
                      <a:gd name="T8" fmla="*/ 9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9" y="18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27" name="Freeform 1000"/>
                  <p:cNvSpPr>
                    <a:spLocks/>
                  </p:cNvSpPr>
                  <p:nvPr/>
                </p:nvSpPr>
                <p:spPr bwMode="auto">
                  <a:xfrm>
                    <a:off x="3600" y="2936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28" name="Freeform 1001"/>
                  <p:cNvSpPr>
                    <a:spLocks/>
                  </p:cNvSpPr>
                  <p:nvPr/>
                </p:nvSpPr>
                <p:spPr bwMode="auto">
                  <a:xfrm>
                    <a:off x="3610" y="2942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29" name="Freeform 1002"/>
                  <p:cNvSpPr>
                    <a:spLocks/>
                  </p:cNvSpPr>
                  <p:nvPr/>
                </p:nvSpPr>
                <p:spPr bwMode="auto">
                  <a:xfrm>
                    <a:off x="3600" y="2942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30" name="Freeform 1003"/>
                  <p:cNvSpPr>
                    <a:spLocks/>
                  </p:cNvSpPr>
                  <p:nvPr/>
                </p:nvSpPr>
                <p:spPr bwMode="auto">
                  <a:xfrm>
                    <a:off x="3582" y="2936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31" name="Freeform 1004"/>
                  <p:cNvSpPr>
                    <a:spLocks/>
                  </p:cNvSpPr>
                  <p:nvPr/>
                </p:nvSpPr>
                <p:spPr bwMode="auto">
                  <a:xfrm>
                    <a:off x="3592" y="2942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68" name="Freeform 1005"/>
                  <p:cNvSpPr>
                    <a:spLocks/>
                  </p:cNvSpPr>
                  <p:nvPr/>
                </p:nvSpPr>
                <p:spPr bwMode="auto">
                  <a:xfrm>
                    <a:off x="3582" y="2942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69" name="Freeform 1006"/>
                  <p:cNvSpPr>
                    <a:spLocks/>
                  </p:cNvSpPr>
                  <p:nvPr/>
                </p:nvSpPr>
                <p:spPr bwMode="auto">
                  <a:xfrm>
                    <a:off x="3561" y="2966"/>
                    <a:ext cx="21" cy="9"/>
                  </a:xfrm>
                  <a:custGeom>
                    <a:avLst/>
                    <a:gdLst>
                      <a:gd name="T0" fmla="*/ 21 w 21"/>
                      <a:gd name="T1" fmla="*/ 4 h 9"/>
                      <a:gd name="T2" fmla="*/ 10 w 21"/>
                      <a:gd name="T3" fmla="*/ 9 h 9"/>
                      <a:gd name="T4" fmla="*/ 0 w 21"/>
                      <a:gd name="T5" fmla="*/ 4 h 9"/>
                      <a:gd name="T6" fmla="*/ 10 w 21"/>
                      <a:gd name="T7" fmla="*/ 0 h 9"/>
                      <a:gd name="T8" fmla="*/ 21 w 21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9">
                        <a:moveTo>
                          <a:pt x="21" y="4"/>
                        </a:moveTo>
                        <a:lnTo>
                          <a:pt x="10" y="9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1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70" name="Freeform 1007"/>
                  <p:cNvSpPr>
                    <a:spLocks/>
                  </p:cNvSpPr>
                  <p:nvPr/>
                </p:nvSpPr>
                <p:spPr bwMode="auto">
                  <a:xfrm>
                    <a:off x="3571" y="2970"/>
                    <a:ext cx="11" cy="17"/>
                  </a:xfrm>
                  <a:custGeom>
                    <a:avLst/>
                    <a:gdLst>
                      <a:gd name="T0" fmla="*/ 0 w 11"/>
                      <a:gd name="T1" fmla="*/ 5 h 17"/>
                      <a:gd name="T2" fmla="*/ 11 w 11"/>
                      <a:gd name="T3" fmla="*/ 0 h 17"/>
                      <a:gd name="T4" fmla="*/ 11 w 11"/>
                      <a:gd name="T5" fmla="*/ 13 h 17"/>
                      <a:gd name="T6" fmla="*/ 0 w 11"/>
                      <a:gd name="T7" fmla="*/ 17 h 17"/>
                      <a:gd name="T8" fmla="*/ 0 w 11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7">
                        <a:moveTo>
                          <a:pt x="0" y="5"/>
                        </a:moveTo>
                        <a:lnTo>
                          <a:pt x="11" y="0"/>
                        </a:lnTo>
                        <a:lnTo>
                          <a:pt x="11" y="13"/>
                        </a:lnTo>
                        <a:lnTo>
                          <a:pt x="0" y="17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571" name="Freeform 1008"/>
                  <p:cNvSpPr>
                    <a:spLocks/>
                  </p:cNvSpPr>
                  <p:nvPr/>
                </p:nvSpPr>
                <p:spPr bwMode="auto">
                  <a:xfrm>
                    <a:off x="3561" y="2970"/>
                    <a:ext cx="10" cy="17"/>
                  </a:xfrm>
                  <a:custGeom>
                    <a:avLst/>
                    <a:gdLst>
                      <a:gd name="T0" fmla="*/ 10 w 10"/>
                      <a:gd name="T1" fmla="*/ 5 h 17"/>
                      <a:gd name="T2" fmla="*/ 0 w 10"/>
                      <a:gd name="T3" fmla="*/ 0 h 17"/>
                      <a:gd name="T4" fmla="*/ 0 w 10"/>
                      <a:gd name="T5" fmla="*/ 13 h 17"/>
                      <a:gd name="T6" fmla="*/ 10 w 10"/>
                      <a:gd name="T7" fmla="*/ 17 h 17"/>
                      <a:gd name="T8" fmla="*/ 1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5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0" y="17"/>
                        </a:lnTo>
                        <a:lnTo>
                          <a:pt x="10" y="5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3" name="Group 1210"/>
                <p:cNvGrpSpPr>
                  <a:grpSpLocks/>
                </p:cNvGrpSpPr>
                <p:nvPr/>
              </p:nvGrpSpPr>
              <p:grpSpPr bwMode="auto">
                <a:xfrm>
                  <a:off x="4525963" y="3863976"/>
                  <a:ext cx="1955800" cy="1220788"/>
                  <a:chOff x="2851" y="2434"/>
                  <a:chExt cx="1232" cy="769"/>
                </a:xfrm>
              </p:grpSpPr>
              <p:sp>
                <p:nvSpPr>
                  <p:cNvPr id="4404" name="Freeform 1010"/>
                  <p:cNvSpPr>
                    <a:spLocks/>
                  </p:cNvSpPr>
                  <p:nvPr/>
                </p:nvSpPr>
                <p:spPr bwMode="auto">
                  <a:xfrm>
                    <a:off x="3529" y="2966"/>
                    <a:ext cx="20" cy="11"/>
                  </a:xfrm>
                  <a:custGeom>
                    <a:avLst/>
                    <a:gdLst>
                      <a:gd name="T0" fmla="*/ 20 w 20"/>
                      <a:gd name="T1" fmla="*/ 6 h 11"/>
                      <a:gd name="T2" fmla="*/ 10 w 20"/>
                      <a:gd name="T3" fmla="*/ 11 h 11"/>
                      <a:gd name="T4" fmla="*/ 0 w 20"/>
                      <a:gd name="T5" fmla="*/ 6 h 11"/>
                      <a:gd name="T6" fmla="*/ 10 w 20"/>
                      <a:gd name="T7" fmla="*/ 0 h 11"/>
                      <a:gd name="T8" fmla="*/ 20 w 20"/>
                      <a:gd name="T9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1">
                        <a:moveTo>
                          <a:pt x="20" y="6"/>
                        </a:moveTo>
                        <a:lnTo>
                          <a:pt x="10" y="11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05" name="Freeform 1011"/>
                  <p:cNvSpPr>
                    <a:spLocks/>
                  </p:cNvSpPr>
                  <p:nvPr/>
                </p:nvSpPr>
                <p:spPr bwMode="auto">
                  <a:xfrm>
                    <a:off x="3539" y="2972"/>
                    <a:ext cx="10" cy="17"/>
                  </a:xfrm>
                  <a:custGeom>
                    <a:avLst/>
                    <a:gdLst>
                      <a:gd name="T0" fmla="*/ 0 w 10"/>
                      <a:gd name="T1" fmla="*/ 5 h 17"/>
                      <a:gd name="T2" fmla="*/ 10 w 10"/>
                      <a:gd name="T3" fmla="*/ 0 h 17"/>
                      <a:gd name="T4" fmla="*/ 10 w 10"/>
                      <a:gd name="T5" fmla="*/ 11 h 17"/>
                      <a:gd name="T6" fmla="*/ 0 w 10"/>
                      <a:gd name="T7" fmla="*/ 17 h 17"/>
                      <a:gd name="T8" fmla="*/ 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5"/>
                        </a:move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17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06" name="Freeform 1012"/>
                  <p:cNvSpPr>
                    <a:spLocks/>
                  </p:cNvSpPr>
                  <p:nvPr/>
                </p:nvSpPr>
                <p:spPr bwMode="auto">
                  <a:xfrm>
                    <a:off x="3529" y="2972"/>
                    <a:ext cx="10" cy="17"/>
                  </a:xfrm>
                  <a:custGeom>
                    <a:avLst/>
                    <a:gdLst>
                      <a:gd name="T0" fmla="*/ 10 w 10"/>
                      <a:gd name="T1" fmla="*/ 5 h 17"/>
                      <a:gd name="T2" fmla="*/ 0 w 10"/>
                      <a:gd name="T3" fmla="*/ 0 h 17"/>
                      <a:gd name="T4" fmla="*/ 0 w 10"/>
                      <a:gd name="T5" fmla="*/ 11 h 17"/>
                      <a:gd name="T6" fmla="*/ 10 w 10"/>
                      <a:gd name="T7" fmla="*/ 17 h 17"/>
                      <a:gd name="T8" fmla="*/ 1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5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0" y="17"/>
                        </a:lnTo>
                        <a:lnTo>
                          <a:pt x="10" y="5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07" name="Freeform 1013"/>
                  <p:cNvSpPr>
                    <a:spLocks/>
                  </p:cNvSpPr>
                  <p:nvPr/>
                </p:nvSpPr>
                <p:spPr bwMode="auto">
                  <a:xfrm>
                    <a:off x="3545" y="2946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08" name="Freeform 1014"/>
                  <p:cNvSpPr>
                    <a:spLocks/>
                  </p:cNvSpPr>
                  <p:nvPr/>
                </p:nvSpPr>
                <p:spPr bwMode="auto">
                  <a:xfrm>
                    <a:off x="3555" y="2950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09" name="Freeform 1015"/>
                  <p:cNvSpPr>
                    <a:spLocks/>
                  </p:cNvSpPr>
                  <p:nvPr/>
                </p:nvSpPr>
                <p:spPr bwMode="auto">
                  <a:xfrm>
                    <a:off x="3545" y="2950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10" name="Freeform 1016"/>
                  <p:cNvSpPr>
                    <a:spLocks/>
                  </p:cNvSpPr>
                  <p:nvPr/>
                </p:nvSpPr>
                <p:spPr bwMode="auto">
                  <a:xfrm>
                    <a:off x="3522" y="2952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9 w 19"/>
                      <a:gd name="T3" fmla="*/ 10 h 10"/>
                      <a:gd name="T4" fmla="*/ 0 w 19"/>
                      <a:gd name="T5" fmla="*/ 4 h 10"/>
                      <a:gd name="T6" fmla="*/ 9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9" y="10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11" name="Freeform 1017"/>
                  <p:cNvSpPr>
                    <a:spLocks/>
                  </p:cNvSpPr>
                  <p:nvPr/>
                </p:nvSpPr>
                <p:spPr bwMode="auto">
                  <a:xfrm>
                    <a:off x="3531" y="2956"/>
                    <a:ext cx="10" cy="17"/>
                  </a:xfrm>
                  <a:custGeom>
                    <a:avLst/>
                    <a:gdLst>
                      <a:gd name="T0" fmla="*/ 0 w 10"/>
                      <a:gd name="T1" fmla="*/ 6 h 17"/>
                      <a:gd name="T2" fmla="*/ 10 w 10"/>
                      <a:gd name="T3" fmla="*/ 0 h 17"/>
                      <a:gd name="T4" fmla="*/ 10 w 10"/>
                      <a:gd name="T5" fmla="*/ 14 h 17"/>
                      <a:gd name="T6" fmla="*/ 0 w 10"/>
                      <a:gd name="T7" fmla="*/ 17 h 17"/>
                      <a:gd name="T8" fmla="*/ 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12" name="Freeform 1018"/>
                  <p:cNvSpPr>
                    <a:spLocks/>
                  </p:cNvSpPr>
                  <p:nvPr/>
                </p:nvSpPr>
                <p:spPr bwMode="auto">
                  <a:xfrm>
                    <a:off x="3522" y="2956"/>
                    <a:ext cx="9" cy="17"/>
                  </a:xfrm>
                  <a:custGeom>
                    <a:avLst/>
                    <a:gdLst>
                      <a:gd name="T0" fmla="*/ 9 w 9"/>
                      <a:gd name="T1" fmla="*/ 6 h 17"/>
                      <a:gd name="T2" fmla="*/ 0 w 9"/>
                      <a:gd name="T3" fmla="*/ 0 h 17"/>
                      <a:gd name="T4" fmla="*/ 0 w 9"/>
                      <a:gd name="T5" fmla="*/ 14 h 17"/>
                      <a:gd name="T6" fmla="*/ 9 w 9"/>
                      <a:gd name="T7" fmla="*/ 17 h 17"/>
                      <a:gd name="T8" fmla="*/ 9 w 9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9" y="17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13" name="Freeform 1019"/>
                  <p:cNvSpPr>
                    <a:spLocks/>
                  </p:cNvSpPr>
                  <p:nvPr/>
                </p:nvSpPr>
                <p:spPr bwMode="auto">
                  <a:xfrm>
                    <a:off x="3535" y="2932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14" name="Freeform 1020"/>
                  <p:cNvSpPr>
                    <a:spLocks/>
                  </p:cNvSpPr>
                  <p:nvPr/>
                </p:nvSpPr>
                <p:spPr bwMode="auto">
                  <a:xfrm>
                    <a:off x="3545" y="2936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15" name="Freeform 1021"/>
                  <p:cNvSpPr>
                    <a:spLocks/>
                  </p:cNvSpPr>
                  <p:nvPr/>
                </p:nvSpPr>
                <p:spPr bwMode="auto">
                  <a:xfrm>
                    <a:off x="3535" y="2936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12" name="Freeform 1022"/>
                  <p:cNvSpPr>
                    <a:spLocks/>
                  </p:cNvSpPr>
                  <p:nvPr/>
                </p:nvSpPr>
                <p:spPr bwMode="auto">
                  <a:xfrm>
                    <a:off x="3592" y="2977"/>
                    <a:ext cx="22" cy="10"/>
                  </a:xfrm>
                  <a:custGeom>
                    <a:avLst/>
                    <a:gdLst>
                      <a:gd name="T0" fmla="*/ 22 w 22"/>
                      <a:gd name="T1" fmla="*/ 4 h 10"/>
                      <a:gd name="T2" fmla="*/ 12 w 22"/>
                      <a:gd name="T3" fmla="*/ 10 h 10"/>
                      <a:gd name="T4" fmla="*/ 0 w 22"/>
                      <a:gd name="T5" fmla="*/ 4 h 10"/>
                      <a:gd name="T6" fmla="*/ 12 w 22"/>
                      <a:gd name="T7" fmla="*/ 0 h 10"/>
                      <a:gd name="T8" fmla="*/ 22 w 22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4"/>
                        </a:moveTo>
                        <a:lnTo>
                          <a:pt x="12" y="10"/>
                        </a:lnTo>
                        <a:lnTo>
                          <a:pt x="0" y="4"/>
                        </a:lnTo>
                        <a:lnTo>
                          <a:pt x="12" y="0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13" name="Freeform 1023"/>
                  <p:cNvSpPr>
                    <a:spLocks/>
                  </p:cNvSpPr>
                  <p:nvPr/>
                </p:nvSpPr>
                <p:spPr bwMode="auto">
                  <a:xfrm>
                    <a:off x="3604" y="2981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14" name="Freeform 1024"/>
                  <p:cNvSpPr>
                    <a:spLocks/>
                  </p:cNvSpPr>
                  <p:nvPr/>
                </p:nvSpPr>
                <p:spPr bwMode="auto">
                  <a:xfrm>
                    <a:off x="3592" y="2981"/>
                    <a:ext cx="12" cy="18"/>
                  </a:xfrm>
                  <a:custGeom>
                    <a:avLst/>
                    <a:gdLst>
                      <a:gd name="T0" fmla="*/ 12 w 12"/>
                      <a:gd name="T1" fmla="*/ 6 h 18"/>
                      <a:gd name="T2" fmla="*/ 0 w 12"/>
                      <a:gd name="T3" fmla="*/ 0 h 18"/>
                      <a:gd name="T4" fmla="*/ 0 w 12"/>
                      <a:gd name="T5" fmla="*/ 14 h 18"/>
                      <a:gd name="T6" fmla="*/ 12 w 12"/>
                      <a:gd name="T7" fmla="*/ 18 h 18"/>
                      <a:gd name="T8" fmla="*/ 12 w 12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8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2" y="18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15" name="Freeform 1025"/>
                  <p:cNvSpPr>
                    <a:spLocks/>
                  </p:cNvSpPr>
                  <p:nvPr/>
                </p:nvSpPr>
                <p:spPr bwMode="auto">
                  <a:xfrm>
                    <a:off x="3547" y="2964"/>
                    <a:ext cx="22" cy="9"/>
                  </a:xfrm>
                  <a:custGeom>
                    <a:avLst/>
                    <a:gdLst>
                      <a:gd name="T0" fmla="*/ 22 w 22"/>
                      <a:gd name="T1" fmla="*/ 4 h 9"/>
                      <a:gd name="T2" fmla="*/ 10 w 22"/>
                      <a:gd name="T3" fmla="*/ 9 h 9"/>
                      <a:gd name="T4" fmla="*/ 0 w 22"/>
                      <a:gd name="T5" fmla="*/ 4 h 9"/>
                      <a:gd name="T6" fmla="*/ 10 w 22"/>
                      <a:gd name="T7" fmla="*/ 0 h 9"/>
                      <a:gd name="T8" fmla="*/ 22 w 22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9">
                        <a:moveTo>
                          <a:pt x="22" y="4"/>
                        </a:moveTo>
                        <a:lnTo>
                          <a:pt x="10" y="9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16" name="Freeform 1026"/>
                  <p:cNvSpPr>
                    <a:spLocks/>
                  </p:cNvSpPr>
                  <p:nvPr/>
                </p:nvSpPr>
                <p:spPr bwMode="auto">
                  <a:xfrm>
                    <a:off x="3557" y="2968"/>
                    <a:ext cx="12" cy="17"/>
                  </a:xfrm>
                  <a:custGeom>
                    <a:avLst/>
                    <a:gdLst>
                      <a:gd name="T0" fmla="*/ 0 w 12"/>
                      <a:gd name="T1" fmla="*/ 5 h 17"/>
                      <a:gd name="T2" fmla="*/ 12 w 12"/>
                      <a:gd name="T3" fmla="*/ 0 h 17"/>
                      <a:gd name="T4" fmla="*/ 12 w 12"/>
                      <a:gd name="T5" fmla="*/ 13 h 17"/>
                      <a:gd name="T6" fmla="*/ 0 w 12"/>
                      <a:gd name="T7" fmla="*/ 17 h 17"/>
                      <a:gd name="T8" fmla="*/ 0 w 12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7">
                        <a:moveTo>
                          <a:pt x="0" y="5"/>
                        </a:moveTo>
                        <a:lnTo>
                          <a:pt x="12" y="0"/>
                        </a:lnTo>
                        <a:lnTo>
                          <a:pt x="12" y="13"/>
                        </a:lnTo>
                        <a:lnTo>
                          <a:pt x="0" y="17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17" name="Freeform 1027"/>
                  <p:cNvSpPr>
                    <a:spLocks/>
                  </p:cNvSpPr>
                  <p:nvPr/>
                </p:nvSpPr>
                <p:spPr bwMode="auto">
                  <a:xfrm>
                    <a:off x="3547" y="2968"/>
                    <a:ext cx="10" cy="17"/>
                  </a:xfrm>
                  <a:custGeom>
                    <a:avLst/>
                    <a:gdLst>
                      <a:gd name="T0" fmla="*/ 10 w 10"/>
                      <a:gd name="T1" fmla="*/ 5 h 17"/>
                      <a:gd name="T2" fmla="*/ 0 w 10"/>
                      <a:gd name="T3" fmla="*/ 0 h 17"/>
                      <a:gd name="T4" fmla="*/ 0 w 10"/>
                      <a:gd name="T5" fmla="*/ 13 h 17"/>
                      <a:gd name="T6" fmla="*/ 10 w 10"/>
                      <a:gd name="T7" fmla="*/ 17 h 17"/>
                      <a:gd name="T8" fmla="*/ 1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5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0" y="17"/>
                        </a:lnTo>
                        <a:lnTo>
                          <a:pt x="10" y="5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18" name="Freeform 1028"/>
                  <p:cNvSpPr>
                    <a:spLocks/>
                  </p:cNvSpPr>
                  <p:nvPr/>
                </p:nvSpPr>
                <p:spPr bwMode="auto">
                  <a:xfrm>
                    <a:off x="3516" y="2979"/>
                    <a:ext cx="21" cy="10"/>
                  </a:xfrm>
                  <a:custGeom>
                    <a:avLst/>
                    <a:gdLst>
                      <a:gd name="T0" fmla="*/ 21 w 21"/>
                      <a:gd name="T1" fmla="*/ 6 h 10"/>
                      <a:gd name="T2" fmla="*/ 9 w 21"/>
                      <a:gd name="T3" fmla="*/ 10 h 10"/>
                      <a:gd name="T4" fmla="*/ 0 w 21"/>
                      <a:gd name="T5" fmla="*/ 6 h 10"/>
                      <a:gd name="T6" fmla="*/ 9 w 21"/>
                      <a:gd name="T7" fmla="*/ 0 h 10"/>
                      <a:gd name="T8" fmla="*/ 21 w 21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0">
                        <a:moveTo>
                          <a:pt x="21" y="6"/>
                        </a:moveTo>
                        <a:lnTo>
                          <a:pt x="9" y="10"/>
                        </a:lnTo>
                        <a:lnTo>
                          <a:pt x="0" y="6"/>
                        </a:lnTo>
                        <a:lnTo>
                          <a:pt x="9" y="0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19" name="Freeform 1029"/>
                  <p:cNvSpPr>
                    <a:spLocks/>
                  </p:cNvSpPr>
                  <p:nvPr/>
                </p:nvSpPr>
                <p:spPr bwMode="auto">
                  <a:xfrm>
                    <a:off x="3525" y="2985"/>
                    <a:ext cx="12" cy="18"/>
                  </a:xfrm>
                  <a:custGeom>
                    <a:avLst/>
                    <a:gdLst>
                      <a:gd name="T0" fmla="*/ 0 w 12"/>
                      <a:gd name="T1" fmla="*/ 4 h 18"/>
                      <a:gd name="T2" fmla="*/ 12 w 12"/>
                      <a:gd name="T3" fmla="*/ 0 h 18"/>
                      <a:gd name="T4" fmla="*/ 12 w 12"/>
                      <a:gd name="T5" fmla="*/ 12 h 18"/>
                      <a:gd name="T6" fmla="*/ 0 w 12"/>
                      <a:gd name="T7" fmla="*/ 18 h 18"/>
                      <a:gd name="T8" fmla="*/ 0 w 12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8">
                        <a:moveTo>
                          <a:pt x="0" y="4"/>
                        </a:moveTo>
                        <a:lnTo>
                          <a:pt x="12" y="0"/>
                        </a:lnTo>
                        <a:lnTo>
                          <a:pt x="12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20" name="Freeform 1030"/>
                  <p:cNvSpPr>
                    <a:spLocks/>
                  </p:cNvSpPr>
                  <p:nvPr/>
                </p:nvSpPr>
                <p:spPr bwMode="auto">
                  <a:xfrm>
                    <a:off x="3516" y="2985"/>
                    <a:ext cx="9" cy="18"/>
                  </a:xfrm>
                  <a:custGeom>
                    <a:avLst/>
                    <a:gdLst>
                      <a:gd name="T0" fmla="*/ 9 w 9"/>
                      <a:gd name="T1" fmla="*/ 4 h 18"/>
                      <a:gd name="T2" fmla="*/ 0 w 9"/>
                      <a:gd name="T3" fmla="*/ 0 h 18"/>
                      <a:gd name="T4" fmla="*/ 0 w 9"/>
                      <a:gd name="T5" fmla="*/ 12 h 18"/>
                      <a:gd name="T6" fmla="*/ 9 w 9"/>
                      <a:gd name="T7" fmla="*/ 18 h 18"/>
                      <a:gd name="T8" fmla="*/ 9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9" y="18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21" name="Freeform 1031"/>
                  <p:cNvSpPr>
                    <a:spLocks/>
                  </p:cNvSpPr>
                  <p:nvPr/>
                </p:nvSpPr>
                <p:spPr bwMode="auto">
                  <a:xfrm>
                    <a:off x="3594" y="2924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22" name="Freeform 1032"/>
                  <p:cNvSpPr>
                    <a:spLocks/>
                  </p:cNvSpPr>
                  <p:nvPr/>
                </p:nvSpPr>
                <p:spPr bwMode="auto">
                  <a:xfrm>
                    <a:off x="3604" y="2928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23" name="Freeform 1033"/>
                  <p:cNvSpPr>
                    <a:spLocks/>
                  </p:cNvSpPr>
                  <p:nvPr/>
                </p:nvSpPr>
                <p:spPr bwMode="auto">
                  <a:xfrm>
                    <a:off x="3594" y="2928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24" name="Freeform 1034"/>
                  <p:cNvSpPr>
                    <a:spLocks/>
                  </p:cNvSpPr>
                  <p:nvPr/>
                </p:nvSpPr>
                <p:spPr bwMode="auto">
                  <a:xfrm>
                    <a:off x="3553" y="2928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25" name="Freeform 1035"/>
                  <p:cNvSpPr>
                    <a:spLocks/>
                  </p:cNvSpPr>
                  <p:nvPr/>
                </p:nvSpPr>
                <p:spPr bwMode="auto">
                  <a:xfrm>
                    <a:off x="3563" y="2932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26" name="Freeform 1036"/>
                  <p:cNvSpPr>
                    <a:spLocks/>
                  </p:cNvSpPr>
                  <p:nvPr/>
                </p:nvSpPr>
                <p:spPr bwMode="auto">
                  <a:xfrm>
                    <a:off x="3553" y="2932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27" name="Freeform 1037"/>
                  <p:cNvSpPr>
                    <a:spLocks/>
                  </p:cNvSpPr>
                  <p:nvPr/>
                </p:nvSpPr>
                <p:spPr bwMode="auto">
                  <a:xfrm>
                    <a:off x="3586" y="2964"/>
                    <a:ext cx="20" cy="9"/>
                  </a:xfrm>
                  <a:custGeom>
                    <a:avLst/>
                    <a:gdLst>
                      <a:gd name="T0" fmla="*/ 20 w 20"/>
                      <a:gd name="T1" fmla="*/ 6 h 9"/>
                      <a:gd name="T2" fmla="*/ 10 w 20"/>
                      <a:gd name="T3" fmla="*/ 9 h 9"/>
                      <a:gd name="T4" fmla="*/ 0 w 20"/>
                      <a:gd name="T5" fmla="*/ 6 h 9"/>
                      <a:gd name="T6" fmla="*/ 10 w 20"/>
                      <a:gd name="T7" fmla="*/ 0 h 9"/>
                      <a:gd name="T8" fmla="*/ 20 w 20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9">
                        <a:moveTo>
                          <a:pt x="20" y="6"/>
                        </a:moveTo>
                        <a:lnTo>
                          <a:pt x="10" y="9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28" name="Freeform 1038"/>
                  <p:cNvSpPr>
                    <a:spLocks/>
                  </p:cNvSpPr>
                  <p:nvPr/>
                </p:nvSpPr>
                <p:spPr bwMode="auto">
                  <a:xfrm>
                    <a:off x="3596" y="2970"/>
                    <a:ext cx="10" cy="15"/>
                  </a:xfrm>
                  <a:custGeom>
                    <a:avLst/>
                    <a:gdLst>
                      <a:gd name="T0" fmla="*/ 0 w 10"/>
                      <a:gd name="T1" fmla="*/ 3 h 15"/>
                      <a:gd name="T2" fmla="*/ 10 w 10"/>
                      <a:gd name="T3" fmla="*/ 0 h 15"/>
                      <a:gd name="T4" fmla="*/ 10 w 10"/>
                      <a:gd name="T5" fmla="*/ 11 h 15"/>
                      <a:gd name="T6" fmla="*/ 0 w 10"/>
                      <a:gd name="T7" fmla="*/ 15 h 15"/>
                      <a:gd name="T8" fmla="*/ 0 w 10"/>
                      <a:gd name="T9" fmla="*/ 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5">
                        <a:moveTo>
                          <a:pt x="0" y="3"/>
                        </a:move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15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29" name="Freeform 1039"/>
                  <p:cNvSpPr>
                    <a:spLocks/>
                  </p:cNvSpPr>
                  <p:nvPr/>
                </p:nvSpPr>
                <p:spPr bwMode="auto">
                  <a:xfrm>
                    <a:off x="3586" y="2970"/>
                    <a:ext cx="10" cy="15"/>
                  </a:xfrm>
                  <a:custGeom>
                    <a:avLst/>
                    <a:gdLst>
                      <a:gd name="T0" fmla="*/ 10 w 10"/>
                      <a:gd name="T1" fmla="*/ 3 h 15"/>
                      <a:gd name="T2" fmla="*/ 0 w 10"/>
                      <a:gd name="T3" fmla="*/ 0 h 15"/>
                      <a:gd name="T4" fmla="*/ 0 w 10"/>
                      <a:gd name="T5" fmla="*/ 11 h 15"/>
                      <a:gd name="T6" fmla="*/ 10 w 10"/>
                      <a:gd name="T7" fmla="*/ 15 h 15"/>
                      <a:gd name="T8" fmla="*/ 10 w 10"/>
                      <a:gd name="T9" fmla="*/ 3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5">
                        <a:moveTo>
                          <a:pt x="10" y="3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0" y="15"/>
                        </a:lnTo>
                        <a:lnTo>
                          <a:pt x="10" y="3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30" name="Freeform 1040"/>
                  <p:cNvSpPr>
                    <a:spLocks/>
                  </p:cNvSpPr>
                  <p:nvPr/>
                </p:nvSpPr>
                <p:spPr bwMode="auto">
                  <a:xfrm>
                    <a:off x="3582" y="2993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31" name="Freeform 1041"/>
                  <p:cNvSpPr>
                    <a:spLocks/>
                  </p:cNvSpPr>
                  <p:nvPr/>
                </p:nvSpPr>
                <p:spPr bwMode="auto">
                  <a:xfrm>
                    <a:off x="3592" y="2997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32" name="Freeform 1042"/>
                  <p:cNvSpPr>
                    <a:spLocks/>
                  </p:cNvSpPr>
                  <p:nvPr/>
                </p:nvSpPr>
                <p:spPr bwMode="auto">
                  <a:xfrm>
                    <a:off x="3582" y="2997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33" name="Freeform 1043"/>
                  <p:cNvSpPr>
                    <a:spLocks/>
                  </p:cNvSpPr>
                  <p:nvPr/>
                </p:nvSpPr>
                <p:spPr bwMode="auto">
                  <a:xfrm>
                    <a:off x="3539" y="2977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34" name="Freeform 1044"/>
                  <p:cNvSpPr>
                    <a:spLocks/>
                  </p:cNvSpPr>
                  <p:nvPr/>
                </p:nvSpPr>
                <p:spPr bwMode="auto">
                  <a:xfrm>
                    <a:off x="3549" y="2983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35" name="Freeform 1045"/>
                  <p:cNvSpPr>
                    <a:spLocks/>
                  </p:cNvSpPr>
                  <p:nvPr/>
                </p:nvSpPr>
                <p:spPr bwMode="auto">
                  <a:xfrm>
                    <a:off x="3539" y="2983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36" name="Freeform 1046"/>
                  <p:cNvSpPr>
                    <a:spLocks/>
                  </p:cNvSpPr>
                  <p:nvPr/>
                </p:nvSpPr>
                <p:spPr bwMode="auto">
                  <a:xfrm>
                    <a:off x="3602" y="2954"/>
                    <a:ext cx="20" cy="12"/>
                  </a:xfrm>
                  <a:custGeom>
                    <a:avLst/>
                    <a:gdLst>
                      <a:gd name="T0" fmla="*/ 20 w 20"/>
                      <a:gd name="T1" fmla="*/ 6 h 12"/>
                      <a:gd name="T2" fmla="*/ 10 w 20"/>
                      <a:gd name="T3" fmla="*/ 12 h 12"/>
                      <a:gd name="T4" fmla="*/ 0 w 20"/>
                      <a:gd name="T5" fmla="*/ 6 h 12"/>
                      <a:gd name="T6" fmla="*/ 10 w 20"/>
                      <a:gd name="T7" fmla="*/ 0 h 12"/>
                      <a:gd name="T8" fmla="*/ 20 w 20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2">
                        <a:moveTo>
                          <a:pt x="20" y="6"/>
                        </a:moveTo>
                        <a:lnTo>
                          <a:pt x="10" y="12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37" name="Freeform 1047"/>
                  <p:cNvSpPr>
                    <a:spLocks/>
                  </p:cNvSpPr>
                  <p:nvPr/>
                </p:nvSpPr>
                <p:spPr bwMode="auto">
                  <a:xfrm>
                    <a:off x="3612" y="2960"/>
                    <a:ext cx="10" cy="17"/>
                  </a:xfrm>
                  <a:custGeom>
                    <a:avLst/>
                    <a:gdLst>
                      <a:gd name="T0" fmla="*/ 0 w 10"/>
                      <a:gd name="T1" fmla="*/ 6 h 17"/>
                      <a:gd name="T2" fmla="*/ 10 w 10"/>
                      <a:gd name="T3" fmla="*/ 0 h 17"/>
                      <a:gd name="T4" fmla="*/ 10 w 10"/>
                      <a:gd name="T5" fmla="*/ 12 h 17"/>
                      <a:gd name="T6" fmla="*/ 0 w 10"/>
                      <a:gd name="T7" fmla="*/ 17 h 17"/>
                      <a:gd name="T8" fmla="*/ 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38" name="Freeform 1048"/>
                  <p:cNvSpPr>
                    <a:spLocks/>
                  </p:cNvSpPr>
                  <p:nvPr/>
                </p:nvSpPr>
                <p:spPr bwMode="auto">
                  <a:xfrm>
                    <a:off x="3602" y="2960"/>
                    <a:ext cx="10" cy="17"/>
                  </a:xfrm>
                  <a:custGeom>
                    <a:avLst/>
                    <a:gdLst>
                      <a:gd name="T0" fmla="*/ 10 w 10"/>
                      <a:gd name="T1" fmla="*/ 6 h 17"/>
                      <a:gd name="T2" fmla="*/ 0 w 10"/>
                      <a:gd name="T3" fmla="*/ 0 h 17"/>
                      <a:gd name="T4" fmla="*/ 0 w 10"/>
                      <a:gd name="T5" fmla="*/ 12 h 17"/>
                      <a:gd name="T6" fmla="*/ 10 w 10"/>
                      <a:gd name="T7" fmla="*/ 17 h 17"/>
                      <a:gd name="T8" fmla="*/ 1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7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39" name="Freeform 1049"/>
                  <p:cNvSpPr>
                    <a:spLocks/>
                  </p:cNvSpPr>
                  <p:nvPr/>
                </p:nvSpPr>
                <p:spPr bwMode="auto">
                  <a:xfrm>
                    <a:off x="3600" y="2989"/>
                    <a:ext cx="22" cy="10"/>
                  </a:xfrm>
                  <a:custGeom>
                    <a:avLst/>
                    <a:gdLst>
                      <a:gd name="T0" fmla="*/ 22 w 22"/>
                      <a:gd name="T1" fmla="*/ 4 h 10"/>
                      <a:gd name="T2" fmla="*/ 12 w 22"/>
                      <a:gd name="T3" fmla="*/ 10 h 10"/>
                      <a:gd name="T4" fmla="*/ 0 w 22"/>
                      <a:gd name="T5" fmla="*/ 4 h 10"/>
                      <a:gd name="T6" fmla="*/ 12 w 22"/>
                      <a:gd name="T7" fmla="*/ 0 h 10"/>
                      <a:gd name="T8" fmla="*/ 22 w 22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4"/>
                        </a:moveTo>
                        <a:lnTo>
                          <a:pt x="12" y="10"/>
                        </a:lnTo>
                        <a:lnTo>
                          <a:pt x="0" y="4"/>
                        </a:lnTo>
                        <a:lnTo>
                          <a:pt x="12" y="0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40" name="Freeform 1050"/>
                  <p:cNvSpPr>
                    <a:spLocks/>
                  </p:cNvSpPr>
                  <p:nvPr/>
                </p:nvSpPr>
                <p:spPr bwMode="auto">
                  <a:xfrm>
                    <a:off x="3612" y="2993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41" name="Freeform 1051"/>
                  <p:cNvSpPr>
                    <a:spLocks/>
                  </p:cNvSpPr>
                  <p:nvPr/>
                </p:nvSpPr>
                <p:spPr bwMode="auto">
                  <a:xfrm>
                    <a:off x="3600" y="2993"/>
                    <a:ext cx="12" cy="18"/>
                  </a:xfrm>
                  <a:custGeom>
                    <a:avLst/>
                    <a:gdLst>
                      <a:gd name="T0" fmla="*/ 12 w 12"/>
                      <a:gd name="T1" fmla="*/ 6 h 18"/>
                      <a:gd name="T2" fmla="*/ 0 w 12"/>
                      <a:gd name="T3" fmla="*/ 0 h 18"/>
                      <a:gd name="T4" fmla="*/ 0 w 12"/>
                      <a:gd name="T5" fmla="*/ 14 h 18"/>
                      <a:gd name="T6" fmla="*/ 12 w 12"/>
                      <a:gd name="T7" fmla="*/ 18 h 18"/>
                      <a:gd name="T8" fmla="*/ 12 w 12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8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2" y="18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42" name="Freeform 1052"/>
                  <p:cNvSpPr>
                    <a:spLocks/>
                  </p:cNvSpPr>
                  <p:nvPr/>
                </p:nvSpPr>
                <p:spPr bwMode="auto">
                  <a:xfrm>
                    <a:off x="3580" y="2918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43" name="Freeform 1053"/>
                  <p:cNvSpPr>
                    <a:spLocks/>
                  </p:cNvSpPr>
                  <p:nvPr/>
                </p:nvSpPr>
                <p:spPr bwMode="auto">
                  <a:xfrm>
                    <a:off x="3590" y="2922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44" name="Freeform 1054"/>
                  <p:cNvSpPr>
                    <a:spLocks/>
                  </p:cNvSpPr>
                  <p:nvPr/>
                </p:nvSpPr>
                <p:spPr bwMode="auto">
                  <a:xfrm>
                    <a:off x="3580" y="2922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45" name="Freeform 1055"/>
                  <p:cNvSpPr>
                    <a:spLocks/>
                  </p:cNvSpPr>
                  <p:nvPr/>
                </p:nvSpPr>
                <p:spPr bwMode="auto">
                  <a:xfrm>
                    <a:off x="3545" y="2991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46" name="Freeform 1056"/>
                  <p:cNvSpPr>
                    <a:spLocks/>
                  </p:cNvSpPr>
                  <p:nvPr/>
                </p:nvSpPr>
                <p:spPr bwMode="auto">
                  <a:xfrm>
                    <a:off x="3555" y="2997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47" name="Freeform 1057"/>
                  <p:cNvSpPr>
                    <a:spLocks/>
                  </p:cNvSpPr>
                  <p:nvPr/>
                </p:nvSpPr>
                <p:spPr bwMode="auto">
                  <a:xfrm>
                    <a:off x="3545" y="2997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48" name="Freeform 1058"/>
                  <p:cNvSpPr>
                    <a:spLocks/>
                  </p:cNvSpPr>
                  <p:nvPr/>
                </p:nvSpPr>
                <p:spPr bwMode="auto">
                  <a:xfrm>
                    <a:off x="2909" y="2608"/>
                    <a:ext cx="10" cy="130"/>
                  </a:xfrm>
                  <a:custGeom>
                    <a:avLst/>
                    <a:gdLst>
                      <a:gd name="T0" fmla="*/ 0 w 5"/>
                      <a:gd name="T1" fmla="*/ 1 h 66"/>
                      <a:gd name="T2" fmla="*/ 3 w 5"/>
                      <a:gd name="T3" fmla="*/ 0 h 66"/>
                      <a:gd name="T4" fmla="*/ 5 w 5"/>
                      <a:gd name="T5" fmla="*/ 1 h 66"/>
                      <a:gd name="T6" fmla="*/ 5 w 5"/>
                      <a:gd name="T7" fmla="*/ 64 h 66"/>
                      <a:gd name="T8" fmla="*/ 3 w 5"/>
                      <a:gd name="T9" fmla="*/ 66 h 66"/>
                      <a:gd name="T10" fmla="*/ 0 w 5"/>
                      <a:gd name="T11" fmla="*/ 64 h 66"/>
                      <a:gd name="T12" fmla="*/ 0 w 5"/>
                      <a:gd name="T13" fmla="*/ 1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66">
                        <a:moveTo>
                          <a:pt x="0" y="1"/>
                        </a:move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4" y="0"/>
                          <a:pt x="5" y="1"/>
                          <a:pt x="5" y="1"/>
                        </a:cubicBezTo>
                        <a:cubicBezTo>
                          <a:pt x="5" y="64"/>
                          <a:pt x="5" y="64"/>
                          <a:pt x="5" y="64"/>
                        </a:cubicBezTo>
                        <a:cubicBezTo>
                          <a:pt x="5" y="65"/>
                          <a:pt x="4" y="66"/>
                          <a:pt x="3" y="66"/>
                        </a:cubicBezTo>
                        <a:cubicBezTo>
                          <a:pt x="1" y="66"/>
                          <a:pt x="0" y="65"/>
                          <a:pt x="0" y="64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A980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49" name="Oval 1059"/>
                  <p:cNvSpPr>
                    <a:spLocks noChangeArrowheads="1"/>
                  </p:cNvSpPr>
                  <p:nvPr/>
                </p:nvSpPr>
                <p:spPr bwMode="auto">
                  <a:xfrm>
                    <a:off x="2909" y="2608"/>
                    <a:ext cx="10" cy="6"/>
                  </a:xfrm>
                  <a:prstGeom prst="ellipse">
                    <a:avLst/>
                  </a:prstGeom>
                  <a:solidFill>
                    <a:srgbClr val="A180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50" name="Freeform 1060"/>
                  <p:cNvSpPr>
                    <a:spLocks/>
                  </p:cNvSpPr>
                  <p:nvPr/>
                </p:nvSpPr>
                <p:spPr bwMode="auto">
                  <a:xfrm>
                    <a:off x="2955" y="2659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9 w 19"/>
                      <a:gd name="T3" fmla="*/ 10 h 10"/>
                      <a:gd name="T4" fmla="*/ 0 w 19"/>
                      <a:gd name="T5" fmla="*/ 6 h 10"/>
                      <a:gd name="T6" fmla="*/ 9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9" y="10"/>
                        </a:lnTo>
                        <a:lnTo>
                          <a:pt x="0" y="6"/>
                        </a:lnTo>
                        <a:lnTo>
                          <a:pt x="9" y="0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51" name="Freeform 1061"/>
                  <p:cNvSpPr>
                    <a:spLocks/>
                  </p:cNvSpPr>
                  <p:nvPr/>
                </p:nvSpPr>
                <p:spPr bwMode="auto">
                  <a:xfrm>
                    <a:off x="2964" y="2665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52" name="Freeform 1062"/>
                  <p:cNvSpPr>
                    <a:spLocks/>
                  </p:cNvSpPr>
                  <p:nvPr/>
                </p:nvSpPr>
                <p:spPr bwMode="auto">
                  <a:xfrm>
                    <a:off x="2955" y="2665"/>
                    <a:ext cx="9" cy="18"/>
                  </a:xfrm>
                  <a:custGeom>
                    <a:avLst/>
                    <a:gdLst>
                      <a:gd name="T0" fmla="*/ 9 w 9"/>
                      <a:gd name="T1" fmla="*/ 4 h 18"/>
                      <a:gd name="T2" fmla="*/ 0 w 9"/>
                      <a:gd name="T3" fmla="*/ 0 h 18"/>
                      <a:gd name="T4" fmla="*/ 0 w 9"/>
                      <a:gd name="T5" fmla="*/ 12 h 18"/>
                      <a:gd name="T6" fmla="*/ 9 w 9"/>
                      <a:gd name="T7" fmla="*/ 18 h 18"/>
                      <a:gd name="T8" fmla="*/ 9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9" y="18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53" name="Freeform 1063"/>
                  <p:cNvSpPr>
                    <a:spLocks/>
                  </p:cNvSpPr>
                  <p:nvPr/>
                </p:nvSpPr>
                <p:spPr bwMode="auto">
                  <a:xfrm>
                    <a:off x="2870" y="2628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54" name="Freeform 1064"/>
                  <p:cNvSpPr>
                    <a:spLocks/>
                  </p:cNvSpPr>
                  <p:nvPr/>
                </p:nvSpPr>
                <p:spPr bwMode="auto">
                  <a:xfrm>
                    <a:off x="2880" y="2632"/>
                    <a:ext cx="10" cy="20"/>
                  </a:xfrm>
                  <a:custGeom>
                    <a:avLst/>
                    <a:gdLst>
                      <a:gd name="T0" fmla="*/ 0 w 10"/>
                      <a:gd name="T1" fmla="*/ 6 h 20"/>
                      <a:gd name="T2" fmla="*/ 10 w 10"/>
                      <a:gd name="T3" fmla="*/ 0 h 20"/>
                      <a:gd name="T4" fmla="*/ 10 w 10"/>
                      <a:gd name="T5" fmla="*/ 14 h 20"/>
                      <a:gd name="T6" fmla="*/ 0 w 10"/>
                      <a:gd name="T7" fmla="*/ 20 h 20"/>
                      <a:gd name="T8" fmla="*/ 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55" name="Freeform 1065"/>
                  <p:cNvSpPr>
                    <a:spLocks/>
                  </p:cNvSpPr>
                  <p:nvPr/>
                </p:nvSpPr>
                <p:spPr bwMode="auto">
                  <a:xfrm>
                    <a:off x="2870" y="2632"/>
                    <a:ext cx="10" cy="20"/>
                  </a:xfrm>
                  <a:custGeom>
                    <a:avLst/>
                    <a:gdLst>
                      <a:gd name="T0" fmla="*/ 10 w 10"/>
                      <a:gd name="T1" fmla="*/ 6 h 20"/>
                      <a:gd name="T2" fmla="*/ 0 w 10"/>
                      <a:gd name="T3" fmla="*/ 0 h 20"/>
                      <a:gd name="T4" fmla="*/ 0 w 10"/>
                      <a:gd name="T5" fmla="*/ 14 h 20"/>
                      <a:gd name="T6" fmla="*/ 10 w 10"/>
                      <a:gd name="T7" fmla="*/ 20 h 20"/>
                      <a:gd name="T8" fmla="*/ 1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20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56" name="Freeform 1066"/>
                  <p:cNvSpPr>
                    <a:spLocks/>
                  </p:cNvSpPr>
                  <p:nvPr/>
                </p:nvSpPr>
                <p:spPr bwMode="auto">
                  <a:xfrm>
                    <a:off x="2960" y="2646"/>
                    <a:ext cx="20" cy="9"/>
                  </a:xfrm>
                  <a:custGeom>
                    <a:avLst/>
                    <a:gdLst>
                      <a:gd name="T0" fmla="*/ 20 w 20"/>
                      <a:gd name="T1" fmla="*/ 6 h 9"/>
                      <a:gd name="T2" fmla="*/ 10 w 20"/>
                      <a:gd name="T3" fmla="*/ 9 h 9"/>
                      <a:gd name="T4" fmla="*/ 0 w 20"/>
                      <a:gd name="T5" fmla="*/ 6 h 9"/>
                      <a:gd name="T6" fmla="*/ 10 w 20"/>
                      <a:gd name="T7" fmla="*/ 0 h 9"/>
                      <a:gd name="T8" fmla="*/ 20 w 20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9">
                        <a:moveTo>
                          <a:pt x="20" y="6"/>
                        </a:moveTo>
                        <a:lnTo>
                          <a:pt x="10" y="9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57" name="Freeform 1067"/>
                  <p:cNvSpPr>
                    <a:spLocks/>
                  </p:cNvSpPr>
                  <p:nvPr/>
                </p:nvSpPr>
                <p:spPr bwMode="auto">
                  <a:xfrm>
                    <a:off x="2970" y="2652"/>
                    <a:ext cx="10" cy="17"/>
                  </a:xfrm>
                  <a:custGeom>
                    <a:avLst/>
                    <a:gdLst>
                      <a:gd name="T0" fmla="*/ 0 w 10"/>
                      <a:gd name="T1" fmla="*/ 3 h 17"/>
                      <a:gd name="T2" fmla="*/ 10 w 10"/>
                      <a:gd name="T3" fmla="*/ 0 h 17"/>
                      <a:gd name="T4" fmla="*/ 10 w 10"/>
                      <a:gd name="T5" fmla="*/ 11 h 17"/>
                      <a:gd name="T6" fmla="*/ 0 w 10"/>
                      <a:gd name="T7" fmla="*/ 17 h 17"/>
                      <a:gd name="T8" fmla="*/ 0 w 10"/>
                      <a:gd name="T9" fmla="*/ 3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3"/>
                        </a:move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1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58" name="Freeform 1068"/>
                  <p:cNvSpPr>
                    <a:spLocks/>
                  </p:cNvSpPr>
                  <p:nvPr/>
                </p:nvSpPr>
                <p:spPr bwMode="auto">
                  <a:xfrm>
                    <a:off x="2960" y="2652"/>
                    <a:ext cx="10" cy="17"/>
                  </a:xfrm>
                  <a:custGeom>
                    <a:avLst/>
                    <a:gdLst>
                      <a:gd name="T0" fmla="*/ 10 w 10"/>
                      <a:gd name="T1" fmla="*/ 3 h 17"/>
                      <a:gd name="T2" fmla="*/ 0 w 10"/>
                      <a:gd name="T3" fmla="*/ 0 h 17"/>
                      <a:gd name="T4" fmla="*/ 0 w 10"/>
                      <a:gd name="T5" fmla="*/ 11 h 17"/>
                      <a:gd name="T6" fmla="*/ 10 w 10"/>
                      <a:gd name="T7" fmla="*/ 17 h 17"/>
                      <a:gd name="T8" fmla="*/ 10 w 10"/>
                      <a:gd name="T9" fmla="*/ 3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3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0" y="17"/>
                        </a:lnTo>
                        <a:lnTo>
                          <a:pt x="10" y="3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59" name="Freeform 1069"/>
                  <p:cNvSpPr>
                    <a:spLocks/>
                  </p:cNvSpPr>
                  <p:nvPr/>
                </p:nvSpPr>
                <p:spPr bwMode="auto">
                  <a:xfrm>
                    <a:off x="2898" y="2583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9 w 19"/>
                      <a:gd name="T3" fmla="*/ 10 h 10"/>
                      <a:gd name="T4" fmla="*/ 0 w 19"/>
                      <a:gd name="T5" fmla="*/ 6 h 10"/>
                      <a:gd name="T6" fmla="*/ 9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9" y="10"/>
                        </a:lnTo>
                        <a:lnTo>
                          <a:pt x="0" y="6"/>
                        </a:lnTo>
                        <a:lnTo>
                          <a:pt x="9" y="0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60" name="Freeform 1070"/>
                  <p:cNvSpPr>
                    <a:spLocks/>
                  </p:cNvSpPr>
                  <p:nvPr/>
                </p:nvSpPr>
                <p:spPr bwMode="auto">
                  <a:xfrm>
                    <a:off x="2907" y="2589"/>
                    <a:ext cx="10" cy="17"/>
                  </a:xfrm>
                  <a:custGeom>
                    <a:avLst/>
                    <a:gdLst>
                      <a:gd name="T0" fmla="*/ 0 w 10"/>
                      <a:gd name="T1" fmla="*/ 4 h 17"/>
                      <a:gd name="T2" fmla="*/ 10 w 10"/>
                      <a:gd name="T3" fmla="*/ 0 h 17"/>
                      <a:gd name="T4" fmla="*/ 10 w 10"/>
                      <a:gd name="T5" fmla="*/ 11 h 17"/>
                      <a:gd name="T6" fmla="*/ 0 w 10"/>
                      <a:gd name="T7" fmla="*/ 17 h 17"/>
                      <a:gd name="T8" fmla="*/ 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61" name="Freeform 1071"/>
                  <p:cNvSpPr>
                    <a:spLocks/>
                  </p:cNvSpPr>
                  <p:nvPr/>
                </p:nvSpPr>
                <p:spPr bwMode="auto">
                  <a:xfrm>
                    <a:off x="2898" y="2589"/>
                    <a:ext cx="9" cy="17"/>
                  </a:xfrm>
                  <a:custGeom>
                    <a:avLst/>
                    <a:gdLst>
                      <a:gd name="T0" fmla="*/ 9 w 9"/>
                      <a:gd name="T1" fmla="*/ 4 h 17"/>
                      <a:gd name="T2" fmla="*/ 0 w 9"/>
                      <a:gd name="T3" fmla="*/ 0 h 17"/>
                      <a:gd name="T4" fmla="*/ 0 w 9"/>
                      <a:gd name="T5" fmla="*/ 11 h 17"/>
                      <a:gd name="T6" fmla="*/ 9 w 9"/>
                      <a:gd name="T7" fmla="*/ 17 h 17"/>
                      <a:gd name="T8" fmla="*/ 9 w 9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9" y="4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9" y="17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62" name="Freeform 1072"/>
                  <p:cNvSpPr>
                    <a:spLocks/>
                  </p:cNvSpPr>
                  <p:nvPr/>
                </p:nvSpPr>
                <p:spPr bwMode="auto">
                  <a:xfrm>
                    <a:off x="2927" y="2620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63" name="Freeform 1073"/>
                  <p:cNvSpPr>
                    <a:spLocks/>
                  </p:cNvSpPr>
                  <p:nvPr/>
                </p:nvSpPr>
                <p:spPr bwMode="auto">
                  <a:xfrm>
                    <a:off x="2937" y="2624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64" name="Freeform 1074"/>
                  <p:cNvSpPr>
                    <a:spLocks/>
                  </p:cNvSpPr>
                  <p:nvPr/>
                </p:nvSpPr>
                <p:spPr bwMode="auto">
                  <a:xfrm>
                    <a:off x="2927" y="2624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65" name="Freeform 1075"/>
                  <p:cNvSpPr>
                    <a:spLocks/>
                  </p:cNvSpPr>
                  <p:nvPr/>
                </p:nvSpPr>
                <p:spPr bwMode="auto">
                  <a:xfrm>
                    <a:off x="2907" y="2600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66" name="Freeform 1076"/>
                  <p:cNvSpPr>
                    <a:spLocks/>
                  </p:cNvSpPr>
                  <p:nvPr/>
                </p:nvSpPr>
                <p:spPr bwMode="auto">
                  <a:xfrm>
                    <a:off x="2917" y="2604"/>
                    <a:ext cx="10" cy="20"/>
                  </a:xfrm>
                  <a:custGeom>
                    <a:avLst/>
                    <a:gdLst>
                      <a:gd name="T0" fmla="*/ 0 w 10"/>
                      <a:gd name="T1" fmla="*/ 6 h 20"/>
                      <a:gd name="T2" fmla="*/ 10 w 10"/>
                      <a:gd name="T3" fmla="*/ 0 h 20"/>
                      <a:gd name="T4" fmla="*/ 10 w 10"/>
                      <a:gd name="T5" fmla="*/ 14 h 20"/>
                      <a:gd name="T6" fmla="*/ 0 w 10"/>
                      <a:gd name="T7" fmla="*/ 20 h 20"/>
                      <a:gd name="T8" fmla="*/ 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67" name="Freeform 1077"/>
                  <p:cNvSpPr>
                    <a:spLocks/>
                  </p:cNvSpPr>
                  <p:nvPr/>
                </p:nvSpPr>
                <p:spPr bwMode="auto">
                  <a:xfrm>
                    <a:off x="2907" y="2604"/>
                    <a:ext cx="10" cy="20"/>
                  </a:xfrm>
                  <a:custGeom>
                    <a:avLst/>
                    <a:gdLst>
                      <a:gd name="T0" fmla="*/ 10 w 10"/>
                      <a:gd name="T1" fmla="*/ 6 h 20"/>
                      <a:gd name="T2" fmla="*/ 0 w 10"/>
                      <a:gd name="T3" fmla="*/ 0 h 20"/>
                      <a:gd name="T4" fmla="*/ 0 w 10"/>
                      <a:gd name="T5" fmla="*/ 14 h 20"/>
                      <a:gd name="T6" fmla="*/ 10 w 10"/>
                      <a:gd name="T7" fmla="*/ 20 h 20"/>
                      <a:gd name="T8" fmla="*/ 1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20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68" name="Freeform 1078"/>
                  <p:cNvSpPr>
                    <a:spLocks/>
                  </p:cNvSpPr>
                  <p:nvPr/>
                </p:nvSpPr>
                <p:spPr bwMode="auto">
                  <a:xfrm>
                    <a:off x="2913" y="2642"/>
                    <a:ext cx="22" cy="11"/>
                  </a:xfrm>
                  <a:custGeom>
                    <a:avLst/>
                    <a:gdLst>
                      <a:gd name="T0" fmla="*/ 22 w 22"/>
                      <a:gd name="T1" fmla="*/ 6 h 11"/>
                      <a:gd name="T2" fmla="*/ 10 w 22"/>
                      <a:gd name="T3" fmla="*/ 11 h 11"/>
                      <a:gd name="T4" fmla="*/ 0 w 22"/>
                      <a:gd name="T5" fmla="*/ 6 h 11"/>
                      <a:gd name="T6" fmla="*/ 10 w 22"/>
                      <a:gd name="T7" fmla="*/ 0 h 11"/>
                      <a:gd name="T8" fmla="*/ 22 w 22"/>
                      <a:gd name="T9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1">
                        <a:moveTo>
                          <a:pt x="22" y="6"/>
                        </a:moveTo>
                        <a:lnTo>
                          <a:pt x="10" y="11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2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69" name="Freeform 1079"/>
                  <p:cNvSpPr>
                    <a:spLocks/>
                  </p:cNvSpPr>
                  <p:nvPr/>
                </p:nvSpPr>
                <p:spPr bwMode="auto">
                  <a:xfrm>
                    <a:off x="2923" y="2648"/>
                    <a:ext cx="12" cy="17"/>
                  </a:xfrm>
                  <a:custGeom>
                    <a:avLst/>
                    <a:gdLst>
                      <a:gd name="T0" fmla="*/ 0 w 12"/>
                      <a:gd name="T1" fmla="*/ 5 h 17"/>
                      <a:gd name="T2" fmla="*/ 12 w 12"/>
                      <a:gd name="T3" fmla="*/ 0 h 17"/>
                      <a:gd name="T4" fmla="*/ 12 w 12"/>
                      <a:gd name="T5" fmla="*/ 13 h 17"/>
                      <a:gd name="T6" fmla="*/ 0 w 12"/>
                      <a:gd name="T7" fmla="*/ 17 h 17"/>
                      <a:gd name="T8" fmla="*/ 0 w 12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7">
                        <a:moveTo>
                          <a:pt x="0" y="5"/>
                        </a:moveTo>
                        <a:lnTo>
                          <a:pt x="12" y="0"/>
                        </a:lnTo>
                        <a:lnTo>
                          <a:pt x="12" y="13"/>
                        </a:lnTo>
                        <a:lnTo>
                          <a:pt x="0" y="17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70" name="Freeform 1080"/>
                  <p:cNvSpPr>
                    <a:spLocks/>
                  </p:cNvSpPr>
                  <p:nvPr/>
                </p:nvSpPr>
                <p:spPr bwMode="auto">
                  <a:xfrm>
                    <a:off x="2913" y="2648"/>
                    <a:ext cx="10" cy="17"/>
                  </a:xfrm>
                  <a:custGeom>
                    <a:avLst/>
                    <a:gdLst>
                      <a:gd name="T0" fmla="*/ 10 w 10"/>
                      <a:gd name="T1" fmla="*/ 5 h 17"/>
                      <a:gd name="T2" fmla="*/ 0 w 10"/>
                      <a:gd name="T3" fmla="*/ 0 h 17"/>
                      <a:gd name="T4" fmla="*/ 0 w 10"/>
                      <a:gd name="T5" fmla="*/ 13 h 17"/>
                      <a:gd name="T6" fmla="*/ 10 w 10"/>
                      <a:gd name="T7" fmla="*/ 17 h 17"/>
                      <a:gd name="T8" fmla="*/ 1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5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0" y="17"/>
                        </a:lnTo>
                        <a:lnTo>
                          <a:pt x="10" y="5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71" name="Freeform 1081"/>
                  <p:cNvSpPr>
                    <a:spLocks/>
                  </p:cNvSpPr>
                  <p:nvPr/>
                </p:nvSpPr>
                <p:spPr bwMode="auto">
                  <a:xfrm>
                    <a:off x="2941" y="2644"/>
                    <a:ext cx="21" cy="11"/>
                  </a:xfrm>
                  <a:custGeom>
                    <a:avLst/>
                    <a:gdLst>
                      <a:gd name="T0" fmla="*/ 21 w 21"/>
                      <a:gd name="T1" fmla="*/ 6 h 11"/>
                      <a:gd name="T2" fmla="*/ 12 w 21"/>
                      <a:gd name="T3" fmla="*/ 11 h 11"/>
                      <a:gd name="T4" fmla="*/ 0 w 21"/>
                      <a:gd name="T5" fmla="*/ 6 h 11"/>
                      <a:gd name="T6" fmla="*/ 12 w 21"/>
                      <a:gd name="T7" fmla="*/ 0 h 11"/>
                      <a:gd name="T8" fmla="*/ 21 w 21"/>
                      <a:gd name="T9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1">
                        <a:moveTo>
                          <a:pt x="21" y="6"/>
                        </a:moveTo>
                        <a:lnTo>
                          <a:pt x="12" y="11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72" name="Freeform 1082"/>
                  <p:cNvSpPr>
                    <a:spLocks/>
                  </p:cNvSpPr>
                  <p:nvPr/>
                </p:nvSpPr>
                <p:spPr bwMode="auto">
                  <a:xfrm>
                    <a:off x="2953" y="2650"/>
                    <a:ext cx="9" cy="17"/>
                  </a:xfrm>
                  <a:custGeom>
                    <a:avLst/>
                    <a:gdLst>
                      <a:gd name="T0" fmla="*/ 0 w 9"/>
                      <a:gd name="T1" fmla="*/ 5 h 17"/>
                      <a:gd name="T2" fmla="*/ 9 w 9"/>
                      <a:gd name="T3" fmla="*/ 0 h 17"/>
                      <a:gd name="T4" fmla="*/ 9 w 9"/>
                      <a:gd name="T5" fmla="*/ 13 h 17"/>
                      <a:gd name="T6" fmla="*/ 0 w 9"/>
                      <a:gd name="T7" fmla="*/ 17 h 17"/>
                      <a:gd name="T8" fmla="*/ 0 w 9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0" y="5"/>
                        </a:moveTo>
                        <a:lnTo>
                          <a:pt x="9" y="0"/>
                        </a:lnTo>
                        <a:lnTo>
                          <a:pt x="9" y="13"/>
                        </a:lnTo>
                        <a:lnTo>
                          <a:pt x="0" y="17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73" name="Freeform 1083"/>
                  <p:cNvSpPr>
                    <a:spLocks/>
                  </p:cNvSpPr>
                  <p:nvPr/>
                </p:nvSpPr>
                <p:spPr bwMode="auto">
                  <a:xfrm>
                    <a:off x="2941" y="2650"/>
                    <a:ext cx="12" cy="17"/>
                  </a:xfrm>
                  <a:custGeom>
                    <a:avLst/>
                    <a:gdLst>
                      <a:gd name="T0" fmla="*/ 12 w 12"/>
                      <a:gd name="T1" fmla="*/ 5 h 17"/>
                      <a:gd name="T2" fmla="*/ 0 w 12"/>
                      <a:gd name="T3" fmla="*/ 0 h 17"/>
                      <a:gd name="T4" fmla="*/ 0 w 12"/>
                      <a:gd name="T5" fmla="*/ 13 h 17"/>
                      <a:gd name="T6" fmla="*/ 12 w 12"/>
                      <a:gd name="T7" fmla="*/ 17 h 17"/>
                      <a:gd name="T8" fmla="*/ 12 w 12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7">
                        <a:moveTo>
                          <a:pt x="12" y="5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2" y="17"/>
                        </a:lnTo>
                        <a:lnTo>
                          <a:pt x="12" y="5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74" name="Freeform 1084"/>
                  <p:cNvSpPr>
                    <a:spLocks/>
                  </p:cNvSpPr>
                  <p:nvPr/>
                </p:nvSpPr>
                <p:spPr bwMode="auto">
                  <a:xfrm>
                    <a:off x="2892" y="2652"/>
                    <a:ext cx="19" cy="9"/>
                  </a:xfrm>
                  <a:custGeom>
                    <a:avLst/>
                    <a:gdLst>
                      <a:gd name="T0" fmla="*/ 19 w 19"/>
                      <a:gd name="T1" fmla="*/ 5 h 9"/>
                      <a:gd name="T2" fmla="*/ 10 w 19"/>
                      <a:gd name="T3" fmla="*/ 9 h 9"/>
                      <a:gd name="T4" fmla="*/ 0 w 19"/>
                      <a:gd name="T5" fmla="*/ 5 h 9"/>
                      <a:gd name="T6" fmla="*/ 10 w 19"/>
                      <a:gd name="T7" fmla="*/ 0 h 9"/>
                      <a:gd name="T8" fmla="*/ 19 w 19"/>
                      <a:gd name="T9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9">
                        <a:moveTo>
                          <a:pt x="19" y="5"/>
                        </a:moveTo>
                        <a:lnTo>
                          <a:pt x="10" y="9"/>
                        </a:lnTo>
                        <a:lnTo>
                          <a:pt x="0" y="5"/>
                        </a:lnTo>
                        <a:lnTo>
                          <a:pt x="10" y="0"/>
                        </a:lnTo>
                        <a:lnTo>
                          <a:pt x="19" y="5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75" name="Freeform 1085"/>
                  <p:cNvSpPr>
                    <a:spLocks/>
                  </p:cNvSpPr>
                  <p:nvPr/>
                </p:nvSpPr>
                <p:spPr bwMode="auto">
                  <a:xfrm>
                    <a:off x="2902" y="2657"/>
                    <a:ext cx="9" cy="18"/>
                  </a:xfrm>
                  <a:custGeom>
                    <a:avLst/>
                    <a:gdLst>
                      <a:gd name="T0" fmla="*/ 0 w 9"/>
                      <a:gd name="T1" fmla="*/ 4 h 18"/>
                      <a:gd name="T2" fmla="*/ 9 w 9"/>
                      <a:gd name="T3" fmla="*/ 0 h 18"/>
                      <a:gd name="T4" fmla="*/ 9 w 9"/>
                      <a:gd name="T5" fmla="*/ 12 h 18"/>
                      <a:gd name="T6" fmla="*/ 0 w 9"/>
                      <a:gd name="T7" fmla="*/ 18 h 18"/>
                      <a:gd name="T8" fmla="*/ 0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76" name="Freeform 1086"/>
                  <p:cNvSpPr>
                    <a:spLocks/>
                  </p:cNvSpPr>
                  <p:nvPr/>
                </p:nvSpPr>
                <p:spPr bwMode="auto">
                  <a:xfrm>
                    <a:off x="2892" y="2657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77" name="Freeform 1087"/>
                  <p:cNvSpPr>
                    <a:spLocks/>
                  </p:cNvSpPr>
                  <p:nvPr/>
                </p:nvSpPr>
                <p:spPr bwMode="auto">
                  <a:xfrm>
                    <a:off x="2862" y="2659"/>
                    <a:ext cx="22" cy="10"/>
                  </a:xfrm>
                  <a:custGeom>
                    <a:avLst/>
                    <a:gdLst>
                      <a:gd name="T0" fmla="*/ 22 w 22"/>
                      <a:gd name="T1" fmla="*/ 4 h 10"/>
                      <a:gd name="T2" fmla="*/ 12 w 22"/>
                      <a:gd name="T3" fmla="*/ 10 h 10"/>
                      <a:gd name="T4" fmla="*/ 0 w 22"/>
                      <a:gd name="T5" fmla="*/ 4 h 10"/>
                      <a:gd name="T6" fmla="*/ 12 w 22"/>
                      <a:gd name="T7" fmla="*/ 0 h 10"/>
                      <a:gd name="T8" fmla="*/ 22 w 22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4"/>
                        </a:moveTo>
                        <a:lnTo>
                          <a:pt x="12" y="10"/>
                        </a:lnTo>
                        <a:lnTo>
                          <a:pt x="0" y="4"/>
                        </a:lnTo>
                        <a:lnTo>
                          <a:pt x="12" y="0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78" name="Freeform 1088"/>
                  <p:cNvSpPr>
                    <a:spLocks/>
                  </p:cNvSpPr>
                  <p:nvPr/>
                </p:nvSpPr>
                <p:spPr bwMode="auto">
                  <a:xfrm>
                    <a:off x="2874" y="2663"/>
                    <a:ext cx="10" cy="20"/>
                  </a:xfrm>
                  <a:custGeom>
                    <a:avLst/>
                    <a:gdLst>
                      <a:gd name="T0" fmla="*/ 0 w 10"/>
                      <a:gd name="T1" fmla="*/ 6 h 20"/>
                      <a:gd name="T2" fmla="*/ 10 w 10"/>
                      <a:gd name="T3" fmla="*/ 0 h 20"/>
                      <a:gd name="T4" fmla="*/ 10 w 10"/>
                      <a:gd name="T5" fmla="*/ 14 h 20"/>
                      <a:gd name="T6" fmla="*/ 0 w 10"/>
                      <a:gd name="T7" fmla="*/ 20 h 20"/>
                      <a:gd name="T8" fmla="*/ 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79" name="Freeform 1089"/>
                  <p:cNvSpPr>
                    <a:spLocks/>
                  </p:cNvSpPr>
                  <p:nvPr/>
                </p:nvSpPr>
                <p:spPr bwMode="auto">
                  <a:xfrm>
                    <a:off x="2862" y="2663"/>
                    <a:ext cx="12" cy="20"/>
                  </a:xfrm>
                  <a:custGeom>
                    <a:avLst/>
                    <a:gdLst>
                      <a:gd name="T0" fmla="*/ 12 w 12"/>
                      <a:gd name="T1" fmla="*/ 6 h 20"/>
                      <a:gd name="T2" fmla="*/ 0 w 12"/>
                      <a:gd name="T3" fmla="*/ 0 h 20"/>
                      <a:gd name="T4" fmla="*/ 0 w 12"/>
                      <a:gd name="T5" fmla="*/ 14 h 20"/>
                      <a:gd name="T6" fmla="*/ 12 w 12"/>
                      <a:gd name="T7" fmla="*/ 20 h 20"/>
                      <a:gd name="T8" fmla="*/ 12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2" y="20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80" name="Freeform 1090"/>
                  <p:cNvSpPr>
                    <a:spLocks/>
                  </p:cNvSpPr>
                  <p:nvPr/>
                </p:nvSpPr>
                <p:spPr bwMode="auto">
                  <a:xfrm>
                    <a:off x="2894" y="2622"/>
                    <a:ext cx="21" cy="10"/>
                  </a:xfrm>
                  <a:custGeom>
                    <a:avLst/>
                    <a:gdLst>
                      <a:gd name="T0" fmla="*/ 21 w 21"/>
                      <a:gd name="T1" fmla="*/ 6 h 10"/>
                      <a:gd name="T2" fmla="*/ 12 w 21"/>
                      <a:gd name="T3" fmla="*/ 10 h 10"/>
                      <a:gd name="T4" fmla="*/ 0 w 21"/>
                      <a:gd name="T5" fmla="*/ 6 h 10"/>
                      <a:gd name="T6" fmla="*/ 12 w 21"/>
                      <a:gd name="T7" fmla="*/ 0 h 10"/>
                      <a:gd name="T8" fmla="*/ 21 w 21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0">
                        <a:moveTo>
                          <a:pt x="21" y="6"/>
                        </a:moveTo>
                        <a:lnTo>
                          <a:pt x="12" y="10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81" name="Freeform 1091"/>
                  <p:cNvSpPr>
                    <a:spLocks/>
                  </p:cNvSpPr>
                  <p:nvPr/>
                </p:nvSpPr>
                <p:spPr bwMode="auto">
                  <a:xfrm>
                    <a:off x="2906" y="2628"/>
                    <a:ext cx="9" cy="18"/>
                  </a:xfrm>
                  <a:custGeom>
                    <a:avLst/>
                    <a:gdLst>
                      <a:gd name="T0" fmla="*/ 0 w 9"/>
                      <a:gd name="T1" fmla="*/ 4 h 18"/>
                      <a:gd name="T2" fmla="*/ 9 w 9"/>
                      <a:gd name="T3" fmla="*/ 0 h 18"/>
                      <a:gd name="T4" fmla="*/ 9 w 9"/>
                      <a:gd name="T5" fmla="*/ 12 h 18"/>
                      <a:gd name="T6" fmla="*/ 0 w 9"/>
                      <a:gd name="T7" fmla="*/ 18 h 18"/>
                      <a:gd name="T8" fmla="*/ 0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82" name="Freeform 1092"/>
                  <p:cNvSpPr>
                    <a:spLocks/>
                  </p:cNvSpPr>
                  <p:nvPr/>
                </p:nvSpPr>
                <p:spPr bwMode="auto">
                  <a:xfrm>
                    <a:off x="2894" y="2628"/>
                    <a:ext cx="12" cy="18"/>
                  </a:xfrm>
                  <a:custGeom>
                    <a:avLst/>
                    <a:gdLst>
                      <a:gd name="T0" fmla="*/ 12 w 12"/>
                      <a:gd name="T1" fmla="*/ 4 h 18"/>
                      <a:gd name="T2" fmla="*/ 0 w 12"/>
                      <a:gd name="T3" fmla="*/ 0 h 18"/>
                      <a:gd name="T4" fmla="*/ 0 w 12"/>
                      <a:gd name="T5" fmla="*/ 12 h 18"/>
                      <a:gd name="T6" fmla="*/ 12 w 12"/>
                      <a:gd name="T7" fmla="*/ 18 h 18"/>
                      <a:gd name="T8" fmla="*/ 12 w 12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8">
                        <a:moveTo>
                          <a:pt x="12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2" y="18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83" name="Freeform 1093"/>
                  <p:cNvSpPr>
                    <a:spLocks/>
                  </p:cNvSpPr>
                  <p:nvPr/>
                </p:nvSpPr>
                <p:spPr bwMode="auto">
                  <a:xfrm>
                    <a:off x="2898" y="2610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9 w 19"/>
                      <a:gd name="T3" fmla="*/ 10 h 10"/>
                      <a:gd name="T4" fmla="*/ 0 w 19"/>
                      <a:gd name="T5" fmla="*/ 4 h 10"/>
                      <a:gd name="T6" fmla="*/ 9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9" y="10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84" name="Freeform 1094"/>
                  <p:cNvSpPr>
                    <a:spLocks/>
                  </p:cNvSpPr>
                  <p:nvPr/>
                </p:nvSpPr>
                <p:spPr bwMode="auto">
                  <a:xfrm>
                    <a:off x="2907" y="2614"/>
                    <a:ext cx="10" cy="20"/>
                  </a:xfrm>
                  <a:custGeom>
                    <a:avLst/>
                    <a:gdLst>
                      <a:gd name="T0" fmla="*/ 0 w 10"/>
                      <a:gd name="T1" fmla="*/ 6 h 20"/>
                      <a:gd name="T2" fmla="*/ 10 w 10"/>
                      <a:gd name="T3" fmla="*/ 0 h 20"/>
                      <a:gd name="T4" fmla="*/ 10 w 10"/>
                      <a:gd name="T5" fmla="*/ 14 h 20"/>
                      <a:gd name="T6" fmla="*/ 0 w 10"/>
                      <a:gd name="T7" fmla="*/ 20 h 20"/>
                      <a:gd name="T8" fmla="*/ 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85" name="Freeform 1095"/>
                  <p:cNvSpPr>
                    <a:spLocks/>
                  </p:cNvSpPr>
                  <p:nvPr/>
                </p:nvSpPr>
                <p:spPr bwMode="auto">
                  <a:xfrm>
                    <a:off x="2898" y="2614"/>
                    <a:ext cx="9" cy="20"/>
                  </a:xfrm>
                  <a:custGeom>
                    <a:avLst/>
                    <a:gdLst>
                      <a:gd name="T0" fmla="*/ 9 w 9"/>
                      <a:gd name="T1" fmla="*/ 6 h 20"/>
                      <a:gd name="T2" fmla="*/ 0 w 9"/>
                      <a:gd name="T3" fmla="*/ 0 h 20"/>
                      <a:gd name="T4" fmla="*/ 0 w 9"/>
                      <a:gd name="T5" fmla="*/ 14 h 20"/>
                      <a:gd name="T6" fmla="*/ 9 w 9"/>
                      <a:gd name="T7" fmla="*/ 20 h 20"/>
                      <a:gd name="T8" fmla="*/ 9 w 9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20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9" y="20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86" name="Freeform 1096"/>
                  <p:cNvSpPr>
                    <a:spLocks/>
                  </p:cNvSpPr>
                  <p:nvPr/>
                </p:nvSpPr>
                <p:spPr bwMode="auto">
                  <a:xfrm>
                    <a:off x="2907" y="2622"/>
                    <a:ext cx="22" cy="10"/>
                  </a:xfrm>
                  <a:custGeom>
                    <a:avLst/>
                    <a:gdLst>
                      <a:gd name="T0" fmla="*/ 22 w 22"/>
                      <a:gd name="T1" fmla="*/ 6 h 10"/>
                      <a:gd name="T2" fmla="*/ 12 w 22"/>
                      <a:gd name="T3" fmla="*/ 10 h 10"/>
                      <a:gd name="T4" fmla="*/ 0 w 22"/>
                      <a:gd name="T5" fmla="*/ 6 h 10"/>
                      <a:gd name="T6" fmla="*/ 12 w 22"/>
                      <a:gd name="T7" fmla="*/ 0 h 10"/>
                      <a:gd name="T8" fmla="*/ 22 w 22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6"/>
                        </a:moveTo>
                        <a:lnTo>
                          <a:pt x="12" y="10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2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87" name="Freeform 1097"/>
                  <p:cNvSpPr>
                    <a:spLocks/>
                  </p:cNvSpPr>
                  <p:nvPr/>
                </p:nvSpPr>
                <p:spPr bwMode="auto">
                  <a:xfrm>
                    <a:off x="2919" y="2628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88" name="Freeform 1098"/>
                  <p:cNvSpPr>
                    <a:spLocks/>
                  </p:cNvSpPr>
                  <p:nvPr/>
                </p:nvSpPr>
                <p:spPr bwMode="auto">
                  <a:xfrm>
                    <a:off x="2907" y="2628"/>
                    <a:ext cx="12" cy="18"/>
                  </a:xfrm>
                  <a:custGeom>
                    <a:avLst/>
                    <a:gdLst>
                      <a:gd name="T0" fmla="*/ 12 w 12"/>
                      <a:gd name="T1" fmla="*/ 4 h 18"/>
                      <a:gd name="T2" fmla="*/ 0 w 12"/>
                      <a:gd name="T3" fmla="*/ 0 h 18"/>
                      <a:gd name="T4" fmla="*/ 0 w 12"/>
                      <a:gd name="T5" fmla="*/ 12 h 18"/>
                      <a:gd name="T6" fmla="*/ 12 w 12"/>
                      <a:gd name="T7" fmla="*/ 18 h 18"/>
                      <a:gd name="T8" fmla="*/ 12 w 12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8">
                        <a:moveTo>
                          <a:pt x="12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2" y="18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89" name="Freeform 1099"/>
                  <p:cNvSpPr>
                    <a:spLocks/>
                  </p:cNvSpPr>
                  <p:nvPr/>
                </p:nvSpPr>
                <p:spPr bwMode="auto">
                  <a:xfrm>
                    <a:off x="2947" y="2628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10 w 19"/>
                      <a:gd name="T3" fmla="*/ 10 h 10"/>
                      <a:gd name="T4" fmla="*/ 0 w 19"/>
                      <a:gd name="T5" fmla="*/ 4 h 10"/>
                      <a:gd name="T6" fmla="*/ 10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90" name="Freeform 1100"/>
                  <p:cNvSpPr>
                    <a:spLocks/>
                  </p:cNvSpPr>
                  <p:nvPr/>
                </p:nvSpPr>
                <p:spPr bwMode="auto">
                  <a:xfrm>
                    <a:off x="2957" y="2632"/>
                    <a:ext cx="9" cy="18"/>
                  </a:xfrm>
                  <a:custGeom>
                    <a:avLst/>
                    <a:gdLst>
                      <a:gd name="T0" fmla="*/ 0 w 9"/>
                      <a:gd name="T1" fmla="*/ 6 h 18"/>
                      <a:gd name="T2" fmla="*/ 9 w 9"/>
                      <a:gd name="T3" fmla="*/ 0 h 18"/>
                      <a:gd name="T4" fmla="*/ 9 w 9"/>
                      <a:gd name="T5" fmla="*/ 14 h 18"/>
                      <a:gd name="T6" fmla="*/ 0 w 9"/>
                      <a:gd name="T7" fmla="*/ 18 h 18"/>
                      <a:gd name="T8" fmla="*/ 0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91" name="Freeform 1101"/>
                  <p:cNvSpPr>
                    <a:spLocks/>
                  </p:cNvSpPr>
                  <p:nvPr/>
                </p:nvSpPr>
                <p:spPr bwMode="auto">
                  <a:xfrm>
                    <a:off x="2947" y="2632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92" name="Freeform 1102"/>
                  <p:cNvSpPr>
                    <a:spLocks/>
                  </p:cNvSpPr>
                  <p:nvPr/>
                </p:nvSpPr>
                <p:spPr bwMode="auto">
                  <a:xfrm>
                    <a:off x="2904" y="2653"/>
                    <a:ext cx="21" cy="10"/>
                  </a:xfrm>
                  <a:custGeom>
                    <a:avLst/>
                    <a:gdLst>
                      <a:gd name="T0" fmla="*/ 21 w 21"/>
                      <a:gd name="T1" fmla="*/ 6 h 10"/>
                      <a:gd name="T2" fmla="*/ 11 w 21"/>
                      <a:gd name="T3" fmla="*/ 10 h 10"/>
                      <a:gd name="T4" fmla="*/ 0 w 21"/>
                      <a:gd name="T5" fmla="*/ 6 h 10"/>
                      <a:gd name="T6" fmla="*/ 11 w 21"/>
                      <a:gd name="T7" fmla="*/ 0 h 10"/>
                      <a:gd name="T8" fmla="*/ 21 w 21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0">
                        <a:moveTo>
                          <a:pt x="21" y="6"/>
                        </a:moveTo>
                        <a:lnTo>
                          <a:pt x="11" y="10"/>
                        </a:lnTo>
                        <a:lnTo>
                          <a:pt x="0" y="6"/>
                        </a:lnTo>
                        <a:lnTo>
                          <a:pt x="11" y="0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93" name="Freeform 1103"/>
                  <p:cNvSpPr>
                    <a:spLocks/>
                  </p:cNvSpPr>
                  <p:nvPr/>
                </p:nvSpPr>
                <p:spPr bwMode="auto">
                  <a:xfrm>
                    <a:off x="2915" y="2659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94" name="Freeform 1104"/>
                  <p:cNvSpPr>
                    <a:spLocks/>
                  </p:cNvSpPr>
                  <p:nvPr/>
                </p:nvSpPr>
                <p:spPr bwMode="auto">
                  <a:xfrm>
                    <a:off x="2904" y="2659"/>
                    <a:ext cx="11" cy="18"/>
                  </a:xfrm>
                  <a:custGeom>
                    <a:avLst/>
                    <a:gdLst>
                      <a:gd name="T0" fmla="*/ 11 w 11"/>
                      <a:gd name="T1" fmla="*/ 4 h 18"/>
                      <a:gd name="T2" fmla="*/ 0 w 11"/>
                      <a:gd name="T3" fmla="*/ 0 h 18"/>
                      <a:gd name="T4" fmla="*/ 0 w 11"/>
                      <a:gd name="T5" fmla="*/ 12 h 18"/>
                      <a:gd name="T6" fmla="*/ 11 w 11"/>
                      <a:gd name="T7" fmla="*/ 18 h 18"/>
                      <a:gd name="T8" fmla="*/ 11 w 11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8">
                        <a:moveTo>
                          <a:pt x="11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1" y="18"/>
                        </a:lnTo>
                        <a:lnTo>
                          <a:pt x="11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95" name="Freeform 1105"/>
                  <p:cNvSpPr>
                    <a:spLocks/>
                  </p:cNvSpPr>
                  <p:nvPr/>
                </p:nvSpPr>
                <p:spPr bwMode="auto">
                  <a:xfrm>
                    <a:off x="2937" y="2606"/>
                    <a:ext cx="21" cy="12"/>
                  </a:xfrm>
                  <a:custGeom>
                    <a:avLst/>
                    <a:gdLst>
                      <a:gd name="T0" fmla="*/ 21 w 21"/>
                      <a:gd name="T1" fmla="*/ 6 h 12"/>
                      <a:gd name="T2" fmla="*/ 10 w 21"/>
                      <a:gd name="T3" fmla="*/ 12 h 12"/>
                      <a:gd name="T4" fmla="*/ 0 w 21"/>
                      <a:gd name="T5" fmla="*/ 6 h 12"/>
                      <a:gd name="T6" fmla="*/ 10 w 21"/>
                      <a:gd name="T7" fmla="*/ 0 h 12"/>
                      <a:gd name="T8" fmla="*/ 21 w 21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2">
                        <a:moveTo>
                          <a:pt x="21" y="6"/>
                        </a:moveTo>
                        <a:lnTo>
                          <a:pt x="10" y="12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96" name="Freeform 1106"/>
                  <p:cNvSpPr>
                    <a:spLocks/>
                  </p:cNvSpPr>
                  <p:nvPr/>
                </p:nvSpPr>
                <p:spPr bwMode="auto">
                  <a:xfrm>
                    <a:off x="2947" y="2612"/>
                    <a:ext cx="11" cy="18"/>
                  </a:xfrm>
                  <a:custGeom>
                    <a:avLst/>
                    <a:gdLst>
                      <a:gd name="T0" fmla="*/ 0 w 11"/>
                      <a:gd name="T1" fmla="*/ 6 h 18"/>
                      <a:gd name="T2" fmla="*/ 11 w 11"/>
                      <a:gd name="T3" fmla="*/ 0 h 18"/>
                      <a:gd name="T4" fmla="*/ 11 w 11"/>
                      <a:gd name="T5" fmla="*/ 14 h 18"/>
                      <a:gd name="T6" fmla="*/ 0 w 11"/>
                      <a:gd name="T7" fmla="*/ 18 h 18"/>
                      <a:gd name="T8" fmla="*/ 0 w 11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18">
                        <a:moveTo>
                          <a:pt x="0" y="6"/>
                        </a:moveTo>
                        <a:lnTo>
                          <a:pt x="11" y="0"/>
                        </a:lnTo>
                        <a:lnTo>
                          <a:pt x="11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97" name="Freeform 1107"/>
                  <p:cNvSpPr>
                    <a:spLocks/>
                  </p:cNvSpPr>
                  <p:nvPr/>
                </p:nvSpPr>
                <p:spPr bwMode="auto">
                  <a:xfrm>
                    <a:off x="2937" y="2612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98" name="Freeform 1108"/>
                  <p:cNvSpPr>
                    <a:spLocks/>
                  </p:cNvSpPr>
                  <p:nvPr/>
                </p:nvSpPr>
                <p:spPr bwMode="auto">
                  <a:xfrm>
                    <a:off x="2919" y="2606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99" name="Freeform 1109"/>
                  <p:cNvSpPr>
                    <a:spLocks/>
                  </p:cNvSpPr>
                  <p:nvPr/>
                </p:nvSpPr>
                <p:spPr bwMode="auto">
                  <a:xfrm>
                    <a:off x="2929" y="2612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00" name="Freeform 1110"/>
                  <p:cNvSpPr>
                    <a:spLocks/>
                  </p:cNvSpPr>
                  <p:nvPr/>
                </p:nvSpPr>
                <p:spPr bwMode="auto">
                  <a:xfrm>
                    <a:off x="2919" y="2612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01" name="Freeform 1111"/>
                  <p:cNvSpPr>
                    <a:spLocks/>
                  </p:cNvSpPr>
                  <p:nvPr/>
                </p:nvSpPr>
                <p:spPr bwMode="auto">
                  <a:xfrm>
                    <a:off x="2898" y="2636"/>
                    <a:ext cx="19" cy="12"/>
                  </a:xfrm>
                  <a:custGeom>
                    <a:avLst/>
                    <a:gdLst>
                      <a:gd name="T0" fmla="*/ 19 w 19"/>
                      <a:gd name="T1" fmla="*/ 6 h 12"/>
                      <a:gd name="T2" fmla="*/ 9 w 19"/>
                      <a:gd name="T3" fmla="*/ 12 h 12"/>
                      <a:gd name="T4" fmla="*/ 0 w 19"/>
                      <a:gd name="T5" fmla="*/ 6 h 12"/>
                      <a:gd name="T6" fmla="*/ 9 w 19"/>
                      <a:gd name="T7" fmla="*/ 0 h 12"/>
                      <a:gd name="T8" fmla="*/ 19 w 19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2">
                        <a:moveTo>
                          <a:pt x="19" y="6"/>
                        </a:moveTo>
                        <a:lnTo>
                          <a:pt x="9" y="12"/>
                        </a:lnTo>
                        <a:lnTo>
                          <a:pt x="0" y="6"/>
                        </a:lnTo>
                        <a:lnTo>
                          <a:pt x="9" y="0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02" name="Freeform 1112"/>
                  <p:cNvSpPr>
                    <a:spLocks/>
                  </p:cNvSpPr>
                  <p:nvPr/>
                </p:nvSpPr>
                <p:spPr bwMode="auto">
                  <a:xfrm>
                    <a:off x="2907" y="2642"/>
                    <a:ext cx="10" cy="17"/>
                  </a:xfrm>
                  <a:custGeom>
                    <a:avLst/>
                    <a:gdLst>
                      <a:gd name="T0" fmla="*/ 0 w 10"/>
                      <a:gd name="T1" fmla="*/ 6 h 17"/>
                      <a:gd name="T2" fmla="*/ 10 w 10"/>
                      <a:gd name="T3" fmla="*/ 0 h 17"/>
                      <a:gd name="T4" fmla="*/ 10 w 10"/>
                      <a:gd name="T5" fmla="*/ 13 h 17"/>
                      <a:gd name="T6" fmla="*/ 0 w 10"/>
                      <a:gd name="T7" fmla="*/ 17 h 17"/>
                      <a:gd name="T8" fmla="*/ 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3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03" name="Freeform 1113"/>
                  <p:cNvSpPr>
                    <a:spLocks/>
                  </p:cNvSpPr>
                  <p:nvPr/>
                </p:nvSpPr>
                <p:spPr bwMode="auto">
                  <a:xfrm>
                    <a:off x="2898" y="2642"/>
                    <a:ext cx="9" cy="17"/>
                  </a:xfrm>
                  <a:custGeom>
                    <a:avLst/>
                    <a:gdLst>
                      <a:gd name="T0" fmla="*/ 9 w 9"/>
                      <a:gd name="T1" fmla="*/ 6 h 17"/>
                      <a:gd name="T2" fmla="*/ 0 w 9"/>
                      <a:gd name="T3" fmla="*/ 0 h 17"/>
                      <a:gd name="T4" fmla="*/ 0 w 9"/>
                      <a:gd name="T5" fmla="*/ 13 h 17"/>
                      <a:gd name="T6" fmla="*/ 9 w 9"/>
                      <a:gd name="T7" fmla="*/ 17 h 17"/>
                      <a:gd name="T8" fmla="*/ 9 w 9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9" y="17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04" name="Freeform 1114"/>
                  <p:cNvSpPr>
                    <a:spLocks/>
                  </p:cNvSpPr>
                  <p:nvPr/>
                </p:nvSpPr>
                <p:spPr bwMode="auto">
                  <a:xfrm>
                    <a:off x="2864" y="2638"/>
                    <a:ext cx="22" cy="10"/>
                  </a:xfrm>
                  <a:custGeom>
                    <a:avLst/>
                    <a:gdLst>
                      <a:gd name="T0" fmla="*/ 22 w 22"/>
                      <a:gd name="T1" fmla="*/ 6 h 10"/>
                      <a:gd name="T2" fmla="*/ 10 w 22"/>
                      <a:gd name="T3" fmla="*/ 10 h 10"/>
                      <a:gd name="T4" fmla="*/ 0 w 22"/>
                      <a:gd name="T5" fmla="*/ 6 h 10"/>
                      <a:gd name="T6" fmla="*/ 10 w 22"/>
                      <a:gd name="T7" fmla="*/ 0 h 10"/>
                      <a:gd name="T8" fmla="*/ 22 w 22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2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05" name="Freeform 1115"/>
                  <p:cNvSpPr>
                    <a:spLocks/>
                  </p:cNvSpPr>
                  <p:nvPr/>
                </p:nvSpPr>
                <p:spPr bwMode="auto">
                  <a:xfrm>
                    <a:off x="2874" y="2644"/>
                    <a:ext cx="12" cy="17"/>
                  </a:xfrm>
                  <a:custGeom>
                    <a:avLst/>
                    <a:gdLst>
                      <a:gd name="T0" fmla="*/ 0 w 12"/>
                      <a:gd name="T1" fmla="*/ 4 h 17"/>
                      <a:gd name="T2" fmla="*/ 12 w 12"/>
                      <a:gd name="T3" fmla="*/ 0 h 17"/>
                      <a:gd name="T4" fmla="*/ 12 w 12"/>
                      <a:gd name="T5" fmla="*/ 11 h 17"/>
                      <a:gd name="T6" fmla="*/ 0 w 12"/>
                      <a:gd name="T7" fmla="*/ 17 h 17"/>
                      <a:gd name="T8" fmla="*/ 0 w 12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7">
                        <a:moveTo>
                          <a:pt x="0" y="4"/>
                        </a:moveTo>
                        <a:lnTo>
                          <a:pt x="12" y="0"/>
                        </a:lnTo>
                        <a:lnTo>
                          <a:pt x="12" y="11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06" name="Freeform 1116"/>
                  <p:cNvSpPr>
                    <a:spLocks/>
                  </p:cNvSpPr>
                  <p:nvPr/>
                </p:nvSpPr>
                <p:spPr bwMode="auto">
                  <a:xfrm>
                    <a:off x="2864" y="2644"/>
                    <a:ext cx="10" cy="17"/>
                  </a:xfrm>
                  <a:custGeom>
                    <a:avLst/>
                    <a:gdLst>
                      <a:gd name="T0" fmla="*/ 10 w 10"/>
                      <a:gd name="T1" fmla="*/ 4 h 17"/>
                      <a:gd name="T2" fmla="*/ 0 w 10"/>
                      <a:gd name="T3" fmla="*/ 0 h 17"/>
                      <a:gd name="T4" fmla="*/ 0 w 10"/>
                      <a:gd name="T5" fmla="*/ 11 h 17"/>
                      <a:gd name="T6" fmla="*/ 10 w 10"/>
                      <a:gd name="T7" fmla="*/ 17 h 17"/>
                      <a:gd name="T8" fmla="*/ 1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0" y="17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07" name="Freeform 1117"/>
                  <p:cNvSpPr>
                    <a:spLocks/>
                  </p:cNvSpPr>
                  <p:nvPr/>
                </p:nvSpPr>
                <p:spPr bwMode="auto">
                  <a:xfrm>
                    <a:off x="2880" y="2616"/>
                    <a:ext cx="22" cy="10"/>
                  </a:xfrm>
                  <a:custGeom>
                    <a:avLst/>
                    <a:gdLst>
                      <a:gd name="T0" fmla="*/ 22 w 22"/>
                      <a:gd name="T1" fmla="*/ 4 h 10"/>
                      <a:gd name="T2" fmla="*/ 12 w 22"/>
                      <a:gd name="T3" fmla="*/ 10 h 10"/>
                      <a:gd name="T4" fmla="*/ 0 w 22"/>
                      <a:gd name="T5" fmla="*/ 4 h 10"/>
                      <a:gd name="T6" fmla="*/ 12 w 22"/>
                      <a:gd name="T7" fmla="*/ 0 h 10"/>
                      <a:gd name="T8" fmla="*/ 22 w 22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4"/>
                        </a:moveTo>
                        <a:lnTo>
                          <a:pt x="12" y="10"/>
                        </a:lnTo>
                        <a:lnTo>
                          <a:pt x="0" y="4"/>
                        </a:lnTo>
                        <a:lnTo>
                          <a:pt x="12" y="0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08" name="Freeform 1118"/>
                  <p:cNvSpPr>
                    <a:spLocks/>
                  </p:cNvSpPr>
                  <p:nvPr/>
                </p:nvSpPr>
                <p:spPr bwMode="auto">
                  <a:xfrm>
                    <a:off x="2892" y="2620"/>
                    <a:ext cx="10" cy="20"/>
                  </a:xfrm>
                  <a:custGeom>
                    <a:avLst/>
                    <a:gdLst>
                      <a:gd name="T0" fmla="*/ 0 w 10"/>
                      <a:gd name="T1" fmla="*/ 6 h 20"/>
                      <a:gd name="T2" fmla="*/ 10 w 10"/>
                      <a:gd name="T3" fmla="*/ 0 h 20"/>
                      <a:gd name="T4" fmla="*/ 10 w 10"/>
                      <a:gd name="T5" fmla="*/ 14 h 20"/>
                      <a:gd name="T6" fmla="*/ 0 w 10"/>
                      <a:gd name="T7" fmla="*/ 20 h 20"/>
                      <a:gd name="T8" fmla="*/ 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09" name="Freeform 1119"/>
                  <p:cNvSpPr>
                    <a:spLocks/>
                  </p:cNvSpPr>
                  <p:nvPr/>
                </p:nvSpPr>
                <p:spPr bwMode="auto">
                  <a:xfrm>
                    <a:off x="2880" y="2620"/>
                    <a:ext cx="12" cy="20"/>
                  </a:xfrm>
                  <a:custGeom>
                    <a:avLst/>
                    <a:gdLst>
                      <a:gd name="T0" fmla="*/ 12 w 12"/>
                      <a:gd name="T1" fmla="*/ 6 h 20"/>
                      <a:gd name="T2" fmla="*/ 0 w 12"/>
                      <a:gd name="T3" fmla="*/ 0 h 20"/>
                      <a:gd name="T4" fmla="*/ 0 w 12"/>
                      <a:gd name="T5" fmla="*/ 14 h 20"/>
                      <a:gd name="T6" fmla="*/ 12 w 12"/>
                      <a:gd name="T7" fmla="*/ 20 h 20"/>
                      <a:gd name="T8" fmla="*/ 12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2" y="20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10" name="Freeform 1120"/>
                  <p:cNvSpPr>
                    <a:spLocks/>
                  </p:cNvSpPr>
                  <p:nvPr/>
                </p:nvSpPr>
                <p:spPr bwMode="auto">
                  <a:xfrm>
                    <a:off x="2856" y="2622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11" name="Freeform 1121"/>
                  <p:cNvSpPr>
                    <a:spLocks/>
                  </p:cNvSpPr>
                  <p:nvPr/>
                </p:nvSpPr>
                <p:spPr bwMode="auto">
                  <a:xfrm>
                    <a:off x="2866" y="2628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12" name="Freeform 1122"/>
                  <p:cNvSpPr>
                    <a:spLocks/>
                  </p:cNvSpPr>
                  <p:nvPr/>
                </p:nvSpPr>
                <p:spPr bwMode="auto">
                  <a:xfrm>
                    <a:off x="2856" y="2628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13" name="Freeform 1123"/>
                  <p:cNvSpPr>
                    <a:spLocks/>
                  </p:cNvSpPr>
                  <p:nvPr/>
                </p:nvSpPr>
                <p:spPr bwMode="auto">
                  <a:xfrm>
                    <a:off x="2870" y="2600"/>
                    <a:ext cx="22" cy="12"/>
                  </a:xfrm>
                  <a:custGeom>
                    <a:avLst/>
                    <a:gdLst>
                      <a:gd name="T0" fmla="*/ 22 w 22"/>
                      <a:gd name="T1" fmla="*/ 6 h 12"/>
                      <a:gd name="T2" fmla="*/ 12 w 22"/>
                      <a:gd name="T3" fmla="*/ 12 h 12"/>
                      <a:gd name="T4" fmla="*/ 0 w 22"/>
                      <a:gd name="T5" fmla="*/ 6 h 12"/>
                      <a:gd name="T6" fmla="*/ 12 w 22"/>
                      <a:gd name="T7" fmla="*/ 0 h 12"/>
                      <a:gd name="T8" fmla="*/ 22 w 22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2">
                        <a:moveTo>
                          <a:pt x="22" y="6"/>
                        </a:moveTo>
                        <a:lnTo>
                          <a:pt x="12" y="12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2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14" name="Freeform 1124"/>
                  <p:cNvSpPr>
                    <a:spLocks/>
                  </p:cNvSpPr>
                  <p:nvPr/>
                </p:nvSpPr>
                <p:spPr bwMode="auto">
                  <a:xfrm>
                    <a:off x="2882" y="2606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15" name="Freeform 1125"/>
                  <p:cNvSpPr>
                    <a:spLocks/>
                  </p:cNvSpPr>
                  <p:nvPr/>
                </p:nvSpPr>
                <p:spPr bwMode="auto">
                  <a:xfrm>
                    <a:off x="2870" y="2606"/>
                    <a:ext cx="12" cy="18"/>
                  </a:xfrm>
                  <a:custGeom>
                    <a:avLst/>
                    <a:gdLst>
                      <a:gd name="T0" fmla="*/ 12 w 12"/>
                      <a:gd name="T1" fmla="*/ 6 h 18"/>
                      <a:gd name="T2" fmla="*/ 0 w 12"/>
                      <a:gd name="T3" fmla="*/ 0 h 18"/>
                      <a:gd name="T4" fmla="*/ 0 w 12"/>
                      <a:gd name="T5" fmla="*/ 14 h 18"/>
                      <a:gd name="T6" fmla="*/ 12 w 12"/>
                      <a:gd name="T7" fmla="*/ 18 h 18"/>
                      <a:gd name="T8" fmla="*/ 12 w 12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8">
                        <a:moveTo>
                          <a:pt x="12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2" y="18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16" name="Freeform 1126"/>
                  <p:cNvSpPr>
                    <a:spLocks/>
                  </p:cNvSpPr>
                  <p:nvPr/>
                </p:nvSpPr>
                <p:spPr bwMode="auto">
                  <a:xfrm>
                    <a:off x="2931" y="2648"/>
                    <a:ext cx="20" cy="11"/>
                  </a:xfrm>
                  <a:custGeom>
                    <a:avLst/>
                    <a:gdLst>
                      <a:gd name="T0" fmla="*/ 20 w 20"/>
                      <a:gd name="T1" fmla="*/ 5 h 11"/>
                      <a:gd name="T2" fmla="*/ 10 w 20"/>
                      <a:gd name="T3" fmla="*/ 11 h 11"/>
                      <a:gd name="T4" fmla="*/ 0 w 20"/>
                      <a:gd name="T5" fmla="*/ 5 h 11"/>
                      <a:gd name="T6" fmla="*/ 10 w 20"/>
                      <a:gd name="T7" fmla="*/ 0 h 11"/>
                      <a:gd name="T8" fmla="*/ 20 w 20"/>
                      <a:gd name="T9" fmla="*/ 5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1">
                        <a:moveTo>
                          <a:pt x="20" y="5"/>
                        </a:moveTo>
                        <a:lnTo>
                          <a:pt x="10" y="11"/>
                        </a:lnTo>
                        <a:lnTo>
                          <a:pt x="0" y="5"/>
                        </a:lnTo>
                        <a:lnTo>
                          <a:pt x="10" y="0"/>
                        </a:lnTo>
                        <a:lnTo>
                          <a:pt x="20" y="5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17" name="Freeform 1127"/>
                  <p:cNvSpPr>
                    <a:spLocks/>
                  </p:cNvSpPr>
                  <p:nvPr/>
                </p:nvSpPr>
                <p:spPr bwMode="auto">
                  <a:xfrm>
                    <a:off x="2941" y="2653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18" name="Freeform 1128"/>
                  <p:cNvSpPr>
                    <a:spLocks/>
                  </p:cNvSpPr>
                  <p:nvPr/>
                </p:nvSpPr>
                <p:spPr bwMode="auto">
                  <a:xfrm>
                    <a:off x="2931" y="2653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19" name="Freeform 1129"/>
                  <p:cNvSpPr>
                    <a:spLocks/>
                  </p:cNvSpPr>
                  <p:nvPr/>
                </p:nvSpPr>
                <p:spPr bwMode="auto">
                  <a:xfrm>
                    <a:off x="2884" y="2634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20" name="Freeform 1130"/>
                  <p:cNvSpPr>
                    <a:spLocks/>
                  </p:cNvSpPr>
                  <p:nvPr/>
                </p:nvSpPr>
                <p:spPr bwMode="auto">
                  <a:xfrm>
                    <a:off x="2894" y="2640"/>
                    <a:ext cx="10" cy="17"/>
                  </a:xfrm>
                  <a:custGeom>
                    <a:avLst/>
                    <a:gdLst>
                      <a:gd name="T0" fmla="*/ 0 w 10"/>
                      <a:gd name="T1" fmla="*/ 4 h 17"/>
                      <a:gd name="T2" fmla="*/ 10 w 10"/>
                      <a:gd name="T3" fmla="*/ 0 h 17"/>
                      <a:gd name="T4" fmla="*/ 10 w 10"/>
                      <a:gd name="T5" fmla="*/ 12 h 17"/>
                      <a:gd name="T6" fmla="*/ 0 w 10"/>
                      <a:gd name="T7" fmla="*/ 17 h 17"/>
                      <a:gd name="T8" fmla="*/ 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21" name="Freeform 1131"/>
                  <p:cNvSpPr>
                    <a:spLocks/>
                  </p:cNvSpPr>
                  <p:nvPr/>
                </p:nvSpPr>
                <p:spPr bwMode="auto">
                  <a:xfrm>
                    <a:off x="2884" y="2640"/>
                    <a:ext cx="10" cy="17"/>
                  </a:xfrm>
                  <a:custGeom>
                    <a:avLst/>
                    <a:gdLst>
                      <a:gd name="T0" fmla="*/ 10 w 10"/>
                      <a:gd name="T1" fmla="*/ 4 h 17"/>
                      <a:gd name="T2" fmla="*/ 0 w 10"/>
                      <a:gd name="T3" fmla="*/ 0 h 17"/>
                      <a:gd name="T4" fmla="*/ 0 w 10"/>
                      <a:gd name="T5" fmla="*/ 12 h 17"/>
                      <a:gd name="T6" fmla="*/ 10 w 10"/>
                      <a:gd name="T7" fmla="*/ 17 h 17"/>
                      <a:gd name="T8" fmla="*/ 1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7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22" name="Freeform 1132"/>
                  <p:cNvSpPr>
                    <a:spLocks/>
                  </p:cNvSpPr>
                  <p:nvPr/>
                </p:nvSpPr>
                <p:spPr bwMode="auto">
                  <a:xfrm>
                    <a:off x="2851" y="2652"/>
                    <a:ext cx="21" cy="9"/>
                  </a:xfrm>
                  <a:custGeom>
                    <a:avLst/>
                    <a:gdLst>
                      <a:gd name="T0" fmla="*/ 21 w 21"/>
                      <a:gd name="T1" fmla="*/ 5 h 9"/>
                      <a:gd name="T2" fmla="*/ 9 w 21"/>
                      <a:gd name="T3" fmla="*/ 9 h 9"/>
                      <a:gd name="T4" fmla="*/ 0 w 21"/>
                      <a:gd name="T5" fmla="*/ 5 h 9"/>
                      <a:gd name="T6" fmla="*/ 9 w 21"/>
                      <a:gd name="T7" fmla="*/ 0 h 9"/>
                      <a:gd name="T8" fmla="*/ 21 w 21"/>
                      <a:gd name="T9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9">
                        <a:moveTo>
                          <a:pt x="21" y="5"/>
                        </a:moveTo>
                        <a:lnTo>
                          <a:pt x="9" y="9"/>
                        </a:lnTo>
                        <a:lnTo>
                          <a:pt x="0" y="5"/>
                        </a:lnTo>
                        <a:lnTo>
                          <a:pt x="9" y="0"/>
                        </a:lnTo>
                        <a:lnTo>
                          <a:pt x="21" y="5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23" name="Freeform 1133"/>
                  <p:cNvSpPr>
                    <a:spLocks/>
                  </p:cNvSpPr>
                  <p:nvPr/>
                </p:nvSpPr>
                <p:spPr bwMode="auto">
                  <a:xfrm>
                    <a:off x="2860" y="2657"/>
                    <a:ext cx="12" cy="18"/>
                  </a:xfrm>
                  <a:custGeom>
                    <a:avLst/>
                    <a:gdLst>
                      <a:gd name="T0" fmla="*/ 0 w 12"/>
                      <a:gd name="T1" fmla="*/ 4 h 18"/>
                      <a:gd name="T2" fmla="*/ 12 w 12"/>
                      <a:gd name="T3" fmla="*/ 0 h 18"/>
                      <a:gd name="T4" fmla="*/ 12 w 12"/>
                      <a:gd name="T5" fmla="*/ 12 h 18"/>
                      <a:gd name="T6" fmla="*/ 0 w 12"/>
                      <a:gd name="T7" fmla="*/ 18 h 18"/>
                      <a:gd name="T8" fmla="*/ 0 w 12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8">
                        <a:moveTo>
                          <a:pt x="0" y="4"/>
                        </a:moveTo>
                        <a:lnTo>
                          <a:pt x="12" y="0"/>
                        </a:lnTo>
                        <a:lnTo>
                          <a:pt x="12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24" name="Freeform 1134"/>
                  <p:cNvSpPr>
                    <a:spLocks/>
                  </p:cNvSpPr>
                  <p:nvPr/>
                </p:nvSpPr>
                <p:spPr bwMode="auto">
                  <a:xfrm>
                    <a:off x="2851" y="2657"/>
                    <a:ext cx="9" cy="18"/>
                  </a:xfrm>
                  <a:custGeom>
                    <a:avLst/>
                    <a:gdLst>
                      <a:gd name="T0" fmla="*/ 9 w 9"/>
                      <a:gd name="T1" fmla="*/ 4 h 18"/>
                      <a:gd name="T2" fmla="*/ 0 w 9"/>
                      <a:gd name="T3" fmla="*/ 0 h 18"/>
                      <a:gd name="T4" fmla="*/ 0 w 9"/>
                      <a:gd name="T5" fmla="*/ 12 h 18"/>
                      <a:gd name="T6" fmla="*/ 9 w 9"/>
                      <a:gd name="T7" fmla="*/ 18 h 18"/>
                      <a:gd name="T8" fmla="*/ 9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9" y="18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25" name="Freeform 1135"/>
                  <p:cNvSpPr>
                    <a:spLocks/>
                  </p:cNvSpPr>
                  <p:nvPr/>
                </p:nvSpPr>
                <p:spPr bwMode="auto">
                  <a:xfrm>
                    <a:off x="2931" y="2595"/>
                    <a:ext cx="22" cy="9"/>
                  </a:xfrm>
                  <a:custGeom>
                    <a:avLst/>
                    <a:gdLst>
                      <a:gd name="T0" fmla="*/ 22 w 22"/>
                      <a:gd name="T1" fmla="*/ 3 h 9"/>
                      <a:gd name="T2" fmla="*/ 10 w 22"/>
                      <a:gd name="T3" fmla="*/ 9 h 9"/>
                      <a:gd name="T4" fmla="*/ 0 w 22"/>
                      <a:gd name="T5" fmla="*/ 3 h 9"/>
                      <a:gd name="T6" fmla="*/ 10 w 22"/>
                      <a:gd name="T7" fmla="*/ 0 h 9"/>
                      <a:gd name="T8" fmla="*/ 22 w 22"/>
                      <a:gd name="T9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9">
                        <a:moveTo>
                          <a:pt x="22" y="3"/>
                        </a:moveTo>
                        <a:lnTo>
                          <a:pt x="10" y="9"/>
                        </a:lnTo>
                        <a:lnTo>
                          <a:pt x="0" y="3"/>
                        </a:lnTo>
                        <a:lnTo>
                          <a:pt x="10" y="0"/>
                        </a:lnTo>
                        <a:lnTo>
                          <a:pt x="22" y="3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26" name="Freeform 1136"/>
                  <p:cNvSpPr>
                    <a:spLocks/>
                  </p:cNvSpPr>
                  <p:nvPr/>
                </p:nvSpPr>
                <p:spPr bwMode="auto">
                  <a:xfrm>
                    <a:off x="2941" y="2598"/>
                    <a:ext cx="12" cy="20"/>
                  </a:xfrm>
                  <a:custGeom>
                    <a:avLst/>
                    <a:gdLst>
                      <a:gd name="T0" fmla="*/ 0 w 12"/>
                      <a:gd name="T1" fmla="*/ 6 h 20"/>
                      <a:gd name="T2" fmla="*/ 12 w 12"/>
                      <a:gd name="T3" fmla="*/ 0 h 20"/>
                      <a:gd name="T4" fmla="*/ 12 w 12"/>
                      <a:gd name="T5" fmla="*/ 14 h 20"/>
                      <a:gd name="T6" fmla="*/ 0 w 12"/>
                      <a:gd name="T7" fmla="*/ 20 h 20"/>
                      <a:gd name="T8" fmla="*/ 0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27" name="Freeform 1137"/>
                  <p:cNvSpPr>
                    <a:spLocks/>
                  </p:cNvSpPr>
                  <p:nvPr/>
                </p:nvSpPr>
                <p:spPr bwMode="auto">
                  <a:xfrm>
                    <a:off x="2931" y="2598"/>
                    <a:ext cx="10" cy="20"/>
                  </a:xfrm>
                  <a:custGeom>
                    <a:avLst/>
                    <a:gdLst>
                      <a:gd name="T0" fmla="*/ 10 w 10"/>
                      <a:gd name="T1" fmla="*/ 6 h 20"/>
                      <a:gd name="T2" fmla="*/ 0 w 10"/>
                      <a:gd name="T3" fmla="*/ 0 h 20"/>
                      <a:gd name="T4" fmla="*/ 0 w 10"/>
                      <a:gd name="T5" fmla="*/ 14 h 20"/>
                      <a:gd name="T6" fmla="*/ 10 w 10"/>
                      <a:gd name="T7" fmla="*/ 20 h 20"/>
                      <a:gd name="T8" fmla="*/ 1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20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28" name="Freeform 1138"/>
                  <p:cNvSpPr>
                    <a:spLocks/>
                  </p:cNvSpPr>
                  <p:nvPr/>
                </p:nvSpPr>
                <p:spPr bwMode="auto">
                  <a:xfrm>
                    <a:off x="2888" y="2597"/>
                    <a:ext cx="19" cy="11"/>
                  </a:xfrm>
                  <a:custGeom>
                    <a:avLst/>
                    <a:gdLst>
                      <a:gd name="T0" fmla="*/ 19 w 19"/>
                      <a:gd name="T1" fmla="*/ 5 h 11"/>
                      <a:gd name="T2" fmla="*/ 10 w 19"/>
                      <a:gd name="T3" fmla="*/ 11 h 11"/>
                      <a:gd name="T4" fmla="*/ 0 w 19"/>
                      <a:gd name="T5" fmla="*/ 5 h 11"/>
                      <a:gd name="T6" fmla="*/ 10 w 19"/>
                      <a:gd name="T7" fmla="*/ 0 h 11"/>
                      <a:gd name="T8" fmla="*/ 19 w 19"/>
                      <a:gd name="T9" fmla="*/ 5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1">
                        <a:moveTo>
                          <a:pt x="19" y="5"/>
                        </a:moveTo>
                        <a:lnTo>
                          <a:pt x="10" y="11"/>
                        </a:lnTo>
                        <a:lnTo>
                          <a:pt x="0" y="5"/>
                        </a:lnTo>
                        <a:lnTo>
                          <a:pt x="10" y="0"/>
                        </a:lnTo>
                        <a:lnTo>
                          <a:pt x="19" y="5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29" name="Freeform 1139"/>
                  <p:cNvSpPr>
                    <a:spLocks/>
                  </p:cNvSpPr>
                  <p:nvPr/>
                </p:nvSpPr>
                <p:spPr bwMode="auto">
                  <a:xfrm>
                    <a:off x="2898" y="2602"/>
                    <a:ext cx="9" cy="18"/>
                  </a:xfrm>
                  <a:custGeom>
                    <a:avLst/>
                    <a:gdLst>
                      <a:gd name="T0" fmla="*/ 0 w 9"/>
                      <a:gd name="T1" fmla="*/ 6 h 18"/>
                      <a:gd name="T2" fmla="*/ 9 w 9"/>
                      <a:gd name="T3" fmla="*/ 0 h 18"/>
                      <a:gd name="T4" fmla="*/ 9 w 9"/>
                      <a:gd name="T5" fmla="*/ 14 h 18"/>
                      <a:gd name="T6" fmla="*/ 0 w 9"/>
                      <a:gd name="T7" fmla="*/ 18 h 18"/>
                      <a:gd name="T8" fmla="*/ 0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30" name="Freeform 1140"/>
                  <p:cNvSpPr>
                    <a:spLocks/>
                  </p:cNvSpPr>
                  <p:nvPr/>
                </p:nvSpPr>
                <p:spPr bwMode="auto">
                  <a:xfrm>
                    <a:off x="2888" y="2602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31" name="Freeform 1141"/>
                  <p:cNvSpPr>
                    <a:spLocks/>
                  </p:cNvSpPr>
                  <p:nvPr/>
                </p:nvSpPr>
                <p:spPr bwMode="auto">
                  <a:xfrm>
                    <a:off x="2923" y="2634"/>
                    <a:ext cx="20" cy="12"/>
                  </a:xfrm>
                  <a:custGeom>
                    <a:avLst/>
                    <a:gdLst>
                      <a:gd name="T0" fmla="*/ 20 w 20"/>
                      <a:gd name="T1" fmla="*/ 6 h 12"/>
                      <a:gd name="T2" fmla="*/ 10 w 20"/>
                      <a:gd name="T3" fmla="*/ 12 h 12"/>
                      <a:gd name="T4" fmla="*/ 0 w 20"/>
                      <a:gd name="T5" fmla="*/ 6 h 12"/>
                      <a:gd name="T6" fmla="*/ 10 w 20"/>
                      <a:gd name="T7" fmla="*/ 0 h 12"/>
                      <a:gd name="T8" fmla="*/ 20 w 20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2">
                        <a:moveTo>
                          <a:pt x="20" y="6"/>
                        </a:moveTo>
                        <a:lnTo>
                          <a:pt x="10" y="12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32" name="Freeform 1142"/>
                  <p:cNvSpPr>
                    <a:spLocks/>
                  </p:cNvSpPr>
                  <p:nvPr/>
                </p:nvSpPr>
                <p:spPr bwMode="auto">
                  <a:xfrm>
                    <a:off x="2933" y="2640"/>
                    <a:ext cx="10" cy="17"/>
                  </a:xfrm>
                  <a:custGeom>
                    <a:avLst/>
                    <a:gdLst>
                      <a:gd name="T0" fmla="*/ 0 w 10"/>
                      <a:gd name="T1" fmla="*/ 6 h 17"/>
                      <a:gd name="T2" fmla="*/ 10 w 10"/>
                      <a:gd name="T3" fmla="*/ 0 h 17"/>
                      <a:gd name="T4" fmla="*/ 10 w 10"/>
                      <a:gd name="T5" fmla="*/ 13 h 17"/>
                      <a:gd name="T6" fmla="*/ 0 w 10"/>
                      <a:gd name="T7" fmla="*/ 17 h 17"/>
                      <a:gd name="T8" fmla="*/ 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3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33" name="Freeform 1143"/>
                  <p:cNvSpPr>
                    <a:spLocks/>
                  </p:cNvSpPr>
                  <p:nvPr/>
                </p:nvSpPr>
                <p:spPr bwMode="auto">
                  <a:xfrm>
                    <a:off x="2923" y="2640"/>
                    <a:ext cx="10" cy="17"/>
                  </a:xfrm>
                  <a:custGeom>
                    <a:avLst/>
                    <a:gdLst>
                      <a:gd name="T0" fmla="*/ 10 w 10"/>
                      <a:gd name="T1" fmla="*/ 6 h 17"/>
                      <a:gd name="T2" fmla="*/ 0 w 10"/>
                      <a:gd name="T3" fmla="*/ 0 h 17"/>
                      <a:gd name="T4" fmla="*/ 0 w 10"/>
                      <a:gd name="T5" fmla="*/ 13 h 17"/>
                      <a:gd name="T6" fmla="*/ 10 w 10"/>
                      <a:gd name="T7" fmla="*/ 17 h 17"/>
                      <a:gd name="T8" fmla="*/ 1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0" y="17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34" name="Freeform 1144"/>
                  <p:cNvSpPr>
                    <a:spLocks/>
                  </p:cNvSpPr>
                  <p:nvPr/>
                </p:nvSpPr>
                <p:spPr bwMode="auto">
                  <a:xfrm>
                    <a:off x="2919" y="2665"/>
                    <a:ext cx="22" cy="10"/>
                  </a:xfrm>
                  <a:custGeom>
                    <a:avLst/>
                    <a:gdLst>
                      <a:gd name="T0" fmla="*/ 22 w 22"/>
                      <a:gd name="T1" fmla="*/ 4 h 10"/>
                      <a:gd name="T2" fmla="*/ 10 w 22"/>
                      <a:gd name="T3" fmla="*/ 10 h 10"/>
                      <a:gd name="T4" fmla="*/ 0 w 22"/>
                      <a:gd name="T5" fmla="*/ 4 h 10"/>
                      <a:gd name="T6" fmla="*/ 10 w 22"/>
                      <a:gd name="T7" fmla="*/ 0 h 10"/>
                      <a:gd name="T8" fmla="*/ 22 w 22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35" name="Freeform 1145"/>
                  <p:cNvSpPr>
                    <a:spLocks/>
                  </p:cNvSpPr>
                  <p:nvPr/>
                </p:nvSpPr>
                <p:spPr bwMode="auto">
                  <a:xfrm>
                    <a:off x="2929" y="2669"/>
                    <a:ext cx="12" cy="20"/>
                  </a:xfrm>
                  <a:custGeom>
                    <a:avLst/>
                    <a:gdLst>
                      <a:gd name="T0" fmla="*/ 0 w 12"/>
                      <a:gd name="T1" fmla="*/ 6 h 20"/>
                      <a:gd name="T2" fmla="*/ 12 w 12"/>
                      <a:gd name="T3" fmla="*/ 0 h 20"/>
                      <a:gd name="T4" fmla="*/ 12 w 12"/>
                      <a:gd name="T5" fmla="*/ 14 h 20"/>
                      <a:gd name="T6" fmla="*/ 0 w 12"/>
                      <a:gd name="T7" fmla="*/ 20 h 20"/>
                      <a:gd name="T8" fmla="*/ 0 w 12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0">
                        <a:moveTo>
                          <a:pt x="0" y="6"/>
                        </a:moveTo>
                        <a:lnTo>
                          <a:pt x="12" y="0"/>
                        </a:lnTo>
                        <a:lnTo>
                          <a:pt x="12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36" name="Freeform 1146"/>
                  <p:cNvSpPr>
                    <a:spLocks/>
                  </p:cNvSpPr>
                  <p:nvPr/>
                </p:nvSpPr>
                <p:spPr bwMode="auto">
                  <a:xfrm>
                    <a:off x="2919" y="2669"/>
                    <a:ext cx="10" cy="20"/>
                  </a:xfrm>
                  <a:custGeom>
                    <a:avLst/>
                    <a:gdLst>
                      <a:gd name="T0" fmla="*/ 10 w 10"/>
                      <a:gd name="T1" fmla="*/ 6 h 20"/>
                      <a:gd name="T2" fmla="*/ 0 w 10"/>
                      <a:gd name="T3" fmla="*/ 0 h 20"/>
                      <a:gd name="T4" fmla="*/ 0 w 10"/>
                      <a:gd name="T5" fmla="*/ 14 h 20"/>
                      <a:gd name="T6" fmla="*/ 10 w 10"/>
                      <a:gd name="T7" fmla="*/ 20 h 20"/>
                      <a:gd name="T8" fmla="*/ 1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20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37" name="Freeform 1147"/>
                  <p:cNvSpPr>
                    <a:spLocks/>
                  </p:cNvSpPr>
                  <p:nvPr/>
                </p:nvSpPr>
                <p:spPr bwMode="auto">
                  <a:xfrm>
                    <a:off x="2874" y="2650"/>
                    <a:ext cx="22" cy="9"/>
                  </a:xfrm>
                  <a:custGeom>
                    <a:avLst/>
                    <a:gdLst>
                      <a:gd name="T0" fmla="*/ 22 w 22"/>
                      <a:gd name="T1" fmla="*/ 5 h 9"/>
                      <a:gd name="T2" fmla="*/ 12 w 22"/>
                      <a:gd name="T3" fmla="*/ 9 h 9"/>
                      <a:gd name="T4" fmla="*/ 0 w 22"/>
                      <a:gd name="T5" fmla="*/ 5 h 9"/>
                      <a:gd name="T6" fmla="*/ 12 w 22"/>
                      <a:gd name="T7" fmla="*/ 0 h 9"/>
                      <a:gd name="T8" fmla="*/ 22 w 22"/>
                      <a:gd name="T9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9">
                        <a:moveTo>
                          <a:pt x="22" y="5"/>
                        </a:moveTo>
                        <a:lnTo>
                          <a:pt x="12" y="9"/>
                        </a:lnTo>
                        <a:lnTo>
                          <a:pt x="0" y="5"/>
                        </a:lnTo>
                        <a:lnTo>
                          <a:pt x="12" y="0"/>
                        </a:lnTo>
                        <a:lnTo>
                          <a:pt x="22" y="5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38" name="Freeform 1148"/>
                  <p:cNvSpPr>
                    <a:spLocks/>
                  </p:cNvSpPr>
                  <p:nvPr/>
                </p:nvSpPr>
                <p:spPr bwMode="auto">
                  <a:xfrm>
                    <a:off x="2886" y="2655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39" name="Freeform 1149"/>
                  <p:cNvSpPr>
                    <a:spLocks/>
                  </p:cNvSpPr>
                  <p:nvPr/>
                </p:nvSpPr>
                <p:spPr bwMode="auto">
                  <a:xfrm>
                    <a:off x="2874" y="2655"/>
                    <a:ext cx="12" cy="18"/>
                  </a:xfrm>
                  <a:custGeom>
                    <a:avLst/>
                    <a:gdLst>
                      <a:gd name="T0" fmla="*/ 12 w 12"/>
                      <a:gd name="T1" fmla="*/ 4 h 18"/>
                      <a:gd name="T2" fmla="*/ 0 w 12"/>
                      <a:gd name="T3" fmla="*/ 0 h 18"/>
                      <a:gd name="T4" fmla="*/ 0 w 12"/>
                      <a:gd name="T5" fmla="*/ 12 h 18"/>
                      <a:gd name="T6" fmla="*/ 12 w 12"/>
                      <a:gd name="T7" fmla="*/ 18 h 18"/>
                      <a:gd name="T8" fmla="*/ 12 w 12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8">
                        <a:moveTo>
                          <a:pt x="12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2" y="18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40" name="Freeform 1150"/>
                  <p:cNvSpPr>
                    <a:spLocks/>
                  </p:cNvSpPr>
                  <p:nvPr/>
                </p:nvSpPr>
                <p:spPr bwMode="auto">
                  <a:xfrm>
                    <a:off x="2939" y="2626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10 w 19"/>
                      <a:gd name="T3" fmla="*/ 10 h 10"/>
                      <a:gd name="T4" fmla="*/ 0 w 19"/>
                      <a:gd name="T5" fmla="*/ 4 h 10"/>
                      <a:gd name="T6" fmla="*/ 10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41" name="Freeform 1151"/>
                  <p:cNvSpPr>
                    <a:spLocks/>
                  </p:cNvSpPr>
                  <p:nvPr/>
                </p:nvSpPr>
                <p:spPr bwMode="auto">
                  <a:xfrm>
                    <a:off x="2949" y="2630"/>
                    <a:ext cx="9" cy="20"/>
                  </a:xfrm>
                  <a:custGeom>
                    <a:avLst/>
                    <a:gdLst>
                      <a:gd name="T0" fmla="*/ 0 w 9"/>
                      <a:gd name="T1" fmla="*/ 6 h 20"/>
                      <a:gd name="T2" fmla="*/ 9 w 9"/>
                      <a:gd name="T3" fmla="*/ 0 h 20"/>
                      <a:gd name="T4" fmla="*/ 9 w 9"/>
                      <a:gd name="T5" fmla="*/ 14 h 20"/>
                      <a:gd name="T6" fmla="*/ 0 w 9"/>
                      <a:gd name="T7" fmla="*/ 20 h 20"/>
                      <a:gd name="T8" fmla="*/ 0 w 9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20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42" name="Freeform 1152"/>
                  <p:cNvSpPr>
                    <a:spLocks/>
                  </p:cNvSpPr>
                  <p:nvPr/>
                </p:nvSpPr>
                <p:spPr bwMode="auto">
                  <a:xfrm>
                    <a:off x="2939" y="2630"/>
                    <a:ext cx="10" cy="20"/>
                  </a:xfrm>
                  <a:custGeom>
                    <a:avLst/>
                    <a:gdLst>
                      <a:gd name="T0" fmla="*/ 10 w 10"/>
                      <a:gd name="T1" fmla="*/ 6 h 20"/>
                      <a:gd name="T2" fmla="*/ 0 w 10"/>
                      <a:gd name="T3" fmla="*/ 0 h 20"/>
                      <a:gd name="T4" fmla="*/ 0 w 10"/>
                      <a:gd name="T5" fmla="*/ 14 h 20"/>
                      <a:gd name="T6" fmla="*/ 10 w 10"/>
                      <a:gd name="T7" fmla="*/ 20 h 20"/>
                      <a:gd name="T8" fmla="*/ 1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20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43" name="Freeform 1153"/>
                  <p:cNvSpPr>
                    <a:spLocks/>
                  </p:cNvSpPr>
                  <p:nvPr/>
                </p:nvSpPr>
                <p:spPr bwMode="auto">
                  <a:xfrm>
                    <a:off x="2939" y="2661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10 w 19"/>
                      <a:gd name="T3" fmla="*/ 10 h 10"/>
                      <a:gd name="T4" fmla="*/ 0 w 19"/>
                      <a:gd name="T5" fmla="*/ 4 h 10"/>
                      <a:gd name="T6" fmla="*/ 10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44" name="Freeform 1154"/>
                  <p:cNvSpPr>
                    <a:spLocks/>
                  </p:cNvSpPr>
                  <p:nvPr/>
                </p:nvSpPr>
                <p:spPr bwMode="auto">
                  <a:xfrm>
                    <a:off x="2949" y="2665"/>
                    <a:ext cx="9" cy="20"/>
                  </a:xfrm>
                  <a:custGeom>
                    <a:avLst/>
                    <a:gdLst>
                      <a:gd name="T0" fmla="*/ 0 w 9"/>
                      <a:gd name="T1" fmla="*/ 6 h 20"/>
                      <a:gd name="T2" fmla="*/ 9 w 9"/>
                      <a:gd name="T3" fmla="*/ 0 h 20"/>
                      <a:gd name="T4" fmla="*/ 9 w 9"/>
                      <a:gd name="T5" fmla="*/ 14 h 20"/>
                      <a:gd name="T6" fmla="*/ 0 w 9"/>
                      <a:gd name="T7" fmla="*/ 20 h 20"/>
                      <a:gd name="T8" fmla="*/ 0 w 9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20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4"/>
                        </a:lnTo>
                        <a:lnTo>
                          <a:pt x="0" y="20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45" name="Freeform 1155"/>
                  <p:cNvSpPr>
                    <a:spLocks/>
                  </p:cNvSpPr>
                  <p:nvPr/>
                </p:nvSpPr>
                <p:spPr bwMode="auto">
                  <a:xfrm>
                    <a:off x="2939" y="2665"/>
                    <a:ext cx="10" cy="20"/>
                  </a:xfrm>
                  <a:custGeom>
                    <a:avLst/>
                    <a:gdLst>
                      <a:gd name="T0" fmla="*/ 10 w 10"/>
                      <a:gd name="T1" fmla="*/ 6 h 20"/>
                      <a:gd name="T2" fmla="*/ 0 w 10"/>
                      <a:gd name="T3" fmla="*/ 0 h 20"/>
                      <a:gd name="T4" fmla="*/ 0 w 10"/>
                      <a:gd name="T5" fmla="*/ 14 h 20"/>
                      <a:gd name="T6" fmla="*/ 10 w 10"/>
                      <a:gd name="T7" fmla="*/ 20 h 20"/>
                      <a:gd name="T8" fmla="*/ 10 w 10"/>
                      <a:gd name="T9" fmla="*/ 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20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20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46" name="Freeform 1156"/>
                  <p:cNvSpPr>
                    <a:spLocks/>
                  </p:cNvSpPr>
                  <p:nvPr/>
                </p:nvSpPr>
                <p:spPr bwMode="auto">
                  <a:xfrm>
                    <a:off x="2915" y="2587"/>
                    <a:ext cx="22" cy="11"/>
                  </a:xfrm>
                  <a:custGeom>
                    <a:avLst/>
                    <a:gdLst>
                      <a:gd name="T0" fmla="*/ 22 w 22"/>
                      <a:gd name="T1" fmla="*/ 6 h 11"/>
                      <a:gd name="T2" fmla="*/ 12 w 22"/>
                      <a:gd name="T3" fmla="*/ 11 h 11"/>
                      <a:gd name="T4" fmla="*/ 0 w 22"/>
                      <a:gd name="T5" fmla="*/ 6 h 11"/>
                      <a:gd name="T6" fmla="*/ 12 w 22"/>
                      <a:gd name="T7" fmla="*/ 0 h 11"/>
                      <a:gd name="T8" fmla="*/ 22 w 22"/>
                      <a:gd name="T9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1">
                        <a:moveTo>
                          <a:pt x="22" y="6"/>
                        </a:moveTo>
                        <a:lnTo>
                          <a:pt x="12" y="11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2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47" name="Freeform 1157"/>
                  <p:cNvSpPr>
                    <a:spLocks/>
                  </p:cNvSpPr>
                  <p:nvPr/>
                </p:nvSpPr>
                <p:spPr bwMode="auto">
                  <a:xfrm>
                    <a:off x="2927" y="2593"/>
                    <a:ext cx="10" cy="17"/>
                  </a:xfrm>
                  <a:custGeom>
                    <a:avLst/>
                    <a:gdLst>
                      <a:gd name="T0" fmla="*/ 0 w 10"/>
                      <a:gd name="T1" fmla="*/ 5 h 17"/>
                      <a:gd name="T2" fmla="*/ 10 w 10"/>
                      <a:gd name="T3" fmla="*/ 0 h 17"/>
                      <a:gd name="T4" fmla="*/ 10 w 10"/>
                      <a:gd name="T5" fmla="*/ 13 h 17"/>
                      <a:gd name="T6" fmla="*/ 0 w 10"/>
                      <a:gd name="T7" fmla="*/ 17 h 17"/>
                      <a:gd name="T8" fmla="*/ 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5"/>
                        </a:moveTo>
                        <a:lnTo>
                          <a:pt x="10" y="0"/>
                        </a:lnTo>
                        <a:lnTo>
                          <a:pt x="10" y="13"/>
                        </a:lnTo>
                        <a:lnTo>
                          <a:pt x="0" y="17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48" name="Freeform 1158"/>
                  <p:cNvSpPr>
                    <a:spLocks/>
                  </p:cNvSpPr>
                  <p:nvPr/>
                </p:nvSpPr>
                <p:spPr bwMode="auto">
                  <a:xfrm>
                    <a:off x="2915" y="2593"/>
                    <a:ext cx="12" cy="17"/>
                  </a:xfrm>
                  <a:custGeom>
                    <a:avLst/>
                    <a:gdLst>
                      <a:gd name="T0" fmla="*/ 12 w 12"/>
                      <a:gd name="T1" fmla="*/ 5 h 17"/>
                      <a:gd name="T2" fmla="*/ 0 w 12"/>
                      <a:gd name="T3" fmla="*/ 0 h 17"/>
                      <a:gd name="T4" fmla="*/ 0 w 12"/>
                      <a:gd name="T5" fmla="*/ 13 h 17"/>
                      <a:gd name="T6" fmla="*/ 12 w 12"/>
                      <a:gd name="T7" fmla="*/ 17 h 17"/>
                      <a:gd name="T8" fmla="*/ 12 w 12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7">
                        <a:moveTo>
                          <a:pt x="12" y="5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2" y="17"/>
                        </a:lnTo>
                        <a:lnTo>
                          <a:pt x="12" y="5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49" name="Freeform 1159"/>
                  <p:cNvSpPr>
                    <a:spLocks/>
                  </p:cNvSpPr>
                  <p:nvPr/>
                </p:nvSpPr>
                <p:spPr bwMode="auto">
                  <a:xfrm>
                    <a:off x="2880" y="2663"/>
                    <a:ext cx="20" cy="12"/>
                  </a:xfrm>
                  <a:custGeom>
                    <a:avLst/>
                    <a:gdLst>
                      <a:gd name="T0" fmla="*/ 20 w 20"/>
                      <a:gd name="T1" fmla="*/ 6 h 12"/>
                      <a:gd name="T2" fmla="*/ 10 w 20"/>
                      <a:gd name="T3" fmla="*/ 12 h 12"/>
                      <a:gd name="T4" fmla="*/ 0 w 20"/>
                      <a:gd name="T5" fmla="*/ 6 h 12"/>
                      <a:gd name="T6" fmla="*/ 10 w 20"/>
                      <a:gd name="T7" fmla="*/ 0 h 12"/>
                      <a:gd name="T8" fmla="*/ 20 w 20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2">
                        <a:moveTo>
                          <a:pt x="20" y="6"/>
                        </a:moveTo>
                        <a:lnTo>
                          <a:pt x="10" y="12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50" name="Freeform 1160"/>
                  <p:cNvSpPr>
                    <a:spLocks/>
                  </p:cNvSpPr>
                  <p:nvPr/>
                </p:nvSpPr>
                <p:spPr bwMode="auto">
                  <a:xfrm>
                    <a:off x="2890" y="2669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51" name="Freeform 1161"/>
                  <p:cNvSpPr>
                    <a:spLocks/>
                  </p:cNvSpPr>
                  <p:nvPr/>
                </p:nvSpPr>
                <p:spPr bwMode="auto">
                  <a:xfrm>
                    <a:off x="2880" y="2669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52" name="Freeform 1162"/>
                  <p:cNvSpPr>
                    <a:spLocks/>
                  </p:cNvSpPr>
                  <p:nvPr/>
                </p:nvSpPr>
                <p:spPr bwMode="auto">
                  <a:xfrm>
                    <a:off x="3794" y="2434"/>
                    <a:ext cx="289" cy="769"/>
                  </a:xfrm>
                  <a:custGeom>
                    <a:avLst/>
                    <a:gdLst>
                      <a:gd name="T0" fmla="*/ 289 w 289"/>
                      <a:gd name="T1" fmla="*/ 651 h 769"/>
                      <a:gd name="T2" fmla="*/ 0 w 289"/>
                      <a:gd name="T3" fmla="*/ 769 h 769"/>
                      <a:gd name="T4" fmla="*/ 0 w 289"/>
                      <a:gd name="T5" fmla="*/ 117 h 769"/>
                      <a:gd name="T6" fmla="*/ 289 w 289"/>
                      <a:gd name="T7" fmla="*/ 0 h 769"/>
                      <a:gd name="T8" fmla="*/ 289 w 289"/>
                      <a:gd name="T9" fmla="*/ 651 h 7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9" h="769">
                        <a:moveTo>
                          <a:pt x="289" y="651"/>
                        </a:moveTo>
                        <a:lnTo>
                          <a:pt x="0" y="769"/>
                        </a:lnTo>
                        <a:lnTo>
                          <a:pt x="0" y="117"/>
                        </a:lnTo>
                        <a:lnTo>
                          <a:pt x="289" y="0"/>
                        </a:lnTo>
                        <a:lnTo>
                          <a:pt x="289" y="651"/>
                        </a:ln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53" name="Freeform 1163"/>
                  <p:cNvSpPr>
                    <a:spLocks/>
                  </p:cNvSpPr>
                  <p:nvPr/>
                </p:nvSpPr>
                <p:spPr bwMode="auto">
                  <a:xfrm>
                    <a:off x="3794" y="2434"/>
                    <a:ext cx="289" cy="769"/>
                  </a:xfrm>
                  <a:custGeom>
                    <a:avLst/>
                    <a:gdLst>
                      <a:gd name="T0" fmla="*/ 289 w 289"/>
                      <a:gd name="T1" fmla="*/ 651 h 769"/>
                      <a:gd name="T2" fmla="*/ 0 w 289"/>
                      <a:gd name="T3" fmla="*/ 769 h 769"/>
                      <a:gd name="T4" fmla="*/ 0 w 289"/>
                      <a:gd name="T5" fmla="*/ 117 h 769"/>
                      <a:gd name="T6" fmla="*/ 289 w 289"/>
                      <a:gd name="T7" fmla="*/ 0 h 769"/>
                      <a:gd name="T8" fmla="*/ 289 w 289"/>
                      <a:gd name="T9" fmla="*/ 651 h 7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9" h="769">
                        <a:moveTo>
                          <a:pt x="289" y="651"/>
                        </a:moveTo>
                        <a:lnTo>
                          <a:pt x="0" y="769"/>
                        </a:lnTo>
                        <a:lnTo>
                          <a:pt x="0" y="117"/>
                        </a:lnTo>
                        <a:lnTo>
                          <a:pt x="289" y="0"/>
                        </a:lnTo>
                        <a:lnTo>
                          <a:pt x="289" y="651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54" name="Freeform 1164"/>
                  <p:cNvSpPr>
                    <a:spLocks/>
                  </p:cNvSpPr>
                  <p:nvPr/>
                </p:nvSpPr>
                <p:spPr bwMode="auto">
                  <a:xfrm>
                    <a:off x="3828" y="259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9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9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55" name="Freeform 1165"/>
                  <p:cNvSpPr>
                    <a:spLocks/>
                  </p:cNvSpPr>
                  <p:nvPr/>
                </p:nvSpPr>
                <p:spPr bwMode="auto">
                  <a:xfrm>
                    <a:off x="3828" y="259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9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9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56" name="Freeform 1166"/>
                  <p:cNvSpPr>
                    <a:spLocks/>
                  </p:cNvSpPr>
                  <p:nvPr/>
                </p:nvSpPr>
                <p:spPr bwMode="auto">
                  <a:xfrm>
                    <a:off x="3877" y="257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29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2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57" name="Freeform 1167"/>
                  <p:cNvSpPr>
                    <a:spLocks/>
                  </p:cNvSpPr>
                  <p:nvPr/>
                </p:nvSpPr>
                <p:spPr bwMode="auto">
                  <a:xfrm>
                    <a:off x="3877" y="257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29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29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58" name="Freeform 1168"/>
                  <p:cNvSpPr>
                    <a:spLocks/>
                  </p:cNvSpPr>
                  <p:nvPr/>
                </p:nvSpPr>
                <p:spPr bwMode="auto">
                  <a:xfrm>
                    <a:off x="3926" y="2549"/>
                    <a:ext cx="25" cy="42"/>
                  </a:xfrm>
                  <a:custGeom>
                    <a:avLst/>
                    <a:gdLst>
                      <a:gd name="T0" fmla="*/ 25 w 25"/>
                      <a:gd name="T1" fmla="*/ 0 h 42"/>
                      <a:gd name="T2" fmla="*/ 0 w 25"/>
                      <a:gd name="T3" fmla="*/ 12 h 42"/>
                      <a:gd name="T4" fmla="*/ 0 w 25"/>
                      <a:gd name="T5" fmla="*/ 42 h 42"/>
                      <a:gd name="T6" fmla="*/ 25 w 25"/>
                      <a:gd name="T7" fmla="*/ 32 h 42"/>
                      <a:gd name="T8" fmla="*/ 25 w 25"/>
                      <a:gd name="T9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2">
                        <a:moveTo>
                          <a:pt x="25" y="0"/>
                        </a:moveTo>
                        <a:lnTo>
                          <a:pt x="0" y="12"/>
                        </a:lnTo>
                        <a:lnTo>
                          <a:pt x="0" y="42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59" name="Freeform 1169"/>
                  <p:cNvSpPr>
                    <a:spLocks/>
                  </p:cNvSpPr>
                  <p:nvPr/>
                </p:nvSpPr>
                <p:spPr bwMode="auto">
                  <a:xfrm>
                    <a:off x="3926" y="2549"/>
                    <a:ext cx="25" cy="42"/>
                  </a:xfrm>
                  <a:custGeom>
                    <a:avLst/>
                    <a:gdLst>
                      <a:gd name="T0" fmla="*/ 25 w 25"/>
                      <a:gd name="T1" fmla="*/ 0 h 42"/>
                      <a:gd name="T2" fmla="*/ 0 w 25"/>
                      <a:gd name="T3" fmla="*/ 12 h 42"/>
                      <a:gd name="T4" fmla="*/ 0 w 25"/>
                      <a:gd name="T5" fmla="*/ 42 h 42"/>
                      <a:gd name="T6" fmla="*/ 25 w 25"/>
                      <a:gd name="T7" fmla="*/ 32 h 42"/>
                      <a:gd name="T8" fmla="*/ 25 w 25"/>
                      <a:gd name="T9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2">
                        <a:moveTo>
                          <a:pt x="25" y="0"/>
                        </a:moveTo>
                        <a:lnTo>
                          <a:pt x="0" y="12"/>
                        </a:lnTo>
                        <a:lnTo>
                          <a:pt x="0" y="42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60" name="Freeform 1170"/>
                  <p:cNvSpPr>
                    <a:spLocks/>
                  </p:cNvSpPr>
                  <p:nvPr/>
                </p:nvSpPr>
                <p:spPr bwMode="auto">
                  <a:xfrm>
                    <a:off x="3975" y="253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61" name="Freeform 1171"/>
                  <p:cNvSpPr>
                    <a:spLocks/>
                  </p:cNvSpPr>
                  <p:nvPr/>
                </p:nvSpPr>
                <p:spPr bwMode="auto">
                  <a:xfrm>
                    <a:off x="3975" y="253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62" name="Freeform 1172"/>
                  <p:cNvSpPr>
                    <a:spLocks/>
                  </p:cNvSpPr>
                  <p:nvPr/>
                </p:nvSpPr>
                <p:spPr bwMode="auto">
                  <a:xfrm>
                    <a:off x="4024" y="251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2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63" name="Freeform 1173"/>
                  <p:cNvSpPr>
                    <a:spLocks/>
                  </p:cNvSpPr>
                  <p:nvPr/>
                </p:nvSpPr>
                <p:spPr bwMode="auto">
                  <a:xfrm>
                    <a:off x="4024" y="251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2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64" name="Freeform 1174"/>
                  <p:cNvSpPr>
                    <a:spLocks/>
                  </p:cNvSpPr>
                  <p:nvPr/>
                </p:nvSpPr>
                <p:spPr bwMode="auto">
                  <a:xfrm>
                    <a:off x="3828" y="264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9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9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65" name="Freeform 1175"/>
                  <p:cNvSpPr>
                    <a:spLocks/>
                  </p:cNvSpPr>
                  <p:nvPr/>
                </p:nvSpPr>
                <p:spPr bwMode="auto">
                  <a:xfrm>
                    <a:off x="3828" y="264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9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9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66" name="Freeform 1176"/>
                  <p:cNvSpPr>
                    <a:spLocks/>
                  </p:cNvSpPr>
                  <p:nvPr/>
                </p:nvSpPr>
                <p:spPr bwMode="auto">
                  <a:xfrm>
                    <a:off x="3877" y="262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29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2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67" name="Freeform 1177"/>
                  <p:cNvSpPr>
                    <a:spLocks/>
                  </p:cNvSpPr>
                  <p:nvPr/>
                </p:nvSpPr>
                <p:spPr bwMode="auto">
                  <a:xfrm>
                    <a:off x="3877" y="262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29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29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68" name="Freeform 1178"/>
                  <p:cNvSpPr>
                    <a:spLocks/>
                  </p:cNvSpPr>
                  <p:nvPr/>
                </p:nvSpPr>
                <p:spPr bwMode="auto">
                  <a:xfrm>
                    <a:off x="3926" y="2604"/>
                    <a:ext cx="25" cy="42"/>
                  </a:xfrm>
                  <a:custGeom>
                    <a:avLst/>
                    <a:gdLst>
                      <a:gd name="T0" fmla="*/ 25 w 25"/>
                      <a:gd name="T1" fmla="*/ 0 h 42"/>
                      <a:gd name="T2" fmla="*/ 0 w 25"/>
                      <a:gd name="T3" fmla="*/ 12 h 42"/>
                      <a:gd name="T4" fmla="*/ 0 w 25"/>
                      <a:gd name="T5" fmla="*/ 42 h 42"/>
                      <a:gd name="T6" fmla="*/ 25 w 25"/>
                      <a:gd name="T7" fmla="*/ 32 h 42"/>
                      <a:gd name="T8" fmla="*/ 25 w 25"/>
                      <a:gd name="T9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2">
                        <a:moveTo>
                          <a:pt x="25" y="0"/>
                        </a:moveTo>
                        <a:lnTo>
                          <a:pt x="0" y="12"/>
                        </a:lnTo>
                        <a:lnTo>
                          <a:pt x="0" y="42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69" name="Freeform 1179"/>
                  <p:cNvSpPr>
                    <a:spLocks/>
                  </p:cNvSpPr>
                  <p:nvPr/>
                </p:nvSpPr>
                <p:spPr bwMode="auto">
                  <a:xfrm>
                    <a:off x="3926" y="2604"/>
                    <a:ext cx="25" cy="42"/>
                  </a:xfrm>
                  <a:custGeom>
                    <a:avLst/>
                    <a:gdLst>
                      <a:gd name="T0" fmla="*/ 25 w 25"/>
                      <a:gd name="T1" fmla="*/ 0 h 42"/>
                      <a:gd name="T2" fmla="*/ 0 w 25"/>
                      <a:gd name="T3" fmla="*/ 12 h 42"/>
                      <a:gd name="T4" fmla="*/ 0 w 25"/>
                      <a:gd name="T5" fmla="*/ 42 h 42"/>
                      <a:gd name="T6" fmla="*/ 25 w 25"/>
                      <a:gd name="T7" fmla="*/ 32 h 42"/>
                      <a:gd name="T8" fmla="*/ 25 w 25"/>
                      <a:gd name="T9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2">
                        <a:moveTo>
                          <a:pt x="25" y="0"/>
                        </a:moveTo>
                        <a:lnTo>
                          <a:pt x="0" y="12"/>
                        </a:lnTo>
                        <a:lnTo>
                          <a:pt x="0" y="42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70" name="Freeform 1180"/>
                  <p:cNvSpPr>
                    <a:spLocks/>
                  </p:cNvSpPr>
                  <p:nvPr/>
                </p:nvSpPr>
                <p:spPr bwMode="auto">
                  <a:xfrm>
                    <a:off x="3975" y="258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71" name="Freeform 1181"/>
                  <p:cNvSpPr>
                    <a:spLocks/>
                  </p:cNvSpPr>
                  <p:nvPr/>
                </p:nvSpPr>
                <p:spPr bwMode="auto">
                  <a:xfrm>
                    <a:off x="3975" y="258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72" name="Freeform 1182"/>
                  <p:cNvSpPr>
                    <a:spLocks/>
                  </p:cNvSpPr>
                  <p:nvPr/>
                </p:nvSpPr>
                <p:spPr bwMode="auto">
                  <a:xfrm>
                    <a:off x="4024" y="256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2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73" name="Freeform 1183"/>
                  <p:cNvSpPr>
                    <a:spLocks/>
                  </p:cNvSpPr>
                  <p:nvPr/>
                </p:nvSpPr>
                <p:spPr bwMode="auto">
                  <a:xfrm>
                    <a:off x="4024" y="256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2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74" name="Freeform 1184"/>
                  <p:cNvSpPr>
                    <a:spLocks/>
                  </p:cNvSpPr>
                  <p:nvPr/>
                </p:nvSpPr>
                <p:spPr bwMode="auto">
                  <a:xfrm>
                    <a:off x="3828" y="270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9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9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75" name="Freeform 1185"/>
                  <p:cNvSpPr>
                    <a:spLocks/>
                  </p:cNvSpPr>
                  <p:nvPr/>
                </p:nvSpPr>
                <p:spPr bwMode="auto">
                  <a:xfrm>
                    <a:off x="3828" y="270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9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9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76" name="Freeform 1186"/>
                  <p:cNvSpPr>
                    <a:spLocks/>
                  </p:cNvSpPr>
                  <p:nvPr/>
                </p:nvSpPr>
                <p:spPr bwMode="auto">
                  <a:xfrm>
                    <a:off x="3877" y="268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29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2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77" name="Freeform 1187"/>
                  <p:cNvSpPr>
                    <a:spLocks/>
                  </p:cNvSpPr>
                  <p:nvPr/>
                </p:nvSpPr>
                <p:spPr bwMode="auto">
                  <a:xfrm>
                    <a:off x="3877" y="268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29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29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78" name="Freeform 1188"/>
                  <p:cNvSpPr>
                    <a:spLocks/>
                  </p:cNvSpPr>
                  <p:nvPr/>
                </p:nvSpPr>
                <p:spPr bwMode="auto">
                  <a:xfrm>
                    <a:off x="3926" y="2659"/>
                    <a:ext cx="25" cy="42"/>
                  </a:xfrm>
                  <a:custGeom>
                    <a:avLst/>
                    <a:gdLst>
                      <a:gd name="T0" fmla="*/ 25 w 25"/>
                      <a:gd name="T1" fmla="*/ 0 h 42"/>
                      <a:gd name="T2" fmla="*/ 0 w 25"/>
                      <a:gd name="T3" fmla="*/ 12 h 42"/>
                      <a:gd name="T4" fmla="*/ 0 w 25"/>
                      <a:gd name="T5" fmla="*/ 42 h 42"/>
                      <a:gd name="T6" fmla="*/ 25 w 25"/>
                      <a:gd name="T7" fmla="*/ 32 h 42"/>
                      <a:gd name="T8" fmla="*/ 25 w 25"/>
                      <a:gd name="T9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2">
                        <a:moveTo>
                          <a:pt x="25" y="0"/>
                        </a:moveTo>
                        <a:lnTo>
                          <a:pt x="0" y="12"/>
                        </a:lnTo>
                        <a:lnTo>
                          <a:pt x="0" y="42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79" name="Freeform 1189"/>
                  <p:cNvSpPr>
                    <a:spLocks/>
                  </p:cNvSpPr>
                  <p:nvPr/>
                </p:nvSpPr>
                <p:spPr bwMode="auto">
                  <a:xfrm>
                    <a:off x="3926" y="2659"/>
                    <a:ext cx="25" cy="42"/>
                  </a:xfrm>
                  <a:custGeom>
                    <a:avLst/>
                    <a:gdLst>
                      <a:gd name="T0" fmla="*/ 25 w 25"/>
                      <a:gd name="T1" fmla="*/ 0 h 42"/>
                      <a:gd name="T2" fmla="*/ 0 w 25"/>
                      <a:gd name="T3" fmla="*/ 12 h 42"/>
                      <a:gd name="T4" fmla="*/ 0 w 25"/>
                      <a:gd name="T5" fmla="*/ 42 h 42"/>
                      <a:gd name="T6" fmla="*/ 25 w 25"/>
                      <a:gd name="T7" fmla="*/ 32 h 42"/>
                      <a:gd name="T8" fmla="*/ 25 w 25"/>
                      <a:gd name="T9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2">
                        <a:moveTo>
                          <a:pt x="25" y="0"/>
                        </a:moveTo>
                        <a:lnTo>
                          <a:pt x="0" y="12"/>
                        </a:lnTo>
                        <a:lnTo>
                          <a:pt x="0" y="42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80" name="Freeform 1190"/>
                  <p:cNvSpPr>
                    <a:spLocks/>
                  </p:cNvSpPr>
                  <p:nvPr/>
                </p:nvSpPr>
                <p:spPr bwMode="auto">
                  <a:xfrm>
                    <a:off x="3975" y="264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81" name="Freeform 1191"/>
                  <p:cNvSpPr>
                    <a:spLocks/>
                  </p:cNvSpPr>
                  <p:nvPr/>
                </p:nvSpPr>
                <p:spPr bwMode="auto">
                  <a:xfrm>
                    <a:off x="3975" y="264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82" name="Freeform 1192"/>
                  <p:cNvSpPr>
                    <a:spLocks/>
                  </p:cNvSpPr>
                  <p:nvPr/>
                </p:nvSpPr>
                <p:spPr bwMode="auto">
                  <a:xfrm>
                    <a:off x="4024" y="262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2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83" name="Freeform 1193"/>
                  <p:cNvSpPr>
                    <a:spLocks/>
                  </p:cNvSpPr>
                  <p:nvPr/>
                </p:nvSpPr>
                <p:spPr bwMode="auto">
                  <a:xfrm>
                    <a:off x="4024" y="262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2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84" name="Freeform 1194"/>
                  <p:cNvSpPr>
                    <a:spLocks/>
                  </p:cNvSpPr>
                  <p:nvPr/>
                </p:nvSpPr>
                <p:spPr bwMode="auto">
                  <a:xfrm>
                    <a:off x="3828" y="275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9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9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85" name="Freeform 1195"/>
                  <p:cNvSpPr>
                    <a:spLocks/>
                  </p:cNvSpPr>
                  <p:nvPr/>
                </p:nvSpPr>
                <p:spPr bwMode="auto">
                  <a:xfrm>
                    <a:off x="3828" y="275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9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9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86" name="Freeform 1196"/>
                  <p:cNvSpPr>
                    <a:spLocks/>
                  </p:cNvSpPr>
                  <p:nvPr/>
                </p:nvSpPr>
                <p:spPr bwMode="auto">
                  <a:xfrm>
                    <a:off x="3877" y="273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29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2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87" name="Freeform 1197"/>
                  <p:cNvSpPr>
                    <a:spLocks/>
                  </p:cNvSpPr>
                  <p:nvPr/>
                </p:nvSpPr>
                <p:spPr bwMode="auto">
                  <a:xfrm>
                    <a:off x="3877" y="273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29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29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88" name="Freeform 1198"/>
                  <p:cNvSpPr>
                    <a:spLocks/>
                  </p:cNvSpPr>
                  <p:nvPr/>
                </p:nvSpPr>
                <p:spPr bwMode="auto">
                  <a:xfrm>
                    <a:off x="3926" y="2714"/>
                    <a:ext cx="25" cy="44"/>
                  </a:xfrm>
                  <a:custGeom>
                    <a:avLst/>
                    <a:gdLst>
                      <a:gd name="T0" fmla="*/ 25 w 25"/>
                      <a:gd name="T1" fmla="*/ 0 h 44"/>
                      <a:gd name="T2" fmla="*/ 0 w 25"/>
                      <a:gd name="T3" fmla="*/ 12 h 44"/>
                      <a:gd name="T4" fmla="*/ 0 w 25"/>
                      <a:gd name="T5" fmla="*/ 44 h 44"/>
                      <a:gd name="T6" fmla="*/ 25 w 25"/>
                      <a:gd name="T7" fmla="*/ 32 h 44"/>
                      <a:gd name="T8" fmla="*/ 25 w 25"/>
                      <a:gd name="T9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4">
                        <a:moveTo>
                          <a:pt x="25" y="0"/>
                        </a:moveTo>
                        <a:lnTo>
                          <a:pt x="0" y="12"/>
                        </a:lnTo>
                        <a:lnTo>
                          <a:pt x="0" y="44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89" name="Freeform 1199"/>
                  <p:cNvSpPr>
                    <a:spLocks/>
                  </p:cNvSpPr>
                  <p:nvPr/>
                </p:nvSpPr>
                <p:spPr bwMode="auto">
                  <a:xfrm>
                    <a:off x="3926" y="2714"/>
                    <a:ext cx="25" cy="44"/>
                  </a:xfrm>
                  <a:custGeom>
                    <a:avLst/>
                    <a:gdLst>
                      <a:gd name="T0" fmla="*/ 25 w 25"/>
                      <a:gd name="T1" fmla="*/ 0 h 44"/>
                      <a:gd name="T2" fmla="*/ 0 w 25"/>
                      <a:gd name="T3" fmla="*/ 12 h 44"/>
                      <a:gd name="T4" fmla="*/ 0 w 25"/>
                      <a:gd name="T5" fmla="*/ 44 h 44"/>
                      <a:gd name="T6" fmla="*/ 25 w 25"/>
                      <a:gd name="T7" fmla="*/ 32 h 44"/>
                      <a:gd name="T8" fmla="*/ 25 w 25"/>
                      <a:gd name="T9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4">
                        <a:moveTo>
                          <a:pt x="25" y="0"/>
                        </a:moveTo>
                        <a:lnTo>
                          <a:pt x="0" y="12"/>
                        </a:lnTo>
                        <a:lnTo>
                          <a:pt x="0" y="44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90" name="Freeform 1200"/>
                  <p:cNvSpPr>
                    <a:spLocks/>
                  </p:cNvSpPr>
                  <p:nvPr/>
                </p:nvSpPr>
                <p:spPr bwMode="auto">
                  <a:xfrm>
                    <a:off x="3975" y="269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91" name="Freeform 1201"/>
                  <p:cNvSpPr>
                    <a:spLocks/>
                  </p:cNvSpPr>
                  <p:nvPr/>
                </p:nvSpPr>
                <p:spPr bwMode="auto">
                  <a:xfrm>
                    <a:off x="3975" y="269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92" name="Freeform 1202"/>
                  <p:cNvSpPr>
                    <a:spLocks/>
                  </p:cNvSpPr>
                  <p:nvPr/>
                </p:nvSpPr>
                <p:spPr bwMode="auto">
                  <a:xfrm>
                    <a:off x="4024" y="267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93" name="Freeform 1203"/>
                  <p:cNvSpPr>
                    <a:spLocks/>
                  </p:cNvSpPr>
                  <p:nvPr/>
                </p:nvSpPr>
                <p:spPr bwMode="auto">
                  <a:xfrm>
                    <a:off x="4024" y="267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94" name="Freeform 1204"/>
                  <p:cNvSpPr>
                    <a:spLocks/>
                  </p:cNvSpPr>
                  <p:nvPr/>
                </p:nvSpPr>
                <p:spPr bwMode="auto">
                  <a:xfrm>
                    <a:off x="3828" y="281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9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9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95" name="Freeform 1205"/>
                  <p:cNvSpPr>
                    <a:spLocks/>
                  </p:cNvSpPr>
                  <p:nvPr/>
                </p:nvSpPr>
                <p:spPr bwMode="auto">
                  <a:xfrm>
                    <a:off x="3828" y="281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9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9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96" name="Freeform 1206"/>
                  <p:cNvSpPr>
                    <a:spLocks/>
                  </p:cNvSpPr>
                  <p:nvPr/>
                </p:nvSpPr>
                <p:spPr bwMode="auto">
                  <a:xfrm>
                    <a:off x="3877" y="279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97" name="Freeform 1207"/>
                  <p:cNvSpPr>
                    <a:spLocks/>
                  </p:cNvSpPr>
                  <p:nvPr/>
                </p:nvSpPr>
                <p:spPr bwMode="auto">
                  <a:xfrm>
                    <a:off x="3877" y="279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98" name="Freeform 1208"/>
                  <p:cNvSpPr>
                    <a:spLocks/>
                  </p:cNvSpPr>
                  <p:nvPr/>
                </p:nvSpPr>
                <p:spPr bwMode="auto">
                  <a:xfrm>
                    <a:off x="3926" y="2769"/>
                    <a:ext cx="25" cy="43"/>
                  </a:xfrm>
                  <a:custGeom>
                    <a:avLst/>
                    <a:gdLst>
                      <a:gd name="T0" fmla="*/ 25 w 25"/>
                      <a:gd name="T1" fmla="*/ 0 h 43"/>
                      <a:gd name="T2" fmla="*/ 0 w 25"/>
                      <a:gd name="T3" fmla="*/ 12 h 43"/>
                      <a:gd name="T4" fmla="*/ 0 w 25"/>
                      <a:gd name="T5" fmla="*/ 43 h 43"/>
                      <a:gd name="T6" fmla="*/ 25 w 25"/>
                      <a:gd name="T7" fmla="*/ 32 h 43"/>
                      <a:gd name="T8" fmla="*/ 25 w 25"/>
                      <a:gd name="T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3">
                        <a:moveTo>
                          <a:pt x="25" y="0"/>
                        </a:moveTo>
                        <a:lnTo>
                          <a:pt x="0" y="12"/>
                        </a:lnTo>
                        <a:lnTo>
                          <a:pt x="0" y="43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499" name="Freeform 1209"/>
                  <p:cNvSpPr>
                    <a:spLocks/>
                  </p:cNvSpPr>
                  <p:nvPr/>
                </p:nvSpPr>
                <p:spPr bwMode="auto">
                  <a:xfrm>
                    <a:off x="3926" y="2769"/>
                    <a:ext cx="25" cy="43"/>
                  </a:xfrm>
                  <a:custGeom>
                    <a:avLst/>
                    <a:gdLst>
                      <a:gd name="T0" fmla="*/ 25 w 25"/>
                      <a:gd name="T1" fmla="*/ 0 h 43"/>
                      <a:gd name="T2" fmla="*/ 0 w 25"/>
                      <a:gd name="T3" fmla="*/ 12 h 43"/>
                      <a:gd name="T4" fmla="*/ 0 w 25"/>
                      <a:gd name="T5" fmla="*/ 43 h 43"/>
                      <a:gd name="T6" fmla="*/ 25 w 25"/>
                      <a:gd name="T7" fmla="*/ 32 h 43"/>
                      <a:gd name="T8" fmla="*/ 25 w 25"/>
                      <a:gd name="T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3">
                        <a:moveTo>
                          <a:pt x="25" y="0"/>
                        </a:moveTo>
                        <a:lnTo>
                          <a:pt x="0" y="12"/>
                        </a:lnTo>
                        <a:lnTo>
                          <a:pt x="0" y="43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4" name="Group 1411"/>
                <p:cNvGrpSpPr>
                  <a:grpSpLocks/>
                </p:cNvGrpSpPr>
                <p:nvPr/>
              </p:nvGrpSpPr>
              <p:grpSpPr bwMode="auto">
                <a:xfrm>
                  <a:off x="5719763" y="3343276"/>
                  <a:ext cx="1520825" cy="1754188"/>
                  <a:chOff x="3603" y="2106"/>
                  <a:chExt cx="958" cy="1105"/>
                </a:xfrm>
              </p:grpSpPr>
              <p:sp>
                <p:nvSpPr>
                  <p:cNvPr id="5228" name="Freeform 1211"/>
                  <p:cNvSpPr>
                    <a:spLocks/>
                  </p:cNvSpPr>
                  <p:nvPr/>
                </p:nvSpPr>
                <p:spPr bwMode="auto">
                  <a:xfrm>
                    <a:off x="3975" y="275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1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1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29" name="Freeform 1212"/>
                  <p:cNvSpPr>
                    <a:spLocks/>
                  </p:cNvSpPr>
                  <p:nvPr/>
                </p:nvSpPr>
                <p:spPr bwMode="auto">
                  <a:xfrm>
                    <a:off x="3975" y="275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1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1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30" name="Freeform 1213"/>
                  <p:cNvSpPr>
                    <a:spLocks/>
                  </p:cNvSpPr>
                  <p:nvPr/>
                </p:nvSpPr>
                <p:spPr bwMode="auto">
                  <a:xfrm>
                    <a:off x="4024" y="273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31" name="Freeform 1214"/>
                  <p:cNvSpPr>
                    <a:spLocks/>
                  </p:cNvSpPr>
                  <p:nvPr/>
                </p:nvSpPr>
                <p:spPr bwMode="auto">
                  <a:xfrm>
                    <a:off x="4024" y="273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32" name="Freeform 1215"/>
                  <p:cNvSpPr>
                    <a:spLocks/>
                  </p:cNvSpPr>
                  <p:nvPr/>
                </p:nvSpPr>
                <p:spPr bwMode="auto">
                  <a:xfrm>
                    <a:off x="3828" y="2865"/>
                    <a:ext cx="25" cy="42"/>
                  </a:xfrm>
                  <a:custGeom>
                    <a:avLst/>
                    <a:gdLst>
                      <a:gd name="T0" fmla="*/ 25 w 25"/>
                      <a:gd name="T1" fmla="*/ 0 h 42"/>
                      <a:gd name="T2" fmla="*/ 0 w 25"/>
                      <a:gd name="T3" fmla="*/ 10 h 42"/>
                      <a:gd name="T4" fmla="*/ 0 w 25"/>
                      <a:gd name="T5" fmla="*/ 42 h 42"/>
                      <a:gd name="T6" fmla="*/ 25 w 25"/>
                      <a:gd name="T7" fmla="*/ 32 h 42"/>
                      <a:gd name="T8" fmla="*/ 25 w 25"/>
                      <a:gd name="T9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2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2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33" name="Freeform 1216"/>
                  <p:cNvSpPr>
                    <a:spLocks/>
                  </p:cNvSpPr>
                  <p:nvPr/>
                </p:nvSpPr>
                <p:spPr bwMode="auto">
                  <a:xfrm>
                    <a:off x="3828" y="2865"/>
                    <a:ext cx="25" cy="42"/>
                  </a:xfrm>
                  <a:custGeom>
                    <a:avLst/>
                    <a:gdLst>
                      <a:gd name="T0" fmla="*/ 25 w 25"/>
                      <a:gd name="T1" fmla="*/ 0 h 42"/>
                      <a:gd name="T2" fmla="*/ 0 w 25"/>
                      <a:gd name="T3" fmla="*/ 10 h 42"/>
                      <a:gd name="T4" fmla="*/ 0 w 25"/>
                      <a:gd name="T5" fmla="*/ 42 h 42"/>
                      <a:gd name="T6" fmla="*/ 25 w 25"/>
                      <a:gd name="T7" fmla="*/ 32 h 42"/>
                      <a:gd name="T8" fmla="*/ 25 w 25"/>
                      <a:gd name="T9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2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2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34" name="Freeform 1217"/>
                  <p:cNvSpPr>
                    <a:spLocks/>
                  </p:cNvSpPr>
                  <p:nvPr/>
                </p:nvSpPr>
                <p:spPr bwMode="auto">
                  <a:xfrm>
                    <a:off x="3877" y="284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35" name="Freeform 1218"/>
                  <p:cNvSpPr>
                    <a:spLocks/>
                  </p:cNvSpPr>
                  <p:nvPr/>
                </p:nvSpPr>
                <p:spPr bwMode="auto">
                  <a:xfrm>
                    <a:off x="3877" y="284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36" name="Freeform 1219"/>
                  <p:cNvSpPr>
                    <a:spLocks/>
                  </p:cNvSpPr>
                  <p:nvPr/>
                </p:nvSpPr>
                <p:spPr bwMode="auto">
                  <a:xfrm>
                    <a:off x="3926" y="282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0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37" name="Freeform 1220"/>
                  <p:cNvSpPr>
                    <a:spLocks/>
                  </p:cNvSpPr>
                  <p:nvPr/>
                </p:nvSpPr>
                <p:spPr bwMode="auto">
                  <a:xfrm>
                    <a:off x="3926" y="282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0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38" name="Freeform 1221"/>
                  <p:cNvSpPr>
                    <a:spLocks/>
                  </p:cNvSpPr>
                  <p:nvPr/>
                </p:nvSpPr>
                <p:spPr bwMode="auto">
                  <a:xfrm>
                    <a:off x="3975" y="280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1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1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39" name="Freeform 1222"/>
                  <p:cNvSpPr>
                    <a:spLocks/>
                  </p:cNvSpPr>
                  <p:nvPr/>
                </p:nvSpPr>
                <p:spPr bwMode="auto">
                  <a:xfrm>
                    <a:off x="3975" y="280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1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1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40" name="Freeform 1223"/>
                  <p:cNvSpPr>
                    <a:spLocks/>
                  </p:cNvSpPr>
                  <p:nvPr/>
                </p:nvSpPr>
                <p:spPr bwMode="auto">
                  <a:xfrm>
                    <a:off x="4024" y="278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41" name="Freeform 1224"/>
                  <p:cNvSpPr>
                    <a:spLocks/>
                  </p:cNvSpPr>
                  <p:nvPr/>
                </p:nvSpPr>
                <p:spPr bwMode="auto">
                  <a:xfrm>
                    <a:off x="4024" y="278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42" name="Freeform 1225"/>
                  <p:cNvSpPr>
                    <a:spLocks/>
                  </p:cNvSpPr>
                  <p:nvPr/>
                </p:nvSpPr>
                <p:spPr bwMode="auto">
                  <a:xfrm>
                    <a:off x="3828" y="2920"/>
                    <a:ext cx="25" cy="42"/>
                  </a:xfrm>
                  <a:custGeom>
                    <a:avLst/>
                    <a:gdLst>
                      <a:gd name="T0" fmla="*/ 25 w 25"/>
                      <a:gd name="T1" fmla="*/ 0 h 42"/>
                      <a:gd name="T2" fmla="*/ 0 w 25"/>
                      <a:gd name="T3" fmla="*/ 10 h 42"/>
                      <a:gd name="T4" fmla="*/ 0 w 25"/>
                      <a:gd name="T5" fmla="*/ 42 h 42"/>
                      <a:gd name="T6" fmla="*/ 25 w 25"/>
                      <a:gd name="T7" fmla="*/ 32 h 42"/>
                      <a:gd name="T8" fmla="*/ 25 w 25"/>
                      <a:gd name="T9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2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2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43" name="Freeform 1226"/>
                  <p:cNvSpPr>
                    <a:spLocks/>
                  </p:cNvSpPr>
                  <p:nvPr/>
                </p:nvSpPr>
                <p:spPr bwMode="auto">
                  <a:xfrm>
                    <a:off x="3828" y="2920"/>
                    <a:ext cx="25" cy="42"/>
                  </a:xfrm>
                  <a:custGeom>
                    <a:avLst/>
                    <a:gdLst>
                      <a:gd name="T0" fmla="*/ 25 w 25"/>
                      <a:gd name="T1" fmla="*/ 0 h 42"/>
                      <a:gd name="T2" fmla="*/ 0 w 25"/>
                      <a:gd name="T3" fmla="*/ 10 h 42"/>
                      <a:gd name="T4" fmla="*/ 0 w 25"/>
                      <a:gd name="T5" fmla="*/ 42 h 42"/>
                      <a:gd name="T6" fmla="*/ 25 w 25"/>
                      <a:gd name="T7" fmla="*/ 32 h 42"/>
                      <a:gd name="T8" fmla="*/ 25 w 25"/>
                      <a:gd name="T9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2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2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44" name="Freeform 1227"/>
                  <p:cNvSpPr>
                    <a:spLocks/>
                  </p:cNvSpPr>
                  <p:nvPr/>
                </p:nvSpPr>
                <p:spPr bwMode="auto">
                  <a:xfrm>
                    <a:off x="3877" y="290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45" name="Freeform 1228"/>
                  <p:cNvSpPr>
                    <a:spLocks/>
                  </p:cNvSpPr>
                  <p:nvPr/>
                </p:nvSpPr>
                <p:spPr bwMode="auto">
                  <a:xfrm>
                    <a:off x="3877" y="290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46" name="Freeform 1229"/>
                  <p:cNvSpPr>
                    <a:spLocks/>
                  </p:cNvSpPr>
                  <p:nvPr/>
                </p:nvSpPr>
                <p:spPr bwMode="auto">
                  <a:xfrm>
                    <a:off x="3926" y="288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0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47" name="Freeform 1230"/>
                  <p:cNvSpPr>
                    <a:spLocks/>
                  </p:cNvSpPr>
                  <p:nvPr/>
                </p:nvSpPr>
                <p:spPr bwMode="auto">
                  <a:xfrm>
                    <a:off x="3926" y="288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0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48" name="Freeform 1231"/>
                  <p:cNvSpPr>
                    <a:spLocks/>
                  </p:cNvSpPr>
                  <p:nvPr/>
                </p:nvSpPr>
                <p:spPr bwMode="auto">
                  <a:xfrm>
                    <a:off x="3975" y="286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1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1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49" name="Freeform 1232"/>
                  <p:cNvSpPr>
                    <a:spLocks/>
                  </p:cNvSpPr>
                  <p:nvPr/>
                </p:nvSpPr>
                <p:spPr bwMode="auto">
                  <a:xfrm>
                    <a:off x="3975" y="286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1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1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50" name="Freeform 1233"/>
                  <p:cNvSpPr>
                    <a:spLocks/>
                  </p:cNvSpPr>
                  <p:nvPr/>
                </p:nvSpPr>
                <p:spPr bwMode="auto">
                  <a:xfrm>
                    <a:off x="4024" y="284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51" name="Freeform 1234"/>
                  <p:cNvSpPr>
                    <a:spLocks/>
                  </p:cNvSpPr>
                  <p:nvPr/>
                </p:nvSpPr>
                <p:spPr bwMode="auto">
                  <a:xfrm>
                    <a:off x="4024" y="284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52" name="Freeform 1235"/>
                  <p:cNvSpPr>
                    <a:spLocks/>
                  </p:cNvSpPr>
                  <p:nvPr/>
                </p:nvSpPr>
                <p:spPr bwMode="auto">
                  <a:xfrm>
                    <a:off x="3828" y="2975"/>
                    <a:ext cx="25" cy="42"/>
                  </a:xfrm>
                  <a:custGeom>
                    <a:avLst/>
                    <a:gdLst>
                      <a:gd name="T0" fmla="*/ 25 w 25"/>
                      <a:gd name="T1" fmla="*/ 0 h 42"/>
                      <a:gd name="T2" fmla="*/ 0 w 25"/>
                      <a:gd name="T3" fmla="*/ 10 h 42"/>
                      <a:gd name="T4" fmla="*/ 0 w 25"/>
                      <a:gd name="T5" fmla="*/ 42 h 42"/>
                      <a:gd name="T6" fmla="*/ 25 w 25"/>
                      <a:gd name="T7" fmla="*/ 32 h 42"/>
                      <a:gd name="T8" fmla="*/ 25 w 25"/>
                      <a:gd name="T9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2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2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53" name="Freeform 1236"/>
                  <p:cNvSpPr>
                    <a:spLocks/>
                  </p:cNvSpPr>
                  <p:nvPr/>
                </p:nvSpPr>
                <p:spPr bwMode="auto">
                  <a:xfrm>
                    <a:off x="3828" y="2975"/>
                    <a:ext cx="25" cy="42"/>
                  </a:xfrm>
                  <a:custGeom>
                    <a:avLst/>
                    <a:gdLst>
                      <a:gd name="T0" fmla="*/ 25 w 25"/>
                      <a:gd name="T1" fmla="*/ 0 h 42"/>
                      <a:gd name="T2" fmla="*/ 0 w 25"/>
                      <a:gd name="T3" fmla="*/ 10 h 42"/>
                      <a:gd name="T4" fmla="*/ 0 w 25"/>
                      <a:gd name="T5" fmla="*/ 42 h 42"/>
                      <a:gd name="T6" fmla="*/ 25 w 25"/>
                      <a:gd name="T7" fmla="*/ 32 h 42"/>
                      <a:gd name="T8" fmla="*/ 25 w 25"/>
                      <a:gd name="T9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2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2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54" name="Freeform 1237"/>
                  <p:cNvSpPr>
                    <a:spLocks/>
                  </p:cNvSpPr>
                  <p:nvPr/>
                </p:nvSpPr>
                <p:spPr bwMode="auto">
                  <a:xfrm>
                    <a:off x="3877" y="295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55" name="Freeform 1238"/>
                  <p:cNvSpPr>
                    <a:spLocks/>
                  </p:cNvSpPr>
                  <p:nvPr/>
                </p:nvSpPr>
                <p:spPr bwMode="auto">
                  <a:xfrm>
                    <a:off x="3877" y="295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56" name="Freeform 1239"/>
                  <p:cNvSpPr>
                    <a:spLocks/>
                  </p:cNvSpPr>
                  <p:nvPr/>
                </p:nvSpPr>
                <p:spPr bwMode="auto">
                  <a:xfrm>
                    <a:off x="3926" y="293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0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57" name="Freeform 1240"/>
                  <p:cNvSpPr>
                    <a:spLocks/>
                  </p:cNvSpPr>
                  <p:nvPr/>
                </p:nvSpPr>
                <p:spPr bwMode="auto">
                  <a:xfrm>
                    <a:off x="3926" y="293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0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58" name="Freeform 1241"/>
                  <p:cNvSpPr>
                    <a:spLocks/>
                  </p:cNvSpPr>
                  <p:nvPr/>
                </p:nvSpPr>
                <p:spPr bwMode="auto">
                  <a:xfrm>
                    <a:off x="3975" y="291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1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1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59" name="Freeform 1242"/>
                  <p:cNvSpPr>
                    <a:spLocks/>
                  </p:cNvSpPr>
                  <p:nvPr/>
                </p:nvSpPr>
                <p:spPr bwMode="auto">
                  <a:xfrm>
                    <a:off x="3975" y="291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1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1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60" name="Freeform 1243"/>
                  <p:cNvSpPr>
                    <a:spLocks/>
                  </p:cNvSpPr>
                  <p:nvPr/>
                </p:nvSpPr>
                <p:spPr bwMode="auto">
                  <a:xfrm>
                    <a:off x="4024" y="289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61" name="Freeform 1244"/>
                  <p:cNvSpPr>
                    <a:spLocks/>
                  </p:cNvSpPr>
                  <p:nvPr/>
                </p:nvSpPr>
                <p:spPr bwMode="auto">
                  <a:xfrm>
                    <a:off x="4024" y="289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62" name="Freeform 1245"/>
                  <p:cNvSpPr>
                    <a:spLocks/>
                  </p:cNvSpPr>
                  <p:nvPr/>
                </p:nvSpPr>
                <p:spPr bwMode="auto">
                  <a:xfrm>
                    <a:off x="3828" y="3030"/>
                    <a:ext cx="25" cy="42"/>
                  </a:xfrm>
                  <a:custGeom>
                    <a:avLst/>
                    <a:gdLst>
                      <a:gd name="T0" fmla="*/ 25 w 25"/>
                      <a:gd name="T1" fmla="*/ 0 h 42"/>
                      <a:gd name="T2" fmla="*/ 0 w 25"/>
                      <a:gd name="T3" fmla="*/ 10 h 42"/>
                      <a:gd name="T4" fmla="*/ 0 w 25"/>
                      <a:gd name="T5" fmla="*/ 42 h 42"/>
                      <a:gd name="T6" fmla="*/ 25 w 25"/>
                      <a:gd name="T7" fmla="*/ 32 h 42"/>
                      <a:gd name="T8" fmla="*/ 25 w 25"/>
                      <a:gd name="T9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2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2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63" name="Freeform 1246"/>
                  <p:cNvSpPr>
                    <a:spLocks/>
                  </p:cNvSpPr>
                  <p:nvPr/>
                </p:nvSpPr>
                <p:spPr bwMode="auto">
                  <a:xfrm>
                    <a:off x="3828" y="3030"/>
                    <a:ext cx="25" cy="42"/>
                  </a:xfrm>
                  <a:custGeom>
                    <a:avLst/>
                    <a:gdLst>
                      <a:gd name="T0" fmla="*/ 25 w 25"/>
                      <a:gd name="T1" fmla="*/ 0 h 42"/>
                      <a:gd name="T2" fmla="*/ 0 w 25"/>
                      <a:gd name="T3" fmla="*/ 10 h 42"/>
                      <a:gd name="T4" fmla="*/ 0 w 25"/>
                      <a:gd name="T5" fmla="*/ 42 h 42"/>
                      <a:gd name="T6" fmla="*/ 25 w 25"/>
                      <a:gd name="T7" fmla="*/ 32 h 42"/>
                      <a:gd name="T8" fmla="*/ 25 w 25"/>
                      <a:gd name="T9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2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2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64" name="Freeform 1247"/>
                  <p:cNvSpPr>
                    <a:spLocks/>
                  </p:cNvSpPr>
                  <p:nvPr/>
                </p:nvSpPr>
                <p:spPr bwMode="auto">
                  <a:xfrm>
                    <a:off x="3877" y="301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65" name="Freeform 1248"/>
                  <p:cNvSpPr>
                    <a:spLocks/>
                  </p:cNvSpPr>
                  <p:nvPr/>
                </p:nvSpPr>
                <p:spPr bwMode="auto">
                  <a:xfrm>
                    <a:off x="3877" y="301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66" name="Freeform 1249"/>
                  <p:cNvSpPr>
                    <a:spLocks/>
                  </p:cNvSpPr>
                  <p:nvPr/>
                </p:nvSpPr>
                <p:spPr bwMode="auto">
                  <a:xfrm>
                    <a:off x="3926" y="299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0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67" name="Freeform 1250"/>
                  <p:cNvSpPr>
                    <a:spLocks/>
                  </p:cNvSpPr>
                  <p:nvPr/>
                </p:nvSpPr>
                <p:spPr bwMode="auto">
                  <a:xfrm>
                    <a:off x="3926" y="2991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0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68" name="Freeform 1251"/>
                  <p:cNvSpPr>
                    <a:spLocks/>
                  </p:cNvSpPr>
                  <p:nvPr/>
                </p:nvSpPr>
                <p:spPr bwMode="auto">
                  <a:xfrm>
                    <a:off x="3975" y="297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1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1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69" name="Freeform 1252"/>
                  <p:cNvSpPr>
                    <a:spLocks/>
                  </p:cNvSpPr>
                  <p:nvPr/>
                </p:nvSpPr>
                <p:spPr bwMode="auto">
                  <a:xfrm>
                    <a:off x="3975" y="297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1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1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70" name="Freeform 1253"/>
                  <p:cNvSpPr>
                    <a:spLocks/>
                  </p:cNvSpPr>
                  <p:nvPr/>
                </p:nvSpPr>
                <p:spPr bwMode="auto">
                  <a:xfrm>
                    <a:off x="4024" y="295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71" name="Freeform 1254"/>
                  <p:cNvSpPr>
                    <a:spLocks/>
                  </p:cNvSpPr>
                  <p:nvPr/>
                </p:nvSpPr>
                <p:spPr bwMode="auto">
                  <a:xfrm>
                    <a:off x="4024" y="2950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72" name="Freeform 1255"/>
                  <p:cNvSpPr>
                    <a:spLocks/>
                  </p:cNvSpPr>
                  <p:nvPr/>
                </p:nvSpPr>
                <p:spPr bwMode="auto">
                  <a:xfrm>
                    <a:off x="3828" y="3085"/>
                    <a:ext cx="25" cy="42"/>
                  </a:xfrm>
                  <a:custGeom>
                    <a:avLst/>
                    <a:gdLst>
                      <a:gd name="T0" fmla="*/ 25 w 25"/>
                      <a:gd name="T1" fmla="*/ 0 h 42"/>
                      <a:gd name="T2" fmla="*/ 0 w 25"/>
                      <a:gd name="T3" fmla="*/ 12 h 42"/>
                      <a:gd name="T4" fmla="*/ 0 w 25"/>
                      <a:gd name="T5" fmla="*/ 42 h 42"/>
                      <a:gd name="T6" fmla="*/ 25 w 25"/>
                      <a:gd name="T7" fmla="*/ 32 h 42"/>
                      <a:gd name="T8" fmla="*/ 25 w 25"/>
                      <a:gd name="T9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2">
                        <a:moveTo>
                          <a:pt x="25" y="0"/>
                        </a:moveTo>
                        <a:lnTo>
                          <a:pt x="0" y="12"/>
                        </a:lnTo>
                        <a:lnTo>
                          <a:pt x="0" y="42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73" name="Freeform 1256"/>
                  <p:cNvSpPr>
                    <a:spLocks/>
                  </p:cNvSpPr>
                  <p:nvPr/>
                </p:nvSpPr>
                <p:spPr bwMode="auto">
                  <a:xfrm>
                    <a:off x="3828" y="3085"/>
                    <a:ext cx="25" cy="42"/>
                  </a:xfrm>
                  <a:custGeom>
                    <a:avLst/>
                    <a:gdLst>
                      <a:gd name="T0" fmla="*/ 25 w 25"/>
                      <a:gd name="T1" fmla="*/ 0 h 42"/>
                      <a:gd name="T2" fmla="*/ 0 w 25"/>
                      <a:gd name="T3" fmla="*/ 12 h 42"/>
                      <a:gd name="T4" fmla="*/ 0 w 25"/>
                      <a:gd name="T5" fmla="*/ 42 h 42"/>
                      <a:gd name="T6" fmla="*/ 25 w 25"/>
                      <a:gd name="T7" fmla="*/ 32 h 42"/>
                      <a:gd name="T8" fmla="*/ 25 w 25"/>
                      <a:gd name="T9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2">
                        <a:moveTo>
                          <a:pt x="25" y="0"/>
                        </a:moveTo>
                        <a:lnTo>
                          <a:pt x="0" y="12"/>
                        </a:lnTo>
                        <a:lnTo>
                          <a:pt x="0" y="42"/>
                        </a:lnTo>
                        <a:lnTo>
                          <a:pt x="25" y="32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74" name="Freeform 1257"/>
                  <p:cNvSpPr>
                    <a:spLocks/>
                  </p:cNvSpPr>
                  <p:nvPr/>
                </p:nvSpPr>
                <p:spPr bwMode="auto">
                  <a:xfrm>
                    <a:off x="3877" y="306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75" name="Freeform 1258"/>
                  <p:cNvSpPr>
                    <a:spLocks/>
                  </p:cNvSpPr>
                  <p:nvPr/>
                </p:nvSpPr>
                <p:spPr bwMode="auto">
                  <a:xfrm>
                    <a:off x="3877" y="306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76" name="Freeform 1259"/>
                  <p:cNvSpPr>
                    <a:spLocks/>
                  </p:cNvSpPr>
                  <p:nvPr/>
                </p:nvSpPr>
                <p:spPr bwMode="auto">
                  <a:xfrm>
                    <a:off x="3926" y="304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0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77" name="Freeform 1260"/>
                  <p:cNvSpPr>
                    <a:spLocks/>
                  </p:cNvSpPr>
                  <p:nvPr/>
                </p:nvSpPr>
                <p:spPr bwMode="auto">
                  <a:xfrm>
                    <a:off x="3926" y="3046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0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78" name="Freeform 1261"/>
                  <p:cNvSpPr>
                    <a:spLocks/>
                  </p:cNvSpPr>
                  <p:nvPr/>
                </p:nvSpPr>
                <p:spPr bwMode="auto">
                  <a:xfrm>
                    <a:off x="3975" y="3025"/>
                    <a:ext cx="25" cy="43"/>
                  </a:xfrm>
                  <a:custGeom>
                    <a:avLst/>
                    <a:gdLst>
                      <a:gd name="T0" fmla="*/ 25 w 25"/>
                      <a:gd name="T1" fmla="*/ 0 h 43"/>
                      <a:gd name="T2" fmla="*/ 0 w 25"/>
                      <a:gd name="T3" fmla="*/ 11 h 43"/>
                      <a:gd name="T4" fmla="*/ 0 w 25"/>
                      <a:gd name="T5" fmla="*/ 43 h 43"/>
                      <a:gd name="T6" fmla="*/ 25 w 25"/>
                      <a:gd name="T7" fmla="*/ 31 h 43"/>
                      <a:gd name="T8" fmla="*/ 25 w 25"/>
                      <a:gd name="T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3">
                        <a:moveTo>
                          <a:pt x="25" y="0"/>
                        </a:moveTo>
                        <a:lnTo>
                          <a:pt x="0" y="11"/>
                        </a:lnTo>
                        <a:lnTo>
                          <a:pt x="0" y="43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79" name="Freeform 1262"/>
                  <p:cNvSpPr>
                    <a:spLocks/>
                  </p:cNvSpPr>
                  <p:nvPr/>
                </p:nvSpPr>
                <p:spPr bwMode="auto">
                  <a:xfrm>
                    <a:off x="3975" y="3025"/>
                    <a:ext cx="25" cy="43"/>
                  </a:xfrm>
                  <a:custGeom>
                    <a:avLst/>
                    <a:gdLst>
                      <a:gd name="T0" fmla="*/ 25 w 25"/>
                      <a:gd name="T1" fmla="*/ 0 h 43"/>
                      <a:gd name="T2" fmla="*/ 0 w 25"/>
                      <a:gd name="T3" fmla="*/ 11 h 43"/>
                      <a:gd name="T4" fmla="*/ 0 w 25"/>
                      <a:gd name="T5" fmla="*/ 43 h 43"/>
                      <a:gd name="T6" fmla="*/ 25 w 25"/>
                      <a:gd name="T7" fmla="*/ 31 h 43"/>
                      <a:gd name="T8" fmla="*/ 25 w 25"/>
                      <a:gd name="T9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3">
                        <a:moveTo>
                          <a:pt x="25" y="0"/>
                        </a:moveTo>
                        <a:lnTo>
                          <a:pt x="0" y="11"/>
                        </a:lnTo>
                        <a:lnTo>
                          <a:pt x="0" y="43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80" name="Freeform 1263"/>
                  <p:cNvSpPr>
                    <a:spLocks/>
                  </p:cNvSpPr>
                  <p:nvPr/>
                </p:nvSpPr>
                <p:spPr bwMode="auto">
                  <a:xfrm>
                    <a:off x="4024" y="300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A6A6A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81" name="Freeform 1264"/>
                  <p:cNvSpPr>
                    <a:spLocks/>
                  </p:cNvSpPr>
                  <p:nvPr/>
                </p:nvSpPr>
                <p:spPr bwMode="auto">
                  <a:xfrm>
                    <a:off x="4024" y="3005"/>
                    <a:ext cx="25" cy="41"/>
                  </a:xfrm>
                  <a:custGeom>
                    <a:avLst/>
                    <a:gdLst>
                      <a:gd name="T0" fmla="*/ 25 w 25"/>
                      <a:gd name="T1" fmla="*/ 0 h 41"/>
                      <a:gd name="T2" fmla="*/ 0 w 25"/>
                      <a:gd name="T3" fmla="*/ 10 h 41"/>
                      <a:gd name="T4" fmla="*/ 0 w 25"/>
                      <a:gd name="T5" fmla="*/ 41 h 41"/>
                      <a:gd name="T6" fmla="*/ 25 w 25"/>
                      <a:gd name="T7" fmla="*/ 31 h 41"/>
                      <a:gd name="T8" fmla="*/ 25 w 25"/>
                      <a:gd name="T9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41">
                        <a:moveTo>
                          <a:pt x="25" y="0"/>
                        </a:moveTo>
                        <a:lnTo>
                          <a:pt x="0" y="10"/>
                        </a:lnTo>
                        <a:lnTo>
                          <a:pt x="0" y="41"/>
                        </a:lnTo>
                        <a:lnTo>
                          <a:pt x="25" y="31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337" name="Picture 1265"/>
                  <p:cNvPicPr>
                    <a:picLocks noChangeAspect="1" noChangeArrowheads="1"/>
                  </p:cNvPicPr>
                  <p:nvPr/>
                </p:nvPicPr>
                <p:blipFill>
                  <a:blip r:embed="rId16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03" y="2446"/>
                    <a:ext cx="200" cy="7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282" name="Freeform 1266"/>
                  <p:cNvSpPr>
                    <a:spLocks/>
                  </p:cNvSpPr>
                  <p:nvPr/>
                </p:nvSpPr>
                <p:spPr bwMode="auto">
                  <a:xfrm>
                    <a:off x="3610" y="2333"/>
                    <a:ext cx="473" cy="218"/>
                  </a:xfrm>
                  <a:custGeom>
                    <a:avLst/>
                    <a:gdLst>
                      <a:gd name="T0" fmla="*/ 288 w 473"/>
                      <a:gd name="T1" fmla="*/ 0 h 218"/>
                      <a:gd name="T2" fmla="*/ 473 w 473"/>
                      <a:gd name="T3" fmla="*/ 101 h 218"/>
                      <a:gd name="T4" fmla="*/ 184 w 473"/>
                      <a:gd name="T5" fmla="*/ 218 h 218"/>
                      <a:gd name="T6" fmla="*/ 0 w 473"/>
                      <a:gd name="T7" fmla="*/ 120 h 218"/>
                      <a:gd name="T8" fmla="*/ 288 w 473"/>
                      <a:gd name="T9" fmla="*/ 0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3" h="218">
                        <a:moveTo>
                          <a:pt x="288" y="0"/>
                        </a:moveTo>
                        <a:lnTo>
                          <a:pt x="473" y="101"/>
                        </a:lnTo>
                        <a:lnTo>
                          <a:pt x="184" y="218"/>
                        </a:lnTo>
                        <a:lnTo>
                          <a:pt x="0" y="120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83" name="Freeform 1267"/>
                  <p:cNvSpPr>
                    <a:spLocks/>
                  </p:cNvSpPr>
                  <p:nvPr/>
                </p:nvSpPr>
                <p:spPr bwMode="auto">
                  <a:xfrm>
                    <a:off x="3610" y="2333"/>
                    <a:ext cx="473" cy="218"/>
                  </a:xfrm>
                  <a:custGeom>
                    <a:avLst/>
                    <a:gdLst>
                      <a:gd name="T0" fmla="*/ 288 w 473"/>
                      <a:gd name="T1" fmla="*/ 0 h 218"/>
                      <a:gd name="T2" fmla="*/ 473 w 473"/>
                      <a:gd name="T3" fmla="*/ 101 h 218"/>
                      <a:gd name="T4" fmla="*/ 184 w 473"/>
                      <a:gd name="T5" fmla="*/ 218 h 218"/>
                      <a:gd name="T6" fmla="*/ 0 w 473"/>
                      <a:gd name="T7" fmla="*/ 120 h 218"/>
                      <a:gd name="T8" fmla="*/ 288 w 473"/>
                      <a:gd name="T9" fmla="*/ 0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3" h="218">
                        <a:moveTo>
                          <a:pt x="288" y="0"/>
                        </a:moveTo>
                        <a:lnTo>
                          <a:pt x="473" y="101"/>
                        </a:lnTo>
                        <a:lnTo>
                          <a:pt x="184" y="218"/>
                        </a:lnTo>
                        <a:lnTo>
                          <a:pt x="0" y="120"/>
                        </a:lnTo>
                        <a:lnTo>
                          <a:pt x="28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84" name="Freeform 1268"/>
                  <p:cNvSpPr>
                    <a:spLocks/>
                  </p:cNvSpPr>
                  <p:nvPr/>
                </p:nvSpPr>
                <p:spPr bwMode="auto">
                  <a:xfrm>
                    <a:off x="3669" y="2361"/>
                    <a:ext cx="355" cy="163"/>
                  </a:xfrm>
                  <a:custGeom>
                    <a:avLst/>
                    <a:gdLst>
                      <a:gd name="T0" fmla="*/ 227 w 355"/>
                      <a:gd name="T1" fmla="*/ 0 h 163"/>
                      <a:gd name="T2" fmla="*/ 0 w 355"/>
                      <a:gd name="T3" fmla="*/ 94 h 163"/>
                      <a:gd name="T4" fmla="*/ 127 w 355"/>
                      <a:gd name="T5" fmla="*/ 163 h 163"/>
                      <a:gd name="T6" fmla="*/ 355 w 355"/>
                      <a:gd name="T7" fmla="*/ 69 h 163"/>
                      <a:gd name="T8" fmla="*/ 227 w 355"/>
                      <a:gd name="T9" fmla="*/ 0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5" h="163">
                        <a:moveTo>
                          <a:pt x="227" y="0"/>
                        </a:moveTo>
                        <a:lnTo>
                          <a:pt x="0" y="94"/>
                        </a:lnTo>
                        <a:lnTo>
                          <a:pt x="127" y="163"/>
                        </a:lnTo>
                        <a:lnTo>
                          <a:pt x="355" y="69"/>
                        </a:lnTo>
                        <a:lnTo>
                          <a:pt x="227" y="0"/>
                        </a:lnTo>
                        <a:close/>
                      </a:path>
                    </a:pathLst>
                  </a:custGeom>
                  <a:solidFill>
                    <a:srgbClr val="B8B8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85" name="Freeform 1269"/>
                  <p:cNvSpPr>
                    <a:spLocks/>
                  </p:cNvSpPr>
                  <p:nvPr/>
                </p:nvSpPr>
                <p:spPr bwMode="auto">
                  <a:xfrm>
                    <a:off x="3669" y="2361"/>
                    <a:ext cx="355" cy="163"/>
                  </a:xfrm>
                  <a:custGeom>
                    <a:avLst/>
                    <a:gdLst>
                      <a:gd name="T0" fmla="*/ 227 w 355"/>
                      <a:gd name="T1" fmla="*/ 0 h 163"/>
                      <a:gd name="T2" fmla="*/ 0 w 355"/>
                      <a:gd name="T3" fmla="*/ 94 h 163"/>
                      <a:gd name="T4" fmla="*/ 127 w 355"/>
                      <a:gd name="T5" fmla="*/ 163 h 163"/>
                      <a:gd name="T6" fmla="*/ 355 w 355"/>
                      <a:gd name="T7" fmla="*/ 69 h 163"/>
                      <a:gd name="T8" fmla="*/ 227 w 355"/>
                      <a:gd name="T9" fmla="*/ 0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5" h="163">
                        <a:moveTo>
                          <a:pt x="227" y="0"/>
                        </a:moveTo>
                        <a:lnTo>
                          <a:pt x="0" y="94"/>
                        </a:lnTo>
                        <a:lnTo>
                          <a:pt x="127" y="163"/>
                        </a:lnTo>
                        <a:lnTo>
                          <a:pt x="355" y="69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86" name="Freeform 1270"/>
                  <p:cNvSpPr>
                    <a:spLocks noEditPoints="1"/>
                  </p:cNvSpPr>
                  <p:nvPr/>
                </p:nvSpPr>
                <p:spPr bwMode="auto">
                  <a:xfrm>
                    <a:off x="3669" y="2388"/>
                    <a:ext cx="355" cy="81"/>
                  </a:xfrm>
                  <a:custGeom>
                    <a:avLst/>
                    <a:gdLst>
                      <a:gd name="T0" fmla="*/ 35 w 181"/>
                      <a:gd name="T1" fmla="*/ 20 h 41"/>
                      <a:gd name="T2" fmla="*/ 0 w 181"/>
                      <a:gd name="T3" fmla="*/ 34 h 41"/>
                      <a:gd name="T4" fmla="*/ 13 w 181"/>
                      <a:gd name="T5" fmla="*/ 41 h 41"/>
                      <a:gd name="T6" fmla="*/ 30 w 181"/>
                      <a:gd name="T7" fmla="*/ 34 h 41"/>
                      <a:gd name="T8" fmla="*/ 29 w 181"/>
                      <a:gd name="T9" fmla="*/ 32 h 41"/>
                      <a:gd name="T10" fmla="*/ 29 w 181"/>
                      <a:gd name="T11" fmla="*/ 32 h 41"/>
                      <a:gd name="T12" fmla="*/ 30 w 181"/>
                      <a:gd name="T13" fmla="*/ 26 h 41"/>
                      <a:gd name="T14" fmla="*/ 32 w 181"/>
                      <a:gd name="T15" fmla="*/ 25 h 41"/>
                      <a:gd name="T16" fmla="*/ 35 w 181"/>
                      <a:gd name="T17" fmla="*/ 27 h 41"/>
                      <a:gd name="T18" fmla="*/ 35 w 181"/>
                      <a:gd name="T19" fmla="*/ 20 h 41"/>
                      <a:gd name="T20" fmla="*/ 150 w 181"/>
                      <a:gd name="T21" fmla="*/ 5 h 41"/>
                      <a:gd name="T22" fmla="*/ 144 w 181"/>
                      <a:gd name="T23" fmla="*/ 14 h 41"/>
                      <a:gd name="T24" fmla="*/ 168 w 181"/>
                      <a:gd name="T25" fmla="*/ 27 h 41"/>
                      <a:gd name="T26" fmla="*/ 181 w 181"/>
                      <a:gd name="T27" fmla="*/ 21 h 41"/>
                      <a:gd name="T28" fmla="*/ 150 w 181"/>
                      <a:gd name="T29" fmla="*/ 5 h 41"/>
                      <a:gd name="T30" fmla="*/ 130 w 181"/>
                      <a:gd name="T31" fmla="*/ 2 h 41"/>
                      <a:gd name="T32" fmla="*/ 129 w 181"/>
                      <a:gd name="T33" fmla="*/ 3 h 41"/>
                      <a:gd name="T34" fmla="*/ 130 w 181"/>
                      <a:gd name="T35" fmla="*/ 4 h 41"/>
                      <a:gd name="T36" fmla="*/ 130 w 181"/>
                      <a:gd name="T37" fmla="*/ 2 h 41"/>
                      <a:gd name="T38" fmla="*/ 142 w 181"/>
                      <a:gd name="T39" fmla="*/ 0 h 41"/>
                      <a:gd name="T40" fmla="*/ 142 w 181"/>
                      <a:gd name="T41" fmla="*/ 2 h 41"/>
                      <a:gd name="T42" fmla="*/ 143 w 181"/>
                      <a:gd name="T43" fmla="*/ 1 h 41"/>
                      <a:gd name="T44" fmla="*/ 142 w 181"/>
                      <a:gd name="T45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81" h="41">
                        <a:moveTo>
                          <a:pt x="35" y="20"/>
                        </a:moveTo>
                        <a:cubicBezTo>
                          <a:pt x="0" y="34"/>
                          <a:pt x="0" y="34"/>
                          <a:pt x="0" y="34"/>
                        </a:cubicBezTo>
                        <a:cubicBezTo>
                          <a:pt x="13" y="41"/>
                          <a:pt x="13" y="41"/>
                          <a:pt x="13" y="41"/>
                        </a:cubicBezTo>
                        <a:cubicBezTo>
                          <a:pt x="30" y="34"/>
                          <a:pt x="30" y="34"/>
                          <a:pt x="30" y="34"/>
                        </a:cubicBezTo>
                        <a:cubicBezTo>
                          <a:pt x="29" y="32"/>
                          <a:pt x="29" y="32"/>
                          <a:pt x="29" y="32"/>
                        </a:cubicBezTo>
                        <a:cubicBezTo>
                          <a:pt x="29" y="32"/>
                          <a:pt x="29" y="32"/>
                          <a:pt x="29" y="32"/>
                        </a:cubicBezTo>
                        <a:cubicBezTo>
                          <a:pt x="27" y="30"/>
                          <a:pt x="28" y="27"/>
                          <a:pt x="30" y="26"/>
                        </a:cubicBezTo>
                        <a:cubicBezTo>
                          <a:pt x="30" y="26"/>
                          <a:pt x="31" y="25"/>
                          <a:pt x="32" y="25"/>
                        </a:cubicBezTo>
                        <a:cubicBezTo>
                          <a:pt x="33" y="25"/>
                          <a:pt x="34" y="26"/>
                          <a:pt x="35" y="27"/>
                        </a:cubicBezTo>
                        <a:cubicBezTo>
                          <a:pt x="35" y="20"/>
                          <a:pt x="35" y="20"/>
                          <a:pt x="35" y="20"/>
                        </a:cubicBezTo>
                        <a:moveTo>
                          <a:pt x="150" y="5"/>
                        </a:moveTo>
                        <a:cubicBezTo>
                          <a:pt x="144" y="14"/>
                          <a:pt x="144" y="14"/>
                          <a:pt x="144" y="14"/>
                        </a:cubicBezTo>
                        <a:cubicBezTo>
                          <a:pt x="168" y="27"/>
                          <a:pt x="168" y="27"/>
                          <a:pt x="168" y="27"/>
                        </a:cubicBezTo>
                        <a:cubicBezTo>
                          <a:pt x="181" y="21"/>
                          <a:pt x="181" y="21"/>
                          <a:pt x="181" y="21"/>
                        </a:cubicBezTo>
                        <a:cubicBezTo>
                          <a:pt x="150" y="5"/>
                          <a:pt x="150" y="5"/>
                          <a:pt x="150" y="5"/>
                        </a:cubicBezTo>
                        <a:moveTo>
                          <a:pt x="130" y="2"/>
                        </a:moveTo>
                        <a:cubicBezTo>
                          <a:pt x="129" y="3"/>
                          <a:pt x="129" y="3"/>
                          <a:pt x="129" y="3"/>
                        </a:cubicBezTo>
                        <a:cubicBezTo>
                          <a:pt x="130" y="4"/>
                          <a:pt x="130" y="4"/>
                          <a:pt x="130" y="4"/>
                        </a:cubicBezTo>
                        <a:cubicBezTo>
                          <a:pt x="130" y="2"/>
                          <a:pt x="130" y="2"/>
                          <a:pt x="130" y="2"/>
                        </a:cubicBezTo>
                        <a:moveTo>
                          <a:pt x="142" y="0"/>
                        </a:moveTo>
                        <a:cubicBezTo>
                          <a:pt x="142" y="2"/>
                          <a:pt x="142" y="2"/>
                          <a:pt x="142" y="2"/>
                        </a:cubicBezTo>
                        <a:cubicBezTo>
                          <a:pt x="143" y="1"/>
                          <a:pt x="143" y="1"/>
                          <a:pt x="143" y="1"/>
                        </a:cubicBezTo>
                        <a:cubicBezTo>
                          <a:pt x="142" y="0"/>
                          <a:pt x="142" y="0"/>
                          <a:pt x="142" y="0"/>
                        </a:cubicBezTo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343" name="Picture 1271"/>
                  <p:cNvPicPr>
                    <a:picLocks noChangeAspect="1" noChangeArrowheads="1"/>
                  </p:cNvPicPr>
                  <p:nvPr/>
                </p:nvPicPr>
                <p:blipFill>
                  <a:blip r:embed="rId16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50" y="2589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44" name="Picture 1272"/>
                  <p:cNvPicPr>
                    <a:picLocks noChangeAspect="1" noChangeArrowheads="1"/>
                  </p:cNvPicPr>
                  <p:nvPr/>
                </p:nvPicPr>
                <p:blipFill>
                  <a:blip r:embed="rId17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18" y="2572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45" name="Picture 1273"/>
                  <p:cNvPicPr>
                    <a:picLocks noChangeAspect="1" noChangeArrowheads="1"/>
                  </p:cNvPicPr>
                  <p:nvPr/>
                </p:nvPicPr>
                <p:blipFill>
                  <a:blip r:embed="rId17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7" y="2555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46" name="Picture 1274"/>
                  <p:cNvPicPr>
                    <a:picLocks noChangeAspect="1" noChangeArrowheads="1"/>
                  </p:cNvPicPr>
                  <p:nvPr/>
                </p:nvPicPr>
                <p:blipFill>
                  <a:blip r:embed="rId17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56" y="2538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47" name="Picture 1275"/>
                  <p:cNvPicPr>
                    <a:picLocks noChangeAspect="1" noChangeArrowheads="1"/>
                  </p:cNvPicPr>
                  <p:nvPr/>
                </p:nvPicPr>
                <p:blipFill>
                  <a:blip r:embed="rId17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24" y="2521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48" name="Picture 1276"/>
                  <p:cNvPicPr>
                    <a:picLocks noChangeAspect="1" noChangeArrowheads="1"/>
                  </p:cNvPicPr>
                  <p:nvPr/>
                </p:nvPicPr>
                <p:blipFill>
                  <a:blip r:embed="rId17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50" y="2644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49" name="Picture 1277"/>
                  <p:cNvPicPr>
                    <a:picLocks noChangeAspect="1" noChangeArrowheads="1"/>
                  </p:cNvPicPr>
                  <p:nvPr/>
                </p:nvPicPr>
                <p:blipFill>
                  <a:blip r:embed="rId17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18" y="2627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50" name="Picture 1278"/>
                  <p:cNvPicPr>
                    <a:picLocks noChangeAspect="1" noChangeArrowheads="1"/>
                  </p:cNvPicPr>
                  <p:nvPr/>
                </p:nvPicPr>
                <p:blipFill>
                  <a:blip r:embed="rId17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7" y="2610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51" name="Picture 1279"/>
                  <p:cNvPicPr>
                    <a:picLocks noChangeAspect="1" noChangeArrowheads="1"/>
                  </p:cNvPicPr>
                  <p:nvPr/>
                </p:nvPicPr>
                <p:blipFill>
                  <a:blip r:embed="rId17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56" y="2593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52" name="Picture 1280"/>
                  <p:cNvPicPr>
                    <a:picLocks noChangeAspect="1" noChangeArrowheads="1"/>
                  </p:cNvPicPr>
                  <p:nvPr/>
                </p:nvPicPr>
                <p:blipFill>
                  <a:blip r:embed="rId17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24" y="2576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53" name="Picture 1281"/>
                  <p:cNvPicPr>
                    <a:picLocks noChangeAspect="1" noChangeArrowheads="1"/>
                  </p:cNvPicPr>
                  <p:nvPr/>
                </p:nvPicPr>
                <p:blipFill>
                  <a:blip r:embed="rId17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50" y="2699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54" name="Picture 1282"/>
                  <p:cNvPicPr>
                    <a:picLocks noChangeAspect="1" noChangeArrowheads="1"/>
                  </p:cNvPicPr>
                  <p:nvPr/>
                </p:nvPicPr>
                <p:blipFill>
                  <a:blip r:embed="rId18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18" y="2682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55" name="Picture 1283"/>
                  <p:cNvPicPr>
                    <a:picLocks noChangeAspect="1" noChangeArrowheads="1"/>
                  </p:cNvPicPr>
                  <p:nvPr/>
                </p:nvPicPr>
                <p:blipFill>
                  <a:blip r:embed="rId18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7" y="2665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56" name="Picture 1284"/>
                  <p:cNvPicPr>
                    <a:picLocks noChangeAspect="1" noChangeArrowheads="1"/>
                  </p:cNvPicPr>
                  <p:nvPr/>
                </p:nvPicPr>
                <p:blipFill>
                  <a:blip r:embed="rId18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56" y="2648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57" name="Picture 1285"/>
                  <p:cNvPicPr>
                    <a:picLocks noChangeAspect="1" noChangeArrowheads="1"/>
                  </p:cNvPicPr>
                  <p:nvPr/>
                </p:nvPicPr>
                <p:blipFill>
                  <a:blip r:embed="rId18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24" y="2631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58" name="Picture 1286"/>
                  <p:cNvPicPr>
                    <a:picLocks noChangeAspect="1" noChangeArrowheads="1"/>
                  </p:cNvPicPr>
                  <p:nvPr/>
                </p:nvPicPr>
                <p:blipFill>
                  <a:blip r:embed="rId18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50" y="2754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59" name="Picture 1287"/>
                  <p:cNvPicPr>
                    <a:picLocks noChangeAspect="1" noChangeArrowheads="1"/>
                  </p:cNvPicPr>
                  <p:nvPr/>
                </p:nvPicPr>
                <p:blipFill>
                  <a:blip r:embed="rId18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18" y="2737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60" name="Picture 1288"/>
                  <p:cNvPicPr>
                    <a:picLocks noChangeAspect="1" noChangeArrowheads="1"/>
                  </p:cNvPicPr>
                  <p:nvPr/>
                </p:nvPicPr>
                <p:blipFill>
                  <a:blip r:embed="rId18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7" y="2720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61" name="Picture 1289"/>
                  <p:cNvPicPr>
                    <a:picLocks noChangeAspect="1" noChangeArrowheads="1"/>
                  </p:cNvPicPr>
                  <p:nvPr/>
                </p:nvPicPr>
                <p:blipFill>
                  <a:blip r:embed="rId18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56" y="2703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62" name="Picture 1290"/>
                  <p:cNvPicPr>
                    <a:picLocks noChangeAspect="1" noChangeArrowheads="1"/>
                  </p:cNvPicPr>
                  <p:nvPr/>
                </p:nvPicPr>
                <p:blipFill>
                  <a:blip r:embed="rId18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24" y="2686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63" name="Picture 1291"/>
                  <p:cNvPicPr>
                    <a:picLocks noChangeAspect="1" noChangeArrowheads="1"/>
                  </p:cNvPicPr>
                  <p:nvPr/>
                </p:nvPicPr>
                <p:blipFill>
                  <a:blip r:embed="rId18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50" y="2809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64" name="Picture 1292"/>
                  <p:cNvPicPr>
                    <a:picLocks noChangeAspect="1" noChangeArrowheads="1"/>
                  </p:cNvPicPr>
                  <p:nvPr/>
                </p:nvPicPr>
                <p:blipFill>
                  <a:blip r:embed="rId19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18" y="2792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65" name="Picture 1293"/>
                  <p:cNvPicPr>
                    <a:picLocks noChangeAspect="1" noChangeArrowheads="1"/>
                  </p:cNvPicPr>
                  <p:nvPr/>
                </p:nvPicPr>
                <p:blipFill>
                  <a:blip r:embed="rId19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7" y="2775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66" name="Picture 1294"/>
                  <p:cNvPicPr>
                    <a:picLocks noChangeAspect="1" noChangeArrowheads="1"/>
                  </p:cNvPicPr>
                  <p:nvPr/>
                </p:nvPicPr>
                <p:blipFill>
                  <a:blip r:embed="rId19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56" y="2758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67" name="Picture 1295"/>
                  <p:cNvPicPr>
                    <a:picLocks noChangeAspect="1" noChangeArrowheads="1"/>
                  </p:cNvPicPr>
                  <p:nvPr/>
                </p:nvPicPr>
                <p:blipFill>
                  <a:blip r:embed="rId19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24" y="2741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68" name="Picture 1296"/>
                  <p:cNvPicPr>
                    <a:picLocks noChangeAspect="1" noChangeArrowheads="1"/>
                  </p:cNvPicPr>
                  <p:nvPr/>
                </p:nvPicPr>
                <p:blipFill>
                  <a:blip r:embed="rId19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50" y="2864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69" name="Picture 1297"/>
                  <p:cNvPicPr>
                    <a:picLocks noChangeAspect="1" noChangeArrowheads="1"/>
                  </p:cNvPicPr>
                  <p:nvPr/>
                </p:nvPicPr>
                <p:blipFill>
                  <a:blip r:embed="rId19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18" y="2847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70" name="Picture 1298"/>
                  <p:cNvPicPr>
                    <a:picLocks noChangeAspect="1" noChangeArrowheads="1"/>
                  </p:cNvPicPr>
                  <p:nvPr/>
                </p:nvPicPr>
                <p:blipFill>
                  <a:blip r:embed="rId19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7" y="2830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71" name="Picture 1299"/>
                  <p:cNvPicPr>
                    <a:picLocks noChangeAspect="1" noChangeArrowheads="1"/>
                  </p:cNvPicPr>
                  <p:nvPr/>
                </p:nvPicPr>
                <p:blipFill>
                  <a:blip r:embed="rId19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56" y="2813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72" name="Picture 1300"/>
                  <p:cNvPicPr>
                    <a:picLocks noChangeAspect="1" noChangeArrowheads="1"/>
                  </p:cNvPicPr>
                  <p:nvPr/>
                </p:nvPicPr>
                <p:blipFill>
                  <a:blip r:embed="rId19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24" y="2796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73" name="Picture 1301"/>
                  <p:cNvPicPr>
                    <a:picLocks noChangeAspect="1" noChangeArrowheads="1"/>
                  </p:cNvPicPr>
                  <p:nvPr/>
                </p:nvPicPr>
                <p:blipFill>
                  <a:blip r:embed="rId19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50" y="2919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74" name="Picture 1302"/>
                  <p:cNvPicPr>
                    <a:picLocks noChangeAspect="1" noChangeArrowheads="1"/>
                  </p:cNvPicPr>
                  <p:nvPr/>
                </p:nvPicPr>
                <p:blipFill>
                  <a:blip r:embed="rId20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18" y="2902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75" name="Picture 1303"/>
                  <p:cNvPicPr>
                    <a:picLocks noChangeAspect="1" noChangeArrowheads="1"/>
                  </p:cNvPicPr>
                  <p:nvPr/>
                </p:nvPicPr>
                <p:blipFill>
                  <a:blip r:embed="rId20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7" y="2885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76" name="Picture 1304"/>
                  <p:cNvPicPr>
                    <a:picLocks noChangeAspect="1" noChangeArrowheads="1"/>
                  </p:cNvPicPr>
                  <p:nvPr/>
                </p:nvPicPr>
                <p:blipFill>
                  <a:blip r:embed="rId20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56" y="2868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77" name="Picture 1305"/>
                  <p:cNvPicPr>
                    <a:picLocks noChangeAspect="1" noChangeArrowheads="1"/>
                  </p:cNvPicPr>
                  <p:nvPr/>
                </p:nvPicPr>
                <p:blipFill>
                  <a:blip r:embed="rId20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24" y="2852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78" name="Picture 1306"/>
                  <p:cNvPicPr>
                    <a:picLocks noChangeAspect="1" noChangeArrowheads="1"/>
                  </p:cNvPicPr>
                  <p:nvPr/>
                </p:nvPicPr>
                <p:blipFill>
                  <a:blip r:embed="rId20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50" y="2974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79" name="Picture 1307"/>
                  <p:cNvPicPr>
                    <a:picLocks noChangeAspect="1" noChangeArrowheads="1"/>
                  </p:cNvPicPr>
                  <p:nvPr/>
                </p:nvPicPr>
                <p:blipFill>
                  <a:blip r:embed="rId20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18" y="2957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80" name="Picture 1308"/>
                  <p:cNvPicPr>
                    <a:picLocks noChangeAspect="1" noChangeArrowheads="1"/>
                  </p:cNvPicPr>
                  <p:nvPr/>
                </p:nvPicPr>
                <p:blipFill>
                  <a:blip r:embed="rId20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7" y="2940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81" name="Picture 1309"/>
                  <p:cNvPicPr>
                    <a:picLocks noChangeAspect="1" noChangeArrowheads="1"/>
                  </p:cNvPicPr>
                  <p:nvPr/>
                </p:nvPicPr>
                <p:blipFill>
                  <a:blip r:embed="rId20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56" y="2923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82" name="Picture 1310"/>
                  <p:cNvPicPr>
                    <a:picLocks noChangeAspect="1" noChangeArrowheads="1"/>
                  </p:cNvPicPr>
                  <p:nvPr/>
                </p:nvPicPr>
                <p:blipFill>
                  <a:blip r:embed="rId20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24" y="2907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83" name="Picture 1311"/>
                  <p:cNvPicPr>
                    <a:picLocks noChangeAspect="1" noChangeArrowheads="1"/>
                  </p:cNvPicPr>
                  <p:nvPr/>
                </p:nvPicPr>
                <p:blipFill>
                  <a:blip r:embed="rId20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50" y="3029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84" name="Picture 1312"/>
                  <p:cNvPicPr>
                    <a:picLocks noChangeAspect="1" noChangeArrowheads="1"/>
                  </p:cNvPicPr>
                  <p:nvPr/>
                </p:nvPicPr>
                <p:blipFill>
                  <a:blip r:embed="rId21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18" y="3012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85" name="Picture 1313"/>
                  <p:cNvPicPr>
                    <a:picLocks noChangeAspect="1" noChangeArrowheads="1"/>
                  </p:cNvPicPr>
                  <p:nvPr/>
                </p:nvPicPr>
                <p:blipFill>
                  <a:blip r:embed="rId21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7" y="2995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86" name="Picture 1314"/>
                  <p:cNvPicPr>
                    <a:picLocks noChangeAspect="1" noChangeArrowheads="1"/>
                  </p:cNvPicPr>
                  <p:nvPr/>
                </p:nvPicPr>
                <p:blipFill>
                  <a:blip r:embed="rId21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56" y="2979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87" name="Picture 1315"/>
                  <p:cNvPicPr>
                    <a:picLocks noChangeAspect="1" noChangeArrowheads="1"/>
                  </p:cNvPicPr>
                  <p:nvPr/>
                </p:nvPicPr>
                <p:blipFill>
                  <a:blip r:embed="rId21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24" y="2962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88" name="Picture 1316"/>
                  <p:cNvPicPr>
                    <a:picLocks noChangeAspect="1" noChangeArrowheads="1"/>
                  </p:cNvPicPr>
                  <p:nvPr/>
                </p:nvPicPr>
                <p:blipFill>
                  <a:blip r:embed="rId21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50" y="3084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89" name="Picture 1317"/>
                  <p:cNvPicPr>
                    <a:picLocks noChangeAspect="1" noChangeArrowheads="1"/>
                  </p:cNvPicPr>
                  <p:nvPr/>
                </p:nvPicPr>
                <p:blipFill>
                  <a:blip r:embed="rId21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18" y="3067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90" name="Picture 1318"/>
                  <p:cNvPicPr>
                    <a:picLocks noChangeAspect="1" noChangeArrowheads="1"/>
                  </p:cNvPicPr>
                  <p:nvPr/>
                </p:nvPicPr>
                <p:blipFill>
                  <a:blip r:embed="rId21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7" y="3051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91" name="Picture 1319"/>
                  <p:cNvPicPr>
                    <a:picLocks noChangeAspect="1" noChangeArrowheads="1"/>
                  </p:cNvPicPr>
                  <p:nvPr/>
                </p:nvPicPr>
                <p:blipFill>
                  <a:blip r:embed="rId21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56" y="3034"/>
                    <a:ext cx="29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92" name="Picture 1320"/>
                  <p:cNvPicPr>
                    <a:picLocks noChangeAspect="1" noChangeArrowheads="1"/>
                  </p:cNvPicPr>
                  <p:nvPr/>
                </p:nvPicPr>
                <p:blipFill>
                  <a:blip r:embed="rId21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24" y="3017"/>
                    <a:ext cx="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287" name="Freeform 1321"/>
                  <p:cNvSpPr>
                    <a:spLocks/>
                  </p:cNvSpPr>
                  <p:nvPr/>
                </p:nvSpPr>
                <p:spPr bwMode="auto">
                  <a:xfrm>
                    <a:off x="3755" y="2404"/>
                    <a:ext cx="24" cy="102"/>
                  </a:xfrm>
                  <a:custGeom>
                    <a:avLst/>
                    <a:gdLst>
                      <a:gd name="T0" fmla="*/ 0 w 12"/>
                      <a:gd name="T1" fmla="*/ 6 h 52"/>
                      <a:gd name="T2" fmla="*/ 0 w 12"/>
                      <a:gd name="T3" fmla="*/ 46 h 52"/>
                      <a:gd name="T4" fmla="*/ 6 w 12"/>
                      <a:gd name="T5" fmla="*/ 52 h 52"/>
                      <a:gd name="T6" fmla="*/ 12 w 12"/>
                      <a:gd name="T7" fmla="*/ 46 h 52"/>
                      <a:gd name="T8" fmla="*/ 12 w 12"/>
                      <a:gd name="T9" fmla="*/ 6 h 52"/>
                      <a:gd name="T10" fmla="*/ 6 w 12"/>
                      <a:gd name="T11" fmla="*/ 0 h 52"/>
                      <a:gd name="T12" fmla="*/ 0 w 12"/>
                      <a:gd name="T13" fmla="*/ 6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52">
                        <a:moveTo>
                          <a:pt x="0" y="6"/>
                        </a:move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49"/>
                          <a:pt x="2" y="52"/>
                          <a:pt x="6" y="52"/>
                        </a:cubicBezTo>
                        <a:cubicBezTo>
                          <a:pt x="9" y="52"/>
                          <a:pt x="12" y="49"/>
                          <a:pt x="12" y="46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3"/>
                          <a:pt x="9" y="0"/>
                          <a:pt x="6" y="0"/>
                        </a:cubicBezTo>
                        <a:cubicBezTo>
                          <a:pt x="2" y="0"/>
                          <a:pt x="0" y="3"/>
                          <a:pt x="0" y="6"/>
                        </a:cubicBezTo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88" name="Freeform 1322"/>
                  <p:cNvSpPr>
                    <a:spLocks/>
                  </p:cNvSpPr>
                  <p:nvPr/>
                </p:nvSpPr>
                <p:spPr bwMode="auto">
                  <a:xfrm>
                    <a:off x="3722" y="2432"/>
                    <a:ext cx="86" cy="70"/>
                  </a:xfrm>
                  <a:custGeom>
                    <a:avLst/>
                    <a:gdLst>
                      <a:gd name="T0" fmla="*/ 2 w 44"/>
                      <a:gd name="T1" fmla="*/ 10 h 36"/>
                      <a:gd name="T2" fmla="*/ 20 w 44"/>
                      <a:gd name="T3" fmla="*/ 35 h 36"/>
                      <a:gd name="T4" fmla="*/ 23 w 44"/>
                      <a:gd name="T5" fmla="*/ 36 h 36"/>
                      <a:gd name="T6" fmla="*/ 26 w 44"/>
                      <a:gd name="T7" fmla="*/ 34 h 36"/>
                      <a:gd name="T8" fmla="*/ 43 w 44"/>
                      <a:gd name="T9" fmla="*/ 7 h 36"/>
                      <a:gd name="T10" fmla="*/ 42 w 44"/>
                      <a:gd name="T11" fmla="*/ 1 h 36"/>
                      <a:gd name="T12" fmla="*/ 36 w 44"/>
                      <a:gd name="T13" fmla="*/ 3 h 36"/>
                      <a:gd name="T14" fmla="*/ 23 w 44"/>
                      <a:gd name="T15" fmla="*/ 25 h 36"/>
                      <a:gd name="T16" fmla="*/ 8 w 44"/>
                      <a:gd name="T17" fmla="*/ 5 h 36"/>
                      <a:gd name="T18" fmla="*/ 3 w 44"/>
                      <a:gd name="T19" fmla="*/ 4 h 36"/>
                      <a:gd name="T20" fmla="*/ 2 w 44"/>
                      <a:gd name="T21" fmla="*/ 10 h 36"/>
                      <a:gd name="T22" fmla="*/ 2 w 44"/>
                      <a:gd name="T23" fmla="*/ 1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" h="36">
                        <a:moveTo>
                          <a:pt x="2" y="10"/>
                        </a:moveTo>
                        <a:cubicBezTo>
                          <a:pt x="20" y="35"/>
                          <a:pt x="20" y="35"/>
                          <a:pt x="20" y="35"/>
                        </a:cubicBezTo>
                        <a:cubicBezTo>
                          <a:pt x="20" y="36"/>
                          <a:pt x="22" y="36"/>
                          <a:pt x="23" y="36"/>
                        </a:cubicBezTo>
                        <a:cubicBezTo>
                          <a:pt x="24" y="36"/>
                          <a:pt x="26" y="35"/>
                          <a:pt x="26" y="34"/>
                        </a:cubicBezTo>
                        <a:cubicBezTo>
                          <a:pt x="43" y="7"/>
                          <a:pt x="43" y="7"/>
                          <a:pt x="43" y="7"/>
                        </a:cubicBezTo>
                        <a:cubicBezTo>
                          <a:pt x="44" y="5"/>
                          <a:pt x="44" y="3"/>
                          <a:pt x="42" y="1"/>
                        </a:cubicBezTo>
                        <a:cubicBezTo>
                          <a:pt x="40" y="0"/>
                          <a:pt x="37" y="1"/>
                          <a:pt x="36" y="3"/>
                        </a:cubicBezTo>
                        <a:cubicBezTo>
                          <a:pt x="23" y="25"/>
                          <a:pt x="23" y="25"/>
                          <a:pt x="23" y="2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7" y="3"/>
                          <a:pt x="4" y="3"/>
                          <a:pt x="3" y="4"/>
                        </a:cubicBezTo>
                        <a:cubicBezTo>
                          <a:pt x="1" y="5"/>
                          <a:pt x="0" y="8"/>
                          <a:pt x="2" y="10"/>
                        </a:cubicBezTo>
                        <a:cubicBezTo>
                          <a:pt x="2" y="10"/>
                          <a:pt x="2" y="10"/>
                          <a:pt x="2" y="10"/>
                        </a:cubicBezTo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89" name="Freeform 1323"/>
                  <p:cNvSpPr>
                    <a:spLocks/>
                  </p:cNvSpPr>
                  <p:nvPr/>
                </p:nvSpPr>
                <p:spPr bwMode="auto">
                  <a:xfrm>
                    <a:off x="3924" y="2335"/>
                    <a:ext cx="23" cy="101"/>
                  </a:xfrm>
                  <a:custGeom>
                    <a:avLst/>
                    <a:gdLst>
                      <a:gd name="T0" fmla="*/ 0 w 12"/>
                      <a:gd name="T1" fmla="*/ 6 h 51"/>
                      <a:gd name="T2" fmla="*/ 0 w 12"/>
                      <a:gd name="T3" fmla="*/ 45 h 51"/>
                      <a:gd name="T4" fmla="*/ 6 w 12"/>
                      <a:gd name="T5" fmla="*/ 51 h 51"/>
                      <a:gd name="T6" fmla="*/ 12 w 12"/>
                      <a:gd name="T7" fmla="*/ 45 h 51"/>
                      <a:gd name="T8" fmla="*/ 12 w 12"/>
                      <a:gd name="T9" fmla="*/ 6 h 51"/>
                      <a:gd name="T10" fmla="*/ 6 w 12"/>
                      <a:gd name="T11" fmla="*/ 0 h 51"/>
                      <a:gd name="T12" fmla="*/ 0 w 12"/>
                      <a:gd name="T13" fmla="*/ 6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51">
                        <a:moveTo>
                          <a:pt x="0" y="6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0" y="49"/>
                          <a:pt x="3" y="51"/>
                          <a:pt x="6" y="51"/>
                        </a:cubicBezTo>
                        <a:cubicBezTo>
                          <a:pt x="10" y="51"/>
                          <a:pt x="12" y="49"/>
                          <a:pt x="12" y="45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3"/>
                          <a:pt x="10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90" name="Freeform 1324"/>
                  <p:cNvSpPr>
                    <a:spLocks/>
                  </p:cNvSpPr>
                  <p:nvPr/>
                </p:nvSpPr>
                <p:spPr bwMode="auto">
                  <a:xfrm>
                    <a:off x="3892" y="2363"/>
                    <a:ext cx="87" cy="71"/>
                  </a:xfrm>
                  <a:custGeom>
                    <a:avLst/>
                    <a:gdLst>
                      <a:gd name="T0" fmla="*/ 1 w 44"/>
                      <a:gd name="T1" fmla="*/ 10 h 36"/>
                      <a:gd name="T2" fmla="*/ 19 w 44"/>
                      <a:gd name="T3" fmla="*/ 34 h 36"/>
                      <a:gd name="T4" fmla="*/ 22 w 44"/>
                      <a:gd name="T5" fmla="*/ 36 h 36"/>
                      <a:gd name="T6" fmla="*/ 26 w 44"/>
                      <a:gd name="T7" fmla="*/ 34 h 36"/>
                      <a:gd name="T8" fmla="*/ 42 w 44"/>
                      <a:gd name="T9" fmla="*/ 7 h 36"/>
                      <a:gd name="T10" fmla="*/ 41 w 44"/>
                      <a:gd name="T11" fmla="*/ 1 h 36"/>
                      <a:gd name="T12" fmla="*/ 36 w 44"/>
                      <a:gd name="T13" fmla="*/ 3 h 36"/>
                      <a:gd name="T14" fmla="*/ 22 w 44"/>
                      <a:gd name="T15" fmla="*/ 25 h 36"/>
                      <a:gd name="T16" fmla="*/ 8 w 44"/>
                      <a:gd name="T17" fmla="*/ 5 h 36"/>
                      <a:gd name="T18" fmla="*/ 2 w 44"/>
                      <a:gd name="T19" fmla="*/ 4 h 36"/>
                      <a:gd name="T20" fmla="*/ 1 w 44"/>
                      <a:gd name="T21" fmla="*/ 1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4" h="36">
                        <a:moveTo>
                          <a:pt x="1" y="10"/>
                        </a:moveTo>
                        <a:cubicBezTo>
                          <a:pt x="19" y="34"/>
                          <a:pt x="19" y="34"/>
                          <a:pt x="19" y="34"/>
                        </a:cubicBezTo>
                        <a:cubicBezTo>
                          <a:pt x="20" y="35"/>
                          <a:pt x="21" y="36"/>
                          <a:pt x="22" y="36"/>
                        </a:cubicBezTo>
                        <a:cubicBezTo>
                          <a:pt x="24" y="36"/>
                          <a:pt x="25" y="35"/>
                          <a:pt x="26" y="34"/>
                        </a:cubicBezTo>
                        <a:cubicBezTo>
                          <a:pt x="42" y="7"/>
                          <a:pt x="42" y="7"/>
                          <a:pt x="42" y="7"/>
                        </a:cubicBezTo>
                        <a:cubicBezTo>
                          <a:pt x="44" y="5"/>
                          <a:pt x="43" y="2"/>
                          <a:pt x="41" y="1"/>
                        </a:cubicBezTo>
                        <a:cubicBezTo>
                          <a:pt x="39" y="0"/>
                          <a:pt x="37" y="1"/>
                          <a:pt x="36" y="3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6" y="3"/>
                          <a:pt x="4" y="3"/>
                          <a:pt x="2" y="4"/>
                        </a:cubicBezTo>
                        <a:cubicBezTo>
                          <a:pt x="0" y="5"/>
                          <a:pt x="0" y="8"/>
                          <a:pt x="1" y="10"/>
                        </a:cubicBezTo>
                      </a:path>
                    </a:pathLst>
                  </a:custGeom>
                  <a:solidFill>
                    <a:srgbClr val="6666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91" name="Freeform 1325"/>
                  <p:cNvSpPr>
                    <a:spLocks/>
                  </p:cNvSpPr>
                  <p:nvPr/>
                </p:nvSpPr>
                <p:spPr bwMode="auto">
                  <a:xfrm>
                    <a:off x="3737" y="2119"/>
                    <a:ext cx="287" cy="352"/>
                  </a:xfrm>
                  <a:custGeom>
                    <a:avLst/>
                    <a:gdLst>
                      <a:gd name="T0" fmla="*/ 287 w 287"/>
                      <a:gd name="T1" fmla="*/ 232 h 352"/>
                      <a:gd name="T2" fmla="*/ 0 w 287"/>
                      <a:gd name="T3" fmla="*/ 352 h 352"/>
                      <a:gd name="T4" fmla="*/ 0 w 287"/>
                      <a:gd name="T5" fmla="*/ 118 h 352"/>
                      <a:gd name="T6" fmla="*/ 287 w 287"/>
                      <a:gd name="T7" fmla="*/ 0 h 352"/>
                      <a:gd name="T8" fmla="*/ 287 w 287"/>
                      <a:gd name="T9" fmla="*/ 23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7" h="352">
                        <a:moveTo>
                          <a:pt x="287" y="232"/>
                        </a:moveTo>
                        <a:lnTo>
                          <a:pt x="0" y="352"/>
                        </a:lnTo>
                        <a:lnTo>
                          <a:pt x="0" y="118"/>
                        </a:lnTo>
                        <a:lnTo>
                          <a:pt x="287" y="0"/>
                        </a:lnTo>
                        <a:lnTo>
                          <a:pt x="287" y="232"/>
                        </a:lnTo>
                        <a:close/>
                      </a:path>
                    </a:pathLst>
                  </a:custGeom>
                  <a:solidFill>
                    <a:srgbClr val="EEEE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92" name="Freeform 1326"/>
                  <p:cNvSpPr>
                    <a:spLocks/>
                  </p:cNvSpPr>
                  <p:nvPr/>
                </p:nvSpPr>
                <p:spPr bwMode="auto">
                  <a:xfrm>
                    <a:off x="3737" y="2119"/>
                    <a:ext cx="287" cy="352"/>
                  </a:xfrm>
                  <a:custGeom>
                    <a:avLst/>
                    <a:gdLst>
                      <a:gd name="T0" fmla="*/ 287 w 287"/>
                      <a:gd name="T1" fmla="*/ 232 h 352"/>
                      <a:gd name="T2" fmla="*/ 0 w 287"/>
                      <a:gd name="T3" fmla="*/ 352 h 352"/>
                      <a:gd name="T4" fmla="*/ 0 w 287"/>
                      <a:gd name="T5" fmla="*/ 118 h 352"/>
                      <a:gd name="T6" fmla="*/ 287 w 287"/>
                      <a:gd name="T7" fmla="*/ 0 h 352"/>
                      <a:gd name="T8" fmla="*/ 287 w 287"/>
                      <a:gd name="T9" fmla="*/ 232 h 3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7" h="352">
                        <a:moveTo>
                          <a:pt x="287" y="232"/>
                        </a:moveTo>
                        <a:lnTo>
                          <a:pt x="0" y="352"/>
                        </a:lnTo>
                        <a:lnTo>
                          <a:pt x="0" y="118"/>
                        </a:lnTo>
                        <a:lnTo>
                          <a:pt x="287" y="0"/>
                        </a:lnTo>
                        <a:lnTo>
                          <a:pt x="287" y="232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399" name="Picture 1327"/>
                  <p:cNvPicPr>
                    <a:picLocks noChangeAspect="1" noChangeArrowheads="1"/>
                  </p:cNvPicPr>
                  <p:nvPr/>
                </p:nvPicPr>
                <p:blipFill>
                  <a:blip r:embed="rId21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03" y="2219"/>
                    <a:ext cx="41" cy="2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293" name="Freeform 1328"/>
                  <p:cNvSpPr>
                    <a:spLocks/>
                  </p:cNvSpPr>
                  <p:nvPr/>
                </p:nvSpPr>
                <p:spPr bwMode="auto">
                  <a:xfrm>
                    <a:off x="3712" y="2106"/>
                    <a:ext cx="312" cy="131"/>
                  </a:xfrm>
                  <a:custGeom>
                    <a:avLst/>
                    <a:gdLst>
                      <a:gd name="T0" fmla="*/ 25 w 312"/>
                      <a:gd name="T1" fmla="*/ 131 h 131"/>
                      <a:gd name="T2" fmla="*/ 0 w 312"/>
                      <a:gd name="T3" fmla="*/ 118 h 131"/>
                      <a:gd name="T4" fmla="*/ 286 w 312"/>
                      <a:gd name="T5" fmla="*/ 0 h 131"/>
                      <a:gd name="T6" fmla="*/ 312 w 312"/>
                      <a:gd name="T7" fmla="*/ 13 h 131"/>
                      <a:gd name="T8" fmla="*/ 25 w 312"/>
                      <a:gd name="T9" fmla="*/ 131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2" h="131">
                        <a:moveTo>
                          <a:pt x="25" y="131"/>
                        </a:moveTo>
                        <a:lnTo>
                          <a:pt x="0" y="118"/>
                        </a:lnTo>
                        <a:lnTo>
                          <a:pt x="286" y="0"/>
                        </a:lnTo>
                        <a:lnTo>
                          <a:pt x="312" y="13"/>
                        </a:lnTo>
                        <a:lnTo>
                          <a:pt x="25" y="13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94" name="Freeform 1329"/>
                  <p:cNvSpPr>
                    <a:spLocks/>
                  </p:cNvSpPr>
                  <p:nvPr/>
                </p:nvSpPr>
                <p:spPr bwMode="auto">
                  <a:xfrm>
                    <a:off x="3749" y="2139"/>
                    <a:ext cx="263" cy="312"/>
                  </a:xfrm>
                  <a:custGeom>
                    <a:avLst/>
                    <a:gdLst>
                      <a:gd name="T0" fmla="*/ 263 w 263"/>
                      <a:gd name="T1" fmla="*/ 0 h 312"/>
                      <a:gd name="T2" fmla="*/ 259 w 263"/>
                      <a:gd name="T3" fmla="*/ 0 h 312"/>
                      <a:gd name="T4" fmla="*/ 259 w 263"/>
                      <a:gd name="T5" fmla="*/ 200 h 312"/>
                      <a:gd name="T6" fmla="*/ 0 w 263"/>
                      <a:gd name="T7" fmla="*/ 306 h 312"/>
                      <a:gd name="T8" fmla="*/ 0 w 263"/>
                      <a:gd name="T9" fmla="*/ 312 h 312"/>
                      <a:gd name="T10" fmla="*/ 263 w 263"/>
                      <a:gd name="T11" fmla="*/ 204 h 312"/>
                      <a:gd name="T12" fmla="*/ 263 w 263"/>
                      <a:gd name="T13" fmla="*/ 0 h 3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63" h="312">
                        <a:moveTo>
                          <a:pt x="263" y="0"/>
                        </a:moveTo>
                        <a:lnTo>
                          <a:pt x="259" y="0"/>
                        </a:lnTo>
                        <a:lnTo>
                          <a:pt x="259" y="200"/>
                        </a:lnTo>
                        <a:lnTo>
                          <a:pt x="0" y="306"/>
                        </a:lnTo>
                        <a:lnTo>
                          <a:pt x="0" y="312"/>
                        </a:lnTo>
                        <a:lnTo>
                          <a:pt x="263" y="204"/>
                        </a:lnTo>
                        <a:lnTo>
                          <a:pt x="263" y="0"/>
                        </a:lnTo>
                        <a:close/>
                      </a:path>
                    </a:pathLst>
                  </a:custGeom>
                  <a:solidFill>
                    <a:srgbClr val="BEBEB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95" name="Freeform 1330"/>
                  <p:cNvSpPr>
                    <a:spLocks/>
                  </p:cNvSpPr>
                  <p:nvPr/>
                </p:nvSpPr>
                <p:spPr bwMode="auto">
                  <a:xfrm>
                    <a:off x="3749" y="2139"/>
                    <a:ext cx="263" cy="312"/>
                  </a:xfrm>
                  <a:custGeom>
                    <a:avLst/>
                    <a:gdLst>
                      <a:gd name="T0" fmla="*/ 263 w 263"/>
                      <a:gd name="T1" fmla="*/ 0 h 312"/>
                      <a:gd name="T2" fmla="*/ 259 w 263"/>
                      <a:gd name="T3" fmla="*/ 0 h 312"/>
                      <a:gd name="T4" fmla="*/ 259 w 263"/>
                      <a:gd name="T5" fmla="*/ 200 h 312"/>
                      <a:gd name="T6" fmla="*/ 0 w 263"/>
                      <a:gd name="T7" fmla="*/ 306 h 312"/>
                      <a:gd name="T8" fmla="*/ 0 w 263"/>
                      <a:gd name="T9" fmla="*/ 312 h 312"/>
                      <a:gd name="T10" fmla="*/ 263 w 263"/>
                      <a:gd name="T11" fmla="*/ 204 h 312"/>
                      <a:gd name="T12" fmla="*/ 263 w 263"/>
                      <a:gd name="T13" fmla="*/ 0 h 3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63" h="312">
                        <a:moveTo>
                          <a:pt x="263" y="0"/>
                        </a:moveTo>
                        <a:lnTo>
                          <a:pt x="259" y="0"/>
                        </a:lnTo>
                        <a:lnTo>
                          <a:pt x="259" y="200"/>
                        </a:lnTo>
                        <a:lnTo>
                          <a:pt x="0" y="306"/>
                        </a:lnTo>
                        <a:lnTo>
                          <a:pt x="0" y="312"/>
                        </a:lnTo>
                        <a:lnTo>
                          <a:pt x="263" y="204"/>
                        </a:lnTo>
                        <a:lnTo>
                          <a:pt x="263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96" name="Freeform 1331"/>
                  <p:cNvSpPr>
                    <a:spLocks/>
                  </p:cNvSpPr>
                  <p:nvPr/>
                </p:nvSpPr>
                <p:spPr bwMode="auto">
                  <a:xfrm>
                    <a:off x="4273" y="2842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97" name="Freeform 1332"/>
                  <p:cNvSpPr>
                    <a:spLocks/>
                  </p:cNvSpPr>
                  <p:nvPr/>
                </p:nvSpPr>
                <p:spPr bwMode="auto">
                  <a:xfrm>
                    <a:off x="4283" y="2848"/>
                    <a:ext cx="10" cy="17"/>
                  </a:xfrm>
                  <a:custGeom>
                    <a:avLst/>
                    <a:gdLst>
                      <a:gd name="T0" fmla="*/ 0 w 10"/>
                      <a:gd name="T1" fmla="*/ 4 h 17"/>
                      <a:gd name="T2" fmla="*/ 10 w 10"/>
                      <a:gd name="T3" fmla="*/ 0 h 17"/>
                      <a:gd name="T4" fmla="*/ 10 w 10"/>
                      <a:gd name="T5" fmla="*/ 12 h 17"/>
                      <a:gd name="T6" fmla="*/ 0 w 10"/>
                      <a:gd name="T7" fmla="*/ 17 h 17"/>
                      <a:gd name="T8" fmla="*/ 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98" name="Freeform 1333"/>
                  <p:cNvSpPr>
                    <a:spLocks/>
                  </p:cNvSpPr>
                  <p:nvPr/>
                </p:nvSpPr>
                <p:spPr bwMode="auto">
                  <a:xfrm>
                    <a:off x="4273" y="2848"/>
                    <a:ext cx="10" cy="17"/>
                  </a:xfrm>
                  <a:custGeom>
                    <a:avLst/>
                    <a:gdLst>
                      <a:gd name="T0" fmla="*/ 10 w 10"/>
                      <a:gd name="T1" fmla="*/ 4 h 17"/>
                      <a:gd name="T2" fmla="*/ 0 w 10"/>
                      <a:gd name="T3" fmla="*/ 0 h 17"/>
                      <a:gd name="T4" fmla="*/ 0 w 10"/>
                      <a:gd name="T5" fmla="*/ 12 h 17"/>
                      <a:gd name="T6" fmla="*/ 10 w 10"/>
                      <a:gd name="T7" fmla="*/ 17 h 17"/>
                      <a:gd name="T8" fmla="*/ 1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7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299" name="Freeform 1334"/>
                  <p:cNvSpPr>
                    <a:spLocks/>
                  </p:cNvSpPr>
                  <p:nvPr/>
                </p:nvSpPr>
                <p:spPr bwMode="auto">
                  <a:xfrm>
                    <a:off x="4277" y="2828"/>
                    <a:ext cx="21" cy="10"/>
                  </a:xfrm>
                  <a:custGeom>
                    <a:avLst/>
                    <a:gdLst>
                      <a:gd name="T0" fmla="*/ 21 w 21"/>
                      <a:gd name="T1" fmla="*/ 6 h 10"/>
                      <a:gd name="T2" fmla="*/ 12 w 21"/>
                      <a:gd name="T3" fmla="*/ 10 h 10"/>
                      <a:gd name="T4" fmla="*/ 0 w 21"/>
                      <a:gd name="T5" fmla="*/ 6 h 10"/>
                      <a:gd name="T6" fmla="*/ 12 w 21"/>
                      <a:gd name="T7" fmla="*/ 0 h 10"/>
                      <a:gd name="T8" fmla="*/ 21 w 21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0">
                        <a:moveTo>
                          <a:pt x="21" y="6"/>
                        </a:moveTo>
                        <a:lnTo>
                          <a:pt x="12" y="10"/>
                        </a:lnTo>
                        <a:lnTo>
                          <a:pt x="0" y="6"/>
                        </a:lnTo>
                        <a:lnTo>
                          <a:pt x="12" y="0"/>
                        </a:lnTo>
                        <a:lnTo>
                          <a:pt x="21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00" name="Freeform 1335"/>
                  <p:cNvSpPr>
                    <a:spLocks/>
                  </p:cNvSpPr>
                  <p:nvPr/>
                </p:nvSpPr>
                <p:spPr bwMode="auto">
                  <a:xfrm>
                    <a:off x="4289" y="2834"/>
                    <a:ext cx="9" cy="18"/>
                  </a:xfrm>
                  <a:custGeom>
                    <a:avLst/>
                    <a:gdLst>
                      <a:gd name="T0" fmla="*/ 0 w 9"/>
                      <a:gd name="T1" fmla="*/ 4 h 18"/>
                      <a:gd name="T2" fmla="*/ 9 w 9"/>
                      <a:gd name="T3" fmla="*/ 0 h 18"/>
                      <a:gd name="T4" fmla="*/ 9 w 9"/>
                      <a:gd name="T5" fmla="*/ 12 h 18"/>
                      <a:gd name="T6" fmla="*/ 0 w 9"/>
                      <a:gd name="T7" fmla="*/ 18 h 18"/>
                      <a:gd name="T8" fmla="*/ 0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4"/>
                        </a:moveTo>
                        <a:lnTo>
                          <a:pt x="9" y="0"/>
                        </a:lnTo>
                        <a:lnTo>
                          <a:pt x="9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01" name="Freeform 1336"/>
                  <p:cNvSpPr>
                    <a:spLocks/>
                  </p:cNvSpPr>
                  <p:nvPr/>
                </p:nvSpPr>
                <p:spPr bwMode="auto">
                  <a:xfrm>
                    <a:off x="4277" y="2834"/>
                    <a:ext cx="12" cy="18"/>
                  </a:xfrm>
                  <a:custGeom>
                    <a:avLst/>
                    <a:gdLst>
                      <a:gd name="T0" fmla="*/ 12 w 12"/>
                      <a:gd name="T1" fmla="*/ 4 h 18"/>
                      <a:gd name="T2" fmla="*/ 0 w 12"/>
                      <a:gd name="T3" fmla="*/ 0 h 18"/>
                      <a:gd name="T4" fmla="*/ 0 w 12"/>
                      <a:gd name="T5" fmla="*/ 12 h 18"/>
                      <a:gd name="T6" fmla="*/ 12 w 12"/>
                      <a:gd name="T7" fmla="*/ 18 h 18"/>
                      <a:gd name="T8" fmla="*/ 12 w 12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8">
                        <a:moveTo>
                          <a:pt x="12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2" y="18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02" name="Freeform 1337"/>
                  <p:cNvSpPr>
                    <a:spLocks/>
                  </p:cNvSpPr>
                  <p:nvPr/>
                </p:nvSpPr>
                <p:spPr bwMode="auto">
                  <a:xfrm>
                    <a:off x="4271" y="2832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03" name="Freeform 1338"/>
                  <p:cNvSpPr>
                    <a:spLocks/>
                  </p:cNvSpPr>
                  <p:nvPr/>
                </p:nvSpPr>
                <p:spPr bwMode="auto">
                  <a:xfrm>
                    <a:off x="4261" y="2832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04" name="Freeform 1339"/>
                  <p:cNvSpPr>
                    <a:spLocks/>
                  </p:cNvSpPr>
                  <p:nvPr/>
                </p:nvSpPr>
                <p:spPr bwMode="auto">
                  <a:xfrm>
                    <a:off x="4185" y="2842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9 w 19"/>
                      <a:gd name="T3" fmla="*/ 10 h 10"/>
                      <a:gd name="T4" fmla="*/ 0 w 19"/>
                      <a:gd name="T5" fmla="*/ 4 h 10"/>
                      <a:gd name="T6" fmla="*/ 9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9" y="10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05" name="Freeform 1340"/>
                  <p:cNvSpPr>
                    <a:spLocks/>
                  </p:cNvSpPr>
                  <p:nvPr/>
                </p:nvSpPr>
                <p:spPr bwMode="auto">
                  <a:xfrm>
                    <a:off x="4185" y="2842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9 w 19"/>
                      <a:gd name="T3" fmla="*/ 10 h 10"/>
                      <a:gd name="T4" fmla="*/ 0 w 19"/>
                      <a:gd name="T5" fmla="*/ 4 h 10"/>
                      <a:gd name="T6" fmla="*/ 9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9" y="10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lnTo>
                          <a:pt x="19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06" name="Freeform 1341"/>
                  <p:cNvSpPr>
                    <a:spLocks/>
                  </p:cNvSpPr>
                  <p:nvPr/>
                </p:nvSpPr>
                <p:spPr bwMode="auto">
                  <a:xfrm>
                    <a:off x="4185" y="2846"/>
                    <a:ext cx="9" cy="18"/>
                  </a:xfrm>
                  <a:custGeom>
                    <a:avLst/>
                    <a:gdLst>
                      <a:gd name="T0" fmla="*/ 9 w 9"/>
                      <a:gd name="T1" fmla="*/ 6 h 18"/>
                      <a:gd name="T2" fmla="*/ 0 w 9"/>
                      <a:gd name="T3" fmla="*/ 0 h 18"/>
                      <a:gd name="T4" fmla="*/ 0 w 9"/>
                      <a:gd name="T5" fmla="*/ 14 h 18"/>
                      <a:gd name="T6" fmla="*/ 9 w 9"/>
                      <a:gd name="T7" fmla="*/ 18 h 18"/>
                      <a:gd name="T8" fmla="*/ 9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9" y="18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07" name="Freeform 1342"/>
                  <p:cNvSpPr>
                    <a:spLocks/>
                  </p:cNvSpPr>
                  <p:nvPr/>
                </p:nvSpPr>
                <p:spPr bwMode="auto">
                  <a:xfrm>
                    <a:off x="4185" y="2846"/>
                    <a:ext cx="9" cy="18"/>
                  </a:xfrm>
                  <a:custGeom>
                    <a:avLst/>
                    <a:gdLst>
                      <a:gd name="T0" fmla="*/ 9 w 9"/>
                      <a:gd name="T1" fmla="*/ 6 h 18"/>
                      <a:gd name="T2" fmla="*/ 0 w 9"/>
                      <a:gd name="T3" fmla="*/ 0 h 18"/>
                      <a:gd name="T4" fmla="*/ 0 w 9"/>
                      <a:gd name="T5" fmla="*/ 14 h 18"/>
                      <a:gd name="T6" fmla="*/ 9 w 9"/>
                      <a:gd name="T7" fmla="*/ 18 h 18"/>
                      <a:gd name="T8" fmla="*/ 9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9" y="18"/>
                        </a:lnTo>
                        <a:lnTo>
                          <a:pt x="9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08" name="Freeform 1343"/>
                  <p:cNvSpPr>
                    <a:spLocks/>
                  </p:cNvSpPr>
                  <p:nvPr/>
                </p:nvSpPr>
                <p:spPr bwMode="auto">
                  <a:xfrm>
                    <a:off x="4234" y="2842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09" name="Freeform 1344"/>
                  <p:cNvSpPr>
                    <a:spLocks/>
                  </p:cNvSpPr>
                  <p:nvPr/>
                </p:nvSpPr>
                <p:spPr bwMode="auto">
                  <a:xfrm>
                    <a:off x="4187" y="2820"/>
                    <a:ext cx="19" cy="12"/>
                  </a:xfrm>
                  <a:custGeom>
                    <a:avLst/>
                    <a:gdLst>
                      <a:gd name="T0" fmla="*/ 19 w 19"/>
                      <a:gd name="T1" fmla="*/ 6 h 12"/>
                      <a:gd name="T2" fmla="*/ 9 w 19"/>
                      <a:gd name="T3" fmla="*/ 12 h 12"/>
                      <a:gd name="T4" fmla="*/ 0 w 19"/>
                      <a:gd name="T5" fmla="*/ 6 h 12"/>
                      <a:gd name="T6" fmla="*/ 9 w 19"/>
                      <a:gd name="T7" fmla="*/ 0 h 12"/>
                      <a:gd name="T8" fmla="*/ 19 w 19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2">
                        <a:moveTo>
                          <a:pt x="19" y="6"/>
                        </a:moveTo>
                        <a:lnTo>
                          <a:pt x="9" y="12"/>
                        </a:lnTo>
                        <a:lnTo>
                          <a:pt x="0" y="6"/>
                        </a:lnTo>
                        <a:lnTo>
                          <a:pt x="9" y="0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10" name="Freeform 1345"/>
                  <p:cNvSpPr>
                    <a:spLocks/>
                  </p:cNvSpPr>
                  <p:nvPr/>
                </p:nvSpPr>
                <p:spPr bwMode="auto">
                  <a:xfrm>
                    <a:off x="4187" y="2820"/>
                    <a:ext cx="19" cy="12"/>
                  </a:xfrm>
                  <a:custGeom>
                    <a:avLst/>
                    <a:gdLst>
                      <a:gd name="T0" fmla="*/ 19 w 19"/>
                      <a:gd name="T1" fmla="*/ 6 h 12"/>
                      <a:gd name="T2" fmla="*/ 9 w 19"/>
                      <a:gd name="T3" fmla="*/ 12 h 12"/>
                      <a:gd name="T4" fmla="*/ 0 w 19"/>
                      <a:gd name="T5" fmla="*/ 6 h 12"/>
                      <a:gd name="T6" fmla="*/ 9 w 19"/>
                      <a:gd name="T7" fmla="*/ 0 h 12"/>
                      <a:gd name="T8" fmla="*/ 19 w 19"/>
                      <a:gd name="T9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2">
                        <a:moveTo>
                          <a:pt x="19" y="6"/>
                        </a:moveTo>
                        <a:lnTo>
                          <a:pt x="9" y="12"/>
                        </a:lnTo>
                        <a:lnTo>
                          <a:pt x="0" y="6"/>
                        </a:lnTo>
                        <a:lnTo>
                          <a:pt x="9" y="0"/>
                        </a:lnTo>
                        <a:lnTo>
                          <a:pt x="19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311" name="Freeform 1346"/>
                  <p:cNvSpPr>
                    <a:spLocks/>
                  </p:cNvSpPr>
                  <p:nvPr/>
                </p:nvSpPr>
                <p:spPr bwMode="auto">
                  <a:xfrm>
                    <a:off x="4187" y="2826"/>
                    <a:ext cx="9" cy="18"/>
                  </a:xfrm>
                  <a:custGeom>
                    <a:avLst/>
                    <a:gdLst>
                      <a:gd name="T0" fmla="*/ 9 w 9"/>
                      <a:gd name="T1" fmla="*/ 6 h 18"/>
                      <a:gd name="T2" fmla="*/ 0 w 9"/>
                      <a:gd name="T3" fmla="*/ 0 h 18"/>
                      <a:gd name="T4" fmla="*/ 0 w 9"/>
                      <a:gd name="T5" fmla="*/ 12 h 18"/>
                      <a:gd name="T6" fmla="*/ 9 w 9"/>
                      <a:gd name="T7" fmla="*/ 18 h 18"/>
                      <a:gd name="T8" fmla="*/ 9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9" y="18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88" name="Freeform 1347"/>
                  <p:cNvSpPr>
                    <a:spLocks/>
                  </p:cNvSpPr>
                  <p:nvPr/>
                </p:nvSpPr>
                <p:spPr bwMode="auto">
                  <a:xfrm>
                    <a:off x="4187" y="2826"/>
                    <a:ext cx="9" cy="18"/>
                  </a:xfrm>
                  <a:custGeom>
                    <a:avLst/>
                    <a:gdLst>
                      <a:gd name="T0" fmla="*/ 9 w 9"/>
                      <a:gd name="T1" fmla="*/ 6 h 18"/>
                      <a:gd name="T2" fmla="*/ 0 w 9"/>
                      <a:gd name="T3" fmla="*/ 0 h 18"/>
                      <a:gd name="T4" fmla="*/ 0 w 9"/>
                      <a:gd name="T5" fmla="*/ 12 h 18"/>
                      <a:gd name="T6" fmla="*/ 9 w 9"/>
                      <a:gd name="T7" fmla="*/ 18 h 18"/>
                      <a:gd name="T8" fmla="*/ 9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9" y="18"/>
                        </a:lnTo>
                        <a:lnTo>
                          <a:pt x="9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89" name="Freeform 1348"/>
                  <p:cNvSpPr>
                    <a:spLocks/>
                  </p:cNvSpPr>
                  <p:nvPr/>
                </p:nvSpPr>
                <p:spPr bwMode="auto">
                  <a:xfrm>
                    <a:off x="4177" y="2807"/>
                    <a:ext cx="19" cy="9"/>
                  </a:xfrm>
                  <a:custGeom>
                    <a:avLst/>
                    <a:gdLst>
                      <a:gd name="T0" fmla="*/ 19 w 19"/>
                      <a:gd name="T1" fmla="*/ 4 h 9"/>
                      <a:gd name="T2" fmla="*/ 10 w 19"/>
                      <a:gd name="T3" fmla="*/ 9 h 9"/>
                      <a:gd name="T4" fmla="*/ 0 w 19"/>
                      <a:gd name="T5" fmla="*/ 4 h 9"/>
                      <a:gd name="T6" fmla="*/ 10 w 19"/>
                      <a:gd name="T7" fmla="*/ 0 h 9"/>
                      <a:gd name="T8" fmla="*/ 19 w 19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9">
                        <a:moveTo>
                          <a:pt x="19" y="4"/>
                        </a:moveTo>
                        <a:lnTo>
                          <a:pt x="10" y="9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90" name="Freeform 1349"/>
                  <p:cNvSpPr>
                    <a:spLocks/>
                  </p:cNvSpPr>
                  <p:nvPr/>
                </p:nvSpPr>
                <p:spPr bwMode="auto">
                  <a:xfrm>
                    <a:off x="4177" y="2807"/>
                    <a:ext cx="19" cy="9"/>
                  </a:xfrm>
                  <a:custGeom>
                    <a:avLst/>
                    <a:gdLst>
                      <a:gd name="T0" fmla="*/ 19 w 19"/>
                      <a:gd name="T1" fmla="*/ 4 h 9"/>
                      <a:gd name="T2" fmla="*/ 10 w 19"/>
                      <a:gd name="T3" fmla="*/ 9 h 9"/>
                      <a:gd name="T4" fmla="*/ 0 w 19"/>
                      <a:gd name="T5" fmla="*/ 4 h 9"/>
                      <a:gd name="T6" fmla="*/ 10 w 19"/>
                      <a:gd name="T7" fmla="*/ 0 h 9"/>
                      <a:gd name="T8" fmla="*/ 19 w 19"/>
                      <a:gd name="T9" fmla="*/ 4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9">
                        <a:moveTo>
                          <a:pt x="19" y="4"/>
                        </a:moveTo>
                        <a:lnTo>
                          <a:pt x="10" y="9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9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91" name="Freeform 1350"/>
                  <p:cNvSpPr>
                    <a:spLocks/>
                  </p:cNvSpPr>
                  <p:nvPr/>
                </p:nvSpPr>
                <p:spPr bwMode="auto">
                  <a:xfrm>
                    <a:off x="4177" y="2811"/>
                    <a:ext cx="10" cy="17"/>
                  </a:xfrm>
                  <a:custGeom>
                    <a:avLst/>
                    <a:gdLst>
                      <a:gd name="T0" fmla="*/ 10 w 10"/>
                      <a:gd name="T1" fmla="*/ 5 h 17"/>
                      <a:gd name="T2" fmla="*/ 0 w 10"/>
                      <a:gd name="T3" fmla="*/ 0 h 17"/>
                      <a:gd name="T4" fmla="*/ 0 w 10"/>
                      <a:gd name="T5" fmla="*/ 13 h 17"/>
                      <a:gd name="T6" fmla="*/ 10 w 10"/>
                      <a:gd name="T7" fmla="*/ 17 h 17"/>
                      <a:gd name="T8" fmla="*/ 1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5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0" y="17"/>
                        </a:lnTo>
                        <a:lnTo>
                          <a:pt x="10" y="5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92" name="Freeform 1351"/>
                  <p:cNvSpPr>
                    <a:spLocks/>
                  </p:cNvSpPr>
                  <p:nvPr/>
                </p:nvSpPr>
                <p:spPr bwMode="auto">
                  <a:xfrm>
                    <a:off x="4177" y="2811"/>
                    <a:ext cx="10" cy="17"/>
                  </a:xfrm>
                  <a:custGeom>
                    <a:avLst/>
                    <a:gdLst>
                      <a:gd name="T0" fmla="*/ 10 w 10"/>
                      <a:gd name="T1" fmla="*/ 5 h 17"/>
                      <a:gd name="T2" fmla="*/ 0 w 10"/>
                      <a:gd name="T3" fmla="*/ 0 h 17"/>
                      <a:gd name="T4" fmla="*/ 0 w 10"/>
                      <a:gd name="T5" fmla="*/ 13 h 17"/>
                      <a:gd name="T6" fmla="*/ 10 w 10"/>
                      <a:gd name="T7" fmla="*/ 17 h 17"/>
                      <a:gd name="T8" fmla="*/ 10 w 10"/>
                      <a:gd name="T9" fmla="*/ 5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5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10" y="17"/>
                        </a:lnTo>
                        <a:lnTo>
                          <a:pt x="10" y="5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93" name="Freeform 1352"/>
                  <p:cNvSpPr>
                    <a:spLocks/>
                  </p:cNvSpPr>
                  <p:nvPr/>
                </p:nvSpPr>
                <p:spPr bwMode="auto">
                  <a:xfrm>
                    <a:off x="4259" y="2836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4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94" name="Freeform 1353"/>
                  <p:cNvSpPr>
                    <a:spLocks/>
                  </p:cNvSpPr>
                  <p:nvPr/>
                </p:nvSpPr>
                <p:spPr bwMode="auto">
                  <a:xfrm>
                    <a:off x="4173" y="2834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95" name="Freeform 1354"/>
                  <p:cNvSpPr>
                    <a:spLocks/>
                  </p:cNvSpPr>
                  <p:nvPr/>
                </p:nvSpPr>
                <p:spPr bwMode="auto">
                  <a:xfrm>
                    <a:off x="4173" y="2834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96" name="Freeform 1355"/>
                  <p:cNvSpPr>
                    <a:spLocks/>
                  </p:cNvSpPr>
                  <p:nvPr/>
                </p:nvSpPr>
                <p:spPr bwMode="auto">
                  <a:xfrm>
                    <a:off x="4183" y="2840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97" name="Freeform 1356"/>
                  <p:cNvSpPr>
                    <a:spLocks/>
                  </p:cNvSpPr>
                  <p:nvPr/>
                </p:nvSpPr>
                <p:spPr bwMode="auto">
                  <a:xfrm>
                    <a:off x="4183" y="2840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98" name="Freeform 1357"/>
                  <p:cNvSpPr>
                    <a:spLocks/>
                  </p:cNvSpPr>
                  <p:nvPr/>
                </p:nvSpPr>
                <p:spPr bwMode="auto">
                  <a:xfrm>
                    <a:off x="4173" y="2840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299" name="Freeform 1358"/>
                  <p:cNvSpPr>
                    <a:spLocks/>
                  </p:cNvSpPr>
                  <p:nvPr/>
                </p:nvSpPr>
                <p:spPr bwMode="auto">
                  <a:xfrm>
                    <a:off x="4173" y="2840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00" name="Freeform 1359"/>
                  <p:cNvSpPr>
                    <a:spLocks/>
                  </p:cNvSpPr>
                  <p:nvPr/>
                </p:nvSpPr>
                <p:spPr bwMode="auto">
                  <a:xfrm>
                    <a:off x="4240" y="2848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9 w 19"/>
                      <a:gd name="T3" fmla="*/ 10 h 10"/>
                      <a:gd name="T4" fmla="*/ 0 w 19"/>
                      <a:gd name="T5" fmla="*/ 4 h 10"/>
                      <a:gd name="T6" fmla="*/ 9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9" y="10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01" name="Freeform 1360"/>
                  <p:cNvSpPr>
                    <a:spLocks/>
                  </p:cNvSpPr>
                  <p:nvPr/>
                </p:nvSpPr>
                <p:spPr bwMode="auto">
                  <a:xfrm>
                    <a:off x="4249" y="2852"/>
                    <a:ext cx="10" cy="17"/>
                  </a:xfrm>
                  <a:custGeom>
                    <a:avLst/>
                    <a:gdLst>
                      <a:gd name="T0" fmla="*/ 0 w 10"/>
                      <a:gd name="T1" fmla="*/ 6 h 17"/>
                      <a:gd name="T2" fmla="*/ 10 w 10"/>
                      <a:gd name="T3" fmla="*/ 0 h 17"/>
                      <a:gd name="T4" fmla="*/ 10 w 10"/>
                      <a:gd name="T5" fmla="*/ 13 h 17"/>
                      <a:gd name="T6" fmla="*/ 0 w 10"/>
                      <a:gd name="T7" fmla="*/ 17 h 17"/>
                      <a:gd name="T8" fmla="*/ 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3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02" name="Freeform 1361"/>
                  <p:cNvSpPr>
                    <a:spLocks/>
                  </p:cNvSpPr>
                  <p:nvPr/>
                </p:nvSpPr>
                <p:spPr bwMode="auto">
                  <a:xfrm>
                    <a:off x="4240" y="2852"/>
                    <a:ext cx="9" cy="17"/>
                  </a:xfrm>
                  <a:custGeom>
                    <a:avLst/>
                    <a:gdLst>
                      <a:gd name="T0" fmla="*/ 9 w 9"/>
                      <a:gd name="T1" fmla="*/ 6 h 17"/>
                      <a:gd name="T2" fmla="*/ 0 w 9"/>
                      <a:gd name="T3" fmla="*/ 0 h 17"/>
                      <a:gd name="T4" fmla="*/ 0 w 9"/>
                      <a:gd name="T5" fmla="*/ 13 h 17"/>
                      <a:gd name="T6" fmla="*/ 9 w 9"/>
                      <a:gd name="T7" fmla="*/ 17 h 17"/>
                      <a:gd name="T8" fmla="*/ 9 w 9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7">
                        <a:moveTo>
                          <a:pt x="9" y="6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9" y="17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03" name="Freeform 1362"/>
                  <p:cNvSpPr>
                    <a:spLocks/>
                  </p:cNvSpPr>
                  <p:nvPr/>
                </p:nvSpPr>
                <p:spPr bwMode="auto">
                  <a:xfrm>
                    <a:off x="4257" y="2844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64C25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04" name="Freeform 1363"/>
                  <p:cNvSpPr>
                    <a:spLocks/>
                  </p:cNvSpPr>
                  <p:nvPr/>
                </p:nvSpPr>
                <p:spPr bwMode="auto">
                  <a:xfrm>
                    <a:off x="4267" y="2848"/>
                    <a:ext cx="10" cy="17"/>
                  </a:xfrm>
                  <a:custGeom>
                    <a:avLst/>
                    <a:gdLst>
                      <a:gd name="T0" fmla="*/ 0 w 10"/>
                      <a:gd name="T1" fmla="*/ 6 h 17"/>
                      <a:gd name="T2" fmla="*/ 10 w 10"/>
                      <a:gd name="T3" fmla="*/ 0 h 17"/>
                      <a:gd name="T4" fmla="*/ 10 w 10"/>
                      <a:gd name="T5" fmla="*/ 14 h 17"/>
                      <a:gd name="T6" fmla="*/ 0 w 10"/>
                      <a:gd name="T7" fmla="*/ 17 h 17"/>
                      <a:gd name="T8" fmla="*/ 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4"/>
                        </a:lnTo>
                        <a:lnTo>
                          <a:pt x="0" y="17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864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05" name="Freeform 1364"/>
                  <p:cNvSpPr>
                    <a:spLocks/>
                  </p:cNvSpPr>
                  <p:nvPr/>
                </p:nvSpPr>
                <p:spPr bwMode="auto">
                  <a:xfrm>
                    <a:off x="4257" y="2848"/>
                    <a:ext cx="10" cy="17"/>
                  </a:xfrm>
                  <a:custGeom>
                    <a:avLst/>
                    <a:gdLst>
                      <a:gd name="T0" fmla="*/ 10 w 10"/>
                      <a:gd name="T1" fmla="*/ 6 h 17"/>
                      <a:gd name="T2" fmla="*/ 0 w 10"/>
                      <a:gd name="T3" fmla="*/ 0 h 17"/>
                      <a:gd name="T4" fmla="*/ 0 w 10"/>
                      <a:gd name="T5" fmla="*/ 14 h 17"/>
                      <a:gd name="T6" fmla="*/ 10 w 10"/>
                      <a:gd name="T7" fmla="*/ 17 h 17"/>
                      <a:gd name="T8" fmla="*/ 10 w 10"/>
                      <a:gd name="T9" fmla="*/ 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7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9A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06" name="Freeform 1365"/>
                  <p:cNvSpPr>
                    <a:spLocks/>
                  </p:cNvSpPr>
                  <p:nvPr/>
                </p:nvSpPr>
                <p:spPr bwMode="auto">
                  <a:xfrm>
                    <a:off x="4210" y="2852"/>
                    <a:ext cx="10" cy="17"/>
                  </a:xfrm>
                  <a:custGeom>
                    <a:avLst/>
                    <a:gdLst>
                      <a:gd name="T0" fmla="*/ 0 w 10"/>
                      <a:gd name="T1" fmla="*/ 4 h 17"/>
                      <a:gd name="T2" fmla="*/ 10 w 10"/>
                      <a:gd name="T3" fmla="*/ 0 h 17"/>
                      <a:gd name="T4" fmla="*/ 10 w 10"/>
                      <a:gd name="T5" fmla="*/ 12 h 17"/>
                      <a:gd name="T6" fmla="*/ 0 w 10"/>
                      <a:gd name="T7" fmla="*/ 17 h 17"/>
                      <a:gd name="T8" fmla="*/ 0 w 10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7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07" name="Freeform 1366"/>
                  <p:cNvSpPr>
                    <a:spLocks/>
                  </p:cNvSpPr>
                  <p:nvPr/>
                </p:nvSpPr>
                <p:spPr bwMode="auto">
                  <a:xfrm>
                    <a:off x="4493" y="2681"/>
                    <a:ext cx="10" cy="124"/>
                  </a:xfrm>
                  <a:custGeom>
                    <a:avLst/>
                    <a:gdLst>
                      <a:gd name="T0" fmla="*/ 0 w 5"/>
                      <a:gd name="T1" fmla="*/ 1 h 63"/>
                      <a:gd name="T2" fmla="*/ 3 w 5"/>
                      <a:gd name="T3" fmla="*/ 0 h 63"/>
                      <a:gd name="T4" fmla="*/ 5 w 5"/>
                      <a:gd name="T5" fmla="*/ 1 h 63"/>
                      <a:gd name="T6" fmla="*/ 5 w 5"/>
                      <a:gd name="T7" fmla="*/ 62 h 63"/>
                      <a:gd name="T8" fmla="*/ 3 w 5"/>
                      <a:gd name="T9" fmla="*/ 63 h 63"/>
                      <a:gd name="T10" fmla="*/ 0 w 5"/>
                      <a:gd name="T11" fmla="*/ 62 h 63"/>
                      <a:gd name="T12" fmla="*/ 0 w 5"/>
                      <a:gd name="T13" fmla="*/ 1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63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3" y="0"/>
                        </a:cubicBezTo>
                        <a:cubicBezTo>
                          <a:pt x="4" y="0"/>
                          <a:pt x="5" y="0"/>
                          <a:pt x="5" y="1"/>
                        </a:cubicBezTo>
                        <a:cubicBezTo>
                          <a:pt x="5" y="62"/>
                          <a:pt x="5" y="62"/>
                          <a:pt x="5" y="62"/>
                        </a:cubicBezTo>
                        <a:cubicBezTo>
                          <a:pt x="5" y="62"/>
                          <a:pt x="4" y="63"/>
                          <a:pt x="3" y="63"/>
                        </a:cubicBezTo>
                        <a:cubicBezTo>
                          <a:pt x="1" y="63"/>
                          <a:pt x="0" y="62"/>
                          <a:pt x="0" y="6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</a:path>
                    </a:pathLst>
                  </a:custGeom>
                  <a:solidFill>
                    <a:srgbClr val="A9803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08" name="Oval 1367"/>
                  <p:cNvSpPr>
                    <a:spLocks noChangeArrowheads="1"/>
                  </p:cNvSpPr>
                  <p:nvPr/>
                </p:nvSpPr>
                <p:spPr bwMode="auto">
                  <a:xfrm>
                    <a:off x="4493" y="2681"/>
                    <a:ext cx="10" cy="4"/>
                  </a:xfrm>
                  <a:prstGeom prst="ellipse">
                    <a:avLst/>
                  </a:prstGeom>
                  <a:solidFill>
                    <a:srgbClr val="A180B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09" name="Freeform 1368"/>
                  <p:cNvSpPr>
                    <a:spLocks/>
                  </p:cNvSpPr>
                  <p:nvPr/>
                </p:nvSpPr>
                <p:spPr bwMode="auto">
                  <a:xfrm>
                    <a:off x="4536" y="2730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10 w 19"/>
                      <a:gd name="T3" fmla="*/ 10 h 10"/>
                      <a:gd name="T4" fmla="*/ 0 w 19"/>
                      <a:gd name="T5" fmla="*/ 4 h 10"/>
                      <a:gd name="T6" fmla="*/ 10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BBDC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10" name="Freeform 1369"/>
                  <p:cNvSpPr>
                    <a:spLocks/>
                  </p:cNvSpPr>
                  <p:nvPr/>
                </p:nvSpPr>
                <p:spPr bwMode="auto">
                  <a:xfrm>
                    <a:off x="4546" y="2734"/>
                    <a:ext cx="9" cy="18"/>
                  </a:xfrm>
                  <a:custGeom>
                    <a:avLst/>
                    <a:gdLst>
                      <a:gd name="T0" fmla="*/ 0 w 9"/>
                      <a:gd name="T1" fmla="*/ 6 h 18"/>
                      <a:gd name="T2" fmla="*/ 9 w 9"/>
                      <a:gd name="T3" fmla="*/ 0 h 18"/>
                      <a:gd name="T4" fmla="*/ 9 w 9"/>
                      <a:gd name="T5" fmla="*/ 14 h 18"/>
                      <a:gd name="T6" fmla="*/ 0 w 9"/>
                      <a:gd name="T7" fmla="*/ 18 h 18"/>
                      <a:gd name="T8" fmla="*/ 0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89B94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11" name="Freeform 1370"/>
                  <p:cNvSpPr>
                    <a:spLocks/>
                  </p:cNvSpPr>
                  <p:nvPr/>
                </p:nvSpPr>
                <p:spPr bwMode="auto">
                  <a:xfrm>
                    <a:off x="4536" y="2734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A2CB5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12" name="Freeform 1371"/>
                  <p:cNvSpPr>
                    <a:spLocks/>
                  </p:cNvSpPr>
                  <p:nvPr/>
                </p:nvSpPr>
                <p:spPr bwMode="auto">
                  <a:xfrm>
                    <a:off x="4455" y="2699"/>
                    <a:ext cx="20" cy="9"/>
                  </a:xfrm>
                  <a:custGeom>
                    <a:avLst/>
                    <a:gdLst>
                      <a:gd name="T0" fmla="*/ 20 w 20"/>
                      <a:gd name="T1" fmla="*/ 6 h 9"/>
                      <a:gd name="T2" fmla="*/ 10 w 20"/>
                      <a:gd name="T3" fmla="*/ 9 h 9"/>
                      <a:gd name="T4" fmla="*/ 0 w 20"/>
                      <a:gd name="T5" fmla="*/ 6 h 9"/>
                      <a:gd name="T6" fmla="*/ 10 w 20"/>
                      <a:gd name="T7" fmla="*/ 0 h 9"/>
                      <a:gd name="T8" fmla="*/ 20 w 20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9">
                        <a:moveTo>
                          <a:pt x="20" y="6"/>
                        </a:moveTo>
                        <a:lnTo>
                          <a:pt x="10" y="9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13" name="Freeform 1372"/>
                  <p:cNvSpPr>
                    <a:spLocks/>
                  </p:cNvSpPr>
                  <p:nvPr/>
                </p:nvSpPr>
                <p:spPr bwMode="auto">
                  <a:xfrm>
                    <a:off x="4455" y="2699"/>
                    <a:ext cx="20" cy="9"/>
                  </a:xfrm>
                  <a:custGeom>
                    <a:avLst/>
                    <a:gdLst>
                      <a:gd name="T0" fmla="*/ 20 w 20"/>
                      <a:gd name="T1" fmla="*/ 6 h 9"/>
                      <a:gd name="T2" fmla="*/ 10 w 20"/>
                      <a:gd name="T3" fmla="*/ 9 h 9"/>
                      <a:gd name="T4" fmla="*/ 0 w 20"/>
                      <a:gd name="T5" fmla="*/ 6 h 9"/>
                      <a:gd name="T6" fmla="*/ 10 w 20"/>
                      <a:gd name="T7" fmla="*/ 0 h 9"/>
                      <a:gd name="T8" fmla="*/ 20 w 20"/>
                      <a:gd name="T9" fmla="*/ 6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9">
                        <a:moveTo>
                          <a:pt x="20" y="6"/>
                        </a:moveTo>
                        <a:lnTo>
                          <a:pt x="10" y="9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14" name="Freeform 1373"/>
                  <p:cNvSpPr>
                    <a:spLocks/>
                  </p:cNvSpPr>
                  <p:nvPr/>
                </p:nvSpPr>
                <p:spPr bwMode="auto">
                  <a:xfrm>
                    <a:off x="4465" y="2705"/>
                    <a:ext cx="10" cy="17"/>
                  </a:xfrm>
                  <a:custGeom>
                    <a:avLst/>
                    <a:gdLst>
                      <a:gd name="T0" fmla="*/ 0 w 10"/>
                      <a:gd name="T1" fmla="*/ 3 h 17"/>
                      <a:gd name="T2" fmla="*/ 10 w 10"/>
                      <a:gd name="T3" fmla="*/ 0 h 17"/>
                      <a:gd name="T4" fmla="*/ 10 w 10"/>
                      <a:gd name="T5" fmla="*/ 11 h 17"/>
                      <a:gd name="T6" fmla="*/ 0 w 10"/>
                      <a:gd name="T7" fmla="*/ 17 h 17"/>
                      <a:gd name="T8" fmla="*/ 0 w 10"/>
                      <a:gd name="T9" fmla="*/ 3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3"/>
                        </a:move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17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15" name="Freeform 1374"/>
                  <p:cNvSpPr>
                    <a:spLocks/>
                  </p:cNvSpPr>
                  <p:nvPr/>
                </p:nvSpPr>
                <p:spPr bwMode="auto">
                  <a:xfrm>
                    <a:off x="4465" y="2705"/>
                    <a:ext cx="10" cy="17"/>
                  </a:xfrm>
                  <a:custGeom>
                    <a:avLst/>
                    <a:gdLst>
                      <a:gd name="T0" fmla="*/ 0 w 10"/>
                      <a:gd name="T1" fmla="*/ 3 h 17"/>
                      <a:gd name="T2" fmla="*/ 10 w 10"/>
                      <a:gd name="T3" fmla="*/ 0 h 17"/>
                      <a:gd name="T4" fmla="*/ 10 w 10"/>
                      <a:gd name="T5" fmla="*/ 11 h 17"/>
                      <a:gd name="T6" fmla="*/ 0 w 10"/>
                      <a:gd name="T7" fmla="*/ 17 h 17"/>
                      <a:gd name="T8" fmla="*/ 0 w 10"/>
                      <a:gd name="T9" fmla="*/ 3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0" y="3"/>
                        </a:move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17"/>
                        </a:lnTo>
                        <a:lnTo>
                          <a:pt x="0" y="3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16" name="Freeform 1375"/>
                  <p:cNvSpPr>
                    <a:spLocks/>
                  </p:cNvSpPr>
                  <p:nvPr/>
                </p:nvSpPr>
                <p:spPr bwMode="auto">
                  <a:xfrm>
                    <a:off x="4455" y="2705"/>
                    <a:ext cx="10" cy="17"/>
                  </a:xfrm>
                  <a:custGeom>
                    <a:avLst/>
                    <a:gdLst>
                      <a:gd name="T0" fmla="*/ 10 w 10"/>
                      <a:gd name="T1" fmla="*/ 3 h 17"/>
                      <a:gd name="T2" fmla="*/ 0 w 10"/>
                      <a:gd name="T3" fmla="*/ 0 h 17"/>
                      <a:gd name="T4" fmla="*/ 0 w 10"/>
                      <a:gd name="T5" fmla="*/ 11 h 17"/>
                      <a:gd name="T6" fmla="*/ 10 w 10"/>
                      <a:gd name="T7" fmla="*/ 17 h 17"/>
                      <a:gd name="T8" fmla="*/ 10 w 10"/>
                      <a:gd name="T9" fmla="*/ 3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3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0" y="17"/>
                        </a:lnTo>
                        <a:lnTo>
                          <a:pt x="10" y="3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17" name="Freeform 1376"/>
                  <p:cNvSpPr>
                    <a:spLocks/>
                  </p:cNvSpPr>
                  <p:nvPr/>
                </p:nvSpPr>
                <p:spPr bwMode="auto">
                  <a:xfrm>
                    <a:off x="4455" y="2705"/>
                    <a:ext cx="10" cy="17"/>
                  </a:xfrm>
                  <a:custGeom>
                    <a:avLst/>
                    <a:gdLst>
                      <a:gd name="T0" fmla="*/ 10 w 10"/>
                      <a:gd name="T1" fmla="*/ 3 h 17"/>
                      <a:gd name="T2" fmla="*/ 0 w 10"/>
                      <a:gd name="T3" fmla="*/ 0 h 17"/>
                      <a:gd name="T4" fmla="*/ 0 w 10"/>
                      <a:gd name="T5" fmla="*/ 11 h 17"/>
                      <a:gd name="T6" fmla="*/ 10 w 10"/>
                      <a:gd name="T7" fmla="*/ 17 h 17"/>
                      <a:gd name="T8" fmla="*/ 10 w 10"/>
                      <a:gd name="T9" fmla="*/ 3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7">
                        <a:moveTo>
                          <a:pt x="10" y="3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0" y="17"/>
                        </a:lnTo>
                        <a:lnTo>
                          <a:pt x="10" y="3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18" name="Freeform 1377"/>
                  <p:cNvSpPr>
                    <a:spLocks/>
                  </p:cNvSpPr>
                  <p:nvPr/>
                </p:nvSpPr>
                <p:spPr bwMode="auto">
                  <a:xfrm>
                    <a:off x="4542" y="2716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10 w 19"/>
                      <a:gd name="T3" fmla="*/ 10 h 10"/>
                      <a:gd name="T4" fmla="*/ 0 w 19"/>
                      <a:gd name="T5" fmla="*/ 4 h 10"/>
                      <a:gd name="T6" fmla="*/ 10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19" name="Freeform 1378"/>
                  <p:cNvSpPr>
                    <a:spLocks/>
                  </p:cNvSpPr>
                  <p:nvPr/>
                </p:nvSpPr>
                <p:spPr bwMode="auto">
                  <a:xfrm>
                    <a:off x="4552" y="2720"/>
                    <a:ext cx="9" cy="18"/>
                  </a:xfrm>
                  <a:custGeom>
                    <a:avLst/>
                    <a:gdLst>
                      <a:gd name="T0" fmla="*/ 0 w 9"/>
                      <a:gd name="T1" fmla="*/ 6 h 18"/>
                      <a:gd name="T2" fmla="*/ 9 w 9"/>
                      <a:gd name="T3" fmla="*/ 0 h 18"/>
                      <a:gd name="T4" fmla="*/ 9 w 9"/>
                      <a:gd name="T5" fmla="*/ 14 h 18"/>
                      <a:gd name="T6" fmla="*/ 0 w 9"/>
                      <a:gd name="T7" fmla="*/ 18 h 18"/>
                      <a:gd name="T8" fmla="*/ 0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20" name="Freeform 1379"/>
                  <p:cNvSpPr>
                    <a:spLocks/>
                  </p:cNvSpPr>
                  <p:nvPr/>
                </p:nvSpPr>
                <p:spPr bwMode="auto">
                  <a:xfrm>
                    <a:off x="4542" y="2720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21" name="Freeform 1380"/>
                  <p:cNvSpPr>
                    <a:spLocks/>
                  </p:cNvSpPr>
                  <p:nvPr/>
                </p:nvSpPr>
                <p:spPr bwMode="auto">
                  <a:xfrm>
                    <a:off x="4481" y="2655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A3D42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22" name="Freeform 1381"/>
                  <p:cNvSpPr>
                    <a:spLocks/>
                  </p:cNvSpPr>
                  <p:nvPr/>
                </p:nvSpPr>
                <p:spPr bwMode="auto">
                  <a:xfrm>
                    <a:off x="4481" y="2655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23" name="Freeform 1382"/>
                  <p:cNvSpPr>
                    <a:spLocks/>
                  </p:cNvSpPr>
                  <p:nvPr/>
                </p:nvSpPr>
                <p:spPr bwMode="auto">
                  <a:xfrm>
                    <a:off x="4491" y="2661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719E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24" name="Freeform 1383"/>
                  <p:cNvSpPr>
                    <a:spLocks/>
                  </p:cNvSpPr>
                  <p:nvPr/>
                </p:nvSpPr>
                <p:spPr bwMode="auto">
                  <a:xfrm>
                    <a:off x="4491" y="2661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25" name="Freeform 1384"/>
                  <p:cNvSpPr>
                    <a:spLocks/>
                  </p:cNvSpPr>
                  <p:nvPr/>
                </p:nvSpPr>
                <p:spPr bwMode="auto">
                  <a:xfrm>
                    <a:off x="4481" y="2661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80C02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26" name="Freeform 1385"/>
                  <p:cNvSpPr>
                    <a:spLocks/>
                  </p:cNvSpPr>
                  <p:nvPr/>
                </p:nvSpPr>
                <p:spPr bwMode="auto">
                  <a:xfrm>
                    <a:off x="4481" y="2661"/>
                    <a:ext cx="10" cy="18"/>
                  </a:xfrm>
                  <a:custGeom>
                    <a:avLst/>
                    <a:gdLst>
                      <a:gd name="T0" fmla="*/ 10 w 10"/>
                      <a:gd name="T1" fmla="*/ 4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27" name="Freeform 1386"/>
                  <p:cNvSpPr>
                    <a:spLocks/>
                  </p:cNvSpPr>
                  <p:nvPr/>
                </p:nvSpPr>
                <p:spPr bwMode="auto">
                  <a:xfrm>
                    <a:off x="4510" y="2691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28" name="Freeform 1387"/>
                  <p:cNvSpPr>
                    <a:spLocks/>
                  </p:cNvSpPr>
                  <p:nvPr/>
                </p:nvSpPr>
                <p:spPr bwMode="auto">
                  <a:xfrm>
                    <a:off x="4510" y="2691"/>
                    <a:ext cx="20" cy="10"/>
                  </a:xfrm>
                  <a:custGeom>
                    <a:avLst/>
                    <a:gdLst>
                      <a:gd name="T0" fmla="*/ 20 w 20"/>
                      <a:gd name="T1" fmla="*/ 6 h 10"/>
                      <a:gd name="T2" fmla="*/ 10 w 20"/>
                      <a:gd name="T3" fmla="*/ 10 h 10"/>
                      <a:gd name="T4" fmla="*/ 0 w 20"/>
                      <a:gd name="T5" fmla="*/ 6 h 10"/>
                      <a:gd name="T6" fmla="*/ 10 w 20"/>
                      <a:gd name="T7" fmla="*/ 0 h 10"/>
                      <a:gd name="T8" fmla="*/ 20 w 20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6"/>
                        </a:moveTo>
                        <a:lnTo>
                          <a:pt x="10" y="10"/>
                        </a:lnTo>
                        <a:lnTo>
                          <a:pt x="0" y="6"/>
                        </a:lnTo>
                        <a:lnTo>
                          <a:pt x="10" y="0"/>
                        </a:lnTo>
                        <a:lnTo>
                          <a:pt x="2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29" name="Freeform 1388"/>
                  <p:cNvSpPr>
                    <a:spLocks/>
                  </p:cNvSpPr>
                  <p:nvPr/>
                </p:nvSpPr>
                <p:spPr bwMode="auto">
                  <a:xfrm>
                    <a:off x="4520" y="2697"/>
                    <a:ext cx="10" cy="15"/>
                  </a:xfrm>
                  <a:custGeom>
                    <a:avLst/>
                    <a:gdLst>
                      <a:gd name="T0" fmla="*/ 0 w 10"/>
                      <a:gd name="T1" fmla="*/ 4 h 15"/>
                      <a:gd name="T2" fmla="*/ 10 w 10"/>
                      <a:gd name="T3" fmla="*/ 0 h 15"/>
                      <a:gd name="T4" fmla="*/ 10 w 10"/>
                      <a:gd name="T5" fmla="*/ 11 h 15"/>
                      <a:gd name="T6" fmla="*/ 0 w 10"/>
                      <a:gd name="T7" fmla="*/ 15 h 15"/>
                      <a:gd name="T8" fmla="*/ 0 w 10"/>
                      <a:gd name="T9" fmla="*/ 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5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15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30" name="Freeform 1389"/>
                  <p:cNvSpPr>
                    <a:spLocks/>
                  </p:cNvSpPr>
                  <p:nvPr/>
                </p:nvSpPr>
                <p:spPr bwMode="auto">
                  <a:xfrm>
                    <a:off x="4520" y="2697"/>
                    <a:ext cx="10" cy="15"/>
                  </a:xfrm>
                  <a:custGeom>
                    <a:avLst/>
                    <a:gdLst>
                      <a:gd name="T0" fmla="*/ 0 w 10"/>
                      <a:gd name="T1" fmla="*/ 4 h 15"/>
                      <a:gd name="T2" fmla="*/ 10 w 10"/>
                      <a:gd name="T3" fmla="*/ 0 h 15"/>
                      <a:gd name="T4" fmla="*/ 10 w 10"/>
                      <a:gd name="T5" fmla="*/ 11 h 15"/>
                      <a:gd name="T6" fmla="*/ 0 w 10"/>
                      <a:gd name="T7" fmla="*/ 15 h 15"/>
                      <a:gd name="T8" fmla="*/ 0 w 10"/>
                      <a:gd name="T9" fmla="*/ 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5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1"/>
                        </a:lnTo>
                        <a:lnTo>
                          <a:pt x="0" y="15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31" name="Freeform 1390"/>
                  <p:cNvSpPr>
                    <a:spLocks/>
                  </p:cNvSpPr>
                  <p:nvPr/>
                </p:nvSpPr>
                <p:spPr bwMode="auto">
                  <a:xfrm>
                    <a:off x="4510" y="2697"/>
                    <a:ext cx="10" cy="15"/>
                  </a:xfrm>
                  <a:custGeom>
                    <a:avLst/>
                    <a:gdLst>
                      <a:gd name="T0" fmla="*/ 10 w 10"/>
                      <a:gd name="T1" fmla="*/ 4 h 15"/>
                      <a:gd name="T2" fmla="*/ 0 w 10"/>
                      <a:gd name="T3" fmla="*/ 0 h 15"/>
                      <a:gd name="T4" fmla="*/ 0 w 10"/>
                      <a:gd name="T5" fmla="*/ 11 h 15"/>
                      <a:gd name="T6" fmla="*/ 10 w 10"/>
                      <a:gd name="T7" fmla="*/ 15 h 15"/>
                      <a:gd name="T8" fmla="*/ 10 w 10"/>
                      <a:gd name="T9" fmla="*/ 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5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0" y="15"/>
                        </a:lnTo>
                        <a:lnTo>
                          <a:pt x="10" y="4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32" name="Freeform 1391"/>
                  <p:cNvSpPr>
                    <a:spLocks/>
                  </p:cNvSpPr>
                  <p:nvPr/>
                </p:nvSpPr>
                <p:spPr bwMode="auto">
                  <a:xfrm>
                    <a:off x="4510" y="2697"/>
                    <a:ext cx="10" cy="15"/>
                  </a:xfrm>
                  <a:custGeom>
                    <a:avLst/>
                    <a:gdLst>
                      <a:gd name="T0" fmla="*/ 10 w 10"/>
                      <a:gd name="T1" fmla="*/ 4 h 15"/>
                      <a:gd name="T2" fmla="*/ 0 w 10"/>
                      <a:gd name="T3" fmla="*/ 0 h 15"/>
                      <a:gd name="T4" fmla="*/ 0 w 10"/>
                      <a:gd name="T5" fmla="*/ 11 h 15"/>
                      <a:gd name="T6" fmla="*/ 10 w 10"/>
                      <a:gd name="T7" fmla="*/ 15 h 15"/>
                      <a:gd name="T8" fmla="*/ 10 w 10"/>
                      <a:gd name="T9" fmla="*/ 4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5">
                        <a:moveTo>
                          <a:pt x="10" y="4"/>
                        </a:move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10" y="15"/>
                        </a:lnTo>
                        <a:lnTo>
                          <a:pt x="1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33" name="Freeform 1392"/>
                  <p:cNvSpPr>
                    <a:spLocks/>
                  </p:cNvSpPr>
                  <p:nvPr/>
                </p:nvSpPr>
                <p:spPr bwMode="auto">
                  <a:xfrm>
                    <a:off x="4491" y="2673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10 w 19"/>
                      <a:gd name="T3" fmla="*/ 10 h 10"/>
                      <a:gd name="T4" fmla="*/ 0 w 19"/>
                      <a:gd name="T5" fmla="*/ 4 h 10"/>
                      <a:gd name="T6" fmla="*/ 10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9" y="4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34" name="Freeform 1393"/>
                  <p:cNvSpPr>
                    <a:spLocks/>
                  </p:cNvSpPr>
                  <p:nvPr/>
                </p:nvSpPr>
                <p:spPr bwMode="auto">
                  <a:xfrm>
                    <a:off x="4491" y="2673"/>
                    <a:ext cx="19" cy="10"/>
                  </a:xfrm>
                  <a:custGeom>
                    <a:avLst/>
                    <a:gdLst>
                      <a:gd name="T0" fmla="*/ 19 w 19"/>
                      <a:gd name="T1" fmla="*/ 4 h 10"/>
                      <a:gd name="T2" fmla="*/ 10 w 19"/>
                      <a:gd name="T3" fmla="*/ 10 h 10"/>
                      <a:gd name="T4" fmla="*/ 0 w 19"/>
                      <a:gd name="T5" fmla="*/ 4 h 10"/>
                      <a:gd name="T6" fmla="*/ 10 w 19"/>
                      <a:gd name="T7" fmla="*/ 0 h 10"/>
                      <a:gd name="T8" fmla="*/ 19 w 19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19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35" name="Freeform 1394"/>
                  <p:cNvSpPr>
                    <a:spLocks/>
                  </p:cNvSpPr>
                  <p:nvPr/>
                </p:nvSpPr>
                <p:spPr bwMode="auto">
                  <a:xfrm>
                    <a:off x="4501" y="2677"/>
                    <a:ext cx="9" cy="18"/>
                  </a:xfrm>
                  <a:custGeom>
                    <a:avLst/>
                    <a:gdLst>
                      <a:gd name="T0" fmla="*/ 0 w 9"/>
                      <a:gd name="T1" fmla="*/ 6 h 18"/>
                      <a:gd name="T2" fmla="*/ 9 w 9"/>
                      <a:gd name="T3" fmla="*/ 0 h 18"/>
                      <a:gd name="T4" fmla="*/ 9 w 9"/>
                      <a:gd name="T5" fmla="*/ 14 h 18"/>
                      <a:gd name="T6" fmla="*/ 0 w 9"/>
                      <a:gd name="T7" fmla="*/ 18 h 18"/>
                      <a:gd name="T8" fmla="*/ 0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36" name="Freeform 1395"/>
                  <p:cNvSpPr>
                    <a:spLocks/>
                  </p:cNvSpPr>
                  <p:nvPr/>
                </p:nvSpPr>
                <p:spPr bwMode="auto">
                  <a:xfrm>
                    <a:off x="4501" y="2677"/>
                    <a:ext cx="9" cy="18"/>
                  </a:xfrm>
                  <a:custGeom>
                    <a:avLst/>
                    <a:gdLst>
                      <a:gd name="T0" fmla="*/ 0 w 9"/>
                      <a:gd name="T1" fmla="*/ 6 h 18"/>
                      <a:gd name="T2" fmla="*/ 9 w 9"/>
                      <a:gd name="T3" fmla="*/ 0 h 18"/>
                      <a:gd name="T4" fmla="*/ 9 w 9"/>
                      <a:gd name="T5" fmla="*/ 14 h 18"/>
                      <a:gd name="T6" fmla="*/ 0 w 9"/>
                      <a:gd name="T7" fmla="*/ 18 h 18"/>
                      <a:gd name="T8" fmla="*/ 0 w 9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0" y="6"/>
                        </a:moveTo>
                        <a:lnTo>
                          <a:pt x="9" y="0"/>
                        </a:lnTo>
                        <a:lnTo>
                          <a:pt x="9" y="14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38" name="Freeform 1396"/>
                  <p:cNvSpPr>
                    <a:spLocks/>
                  </p:cNvSpPr>
                  <p:nvPr/>
                </p:nvSpPr>
                <p:spPr bwMode="auto">
                  <a:xfrm>
                    <a:off x="4491" y="2677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39" name="Freeform 1397"/>
                  <p:cNvSpPr>
                    <a:spLocks/>
                  </p:cNvSpPr>
                  <p:nvPr/>
                </p:nvSpPr>
                <p:spPr bwMode="auto">
                  <a:xfrm>
                    <a:off x="4491" y="2677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4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40" name="Freeform 1398"/>
                  <p:cNvSpPr>
                    <a:spLocks/>
                  </p:cNvSpPr>
                  <p:nvPr/>
                </p:nvSpPr>
                <p:spPr bwMode="auto">
                  <a:xfrm>
                    <a:off x="4497" y="2712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9 w 19"/>
                      <a:gd name="T3" fmla="*/ 10 h 10"/>
                      <a:gd name="T4" fmla="*/ 0 w 19"/>
                      <a:gd name="T5" fmla="*/ 6 h 10"/>
                      <a:gd name="T6" fmla="*/ 9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9" y="10"/>
                        </a:lnTo>
                        <a:lnTo>
                          <a:pt x="0" y="6"/>
                        </a:lnTo>
                        <a:lnTo>
                          <a:pt x="9" y="0"/>
                        </a:lnTo>
                        <a:lnTo>
                          <a:pt x="19" y="6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41" name="Freeform 1399"/>
                  <p:cNvSpPr>
                    <a:spLocks/>
                  </p:cNvSpPr>
                  <p:nvPr/>
                </p:nvSpPr>
                <p:spPr bwMode="auto">
                  <a:xfrm>
                    <a:off x="4497" y="2712"/>
                    <a:ext cx="19" cy="10"/>
                  </a:xfrm>
                  <a:custGeom>
                    <a:avLst/>
                    <a:gdLst>
                      <a:gd name="T0" fmla="*/ 19 w 19"/>
                      <a:gd name="T1" fmla="*/ 6 h 10"/>
                      <a:gd name="T2" fmla="*/ 9 w 19"/>
                      <a:gd name="T3" fmla="*/ 10 h 10"/>
                      <a:gd name="T4" fmla="*/ 0 w 19"/>
                      <a:gd name="T5" fmla="*/ 6 h 10"/>
                      <a:gd name="T6" fmla="*/ 9 w 19"/>
                      <a:gd name="T7" fmla="*/ 0 h 10"/>
                      <a:gd name="T8" fmla="*/ 19 w 19"/>
                      <a:gd name="T9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0">
                        <a:moveTo>
                          <a:pt x="19" y="6"/>
                        </a:moveTo>
                        <a:lnTo>
                          <a:pt x="9" y="10"/>
                        </a:lnTo>
                        <a:lnTo>
                          <a:pt x="0" y="6"/>
                        </a:lnTo>
                        <a:lnTo>
                          <a:pt x="9" y="0"/>
                        </a:lnTo>
                        <a:lnTo>
                          <a:pt x="19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42" name="Freeform 1400"/>
                  <p:cNvSpPr>
                    <a:spLocks/>
                  </p:cNvSpPr>
                  <p:nvPr/>
                </p:nvSpPr>
                <p:spPr bwMode="auto">
                  <a:xfrm>
                    <a:off x="4506" y="2718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93" name="Freeform 1401"/>
                  <p:cNvSpPr>
                    <a:spLocks/>
                  </p:cNvSpPr>
                  <p:nvPr/>
                </p:nvSpPr>
                <p:spPr bwMode="auto">
                  <a:xfrm>
                    <a:off x="4506" y="2718"/>
                    <a:ext cx="10" cy="18"/>
                  </a:xfrm>
                  <a:custGeom>
                    <a:avLst/>
                    <a:gdLst>
                      <a:gd name="T0" fmla="*/ 0 w 10"/>
                      <a:gd name="T1" fmla="*/ 4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4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94" name="Freeform 1402"/>
                  <p:cNvSpPr>
                    <a:spLocks/>
                  </p:cNvSpPr>
                  <p:nvPr/>
                </p:nvSpPr>
                <p:spPr bwMode="auto">
                  <a:xfrm>
                    <a:off x="4497" y="2718"/>
                    <a:ext cx="9" cy="18"/>
                  </a:xfrm>
                  <a:custGeom>
                    <a:avLst/>
                    <a:gdLst>
                      <a:gd name="T0" fmla="*/ 9 w 9"/>
                      <a:gd name="T1" fmla="*/ 4 h 18"/>
                      <a:gd name="T2" fmla="*/ 0 w 9"/>
                      <a:gd name="T3" fmla="*/ 0 h 18"/>
                      <a:gd name="T4" fmla="*/ 0 w 9"/>
                      <a:gd name="T5" fmla="*/ 12 h 18"/>
                      <a:gd name="T6" fmla="*/ 9 w 9"/>
                      <a:gd name="T7" fmla="*/ 18 h 18"/>
                      <a:gd name="T8" fmla="*/ 9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9" y="18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95" name="Freeform 1403"/>
                  <p:cNvSpPr>
                    <a:spLocks/>
                  </p:cNvSpPr>
                  <p:nvPr/>
                </p:nvSpPr>
                <p:spPr bwMode="auto">
                  <a:xfrm>
                    <a:off x="4497" y="2718"/>
                    <a:ext cx="9" cy="18"/>
                  </a:xfrm>
                  <a:custGeom>
                    <a:avLst/>
                    <a:gdLst>
                      <a:gd name="T0" fmla="*/ 9 w 9"/>
                      <a:gd name="T1" fmla="*/ 4 h 18"/>
                      <a:gd name="T2" fmla="*/ 0 w 9"/>
                      <a:gd name="T3" fmla="*/ 0 h 18"/>
                      <a:gd name="T4" fmla="*/ 0 w 9"/>
                      <a:gd name="T5" fmla="*/ 12 h 18"/>
                      <a:gd name="T6" fmla="*/ 9 w 9"/>
                      <a:gd name="T7" fmla="*/ 18 h 18"/>
                      <a:gd name="T8" fmla="*/ 9 w 9"/>
                      <a:gd name="T9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18">
                        <a:moveTo>
                          <a:pt x="9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9" y="18"/>
                        </a:lnTo>
                        <a:lnTo>
                          <a:pt x="9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96" name="Freeform 1404"/>
                  <p:cNvSpPr>
                    <a:spLocks/>
                  </p:cNvSpPr>
                  <p:nvPr/>
                </p:nvSpPr>
                <p:spPr bwMode="auto">
                  <a:xfrm>
                    <a:off x="4524" y="2716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97" name="Freeform 1405"/>
                  <p:cNvSpPr>
                    <a:spLocks/>
                  </p:cNvSpPr>
                  <p:nvPr/>
                </p:nvSpPr>
                <p:spPr bwMode="auto">
                  <a:xfrm>
                    <a:off x="4524" y="2716"/>
                    <a:ext cx="20" cy="10"/>
                  </a:xfrm>
                  <a:custGeom>
                    <a:avLst/>
                    <a:gdLst>
                      <a:gd name="T0" fmla="*/ 20 w 20"/>
                      <a:gd name="T1" fmla="*/ 4 h 10"/>
                      <a:gd name="T2" fmla="*/ 10 w 20"/>
                      <a:gd name="T3" fmla="*/ 10 h 10"/>
                      <a:gd name="T4" fmla="*/ 0 w 20"/>
                      <a:gd name="T5" fmla="*/ 4 h 10"/>
                      <a:gd name="T6" fmla="*/ 10 w 20"/>
                      <a:gd name="T7" fmla="*/ 0 h 10"/>
                      <a:gd name="T8" fmla="*/ 20 w 20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0">
                        <a:moveTo>
                          <a:pt x="20" y="4"/>
                        </a:moveTo>
                        <a:lnTo>
                          <a:pt x="10" y="10"/>
                        </a:lnTo>
                        <a:lnTo>
                          <a:pt x="0" y="4"/>
                        </a:lnTo>
                        <a:lnTo>
                          <a:pt x="10" y="0"/>
                        </a:lnTo>
                        <a:lnTo>
                          <a:pt x="20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398" name="Freeform 1406"/>
                  <p:cNvSpPr>
                    <a:spLocks/>
                  </p:cNvSpPr>
                  <p:nvPr/>
                </p:nvSpPr>
                <p:spPr bwMode="auto">
                  <a:xfrm>
                    <a:off x="4534" y="2720"/>
                    <a:ext cx="10" cy="18"/>
                  </a:xfrm>
                  <a:custGeom>
                    <a:avLst/>
                    <a:gdLst>
                      <a:gd name="T0" fmla="*/ 0 w 10"/>
                      <a:gd name="T1" fmla="*/ 6 h 18"/>
                      <a:gd name="T2" fmla="*/ 10 w 10"/>
                      <a:gd name="T3" fmla="*/ 0 h 18"/>
                      <a:gd name="T4" fmla="*/ 10 w 10"/>
                      <a:gd name="T5" fmla="*/ 12 h 18"/>
                      <a:gd name="T6" fmla="*/ 0 w 10"/>
                      <a:gd name="T7" fmla="*/ 18 h 18"/>
                      <a:gd name="T8" fmla="*/ 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0" y="6"/>
                        </a:moveTo>
                        <a:lnTo>
                          <a:pt x="10" y="0"/>
                        </a:lnTo>
                        <a:lnTo>
                          <a:pt x="10" y="12"/>
                        </a:lnTo>
                        <a:lnTo>
                          <a:pt x="0" y="18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9D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00" name="Freeform 1407"/>
                  <p:cNvSpPr>
                    <a:spLocks/>
                  </p:cNvSpPr>
                  <p:nvPr/>
                </p:nvSpPr>
                <p:spPr bwMode="auto">
                  <a:xfrm>
                    <a:off x="4524" y="2720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  <a:close/>
                      </a:path>
                    </a:pathLst>
                  </a:custGeom>
                  <a:solidFill>
                    <a:srgbClr val="3DB2A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01" name="Freeform 1408"/>
                  <p:cNvSpPr>
                    <a:spLocks/>
                  </p:cNvSpPr>
                  <p:nvPr/>
                </p:nvSpPr>
                <p:spPr bwMode="auto">
                  <a:xfrm>
                    <a:off x="4524" y="2720"/>
                    <a:ext cx="10" cy="18"/>
                  </a:xfrm>
                  <a:custGeom>
                    <a:avLst/>
                    <a:gdLst>
                      <a:gd name="T0" fmla="*/ 10 w 10"/>
                      <a:gd name="T1" fmla="*/ 6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10 w 10"/>
                      <a:gd name="T7" fmla="*/ 18 h 18"/>
                      <a:gd name="T8" fmla="*/ 10 w 10"/>
                      <a:gd name="T9" fmla="*/ 6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18">
                        <a:moveTo>
                          <a:pt x="10" y="6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18"/>
                        </a:lnTo>
                        <a:lnTo>
                          <a:pt x="10" y="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02" name="Freeform 1409"/>
                  <p:cNvSpPr>
                    <a:spLocks/>
                  </p:cNvSpPr>
                  <p:nvPr/>
                </p:nvSpPr>
                <p:spPr bwMode="auto">
                  <a:xfrm>
                    <a:off x="4475" y="2722"/>
                    <a:ext cx="22" cy="10"/>
                  </a:xfrm>
                  <a:custGeom>
                    <a:avLst/>
                    <a:gdLst>
                      <a:gd name="T0" fmla="*/ 22 w 22"/>
                      <a:gd name="T1" fmla="*/ 4 h 10"/>
                      <a:gd name="T2" fmla="*/ 12 w 22"/>
                      <a:gd name="T3" fmla="*/ 10 h 10"/>
                      <a:gd name="T4" fmla="*/ 0 w 22"/>
                      <a:gd name="T5" fmla="*/ 4 h 10"/>
                      <a:gd name="T6" fmla="*/ 12 w 22"/>
                      <a:gd name="T7" fmla="*/ 0 h 10"/>
                      <a:gd name="T8" fmla="*/ 22 w 22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4"/>
                        </a:moveTo>
                        <a:lnTo>
                          <a:pt x="12" y="10"/>
                        </a:lnTo>
                        <a:lnTo>
                          <a:pt x="0" y="4"/>
                        </a:lnTo>
                        <a:lnTo>
                          <a:pt x="12" y="0"/>
                        </a:lnTo>
                        <a:lnTo>
                          <a:pt x="22" y="4"/>
                        </a:lnTo>
                        <a:close/>
                      </a:path>
                    </a:pathLst>
                  </a:custGeom>
                  <a:solidFill>
                    <a:srgbClr val="66C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403" name="Freeform 1410"/>
                  <p:cNvSpPr>
                    <a:spLocks/>
                  </p:cNvSpPr>
                  <p:nvPr/>
                </p:nvSpPr>
                <p:spPr bwMode="auto">
                  <a:xfrm>
                    <a:off x="4475" y="2722"/>
                    <a:ext cx="22" cy="10"/>
                  </a:xfrm>
                  <a:custGeom>
                    <a:avLst/>
                    <a:gdLst>
                      <a:gd name="T0" fmla="*/ 22 w 22"/>
                      <a:gd name="T1" fmla="*/ 4 h 10"/>
                      <a:gd name="T2" fmla="*/ 12 w 22"/>
                      <a:gd name="T3" fmla="*/ 10 h 10"/>
                      <a:gd name="T4" fmla="*/ 0 w 22"/>
                      <a:gd name="T5" fmla="*/ 4 h 10"/>
                      <a:gd name="T6" fmla="*/ 12 w 22"/>
                      <a:gd name="T7" fmla="*/ 0 h 10"/>
                      <a:gd name="T8" fmla="*/ 22 w 22"/>
                      <a:gd name="T9" fmla="*/ 4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10">
                        <a:moveTo>
                          <a:pt x="22" y="4"/>
                        </a:moveTo>
                        <a:lnTo>
                          <a:pt x="12" y="10"/>
                        </a:lnTo>
                        <a:lnTo>
                          <a:pt x="0" y="4"/>
                        </a:lnTo>
                        <a:lnTo>
                          <a:pt x="12" y="0"/>
                        </a:lnTo>
                        <a:lnTo>
                          <a:pt x="22" y="4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grpSp>
              <p:nvGrpSpPr>
                <p:cNvPr id="16" name="Group 1813"/>
                <p:cNvGrpSpPr>
                  <a:grpSpLocks/>
                </p:cNvGrpSpPr>
                <p:nvPr/>
              </p:nvGrpSpPr>
              <p:grpSpPr bwMode="auto">
                <a:xfrm>
                  <a:off x="6491293" y="3494088"/>
                  <a:ext cx="719138" cy="1082675"/>
                  <a:chOff x="4089" y="2201"/>
                  <a:chExt cx="453" cy="682"/>
                </a:xfrm>
              </p:grpSpPr>
              <p:pic>
                <p:nvPicPr>
                  <p:cNvPr id="4685" name="Picture 1613"/>
                  <p:cNvPicPr>
                    <a:picLocks noChangeAspect="1" noChangeArrowheads="1"/>
                  </p:cNvPicPr>
                  <p:nvPr/>
                </p:nvPicPr>
                <p:blipFill>
                  <a:blip r:embed="rId22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7" y="2201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686" name="Picture 1614"/>
                  <p:cNvPicPr>
                    <a:picLocks noChangeAspect="1" noChangeArrowheads="1"/>
                  </p:cNvPicPr>
                  <p:nvPr/>
                </p:nvPicPr>
                <p:blipFill>
                  <a:blip r:embed="rId22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7" y="2251"/>
                    <a:ext cx="23" cy="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687" name="Picture 1615"/>
                  <p:cNvPicPr>
                    <a:picLocks noChangeAspect="1" noChangeArrowheads="1"/>
                  </p:cNvPicPr>
                  <p:nvPr/>
                </p:nvPicPr>
                <p:blipFill>
                  <a:blip r:embed="rId22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7" y="2301"/>
                    <a:ext cx="23" cy="4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56" name="Freeform 1617"/>
                  <p:cNvSpPr>
                    <a:spLocks/>
                  </p:cNvSpPr>
                  <p:nvPr/>
                </p:nvSpPr>
                <p:spPr bwMode="auto">
                  <a:xfrm>
                    <a:off x="4096" y="2842"/>
                    <a:ext cx="46" cy="33"/>
                  </a:xfrm>
                  <a:custGeom>
                    <a:avLst/>
                    <a:gdLst>
                      <a:gd name="T0" fmla="*/ 1 w 23"/>
                      <a:gd name="T1" fmla="*/ 0 h 17"/>
                      <a:gd name="T2" fmla="*/ 0 w 23"/>
                      <a:gd name="T3" fmla="*/ 0 h 17"/>
                      <a:gd name="T4" fmla="*/ 0 w 23"/>
                      <a:gd name="T5" fmla="*/ 0 h 17"/>
                      <a:gd name="T6" fmla="*/ 0 w 23"/>
                      <a:gd name="T7" fmla="*/ 12 h 17"/>
                      <a:gd name="T8" fmla="*/ 10 w 23"/>
                      <a:gd name="T9" fmla="*/ 17 h 17"/>
                      <a:gd name="T10" fmla="*/ 23 w 23"/>
                      <a:gd name="T11" fmla="*/ 12 h 17"/>
                      <a:gd name="T12" fmla="*/ 1 w 23"/>
                      <a:gd name="T13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3" h="17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23" y="12"/>
                          <a:pt x="23" y="12"/>
                          <a:pt x="23" y="12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F2E5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57" name="Freeform 1618"/>
                  <p:cNvSpPr>
                    <a:spLocks/>
                  </p:cNvSpPr>
                  <p:nvPr/>
                </p:nvSpPr>
                <p:spPr bwMode="auto">
                  <a:xfrm>
                    <a:off x="4096" y="2865"/>
                    <a:ext cx="20" cy="18"/>
                  </a:xfrm>
                  <a:custGeom>
                    <a:avLst/>
                    <a:gdLst>
                      <a:gd name="T0" fmla="*/ 0 w 20"/>
                      <a:gd name="T1" fmla="*/ 0 h 18"/>
                      <a:gd name="T2" fmla="*/ 0 w 20"/>
                      <a:gd name="T3" fmla="*/ 18 h 18"/>
                      <a:gd name="T4" fmla="*/ 20 w 20"/>
                      <a:gd name="T5" fmla="*/ 10 h 18"/>
                      <a:gd name="T6" fmla="*/ 0 w 20"/>
                      <a:gd name="T7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8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2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EDED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58" name="Freeform 1619"/>
                  <p:cNvSpPr>
                    <a:spLocks/>
                  </p:cNvSpPr>
                  <p:nvPr/>
                </p:nvSpPr>
                <p:spPr bwMode="auto">
                  <a:xfrm>
                    <a:off x="4096" y="2865"/>
                    <a:ext cx="20" cy="18"/>
                  </a:xfrm>
                  <a:custGeom>
                    <a:avLst/>
                    <a:gdLst>
                      <a:gd name="T0" fmla="*/ 0 w 20"/>
                      <a:gd name="T1" fmla="*/ 0 h 18"/>
                      <a:gd name="T2" fmla="*/ 0 w 20"/>
                      <a:gd name="T3" fmla="*/ 18 h 18"/>
                      <a:gd name="T4" fmla="*/ 20 w 20"/>
                      <a:gd name="T5" fmla="*/ 10 h 18"/>
                      <a:gd name="T6" fmla="*/ 0 w 20"/>
                      <a:gd name="T7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8">
                        <a:moveTo>
                          <a:pt x="0" y="0"/>
                        </a:moveTo>
                        <a:lnTo>
                          <a:pt x="0" y="18"/>
                        </a:lnTo>
                        <a:lnTo>
                          <a:pt x="20" y="1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59" name="Freeform 1620"/>
                  <p:cNvSpPr>
                    <a:spLocks noEditPoints="1"/>
                  </p:cNvSpPr>
                  <p:nvPr/>
                </p:nvSpPr>
                <p:spPr bwMode="auto">
                  <a:xfrm>
                    <a:off x="4389" y="2229"/>
                    <a:ext cx="35" cy="18"/>
                  </a:xfrm>
                  <a:custGeom>
                    <a:avLst/>
                    <a:gdLst>
                      <a:gd name="T0" fmla="*/ 18 w 18"/>
                      <a:gd name="T1" fmla="*/ 1 h 9"/>
                      <a:gd name="T2" fmla="*/ 13 w 18"/>
                      <a:gd name="T3" fmla="*/ 5 h 9"/>
                      <a:gd name="T4" fmla="*/ 18 w 18"/>
                      <a:gd name="T5" fmla="*/ 8 h 9"/>
                      <a:gd name="T6" fmla="*/ 18 w 18"/>
                      <a:gd name="T7" fmla="*/ 1 h 9"/>
                      <a:gd name="T8" fmla="*/ 0 w 18"/>
                      <a:gd name="T9" fmla="*/ 0 h 9"/>
                      <a:gd name="T10" fmla="*/ 0 w 18"/>
                      <a:gd name="T11" fmla="*/ 0 h 9"/>
                      <a:gd name="T12" fmla="*/ 0 w 18"/>
                      <a:gd name="T13" fmla="*/ 9 h 9"/>
                      <a:gd name="T14" fmla="*/ 8 w 18"/>
                      <a:gd name="T15" fmla="*/ 6 h 9"/>
                      <a:gd name="T16" fmla="*/ 0 w 18"/>
                      <a:gd name="T17" fmla="*/ 0 h 9"/>
                      <a:gd name="T18" fmla="*/ 0 w 18"/>
                      <a:gd name="T1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8" h="9">
                        <a:moveTo>
                          <a:pt x="18" y="1"/>
                        </a:moveTo>
                        <a:cubicBezTo>
                          <a:pt x="18" y="3"/>
                          <a:pt x="16" y="5"/>
                          <a:pt x="13" y="5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1"/>
                          <a:pt x="18" y="1"/>
                          <a:pt x="18" y="1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4" y="5"/>
                          <a:pt x="0" y="3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60" name="Freeform 1621"/>
                  <p:cNvSpPr>
                    <a:spLocks/>
                  </p:cNvSpPr>
                  <p:nvPr/>
                </p:nvSpPr>
                <p:spPr bwMode="auto">
                  <a:xfrm>
                    <a:off x="4389" y="2220"/>
                    <a:ext cx="35" cy="21"/>
                  </a:xfrm>
                  <a:custGeom>
                    <a:avLst/>
                    <a:gdLst>
                      <a:gd name="T0" fmla="*/ 9 w 18"/>
                      <a:gd name="T1" fmla="*/ 0 h 11"/>
                      <a:gd name="T2" fmla="*/ 0 w 18"/>
                      <a:gd name="T3" fmla="*/ 5 h 11"/>
                      <a:gd name="T4" fmla="*/ 0 w 18"/>
                      <a:gd name="T5" fmla="*/ 5 h 11"/>
                      <a:gd name="T6" fmla="*/ 8 w 18"/>
                      <a:gd name="T7" fmla="*/ 11 h 11"/>
                      <a:gd name="T8" fmla="*/ 11 w 18"/>
                      <a:gd name="T9" fmla="*/ 9 h 11"/>
                      <a:gd name="T10" fmla="*/ 13 w 18"/>
                      <a:gd name="T11" fmla="*/ 10 h 11"/>
                      <a:gd name="T12" fmla="*/ 18 w 18"/>
                      <a:gd name="T13" fmla="*/ 6 h 11"/>
                      <a:gd name="T14" fmla="*/ 18 w 18"/>
                      <a:gd name="T15" fmla="*/ 5 h 11"/>
                      <a:gd name="T16" fmla="*/ 9 w 18"/>
                      <a:gd name="T17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8" h="11">
                        <a:moveTo>
                          <a:pt x="9" y="0"/>
                        </a:moveTo>
                        <a:cubicBezTo>
                          <a:pt x="4" y="0"/>
                          <a:pt x="1" y="2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8"/>
                          <a:pt x="4" y="10"/>
                          <a:pt x="8" y="11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6" y="10"/>
                          <a:pt x="18" y="8"/>
                          <a:pt x="18" y="6"/>
                        </a:cubicBezTo>
                        <a:cubicBezTo>
                          <a:pt x="18" y="6"/>
                          <a:pt x="18" y="5"/>
                          <a:pt x="18" y="5"/>
                        </a:cubicBezTo>
                        <a:cubicBezTo>
                          <a:pt x="18" y="2"/>
                          <a:pt x="14" y="0"/>
                          <a:pt x="9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61" name="Freeform 1622"/>
                  <p:cNvSpPr>
                    <a:spLocks noEditPoints="1"/>
                  </p:cNvSpPr>
                  <p:nvPr/>
                </p:nvSpPr>
                <p:spPr bwMode="auto">
                  <a:xfrm>
                    <a:off x="4096" y="2357"/>
                    <a:ext cx="18" cy="485"/>
                  </a:xfrm>
                  <a:custGeom>
                    <a:avLst/>
                    <a:gdLst>
                      <a:gd name="T0" fmla="*/ 2 w 9"/>
                      <a:gd name="T1" fmla="*/ 5 h 247"/>
                      <a:gd name="T2" fmla="*/ 0 w 9"/>
                      <a:gd name="T3" fmla="*/ 5 h 247"/>
                      <a:gd name="T4" fmla="*/ 0 w 9"/>
                      <a:gd name="T5" fmla="*/ 5 h 247"/>
                      <a:gd name="T6" fmla="*/ 0 w 9"/>
                      <a:gd name="T7" fmla="*/ 247 h 247"/>
                      <a:gd name="T8" fmla="*/ 0 w 9"/>
                      <a:gd name="T9" fmla="*/ 247 h 247"/>
                      <a:gd name="T10" fmla="*/ 1 w 9"/>
                      <a:gd name="T11" fmla="*/ 247 h 247"/>
                      <a:gd name="T12" fmla="*/ 0 w 9"/>
                      <a:gd name="T13" fmla="*/ 247 h 247"/>
                      <a:gd name="T14" fmla="*/ 0 w 9"/>
                      <a:gd name="T15" fmla="*/ 6 h 247"/>
                      <a:gd name="T16" fmla="*/ 9 w 9"/>
                      <a:gd name="T17" fmla="*/ 11 h 247"/>
                      <a:gd name="T18" fmla="*/ 0 w 9"/>
                      <a:gd name="T19" fmla="*/ 6 h 247"/>
                      <a:gd name="T20" fmla="*/ 2 w 9"/>
                      <a:gd name="T21" fmla="*/ 5 h 247"/>
                      <a:gd name="T22" fmla="*/ 9 w 9"/>
                      <a:gd name="T23" fmla="*/ 0 h 247"/>
                      <a:gd name="T24" fmla="*/ 7 w 9"/>
                      <a:gd name="T25" fmla="*/ 3 h 247"/>
                      <a:gd name="T26" fmla="*/ 9 w 9"/>
                      <a:gd name="T27" fmla="*/ 2 h 247"/>
                      <a:gd name="T28" fmla="*/ 9 w 9"/>
                      <a:gd name="T29" fmla="*/ 0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9" h="247">
                        <a:moveTo>
                          <a:pt x="2" y="5"/>
                        </a:moveTo>
                        <a:cubicBezTo>
                          <a:pt x="1" y="5"/>
                          <a:pt x="1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247"/>
                          <a:pt x="0" y="247"/>
                          <a:pt x="0" y="247"/>
                        </a:cubicBezTo>
                        <a:cubicBezTo>
                          <a:pt x="0" y="247"/>
                          <a:pt x="0" y="247"/>
                          <a:pt x="0" y="247"/>
                        </a:cubicBezTo>
                        <a:cubicBezTo>
                          <a:pt x="0" y="247"/>
                          <a:pt x="0" y="247"/>
                          <a:pt x="1" y="247"/>
                        </a:cubicBezTo>
                        <a:cubicBezTo>
                          <a:pt x="0" y="247"/>
                          <a:pt x="0" y="247"/>
                          <a:pt x="0" y="247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9" y="11"/>
                          <a:pt x="9" y="11"/>
                          <a:pt x="9" y="11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moveTo>
                          <a:pt x="9" y="0"/>
                        </a:moveTo>
                        <a:cubicBezTo>
                          <a:pt x="9" y="1"/>
                          <a:pt x="8" y="2"/>
                          <a:pt x="7" y="3"/>
                        </a:cubicBezTo>
                        <a:cubicBezTo>
                          <a:pt x="9" y="2"/>
                          <a:pt x="9" y="2"/>
                          <a:pt x="9" y="2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62" name="Freeform 1623"/>
                  <p:cNvSpPr>
                    <a:spLocks/>
                  </p:cNvSpPr>
                  <p:nvPr/>
                </p:nvSpPr>
                <p:spPr bwMode="auto">
                  <a:xfrm>
                    <a:off x="4096" y="2345"/>
                    <a:ext cx="18" cy="22"/>
                  </a:xfrm>
                  <a:custGeom>
                    <a:avLst/>
                    <a:gdLst>
                      <a:gd name="T0" fmla="*/ 0 w 9"/>
                      <a:gd name="T1" fmla="*/ 0 h 11"/>
                      <a:gd name="T2" fmla="*/ 0 w 9"/>
                      <a:gd name="T3" fmla="*/ 0 h 11"/>
                      <a:gd name="T4" fmla="*/ 0 w 9"/>
                      <a:gd name="T5" fmla="*/ 11 h 11"/>
                      <a:gd name="T6" fmla="*/ 0 w 9"/>
                      <a:gd name="T7" fmla="*/ 11 h 11"/>
                      <a:gd name="T8" fmla="*/ 2 w 9"/>
                      <a:gd name="T9" fmla="*/ 11 h 11"/>
                      <a:gd name="T10" fmla="*/ 7 w 9"/>
                      <a:gd name="T11" fmla="*/ 9 h 11"/>
                      <a:gd name="T12" fmla="*/ 9 w 9"/>
                      <a:gd name="T13" fmla="*/ 6 h 11"/>
                      <a:gd name="T14" fmla="*/ 9 w 9"/>
                      <a:gd name="T15" fmla="*/ 6 h 11"/>
                      <a:gd name="T16" fmla="*/ 0 w 9"/>
                      <a:gd name="T17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1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1" y="11"/>
                          <a:pt x="1" y="11"/>
                          <a:pt x="2" y="11"/>
                        </a:cubicBezTo>
                        <a:cubicBezTo>
                          <a:pt x="7" y="9"/>
                          <a:pt x="7" y="9"/>
                          <a:pt x="7" y="9"/>
                        </a:cubicBezTo>
                        <a:cubicBezTo>
                          <a:pt x="8" y="8"/>
                          <a:pt x="9" y="7"/>
                          <a:pt x="9" y="6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9" y="3"/>
                          <a:pt x="5" y="0"/>
                          <a:pt x="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696" name="Picture 1624"/>
                  <p:cNvPicPr>
                    <a:picLocks noChangeAspect="1" noChangeArrowheads="1"/>
                  </p:cNvPicPr>
                  <p:nvPr/>
                </p:nvPicPr>
                <p:blipFill>
                  <a:blip r:embed="rId22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89" y="2361"/>
                    <a:ext cx="94" cy="5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63" name="Freeform 1625"/>
                  <p:cNvSpPr>
                    <a:spLocks noEditPoints="1"/>
                  </p:cNvSpPr>
                  <p:nvPr/>
                </p:nvSpPr>
                <p:spPr bwMode="auto">
                  <a:xfrm>
                    <a:off x="4212" y="2294"/>
                    <a:ext cx="289" cy="518"/>
                  </a:xfrm>
                  <a:custGeom>
                    <a:avLst/>
                    <a:gdLst>
                      <a:gd name="T0" fmla="*/ 13 w 147"/>
                      <a:gd name="T1" fmla="*/ 261 h 264"/>
                      <a:gd name="T2" fmla="*/ 114 w 147"/>
                      <a:gd name="T3" fmla="*/ 227 h 264"/>
                      <a:gd name="T4" fmla="*/ 30 w 147"/>
                      <a:gd name="T5" fmla="*/ 264 h 264"/>
                      <a:gd name="T6" fmla="*/ 114 w 147"/>
                      <a:gd name="T7" fmla="*/ 227 h 264"/>
                      <a:gd name="T8" fmla="*/ 30 w 147"/>
                      <a:gd name="T9" fmla="*/ 249 h 264"/>
                      <a:gd name="T10" fmla="*/ 32 w 147"/>
                      <a:gd name="T11" fmla="*/ 257 h 264"/>
                      <a:gd name="T12" fmla="*/ 119 w 147"/>
                      <a:gd name="T13" fmla="*/ 218 h 264"/>
                      <a:gd name="T14" fmla="*/ 117 w 147"/>
                      <a:gd name="T15" fmla="*/ 212 h 264"/>
                      <a:gd name="T16" fmla="*/ 129 w 147"/>
                      <a:gd name="T17" fmla="*/ 206 h 264"/>
                      <a:gd name="T18" fmla="*/ 137 w 147"/>
                      <a:gd name="T19" fmla="*/ 188 h 264"/>
                      <a:gd name="T20" fmla="*/ 13 w 147"/>
                      <a:gd name="T21" fmla="*/ 246 h 264"/>
                      <a:gd name="T22" fmla="*/ 22 w 147"/>
                      <a:gd name="T23" fmla="*/ 247 h 264"/>
                      <a:gd name="T24" fmla="*/ 122 w 147"/>
                      <a:gd name="T25" fmla="*/ 204 h 264"/>
                      <a:gd name="T26" fmla="*/ 124 w 147"/>
                      <a:gd name="T27" fmla="*/ 202 h 264"/>
                      <a:gd name="T28" fmla="*/ 132 w 147"/>
                      <a:gd name="T29" fmla="*/ 195 h 264"/>
                      <a:gd name="T30" fmla="*/ 137 w 147"/>
                      <a:gd name="T31" fmla="*/ 188 h 264"/>
                      <a:gd name="T32" fmla="*/ 31 w 147"/>
                      <a:gd name="T33" fmla="*/ 113 h 264"/>
                      <a:gd name="T34" fmla="*/ 114 w 147"/>
                      <a:gd name="T35" fmla="*/ 83 h 264"/>
                      <a:gd name="T36" fmla="*/ 128 w 147"/>
                      <a:gd name="T37" fmla="*/ 86 h 264"/>
                      <a:gd name="T38" fmla="*/ 77 w 147"/>
                      <a:gd name="T39" fmla="*/ 70 h 264"/>
                      <a:gd name="T40" fmla="*/ 77 w 147"/>
                      <a:gd name="T41" fmla="*/ 79 h 264"/>
                      <a:gd name="T42" fmla="*/ 30 w 147"/>
                      <a:gd name="T43" fmla="*/ 70 h 264"/>
                      <a:gd name="T44" fmla="*/ 7 w 147"/>
                      <a:gd name="T45" fmla="*/ 230 h 264"/>
                      <a:gd name="T46" fmla="*/ 142 w 147"/>
                      <a:gd name="T47" fmla="*/ 172 h 264"/>
                      <a:gd name="T48" fmla="*/ 7 w 147"/>
                      <a:gd name="T49" fmla="*/ 210 h 264"/>
                      <a:gd name="T50" fmla="*/ 7 w 147"/>
                      <a:gd name="T51" fmla="*/ 215 h 264"/>
                      <a:gd name="T52" fmla="*/ 142 w 147"/>
                      <a:gd name="T53" fmla="*/ 138 h 264"/>
                      <a:gd name="T54" fmla="*/ 7 w 147"/>
                      <a:gd name="T55" fmla="*/ 186 h 264"/>
                      <a:gd name="T56" fmla="*/ 142 w 147"/>
                      <a:gd name="T57" fmla="*/ 129 h 264"/>
                      <a:gd name="T58" fmla="*/ 7 w 147"/>
                      <a:gd name="T59" fmla="*/ 167 h 264"/>
                      <a:gd name="T60" fmla="*/ 7 w 147"/>
                      <a:gd name="T61" fmla="*/ 172 h 264"/>
                      <a:gd name="T62" fmla="*/ 142 w 147"/>
                      <a:gd name="T63" fmla="*/ 95 h 264"/>
                      <a:gd name="T64" fmla="*/ 3 w 147"/>
                      <a:gd name="T65" fmla="*/ 60 h 264"/>
                      <a:gd name="T66" fmla="*/ 3 w 147"/>
                      <a:gd name="T67" fmla="*/ 249 h 264"/>
                      <a:gd name="T68" fmla="*/ 7 w 147"/>
                      <a:gd name="T69" fmla="*/ 239 h 264"/>
                      <a:gd name="T70" fmla="*/ 142 w 147"/>
                      <a:gd name="T71" fmla="*/ 184 h 264"/>
                      <a:gd name="T72" fmla="*/ 147 w 147"/>
                      <a:gd name="T73" fmla="*/ 189 h 264"/>
                      <a:gd name="T74" fmla="*/ 142 w 147"/>
                      <a:gd name="T75" fmla="*/ 85 h 264"/>
                      <a:gd name="T76" fmla="*/ 77 w 147"/>
                      <a:gd name="T77" fmla="*/ 108 h 264"/>
                      <a:gd name="T78" fmla="*/ 31 w 147"/>
                      <a:gd name="T79" fmla="*/ 127 h 264"/>
                      <a:gd name="T80" fmla="*/ 77 w 147"/>
                      <a:gd name="T81" fmla="*/ 55 h 264"/>
                      <a:gd name="T82" fmla="*/ 77 w 147"/>
                      <a:gd name="T83" fmla="*/ 64 h 264"/>
                      <a:gd name="T84" fmla="*/ 30 w 147"/>
                      <a:gd name="T85" fmla="*/ 49 h 264"/>
                      <a:gd name="T86" fmla="*/ 77 w 147"/>
                      <a:gd name="T87" fmla="*/ 30 h 264"/>
                      <a:gd name="T88" fmla="*/ 142 w 147"/>
                      <a:gd name="T89" fmla="*/ 24 h 264"/>
                      <a:gd name="T90" fmla="*/ 105 w 147"/>
                      <a:gd name="T91" fmla="*/ 53 h 264"/>
                      <a:gd name="T92" fmla="*/ 105 w 147"/>
                      <a:gd name="T93" fmla="*/ 58 h 264"/>
                      <a:gd name="T94" fmla="*/ 142 w 147"/>
                      <a:gd name="T95" fmla="*/ 57 h 264"/>
                      <a:gd name="T96" fmla="*/ 114 w 147"/>
                      <a:gd name="T97" fmla="*/ 77 h 264"/>
                      <a:gd name="T98" fmla="*/ 142 w 147"/>
                      <a:gd name="T99" fmla="*/ 66 h 264"/>
                      <a:gd name="T100" fmla="*/ 147 w 147"/>
                      <a:gd name="T101" fmla="*/ 22 h 264"/>
                      <a:gd name="T102" fmla="*/ 104 w 147"/>
                      <a:gd name="T103" fmla="*/ 38 h 264"/>
                      <a:gd name="T104" fmla="*/ 141 w 147"/>
                      <a:gd name="T105" fmla="*/ 10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47" h="264">
                        <a:moveTo>
                          <a:pt x="14" y="261"/>
                        </a:moveTo>
                        <a:cubicBezTo>
                          <a:pt x="13" y="261"/>
                          <a:pt x="13" y="261"/>
                          <a:pt x="13" y="261"/>
                        </a:cubicBezTo>
                        <a:cubicBezTo>
                          <a:pt x="13" y="261"/>
                          <a:pt x="13" y="261"/>
                          <a:pt x="13" y="261"/>
                        </a:cubicBezTo>
                        <a:cubicBezTo>
                          <a:pt x="14" y="261"/>
                          <a:pt x="14" y="261"/>
                          <a:pt x="14" y="261"/>
                        </a:cubicBezTo>
                        <a:cubicBezTo>
                          <a:pt x="14" y="261"/>
                          <a:pt x="14" y="261"/>
                          <a:pt x="14" y="261"/>
                        </a:cubicBezTo>
                        <a:moveTo>
                          <a:pt x="114" y="227"/>
                        </a:moveTo>
                        <a:cubicBezTo>
                          <a:pt x="32" y="262"/>
                          <a:pt x="32" y="262"/>
                          <a:pt x="32" y="262"/>
                        </a:cubicBezTo>
                        <a:cubicBezTo>
                          <a:pt x="32" y="262"/>
                          <a:pt x="32" y="262"/>
                          <a:pt x="32" y="262"/>
                        </a:cubicBezTo>
                        <a:cubicBezTo>
                          <a:pt x="30" y="264"/>
                          <a:pt x="30" y="264"/>
                          <a:pt x="30" y="264"/>
                        </a:cubicBezTo>
                        <a:cubicBezTo>
                          <a:pt x="30" y="264"/>
                          <a:pt x="30" y="264"/>
                          <a:pt x="30" y="264"/>
                        </a:cubicBezTo>
                        <a:cubicBezTo>
                          <a:pt x="116" y="228"/>
                          <a:pt x="116" y="228"/>
                          <a:pt x="116" y="228"/>
                        </a:cubicBezTo>
                        <a:cubicBezTo>
                          <a:pt x="114" y="227"/>
                          <a:pt x="114" y="227"/>
                          <a:pt x="114" y="227"/>
                        </a:cubicBezTo>
                        <a:moveTo>
                          <a:pt x="117" y="212"/>
                        </a:moveTo>
                        <a:cubicBezTo>
                          <a:pt x="29" y="249"/>
                          <a:pt x="29" y="249"/>
                          <a:pt x="29" y="249"/>
                        </a:cubicBezTo>
                        <a:cubicBezTo>
                          <a:pt x="30" y="249"/>
                          <a:pt x="30" y="249"/>
                          <a:pt x="30" y="249"/>
                        </a:cubicBezTo>
                        <a:cubicBezTo>
                          <a:pt x="30" y="254"/>
                          <a:pt x="30" y="254"/>
                          <a:pt x="30" y="254"/>
                        </a:cubicBezTo>
                        <a:cubicBezTo>
                          <a:pt x="32" y="256"/>
                          <a:pt x="32" y="256"/>
                          <a:pt x="32" y="256"/>
                        </a:cubicBezTo>
                        <a:cubicBezTo>
                          <a:pt x="32" y="257"/>
                          <a:pt x="32" y="257"/>
                          <a:pt x="32" y="257"/>
                        </a:cubicBezTo>
                        <a:cubicBezTo>
                          <a:pt x="114" y="222"/>
                          <a:pt x="114" y="222"/>
                          <a:pt x="114" y="222"/>
                        </a:cubicBezTo>
                        <a:cubicBezTo>
                          <a:pt x="114" y="220"/>
                          <a:pt x="114" y="220"/>
                          <a:pt x="114" y="220"/>
                        </a:cubicBezTo>
                        <a:cubicBezTo>
                          <a:pt x="119" y="218"/>
                          <a:pt x="119" y="218"/>
                          <a:pt x="119" y="218"/>
                        </a:cubicBezTo>
                        <a:cubicBezTo>
                          <a:pt x="121" y="219"/>
                          <a:pt x="121" y="219"/>
                          <a:pt x="121" y="219"/>
                        </a:cubicBezTo>
                        <a:cubicBezTo>
                          <a:pt x="121" y="215"/>
                          <a:pt x="121" y="215"/>
                          <a:pt x="121" y="215"/>
                        </a:cubicBezTo>
                        <a:cubicBezTo>
                          <a:pt x="117" y="212"/>
                          <a:pt x="117" y="212"/>
                          <a:pt x="117" y="212"/>
                        </a:cubicBezTo>
                        <a:cubicBezTo>
                          <a:pt x="117" y="212"/>
                          <a:pt x="117" y="212"/>
                          <a:pt x="117" y="212"/>
                        </a:cubicBezTo>
                        <a:moveTo>
                          <a:pt x="129" y="206"/>
                        </a:moveTo>
                        <a:cubicBezTo>
                          <a:pt x="129" y="206"/>
                          <a:pt x="129" y="206"/>
                          <a:pt x="129" y="206"/>
                        </a:cubicBezTo>
                        <a:cubicBezTo>
                          <a:pt x="129" y="206"/>
                          <a:pt x="129" y="206"/>
                          <a:pt x="129" y="206"/>
                        </a:cubicBezTo>
                        <a:cubicBezTo>
                          <a:pt x="129" y="206"/>
                          <a:pt x="129" y="206"/>
                          <a:pt x="129" y="206"/>
                        </a:cubicBezTo>
                        <a:moveTo>
                          <a:pt x="137" y="188"/>
                        </a:moveTo>
                        <a:cubicBezTo>
                          <a:pt x="10" y="243"/>
                          <a:pt x="10" y="243"/>
                          <a:pt x="10" y="243"/>
                        </a:cubicBezTo>
                        <a:cubicBezTo>
                          <a:pt x="13" y="244"/>
                          <a:pt x="13" y="244"/>
                          <a:pt x="13" y="244"/>
                        </a:cubicBezTo>
                        <a:cubicBezTo>
                          <a:pt x="13" y="246"/>
                          <a:pt x="13" y="246"/>
                          <a:pt x="13" y="246"/>
                        </a:cubicBezTo>
                        <a:cubicBezTo>
                          <a:pt x="17" y="244"/>
                          <a:pt x="17" y="244"/>
                          <a:pt x="17" y="244"/>
                        </a:cubicBezTo>
                        <a:cubicBezTo>
                          <a:pt x="22" y="246"/>
                          <a:pt x="22" y="246"/>
                          <a:pt x="22" y="246"/>
                        </a:cubicBezTo>
                        <a:cubicBezTo>
                          <a:pt x="22" y="247"/>
                          <a:pt x="22" y="247"/>
                          <a:pt x="22" y="247"/>
                        </a:cubicBezTo>
                        <a:cubicBezTo>
                          <a:pt x="117" y="206"/>
                          <a:pt x="117" y="206"/>
                          <a:pt x="117" y="206"/>
                        </a:cubicBezTo>
                        <a:cubicBezTo>
                          <a:pt x="117" y="206"/>
                          <a:pt x="117" y="206"/>
                          <a:pt x="117" y="206"/>
                        </a:cubicBezTo>
                        <a:cubicBezTo>
                          <a:pt x="122" y="204"/>
                          <a:pt x="122" y="204"/>
                          <a:pt x="122" y="204"/>
                        </a:cubicBezTo>
                        <a:cubicBezTo>
                          <a:pt x="122" y="204"/>
                          <a:pt x="122" y="204"/>
                          <a:pt x="122" y="204"/>
                        </a:cubicBezTo>
                        <a:cubicBezTo>
                          <a:pt x="125" y="203"/>
                          <a:pt x="125" y="203"/>
                          <a:pt x="125" y="203"/>
                        </a:cubicBezTo>
                        <a:cubicBezTo>
                          <a:pt x="124" y="202"/>
                          <a:pt x="124" y="202"/>
                          <a:pt x="124" y="202"/>
                        </a:cubicBezTo>
                        <a:cubicBezTo>
                          <a:pt x="124" y="196"/>
                          <a:pt x="124" y="196"/>
                          <a:pt x="124" y="196"/>
                        </a:cubicBezTo>
                        <a:cubicBezTo>
                          <a:pt x="129" y="193"/>
                          <a:pt x="129" y="193"/>
                          <a:pt x="129" y="193"/>
                        </a:cubicBezTo>
                        <a:cubicBezTo>
                          <a:pt x="132" y="195"/>
                          <a:pt x="132" y="195"/>
                          <a:pt x="132" y="195"/>
                        </a:cubicBezTo>
                        <a:cubicBezTo>
                          <a:pt x="132" y="194"/>
                          <a:pt x="132" y="194"/>
                          <a:pt x="132" y="194"/>
                        </a:cubicBezTo>
                        <a:cubicBezTo>
                          <a:pt x="137" y="192"/>
                          <a:pt x="137" y="192"/>
                          <a:pt x="137" y="192"/>
                        </a:cubicBezTo>
                        <a:cubicBezTo>
                          <a:pt x="137" y="188"/>
                          <a:pt x="137" y="188"/>
                          <a:pt x="137" y="188"/>
                        </a:cubicBezTo>
                        <a:moveTo>
                          <a:pt x="77" y="84"/>
                        </a:moveTo>
                        <a:cubicBezTo>
                          <a:pt x="31" y="104"/>
                          <a:pt x="31" y="104"/>
                          <a:pt x="31" y="104"/>
                        </a:cubicBezTo>
                        <a:cubicBezTo>
                          <a:pt x="31" y="113"/>
                          <a:pt x="31" y="113"/>
                          <a:pt x="31" y="113"/>
                        </a:cubicBezTo>
                        <a:cubicBezTo>
                          <a:pt x="77" y="93"/>
                          <a:pt x="77" y="93"/>
                          <a:pt x="77" y="93"/>
                        </a:cubicBezTo>
                        <a:cubicBezTo>
                          <a:pt x="77" y="84"/>
                          <a:pt x="77" y="84"/>
                          <a:pt x="77" y="84"/>
                        </a:cubicBezTo>
                        <a:moveTo>
                          <a:pt x="114" y="83"/>
                        </a:moveTo>
                        <a:cubicBezTo>
                          <a:pt x="105" y="87"/>
                          <a:pt x="105" y="87"/>
                          <a:pt x="105" y="87"/>
                        </a:cubicBezTo>
                        <a:cubicBezTo>
                          <a:pt x="105" y="96"/>
                          <a:pt x="105" y="96"/>
                          <a:pt x="105" y="96"/>
                        </a:cubicBezTo>
                        <a:cubicBezTo>
                          <a:pt x="128" y="86"/>
                          <a:pt x="128" y="86"/>
                          <a:pt x="128" y="86"/>
                        </a:cubicBezTo>
                        <a:cubicBezTo>
                          <a:pt x="123" y="88"/>
                          <a:pt x="118" y="89"/>
                          <a:pt x="114" y="90"/>
                        </a:cubicBezTo>
                        <a:cubicBezTo>
                          <a:pt x="114" y="83"/>
                          <a:pt x="114" y="83"/>
                          <a:pt x="114" y="83"/>
                        </a:cubicBezTo>
                        <a:moveTo>
                          <a:pt x="77" y="70"/>
                        </a:moveTo>
                        <a:cubicBezTo>
                          <a:pt x="31" y="90"/>
                          <a:pt x="31" y="90"/>
                          <a:pt x="31" y="90"/>
                        </a:cubicBezTo>
                        <a:cubicBezTo>
                          <a:pt x="31" y="99"/>
                          <a:pt x="31" y="99"/>
                          <a:pt x="31" y="99"/>
                        </a:cubicBezTo>
                        <a:cubicBezTo>
                          <a:pt x="77" y="79"/>
                          <a:pt x="77" y="79"/>
                          <a:pt x="77" y="79"/>
                        </a:cubicBezTo>
                        <a:cubicBezTo>
                          <a:pt x="77" y="70"/>
                          <a:pt x="77" y="70"/>
                          <a:pt x="77" y="70"/>
                        </a:cubicBezTo>
                        <a:moveTo>
                          <a:pt x="36" y="68"/>
                        </a:moveTo>
                        <a:cubicBezTo>
                          <a:pt x="30" y="70"/>
                          <a:pt x="30" y="70"/>
                          <a:pt x="30" y="70"/>
                        </a:cubicBezTo>
                        <a:cubicBezTo>
                          <a:pt x="30" y="70"/>
                          <a:pt x="30" y="70"/>
                          <a:pt x="30" y="70"/>
                        </a:cubicBezTo>
                        <a:cubicBezTo>
                          <a:pt x="36" y="68"/>
                          <a:pt x="36" y="68"/>
                          <a:pt x="36" y="68"/>
                        </a:cubicBezTo>
                        <a:moveTo>
                          <a:pt x="7" y="230"/>
                        </a:moveTo>
                        <a:cubicBezTo>
                          <a:pt x="7" y="224"/>
                          <a:pt x="7" y="224"/>
                          <a:pt x="7" y="224"/>
                        </a:cubicBezTo>
                        <a:cubicBezTo>
                          <a:pt x="142" y="167"/>
                          <a:pt x="142" y="167"/>
                          <a:pt x="142" y="167"/>
                        </a:cubicBezTo>
                        <a:cubicBezTo>
                          <a:pt x="142" y="172"/>
                          <a:pt x="142" y="172"/>
                          <a:pt x="142" y="172"/>
                        </a:cubicBezTo>
                        <a:cubicBezTo>
                          <a:pt x="7" y="230"/>
                          <a:pt x="7" y="230"/>
                          <a:pt x="7" y="230"/>
                        </a:cubicBezTo>
                        <a:moveTo>
                          <a:pt x="7" y="215"/>
                        </a:moveTo>
                        <a:cubicBezTo>
                          <a:pt x="7" y="210"/>
                          <a:pt x="7" y="210"/>
                          <a:pt x="7" y="210"/>
                        </a:cubicBezTo>
                        <a:cubicBezTo>
                          <a:pt x="142" y="152"/>
                          <a:pt x="142" y="152"/>
                          <a:pt x="142" y="152"/>
                        </a:cubicBezTo>
                        <a:cubicBezTo>
                          <a:pt x="142" y="158"/>
                          <a:pt x="142" y="158"/>
                          <a:pt x="142" y="158"/>
                        </a:cubicBezTo>
                        <a:cubicBezTo>
                          <a:pt x="7" y="215"/>
                          <a:pt x="7" y="215"/>
                          <a:pt x="7" y="215"/>
                        </a:cubicBezTo>
                        <a:moveTo>
                          <a:pt x="7" y="201"/>
                        </a:moveTo>
                        <a:cubicBezTo>
                          <a:pt x="7" y="196"/>
                          <a:pt x="7" y="196"/>
                          <a:pt x="7" y="196"/>
                        </a:cubicBezTo>
                        <a:cubicBezTo>
                          <a:pt x="142" y="138"/>
                          <a:pt x="142" y="138"/>
                          <a:pt x="142" y="138"/>
                        </a:cubicBezTo>
                        <a:cubicBezTo>
                          <a:pt x="142" y="143"/>
                          <a:pt x="142" y="143"/>
                          <a:pt x="142" y="143"/>
                        </a:cubicBezTo>
                        <a:cubicBezTo>
                          <a:pt x="7" y="201"/>
                          <a:pt x="7" y="201"/>
                          <a:pt x="7" y="201"/>
                        </a:cubicBezTo>
                        <a:moveTo>
                          <a:pt x="7" y="186"/>
                        </a:moveTo>
                        <a:cubicBezTo>
                          <a:pt x="7" y="181"/>
                          <a:pt x="7" y="181"/>
                          <a:pt x="7" y="181"/>
                        </a:cubicBezTo>
                        <a:cubicBezTo>
                          <a:pt x="142" y="123"/>
                          <a:pt x="142" y="123"/>
                          <a:pt x="142" y="123"/>
                        </a:cubicBezTo>
                        <a:cubicBezTo>
                          <a:pt x="142" y="129"/>
                          <a:pt x="142" y="129"/>
                          <a:pt x="142" y="129"/>
                        </a:cubicBezTo>
                        <a:cubicBezTo>
                          <a:pt x="7" y="186"/>
                          <a:pt x="7" y="186"/>
                          <a:pt x="7" y="186"/>
                        </a:cubicBezTo>
                        <a:moveTo>
                          <a:pt x="7" y="172"/>
                        </a:moveTo>
                        <a:cubicBezTo>
                          <a:pt x="7" y="167"/>
                          <a:pt x="7" y="167"/>
                          <a:pt x="7" y="167"/>
                        </a:cubicBezTo>
                        <a:cubicBezTo>
                          <a:pt x="142" y="109"/>
                          <a:pt x="142" y="109"/>
                          <a:pt x="142" y="109"/>
                        </a:cubicBezTo>
                        <a:cubicBezTo>
                          <a:pt x="142" y="114"/>
                          <a:pt x="142" y="114"/>
                          <a:pt x="142" y="114"/>
                        </a:cubicBezTo>
                        <a:cubicBezTo>
                          <a:pt x="7" y="172"/>
                          <a:pt x="7" y="172"/>
                          <a:pt x="7" y="172"/>
                        </a:cubicBezTo>
                        <a:moveTo>
                          <a:pt x="7" y="158"/>
                        </a:moveTo>
                        <a:cubicBezTo>
                          <a:pt x="7" y="152"/>
                          <a:pt x="7" y="152"/>
                          <a:pt x="7" y="152"/>
                        </a:cubicBezTo>
                        <a:cubicBezTo>
                          <a:pt x="142" y="95"/>
                          <a:pt x="142" y="95"/>
                          <a:pt x="142" y="95"/>
                        </a:cubicBezTo>
                        <a:cubicBezTo>
                          <a:pt x="142" y="100"/>
                          <a:pt x="142" y="100"/>
                          <a:pt x="142" y="100"/>
                        </a:cubicBezTo>
                        <a:cubicBezTo>
                          <a:pt x="7" y="158"/>
                          <a:pt x="7" y="158"/>
                          <a:pt x="7" y="158"/>
                        </a:cubicBezTo>
                        <a:moveTo>
                          <a:pt x="3" y="60"/>
                        </a:move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0" y="250"/>
                          <a:pt x="0" y="250"/>
                          <a:pt x="0" y="250"/>
                        </a:cubicBezTo>
                        <a:cubicBezTo>
                          <a:pt x="3" y="249"/>
                          <a:pt x="3" y="249"/>
                          <a:pt x="3" y="249"/>
                        </a:cubicBezTo>
                        <a:cubicBezTo>
                          <a:pt x="3" y="244"/>
                          <a:pt x="3" y="244"/>
                          <a:pt x="3" y="244"/>
                        </a:cubicBezTo>
                        <a:cubicBezTo>
                          <a:pt x="7" y="242"/>
                          <a:pt x="7" y="242"/>
                          <a:pt x="7" y="242"/>
                        </a:cubicBezTo>
                        <a:cubicBezTo>
                          <a:pt x="7" y="239"/>
                          <a:pt x="7" y="239"/>
                          <a:pt x="7" y="239"/>
                        </a:cubicBezTo>
                        <a:cubicBezTo>
                          <a:pt x="142" y="181"/>
                          <a:pt x="142" y="181"/>
                          <a:pt x="142" y="181"/>
                        </a:cubicBezTo>
                        <a:cubicBezTo>
                          <a:pt x="142" y="185"/>
                          <a:pt x="142" y="185"/>
                          <a:pt x="142" y="185"/>
                        </a:cubicBezTo>
                        <a:cubicBezTo>
                          <a:pt x="142" y="184"/>
                          <a:pt x="142" y="184"/>
                          <a:pt x="142" y="184"/>
                        </a:cubicBezTo>
                        <a:cubicBezTo>
                          <a:pt x="147" y="187"/>
                          <a:pt x="147" y="187"/>
                          <a:pt x="147" y="187"/>
                        </a:cubicBezTo>
                        <a:cubicBezTo>
                          <a:pt x="147" y="189"/>
                          <a:pt x="147" y="189"/>
                          <a:pt x="147" y="189"/>
                        </a:cubicBezTo>
                        <a:cubicBezTo>
                          <a:pt x="147" y="189"/>
                          <a:pt x="147" y="189"/>
                          <a:pt x="147" y="189"/>
                        </a:cubicBezTo>
                        <a:cubicBezTo>
                          <a:pt x="147" y="79"/>
                          <a:pt x="147" y="79"/>
                          <a:pt x="147" y="79"/>
                        </a:cubicBezTo>
                        <a:cubicBezTo>
                          <a:pt x="146" y="80"/>
                          <a:pt x="144" y="81"/>
                          <a:pt x="142" y="81"/>
                        </a:cubicBezTo>
                        <a:cubicBezTo>
                          <a:pt x="142" y="85"/>
                          <a:pt x="142" y="85"/>
                          <a:pt x="142" y="85"/>
                        </a:cubicBezTo>
                        <a:cubicBezTo>
                          <a:pt x="7" y="143"/>
                          <a:pt x="7" y="143"/>
                          <a:pt x="7" y="143"/>
                        </a:cubicBezTo>
                        <a:cubicBezTo>
                          <a:pt x="7" y="138"/>
                          <a:pt x="7" y="138"/>
                          <a:pt x="7" y="138"/>
                        </a:cubicBezTo>
                        <a:cubicBezTo>
                          <a:pt x="77" y="108"/>
                          <a:pt x="77" y="108"/>
                          <a:pt x="77" y="108"/>
                        </a:cubicBezTo>
                        <a:cubicBezTo>
                          <a:pt x="77" y="99"/>
                          <a:pt x="77" y="99"/>
                          <a:pt x="77" y="99"/>
                        </a:cubicBezTo>
                        <a:cubicBezTo>
                          <a:pt x="31" y="119"/>
                          <a:pt x="31" y="119"/>
                          <a:pt x="31" y="119"/>
                        </a:cubicBezTo>
                        <a:cubicBezTo>
                          <a:pt x="31" y="127"/>
                          <a:pt x="31" y="127"/>
                          <a:pt x="31" y="127"/>
                        </a:cubicBezTo>
                        <a:cubicBezTo>
                          <a:pt x="3" y="138"/>
                          <a:pt x="3" y="138"/>
                          <a:pt x="3" y="138"/>
                        </a:cubicBezTo>
                        <a:cubicBezTo>
                          <a:pt x="3" y="60"/>
                          <a:pt x="3" y="60"/>
                          <a:pt x="3" y="60"/>
                        </a:cubicBezTo>
                        <a:moveTo>
                          <a:pt x="77" y="55"/>
                        </a:moveTo>
                        <a:cubicBezTo>
                          <a:pt x="30" y="75"/>
                          <a:pt x="30" y="75"/>
                          <a:pt x="30" y="75"/>
                        </a:cubicBezTo>
                        <a:cubicBezTo>
                          <a:pt x="31" y="84"/>
                          <a:pt x="31" y="84"/>
                          <a:pt x="31" y="84"/>
                        </a:cubicBezTo>
                        <a:cubicBezTo>
                          <a:pt x="77" y="64"/>
                          <a:pt x="77" y="64"/>
                          <a:pt x="77" y="64"/>
                        </a:cubicBezTo>
                        <a:cubicBezTo>
                          <a:pt x="77" y="55"/>
                          <a:pt x="77" y="55"/>
                          <a:pt x="77" y="55"/>
                        </a:cubicBezTo>
                        <a:moveTo>
                          <a:pt x="77" y="30"/>
                        </a:moveTo>
                        <a:cubicBezTo>
                          <a:pt x="30" y="49"/>
                          <a:pt x="30" y="49"/>
                          <a:pt x="30" y="49"/>
                        </a:cubicBezTo>
                        <a:cubicBezTo>
                          <a:pt x="30" y="55"/>
                          <a:pt x="30" y="55"/>
                          <a:pt x="30" y="55"/>
                        </a:cubicBezTo>
                        <a:cubicBezTo>
                          <a:pt x="77" y="36"/>
                          <a:pt x="77" y="36"/>
                          <a:pt x="77" y="36"/>
                        </a:cubicBezTo>
                        <a:cubicBezTo>
                          <a:pt x="77" y="30"/>
                          <a:pt x="77" y="30"/>
                          <a:pt x="77" y="30"/>
                        </a:cubicBezTo>
                        <a:moveTo>
                          <a:pt x="147" y="22"/>
                        </a:moveTo>
                        <a:cubicBezTo>
                          <a:pt x="146" y="23"/>
                          <a:pt x="144" y="23"/>
                          <a:pt x="142" y="24"/>
                        </a:cubicBezTo>
                        <a:cubicBezTo>
                          <a:pt x="142" y="24"/>
                          <a:pt x="142" y="24"/>
                          <a:pt x="142" y="24"/>
                        </a:cubicBezTo>
                        <a:cubicBezTo>
                          <a:pt x="142" y="28"/>
                          <a:pt x="142" y="28"/>
                          <a:pt x="142" y="28"/>
                        </a:cubicBezTo>
                        <a:cubicBezTo>
                          <a:pt x="104" y="44"/>
                          <a:pt x="104" y="44"/>
                          <a:pt x="104" y="44"/>
                        </a:cubicBezTo>
                        <a:cubicBezTo>
                          <a:pt x="105" y="53"/>
                          <a:pt x="105" y="53"/>
                          <a:pt x="105" y="53"/>
                        </a:cubicBezTo>
                        <a:cubicBezTo>
                          <a:pt x="142" y="37"/>
                          <a:pt x="142" y="37"/>
                          <a:pt x="142" y="37"/>
                        </a:cubicBezTo>
                        <a:cubicBezTo>
                          <a:pt x="142" y="42"/>
                          <a:pt x="142" y="42"/>
                          <a:pt x="142" y="42"/>
                        </a:cubicBezTo>
                        <a:cubicBezTo>
                          <a:pt x="105" y="58"/>
                          <a:pt x="105" y="58"/>
                          <a:pt x="105" y="58"/>
                        </a:cubicBezTo>
                        <a:cubicBezTo>
                          <a:pt x="105" y="67"/>
                          <a:pt x="105" y="67"/>
                          <a:pt x="105" y="67"/>
                        </a:cubicBezTo>
                        <a:cubicBezTo>
                          <a:pt x="142" y="51"/>
                          <a:pt x="142" y="51"/>
                          <a:pt x="142" y="51"/>
                        </a:cubicBezTo>
                        <a:cubicBezTo>
                          <a:pt x="142" y="57"/>
                          <a:pt x="142" y="57"/>
                          <a:pt x="142" y="57"/>
                        </a:cubicBezTo>
                        <a:cubicBezTo>
                          <a:pt x="105" y="72"/>
                          <a:pt x="105" y="72"/>
                          <a:pt x="105" y="72"/>
                        </a:cubicBezTo>
                        <a:cubicBezTo>
                          <a:pt x="105" y="82"/>
                          <a:pt x="105" y="82"/>
                          <a:pt x="105" y="82"/>
                        </a:cubicBezTo>
                        <a:cubicBezTo>
                          <a:pt x="114" y="77"/>
                          <a:pt x="114" y="77"/>
                          <a:pt x="114" y="77"/>
                        </a:cubicBezTo>
                        <a:cubicBezTo>
                          <a:pt x="114" y="74"/>
                          <a:pt x="114" y="74"/>
                          <a:pt x="114" y="74"/>
                        </a:cubicBezTo>
                        <a:cubicBezTo>
                          <a:pt x="121" y="72"/>
                          <a:pt x="129" y="70"/>
                          <a:pt x="136" y="68"/>
                        </a:cubicBezTo>
                        <a:cubicBezTo>
                          <a:pt x="142" y="66"/>
                          <a:pt x="142" y="66"/>
                          <a:pt x="142" y="66"/>
                        </a:cubicBezTo>
                        <a:cubicBezTo>
                          <a:pt x="142" y="66"/>
                          <a:pt x="142" y="66"/>
                          <a:pt x="142" y="66"/>
                        </a:cubicBezTo>
                        <a:cubicBezTo>
                          <a:pt x="143" y="66"/>
                          <a:pt x="145" y="65"/>
                          <a:pt x="147" y="64"/>
                        </a:cubicBezTo>
                        <a:cubicBezTo>
                          <a:pt x="147" y="22"/>
                          <a:pt x="147" y="22"/>
                          <a:pt x="147" y="22"/>
                        </a:cubicBezTo>
                        <a:moveTo>
                          <a:pt x="147" y="0"/>
                        </a:moveTo>
                        <a:cubicBezTo>
                          <a:pt x="104" y="18"/>
                          <a:pt x="104" y="18"/>
                          <a:pt x="104" y="18"/>
                        </a:cubicBezTo>
                        <a:cubicBezTo>
                          <a:pt x="104" y="38"/>
                          <a:pt x="104" y="38"/>
                          <a:pt x="104" y="38"/>
                        </a:cubicBezTo>
                        <a:cubicBezTo>
                          <a:pt x="125" y="30"/>
                          <a:pt x="125" y="30"/>
                          <a:pt x="125" y="30"/>
                        </a:cubicBezTo>
                        <a:cubicBezTo>
                          <a:pt x="125" y="17"/>
                          <a:pt x="125" y="17"/>
                          <a:pt x="125" y="17"/>
                        </a:cubicBezTo>
                        <a:cubicBezTo>
                          <a:pt x="141" y="10"/>
                          <a:pt x="141" y="10"/>
                          <a:pt x="141" y="10"/>
                        </a:cubicBezTo>
                        <a:cubicBezTo>
                          <a:pt x="143" y="9"/>
                          <a:pt x="145" y="9"/>
                          <a:pt x="147" y="8"/>
                        </a:cubicBezTo>
                        <a:cubicBezTo>
                          <a:pt x="147" y="0"/>
                          <a:pt x="147" y="0"/>
                          <a:pt x="147" y="0"/>
                        </a:cubicBezTo>
                      </a:path>
                    </a:pathLst>
                  </a:custGeom>
                  <a:solidFill>
                    <a:srgbClr val="FBFBF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698" name="Picture 1626"/>
                  <p:cNvPicPr>
                    <a:picLocks noChangeAspect="1" noChangeArrowheads="1"/>
                  </p:cNvPicPr>
                  <p:nvPr/>
                </p:nvPicPr>
                <p:blipFill>
                  <a:blip r:embed="rId22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6" y="2403"/>
                    <a:ext cx="82" cy="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64" name="Freeform 1627"/>
                  <p:cNvSpPr>
                    <a:spLocks noEditPoints="1"/>
                  </p:cNvSpPr>
                  <p:nvPr/>
                </p:nvSpPr>
                <p:spPr bwMode="auto">
                  <a:xfrm>
                    <a:off x="4271" y="2341"/>
                    <a:ext cx="220" cy="100"/>
                  </a:xfrm>
                  <a:custGeom>
                    <a:avLst/>
                    <a:gdLst>
                      <a:gd name="T0" fmla="*/ 92 w 220"/>
                      <a:gd name="T1" fmla="*/ 53 h 100"/>
                      <a:gd name="T2" fmla="*/ 12 w 220"/>
                      <a:gd name="T3" fmla="*/ 87 h 100"/>
                      <a:gd name="T4" fmla="*/ 0 w 220"/>
                      <a:gd name="T5" fmla="*/ 91 h 100"/>
                      <a:gd name="T6" fmla="*/ 0 w 220"/>
                      <a:gd name="T7" fmla="*/ 100 h 100"/>
                      <a:gd name="T8" fmla="*/ 92 w 220"/>
                      <a:gd name="T9" fmla="*/ 61 h 100"/>
                      <a:gd name="T10" fmla="*/ 92 w 220"/>
                      <a:gd name="T11" fmla="*/ 53 h 100"/>
                      <a:gd name="T12" fmla="*/ 220 w 220"/>
                      <a:gd name="T13" fmla="*/ 0 h 100"/>
                      <a:gd name="T14" fmla="*/ 186 w 220"/>
                      <a:gd name="T15" fmla="*/ 14 h 100"/>
                      <a:gd name="T16" fmla="*/ 186 w 220"/>
                      <a:gd name="T17" fmla="*/ 12 h 100"/>
                      <a:gd name="T18" fmla="*/ 145 w 220"/>
                      <a:gd name="T19" fmla="*/ 28 h 100"/>
                      <a:gd name="T20" fmla="*/ 145 w 220"/>
                      <a:gd name="T21" fmla="*/ 40 h 100"/>
                      <a:gd name="T22" fmla="*/ 220 w 220"/>
                      <a:gd name="T23" fmla="*/ 8 h 100"/>
                      <a:gd name="T24" fmla="*/ 220 w 220"/>
                      <a:gd name="T25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20" h="100">
                        <a:moveTo>
                          <a:pt x="92" y="53"/>
                        </a:moveTo>
                        <a:lnTo>
                          <a:pt x="12" y="87"/>
                        </a:lnTo>
                        <a:lnTo>
                          <a:pt x="0" y="91"/>
                        </a:lnTo>
                        <a:lnTo>
                          <a:pt x="0" y="100"/>
                        </a:lnTo>
                        <a:lnTo>
                          <a:pt x="92" y="61"/>
                        </a:lnTo>
                        <a:lnTo>
                          <a:pt x="92" y="53"/>
                        </a:lnTo>
                        <a:close/>
                        <a:moveTo>
                          <a:pt x="220" y="0"/>
                        </a:moveTo>
                        <a:lnTo>
                          <a:pt x="186" y="14"/>
                        </a:lnTo>
                        <a:lnTo>
                          <a:pt x="186" y="12"/>
                        </a:lnTo>
                        <a:lnTo>
                          <a:pt x="145" y="28"/>
                        </a:lnTo>
                        <a:lnTo>
                          <a:pt x="145" y="40"/>
                        </a:lnTo>
                        <a:lnTo>
                          <a:pt x="220" y="8"/>
                        </a:lnTo>
                        <a:lnTo>
                          <a:pt x="220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65" name="Freeform 1628"/>
                  <p:cNvSpPr>
                    <a:spLocks noEditPoints="1"/>
                  </p:cNvSpPr>
                  <p:nvPr/>
                </p:nvSpPr>
                <p:spPr bwMode="auto">
                  <a:xfrm>
                    <a:off x="4271" y="2341"/>
                    <a:ext cx="220" cy="100"/>
                  </a:xfrm>
                  <a:custGeom>
                    <a:avLst/>
                    <a:gdLst>
                      <a:gd name="T0" fmla="*/ 92 w 220"/>
                      <a:gd name="T1" fmla="*/ 53 h 100"/>
                      <a:gd name="T2" fmla="*/ 12 w 220"/>
                      <a:gd name="T3" fmla="*/ 87 h 100"/>
                      <a:gd name="T4" fmla="*/ 0 w 220"/>
                      <a:gd name="T5" fmla="*/ 91 h 100"/>
                      <a:gd name="T6" fmla="*/ 0 w 220"/>
                      <a:gd name="T7" fmla="*/ 100 h 100"/>
                      <a:gd name="T8" fmla="*/ 92 w 220"/>
                      <a:gd name="T9" fmla="*/ 61 h 100"/>
                      <a:gd name="T10" fmla="*/ 92 w 220"/>
                      <a:gd name="T11" fmla="*/ 53 h 100"/>
                      <a:gd name="T12" fmla="*/ 220 w 220"/>
                      <a:gd name="T13" fmla="*/ 0 h 100"/>
                      <a:gd name="T14" fmla="*/ 186 w 220"/>
                      <a:gd name="T15" fmla="*/ 14 h 100"/>
                      <a:gd name="T16" fmla="*/ 186 w 220"/>
                      <a:gd name="T17" fmla="*/ 12 h 100"/>
                      <a:gd name="T18" fmla="*/ 145 w 220"/>
                      <a:gd name="T19" fmla="*/ 28 h 100"/>
                      <a:gd name="T20" fmla="*/ 145 w 220"/>
                      <a:gd name="T21" fmla="*/ 40 h 100"/>
                      <a:gd name="T22" fmla="*/ 220 w 220"/>
                      <a:gd name="T23" fmla="*/ 8 h 100"/>
                      <a:gd name="T24" fmla="*/ 220 w 220"/>
                      <a:gd name="T25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20" h="100">
                        <a:moveTo>
                          <a:pt x="92" y="53"/>
                        </a:moveTo>
                        <a:lnTo>
                          <a:pt x="12" y="87"/>
                        </a:lnTo>
                        <a:lnTo>
                          <a:pt x="0" y="91"/>
                        </a:lnTo>
                        <a:lnTo>
                          <a:pt x="0" y="100"/>
                        </a:lnTo>
                        <a:lnTo>
                          <a:pt x="92" y="61"/>
                        </a:lnTo>
                        <a:lnTo>
                          <a:pt x="92" y="53"/>
                        </a:lnTo>
                        <a:moveTo>
                          <a:pt x="220" y="0"/>
                        </a:moveTo>
                        <a:lnTo>
                          <a:pt x="186" y="14"/>
                        </a:lnTo>
                        <a:lnTo>
                          <a:pt x="186" y="12"/>
                        </a:lnTo>
                        <a:lnTo>
                          <a:pt x="145" y="28"/>
                        </a:lnTo>
                        <a:lnTo>
                          <a:pt x="145" y="40"/>
                        </a:lnTo>
                        <a:lnTo>
                          <a:pt x="220" y="8"/>
                        </a:lnTo>
                        <a:lnTo>
                          <a:pt x="22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701" name="Picture 1629"/>
                  <p:cNvPicPr>
                    <a:picLocks noChangeAspect="1" noChangeArrowheads="1"/>
                  </p:cNvPicPr>
                  <p:nvPr/>
                </p:nvPicPr>
                <p:blipFill>
                  <a:blip r:embed="rId22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6" y="2431"/>
                    <a:ext cx="82" cy="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66" name="Freeform 1630"/>
                  <p:cNvSpPr>
                    <a:spLocks noEditPoints="1"/>
                  </p:cNvSpPr>
                  <p:nvPr/>
                </p:nvSpPr>
                <p:spPr bwMode="auto">
                  <a:xfrm>
                    <a:off x="4273" y="2367"/>
                    <a:ext cx="218" cy="104"/>
                  </a:xfrm>
                  <a:custGeom>
                    <a:avLst/>
                    <a:gdLst>
                      <a:gd name="T0" fmla="*/ 90 w 218"/>
                      <a:gd name="T1" fmla="*/ 53 h 104"/>
                      <a:gd name="T2" fmla="*/ 0 w 218"/>
                      <a:gd name="T3" fmla="*/ 92 h 104"/>
                      <a:gd name="T4" fmla="*/ 0 w 218"/>
                      <a:gd name="T5" fmla="*/ 104 h 104"/>
                      <a:gd name="T6" fmla="*/ 90 w 218"/>
                      <a:gd name="T7" fmla="*/ 65 h 104"/>
                      <a:gd name="T8" fmla="*/ 90 w 218"/>
                      <a:gd name="T9" fmla="*/ 53 h 104"/>
                      <a:gd name="T10" fmla="*/ 218 w 218"/>
                      <a:gd name="T11" fmla="*/ 0 h 104"/>
                      <a:gd name="T12" fmla="*/ 145 w 218"/>
                      <a:gd name="T13" fmla="*/ 31 h 104"/>
                      <a:gd name="T14" fmla="*/ 145 w 218"/>
                      <a:gd name="T15" fmla="*/ 41 h 104"/>
                      <a:gd name="T16" fmla="*/ 218 w 218"/>
                      <a:gd name="T17" fmla="*/ 10 h 104"/>
                      <a:gd name="T18" fmla="*/ 218 w 218"/>
                      <a:gd name="T19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18" h="104">
                        <a:moveTo>
                          <a:pt x="90" y="53"/>
                        </a:moveTo>
                        <a:lnTo>
                          <a:pt x="0" y="92"/>
                        </a:lnTo>
                        <a:lnTo>
                          <a:pt x="0" y="104"/>
                        </a:lnTo>
                        <a:lnTo>
                          <a:pt x="90" y="65"/>
                        </a:lnTo>
                        <a:lnTo>
                          <a:pt x="90" y="53"/>
                        </a:lnTo>
                        <a:close/>
                        <a:moveTo>
                          <a:pt x="218" y="0"/>
                        </a:moveTo>
                        <a:lnTo>
                          <a:pt x="145" y="31"/>
                        </a:lnTo>
                        <a:lnTo>
                          <a:pt x="145" y="41"/>
                        </a:lnTo>
                        <a:lnTo>
                          <a:pt x="218" y="10"/>
                        </a:lnTo>
                        <a:lnTo>
                          <a:pt x="218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67" name="Freeform 1631"/>
                  <p:cNvSpPr>
                    <a:spLocks noEditPoints="1"/>
                  </p:cNvSpPr>
                  <p:nvPr/>
                </p:nvSpPr>
                <p:spPr bwMode="auto">
                  <a:xfrm>
                    <a:off x="4273" y="2367"/>
                    <a:ext cx="218" cy="104"/>
                  </a:xfrm>
                  <a:custGeom>
                    <a:avLst/>
                    <a:gdLst>
                      <a:gd name="T0" fmla="*/ 90 w 218"/>
                      <a:gd name="T1" fmla="*/ 53 h 104"/>
                      <a:gd name="T2" fmla="*/ 0 w 218"/>
                      <a:gd name="T3" fmla="*/ 92 h 104"/>
                      <a:gd name="T4" fmla="*/ 0 w 218"/>
                      <a:gd name="T5" fmla="*/ 104 h 104"/>
                      <a:gd name="T6" fmla="*/ 90 w 218"/>
                      <a:gd name="T7" fmla="*/ 65 h 104"/>
                      <a:gd name="T8" fmla="*/ 90 w 218"/>
                      <a:gd name="T9" fmla="*/ 53 h 104"/>
                      <a:gd name="T10" fmla="*/ 218 w 218"/>
                      <a:gd name="T11" fmla="*/ 0 h 104"/>
                      <a:gd name="T12" fmla="*/ 145 w 218"/>
                      <a:gd name="T13" fmla="*/ 31 h 104"/>
                      <a:gd name="T14" fmla="*/ 145 w 218"/>
                      <a:gd name="T15" fmla="*/ 41 h 104"/>
                      <a:gd name="T16" fmla="*/ 218 w 218"/>
                      <a:gd name="T17" fmla="*/ 10 h 104"/>
                      <a:gd name="T18" fmla="*/ 218 w 218"/>
                      <a:gd name="T19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18" h="104">
                        <a:moveTo>
                          <a:pt x="90" y="53"/>
                        </a:moveTo>
                        <a:lnTo>
                          <a:pt x="0" y="92"/>
                        </a:lnTo>
                        <a:lnTo>
                          <a:pt x="0" y="104"/>
                        </a:lnTo>
                        <a:lnTo>
                          <a:pt x="90" y="65"/>
                        </a:lnTo>
                        <a:lnTo>
                          <a:pt x="90" y="53"/>
                        </a:lnTo>
                        <a:moveTo>
                          <a:pt x="218" y="0"/>
                        </a:moveTo>
                        <a:lnTo>
                          <a:pt x="145" y="31"/>
                        </a:lnTo>
                        <a:lnTo>
                          <a:pt x="145" y="41"/>
                        </a:lnTo>
                        <a:lnTo>
                          <a:pt x="218" y="10"/>
                        </a:lnTo>
                        <a:lnTo>
                          <a:pt x="2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704" name="Picture 1632"/>
                  <p:cNvPicPr>
                    <a:picLocks noChangeAspect="1" noChangeArrowheads="1"/>
                  </p:cNvPicPr>
                  <p:nvPr/>
                </p:nvPicPr>
                <p:blipFill>
                  <a:blip r:embed="rId22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6" y="2460"/>
                    <a:ext cx="82" cy="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68" name="Freeform 1633"/>
                  <p:cNvSpPr>
                    <a:spLocks noEditPoints="1"/>
                  </p:cNvSpPr>
                  <p:nvPr/>
                </p:nvSpPr>
                <p:spPr bwMode="auto">
                  <a:xfrm>
                    <a:off x="4273" y="2394"/>
                    <a:ext cx="218" cy="104"/>
                  </a:xfrm>
                  <a:custGeom>
                    <a:avLst/>
                    <a:gdLst>
                      <a:gd name="T0" fmla="*/ 90 w 218"/>
                      <a:gd name="T1" fmla="*/ 55 h 104"/>
                      <a:gd name="T2" fmla="*/ 0 w 218"/>
                      <a:gd name="T3" fmla="*/ 95 h 104"/>
                      <a:gd name="T4" fmla="*/ 0 w 218"/>
                      <a:gd name="T5" fmla="*/ 104 h 104"/>
                      <a:gd name="T6" fmla="*/ 90 w 218"/>
                      <a:gd name="T7" fmla="*/ 65 h 104"/>
                      <a:gd name="T8" fmla="*/ 90 w 218"/>
                      <a:gd name="T9" fmla="*/ 55 h 104"/>
                      <a:gd name="T10" fmla="*/ 218 w 218"/>
                      <a:gd name="T11" fmla="*/ 0 h 104"/>
                      <a:gd name="T12" fmla="*/ 145 w 218"/>
                      <a:gd name="T13" fmla="*/ 32 h 104"/>
                      <a:gd name="T14" fmla="*/ 145 w 218"/>
                      <a:gd name="T15" fmla="*/ 42 h 104"/>
                      <a:gd name="T16" fmla="*/ 218 w 218"/>
                      <a:gd name="T17" fmla="*/ 12 h 104"/>
                      <a:gd name="T18" fmla="*/ 218 w 218"/>
                      <a:gd name="T19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18" h="104">
                        <a:moveTo>
                          <a:pt x="90" y="55"/>
                        </a:moveTo>
                        <a:lnTo>
                          <a:pt x="0" y="95"/>
                        </a:lnTo>
                        <a:lnTo>
                          <a:pt x="0" y="104"/>
                        </a:lnTo>
                        <a:lnTo>
                          <a:pt x="90" y="65"/>
                        </a:lnTo>
                        <a:lnTo>
                          <a:pt x="90" y="55"/>
                        </a:lnTo>
                        <a:close/>
                        <a:moveTo>
                          <a:pt x="218" y="0"/>
                        </a:moveTo>
                        <a:lnTo>
                          <a:pt x="145" y="32"/>
                        </a:lnTo>
                        <a:lnTo>
                          <a:pt x="145" y="42"/>
                        </a:lnTo>
                        <a:lnTo>
                          <a:pt x="218" y="12"/>
                        </a:lnTo>
                        <a:lnTo>
                          <a:pt x="218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69" name="Freeform 1634"/>
                  <p:cNvSpPr>
                    <a:spLocks noEditPoints="1"/>
                  </p:cNvSpPr>
                  <p:nvPr/>
                </p:nvSpPr>
                <p:spPr bwMode="auto">
                  <a:xfrm>
                    <a:off x="4273" y="2394"/>
                    <a:ext cx="218" cy="104"/>
                  </a:xfrm>
                  <a:custGeom>
                    <a:avLst/>
                    <a:gdLst>
                      <a:gd name="T0" fmla="*/ 90 w 218"/>
                      <a:gd name="T1" fmla="*/ 55 h 104"/>
                      <a:gd name="T2" fmla="*/ 0 w 218"/>
                      <a:gd name="T3" fmla="*/ 95 h 104"/>
                      <a:gd name="T4" fmla="*/ 0 w 218"/>
                      <a:gd name="T5" fmla="*/ 104 h 104"/>
                      <a:gd name="T6" fmla="*/ 90 w 218"/>
                      <a:gd name="T7" fmla="*/ 65 h 104"/>
                      <a:gd name="T8" fmla="*/ 90 w 218"/>
                      <a:gd name="T9" fmla="*/ 55 h 104"/>
                      <a:gd name="T10" fmla="*/ 218 w 218"/>
                      <a:gd name="T11" fmla="*/ 0 h 104"/>
                      <a:gd name="T12" fmla="*/ 145 w 218"/>
                      <a:gd name="T13" fmla="*/ 32 h 104"/>
                      <a:gd name="T14" fmla="*/ 145 w 218"/>
                      <a:gd name="T15" fmla="*/ 42 h 104"/>
                      <a:gd name="T16" fmla="*/ 218 w 218"/>
                      <a:gd name="T17" fmla="*/ 12 h 104"/>
                      <a:gd name="T18" fmla="*/ 218 w 218"/>
                      <a:gd name="T19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18" h="104">
                        <a:moveTo>
                          <a:pt x="90" y="55"/>
                        </a:moveTo>
                        <a:lnTo>
                          <a:pt x="0" y="95"/>
                        </a:lnTo>
                        <a:lnTo>
                          <a:pt x="0" y="104"/>
                        </a:lnTo>
                        <a:lnTo>
                          <a:pt x="90" y="65"/>
                        </a:lnTo>
                        <a:lnTo>
                          <a:pt x="90" y="55"/>
                        </a:lnTo>
                        <a:moveTo>
                          <a:pt x="218" y="0"/>
                        </a:moveTo>
                        <a:lnTo>
                          <a:pt x="145" y="32"/>
                        </a:lnTo>
                        <a:lnTo>
                          <a:pt x="145" y="42"/>
                        </a:lnTo>
                        <a:lnTo>
                          <a:pt x="218" y="12"/>
                        </a:lnTo>
                        <a:lnTo>
                          <a:pt x="21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707" name="Picture 1635"/>
                  <p:cNvPicPr>
                    <a:picLocks noChangeAspect="1" noChangeArrowheads="1"/>
                  </p:cNvPicPr>
                  <p:nvPr/>
                </p:nvPicPr>
                <p:blipFill>
                  <a:blip r:embed="rId22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6" y="2488"/>
                    <a:ext cx="82" cy="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70" name="Freeform 1636"/>
                  <p:cNvSpPr>
                    <a:spLocks noEditPoints="1"/>
                  </p:cNvSpPr>
                  <p:nvPr/>
                </p:nvSpPr>
                <p:spPr bwMode="auto">
                  <a:xfrm>
                    <a:off x="4273" y="2424"/>
                    <a:ext cx="218" cy="104"/>
                  </a:xfrm>
                  <a:custGeom>
                    <a:avLst/>
                    <a:gdLst>
                      <a:gd name="T0" fmla="*/ 46 w 111"/>
                      <a:gd name="T1" fmla="*/ 27 h 53"/>
                      <a:gd name="T2" fmla="*/ 0 w 111"/>
                      <a:gd name="T3" fmla="*/ 47 h 53"/>
                      <a:gd name="T4" fmla="*/ 0 w 111"/>
                      <a:gd name="T5" fmla="*/ 53 h 53"/>
                      <a:gd name="T6" fmla="*/ 46 w 111"/>
                      <a:gd name="T7" fmla="*/ 33 h 53"/>
                      <a:gd name="T8" fmla="*/ 46 w 111"/>
                      <a:gd name="T9" fmla="*/ 27 h 53"/>
                      <a:gd name="T10" fmla="*/ 83 w 111"/>
                      <a:gd name="T11" fmla="*/ 11 h 53"/>
                      <a:gd name="T12" fmla="*/ 74 w 111"/>
                      <a:gd name="T13" fmla="*/ 16 h 53"/>
                      <a:gd name="T14" fmla="*/ 74 w 111"/>
                      <a:gd name="T15" fmla="*/ 21 h 53"/>
                      <a:gd name="T16" fmla="*/ 83 w 111"/>
                      <a:gd name="T17" fmla="*/ 17 h 53"/>
                      <a:gd name="T18" fmla="*/ 83 w 111"/>
                      <a:gd name="T19" fmla="*/ 11 h 53"/>
                      <a:gd name="T20" fmla="*/ 111 w 111"/>
                      <a:gd name="T21" fmla="*/ 0 h 53"/>
                      <a:gd name="T22" fmla="*/ 105 w 111"/>
                      <a:gd name="T23" fmla="*/ 2 h 53"/>
                      <a:gd name="T24" fmla="*/ 111 w 111"/>
                      <a:gd name="T25" fmla="*/ 0 h 53"/>
                      <a:gd name="T26" fmla="*/ 111 w 111"/>
                      <a:gd name="T27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1" h="53">
                        <a:moveTo>
                          <a:pt x="46" y="27"/>
                        </a:moveTo>
                        <a:cubicBezTo>
                          <a:pt x="0" y="47"/>
                          <a:pt x="0" y="47"/>
                          <a:pt x="0" y="47"/>
                        </a:cubicBezTo>
                        <a:cubicBezTo>
                          <a:pt x="0" y="53"/>
                          <a:pt x="0" y="53"/>
                          <a:pt x="0" y="53"/>
                        </a:cubicBezTo>
                        <a:cubicBezTo>
                          <a:pt x="46" y="33"/>
                          <a:pt x="46" y="33"/>
                          <a:pt x="46" y="33"/>
                        </a:cubicBezTo>
                        <a:cubicBezTo>
                          <a:pt x="46" y="27"/>
                          <a:pt x="46" y="27"/>
                          <a:pt x="46" y="27"/>
                        </a:cubicBezTo>
                        <a:moveTo>
                          <a:pt x="83" y="11"/>
                        </a:move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21"/>
                          <a:pt x="74" y="21"/>
                          <a:pt x="74" y="21"/>
                        </a:cubicBezTo>
                        <a:cubicBezTo>
                          <a:pt x="83" y="17"/>
                          <a:pt x="83" y="17"/>
                          <a:pt x="83" y="17"/>
                        </a:cubicBezTo>
                        <a:cubicBezTo>
                          <a:pt x="83" y="11"/>
                          <a:pt x="83" y="11"/>
                          <a:pt x="83" y="11"/>
                        </a:cubicBezTo>
                        <a:moveTo>
                          <a:pt x="111" y="0"/>
                        </a:moveTo>
                        <a:cubicBezTo>
                          <a:pt x="105" y="2"/>
                          <a:pt x="105" y="2"/>
                          <a:pt x="105" y="2"/>
                        </a:cubicBezTo>
                        <a:cubicBezTo>
                          <a:pt x="107" y="1"/>
                          <a:pt x="109" y="1"/>
                          <a:pt x="111" y="0"/>
                        </a:cubicBezTo>
                        <a:cubicBezTo>
                          <a:pt x="111" y="0"/>
                          <a:pt x="111" y="0"/>
                          <a:pt x="111" y="0"/>
                        </a:cubicBezTo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709" name="Picture 1637"/>
                  <p:cNvPicPr>
                    <a:picLocks noChangeAspect="1" noChangeArrowheads="1"/>
                  </p:cNvPicPr>
                  <p:nvPr/>
                </p:nvPicPr>
                <p:blipFill>
                  <a:blip r:embed="rId22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6" y="2517"/>
                    <a:ext cx="8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71" name="Freeform 1638"/>
                  <p:cNvSpPr>
                    <a:spLocks/>
                  </p:cNvSpPr>
                  <p:nvPr/>
                </p:nvSpPr>
                <p:spPr bwMode="auto">
                  <a:xfrm>
                    <a:off x="4226" y="2453"/>
                    <a:ext cx="265" cy="122"/>
                  </a:xfrm>
                  <a:custGeom>
                    <a:avLst/>
                    <a:gdLst>
                      <a:gd name="T0" fmla="*/ 135 w 135"/>
                      <a:gd name="T1" fmla="*/ 0 h 62"/>
                      <a:gd name="T2" fmla="*/ 121 w 135"/>
                      <a:gd name="T3" fmla="*/ 5 h 62"/>
                      <a:gd name="T4" fmla="*/ 98 w 135"/>
                      <a:gd name="T5" fmla="*/ 15 h 62"/>
                      <a:gd name="T6" fmla="*/ 98 w 135"/>
                      <a:gd name="T7" fmla="*/ 16 h 62"/>
                      <a:gd name="T8" fmla="*/ 70 w 135"/>
                      <a:gd name="T9" fmla="*/ 27 h 62"/>
                      <a:gd name="T10" fmla="*/ 70 w 135"/>
                      <a:gd name="T11" fmla="*/ 27 h 62"/>
                      <a:gd name="T12" fmla="*/ 0 w 135"/>
                      <a:gd name="T13" fmla="*/ 57 h 62"/>
                      <a:gd name="T14" fmla="*/ 0 w 135"/>
                      <a:gd name="T15" fmla="*/ 62 h 62"/>
                      <a:gd name="T16" fmla="*/ 135 w 135"/>
                      <a:gd name="T17" fmla="*/ 4 h 62"/>
                      <a:gd name="T18" fmla="*/ 135 w 135"/>
                      <a:gd name="T19" fmla="*/ 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35" h="62">
                        <a:moveTo>
                          <a:pt x="135" y="0"/>
                        </a:moveTo>
                        <a:cubicBezTo>
                          <a:pt x="131" y="2"/>
                          <a:pt x="126" y="3"/>
                          <a:pt x="121" y="5"/>
                        </a:cubicBezTo>
                        <a:cubicBezTo>
                          <a:pt x="98" y="15"/>
                          <a:pt x="98" y="15"/>
                          <a:pt x="98" y="15"/>
                        </a:cubicBezTo>
                        <a:cubicBezTo>
                          <a:pt x="98" y="16"/>
                          <a:pt x="98" y="16"/>
                          <a:pt x="98" y="16"/>
                        </a:cubicBezTo>
                        <a:cubicBezTo>
                          <a:pt x="70" y="27"/>
                          <a:pt x="70" y="27"/>
                          <a:pt x="70" y="27"/>
                        </a:cubicBezTo>
                        <a:cubicBezTo>
                          <a:pt x="70" y="27"/>
                          <a:pt x="70" y="27"/>
                          <a:pt x="70" y="27"/>
                        </a:cubicBezTo>
                        <a:cubicBezTo>
                          <a:pt x="0" y="57"/>
                          <a:pt x="0" y="57"/>
                          <a:pt x="0" y="57"/>
                        </a:cubicBezTo>
                        <a:cubicBezTo>
                          <a:pt x="0" y="62"/>
                          <a:pt x="0" y="62"/>
                          <a:pt x="0" y="62"/>
                        </a:cubicBezTo>
                        <a:cubicBezTo>
                          <a:pt x="135" y="4"/>
                          <a:pt x="135" y="4"/>
                          <a:pt x="135" y="4"/>
                        </a:cubicBezTo>
                        <a:cubicBezTo>
                          <a:pt x="135" y="0"/>
                          <a:pt x="135" y="0"/>
                          <a:pt x="135" y="0"/>
                        </a:cubicBezTo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711" name="Picture 1639"/>
                  <p:cNvPicPr>
                    <a:picLocks noChangeAspect="1" noChangeArrowheads="1"/>
                  </p:cNvPicPr>
                  <p:nvPr/>
                </p:nvPicPr>
                <p:blipFill>
                  <a:blip r:embed="rId22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6" y="2545"/>
                    <a:ext cx="82" cy="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72" name="Freeform 1640"/>
                  <p:cNvSpPr>
                    <a:spLocks/>
                  </p:cNvSpPr>
                  <p:nvPr/>
                </p:nvSpPr>
                <p:spPr bwMode="auto">
                  <a:xfrm>
                    <a:off x="4226" y="2481"/>
                    <a:ext cx="265" cy="123"/>
                  </a:xfrm>
                  <a:custGeom>
                    <a:avLst/>
                    <a:gdLst>
                      <a:gd name="T0" fmla="*/ 265 w 265"/>
                      <a:gd name="T1" fmla="*/ 0 h 123"/>
                      <a:gd name="T2" fmla="*/ 0 w 265"/>
                      <a:gd name="T3" fmla="*/ 112 h 123"/>
                      <a:gd name="T4" fmla="*/ 0 w 265"/>
                      <a:gd name="T5" fmla="*/ 123 h 123"/>
                      <a:gd name="T6" fmla="*/ 265 w 265"/>
                      <a:gd name="T7" fmla="*/ 10 h 123"/>
                      <a:gd name="T8" fmla="*/ 265 w 265"/>
                      <a:gd name="T9" fmla="*/ 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5" h="123">
                        <a:moveTo>
                          <a:pt x="265" y="0"/>
                        </a:moveTo>
                        <a:lnTo>
                          <a:pt x="0" y="112"/>
                        </a:lnTo>
                        <a:lnTo>
                          <a:pt x="0" y="123"/>
                        </a:lnTo>
                        <a:lnTo>
                          <a:pt x="265" y="10"/>
                        </a:lnTo>
                        <a:lnTo>
                          <a:pt x="265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73" name="Freeform 1641"/>
                  <p:cNvSpPr>
                    <a:spLocks/>
                  </p:cNvSpPr>
                  <p:nvPr/>
                </p:nvSpPr>
                <p:spPr bwMode="auto">
                  <a:xfrm>
                    <a:off x="4226" y="2481"/>
                    <a:ext cx="265" cy="123"/>
                  </a:xfrm>
                  <a:custGeom>
                    <a:avLst/>
                    <a:gdLst>
                      <a:gd name="T0" fmla="*/ 265 w 265"/>
                      <a:gd name="T1" fmla="*/ 0 h 123"/>
                      <a:gd name="T2" fmla="*/ 0 w 265"/>
                      <a:gd name="T3" fmla="*/ 112 h 123"/>
                      <a:gd name="T4" fmla="*/ 0 w 265"/>
                      <a:gd name="T5" fmla="*/ 123 h 123"/>
                      <a:gd name="T6" fmla="*/ 265 w 265"/>
                      <a:gd name="T7" fmla="*/ 10 h 123"/>
                      <a:gd name="T8" fmla="*/ 265 w 265"/>
                      <a:gd name="T9" fmla="*/ 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5" h="123">
                        <a:moveTo>
                          <a:pt x="265" y="0"/>
                        </a:moveTo>
                        <a:lnTo>
                          <a:pt x="0" y="112"/>
                        </a:lnTo>
                        <a:lnTo>
                          <a:pt x="0" y="123"/>
                        </a:lnTo>
                        <a:lnTo>
                          <a:pt x="265" y="10"/>
                        </a:lnTo>
                        <a:lnTo>
                          <a:pt x="26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714" name="Picture 1642"/>
                  <p:cNvPicPr>
                    <a:picLocks noChangeAspect="1" noChangeArrowheads="1"/>
                  </p:cNvPicPr>
                  <p:nvPr/>
                </p:nvPicPr>
                <p:blipFill>
                  <a:blip r:embed="rId230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6" y="2573"/>
                    <a:ext cx="82" cy="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74" name="Freeform 1643"/>
                  <p:cNvSpPr>
                    <a:spLocks/>
                  </p:cNvSpPr>
                  <p:nvPr/>
                </p:nvSpPr>
                <p:spPr bwMode="auto">
                  <a:xfrm>
                    <a:off x="4226" y="2508"/>
                    <a:ext cx="265" cy="124"/>
                  </a:xfrm>
                  <a:custGeom>
                    <a:avLst/>
                    <a:gdLst>
                      <a:gd name="T0" fmla="*/ 265 w 265"/>
                      <a:gd name="T1" fmla="*/ 0 h 124"/>
                      <a:gd name="T2" fmla="*/ 0 w 265"/>
                      <a:gd name="T3" fmla="*/ 114 h 124"/>
                      <a:gd name="T4" fmla="*/ 0 w 265"/>
                      <a:gd name="T5" fmla="*/ 124 h 124"/>
                      <a:gd name="T6" fmla="*/ 265 w 265"/>
                      <a:gd name="T7" fmla="*/ 10 h 124"/>
                      <a:gd name="T8" fmla="*/ 265 w 265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5" h="124">
                        <a:moveTo>
                          <a:pt x="265" y="0"/>
                        </a:moveTo>
                        <a:lnTo>
                          <a:pt x="0" y="114"/>
                        </a:lnTo>
                        <a:lnTo>
                          <a:pt x="0" y="124"/>
                        </a:lnTo>
                        <a:lnTo>
                          <a:pt x="265" y="10"/>
                        </a:lnTo>
                        <a:lnTo>
                          <a:pt x="265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75" name="Freeform 1644"/>
                  <p:cNvSpPr>
                    <a:spLocks/>
                  </p:cNvSpPr>
                  <p:nvPr/>
                </p:nvSpPr>
                <p:spPr bwMode="auto">
                  <a:xfrm>
                    <a:off x="4226" y="2508"/>
                    <a:ext cx="265" cy="124"/>
                  </a:xfrm>
                  <a:custGeom>
                    <a:avLst/>
                    <a:gdLst>
                      <a:gd name="T0" fmla="*/ 265 w 265"/>
                      <a:gd name="T1" fmla="*/ 0 h 124"/>
                      <a:gd name="T2" fmla="*/ 0 w 265"/>
                      <a:gd name="T3" fmla="*/ 114 h 124"/>
                      <a:gd name="T4" fmla="*/ 0 w 265"/>
                      <a:gd name="T5" fmla="*/ 124 h 124"/>
                      <a:gd name="T6" fmla="*/ 265 w 265"/>
                      <a:gd name="T7" fmla="*/ 10 h 124"/>
                      <a:gd name="T8" fmla="*/ 265 w 265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5" h="124">
                        <a:moveTo>
                          <a:pt x="265" y="0"/>
                        </a:moveTo>
                        <a:lnTo>
                          <a:pt x="0" y="114"/>
                        </a:lnTo>
                        <a:lnTo>
                          <a:pt x="0" y="124"/>
                        </a:lnTo>
                        <a:lnTo>
                          <a:pt x="265" y="10"/>
                        </a:lnTo>
                        <a:lnTo>
                          <a:pt x="26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717" name="Picture 1645"/>
                  <p:cNvPicPr>
                    <a:picLocks noChangeAspect="1" noChangeArrowheads="1"/>
                  </p:cNvPicPr>
                  <p:nvPr/>
                </p:nvPicPr>
                <p:blipFill>
                  <a:blip r:embed="rId231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6" y="2602"/>
                    <a:ext cx="8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76" name="Freeform 1646"/>
                  <p:cNvSpPr>
                    <a:spLocks/>
                  </p:cNvSpPr>
                  <p:nvPr/>
                </p:nvSpPr>
                <p:spPr bwMode="auto">
                  <a:xfrm>
                    <a:off x="4226" y="2536"/>
                    <a:ext cx="265" cy="123"/>
                  </a:xfrm>
                  <a:custGeom>
                    <a:avLst/>
                    <a:gdLst>
                      <a:gd name="T0" fmla="*/ 265 w 265"/>
                      <a:gd name="T1" fmla="*/ 0 h 123"/>
                      <a:gd name="T2" fmla="*/ 0 w 265"/>
                      <a:gd name="T3" fmla="*/ 114 h 123"/>
                      <a:gd name="T4" fmla="*/ 0 w 265"/>
                      <a:gd name="T5" fmla="*/ 123 h 123"/>
                      <a:gd name="T6" fmla="*/ 265 w 265"/>
                      <a:gd name="T7" fmla="*/ 11 h 123"/>
                      <a:gd name="T8" fmla="*/ 265 w 265"/>
                      <a:gd name="T9" fmla="*/ 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5" h="123">
                        <a:moveTo>
                          <a:pt x="265" y="0"/>
                        </a:moveTo>
                        <a:lnTo>
                          <a:pt x="0" y="114"/>
                        </a:lnTo>
                        <a:lnTo>
                          <a:pt x="0" y="123"/>
                        </a:lnTo>
                        <a:lnTo>
                          <a:pt x="265" y="11"/>
                        </a:lnTo>
                        <a:lnTo>
                          <a:pt x="265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77" name="Freeform 1647"/>
                  <p:cNvSpPr>
                    <a:spLocks/>
                  </p:cNvSpPr>
                  <p:nvPr/>
                </p:nvSpPr>
                <p:spPr bwMode="auto">
                  <a:xfrm>
                    <a:off x="4226" y="2536"/>
                    <a:ext cx="265" cy="123"/>
                  </a:xfrm>
                  <a:custGeom>
                    <a:avLst/>
                    <a:gdLst>
                      <a:gd name="T0" fmla="*/ 265 w 265"/>
                      <a:gd name="T1" fmla="*/ 0 h 123"/>
                      <a:gd name="T2" fmla="*/ 0 w 265"/>
                      <a:gd name="T3" fmla="*/ 114 h 123"/>
                      <a:gd name="T4" fmla="*/ 0 w 265"/>
                      <a:gd name="T5" fmla="*/ 123 h 123"/>
                      <a:gd name="T6" fmla="*/ 265 w 265"/>
                      <a:gd name="T7" fmla="*/ 11 h 123"/>
                      <a:gd name="T8" fmla="*/ 265 w 265"/>
                      <a:gd name="T9" fmla="*/ 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5" h="123">
                        <a:moveTo>
                          <a:pt x="265" y="0"/>
                        </a:moveTo>
                        <a:lnTo>
                          <a:pt x="0" y="114"/>
                        </a:lnTo>
                        <a:lnTo>
                          <a:pt x="0" y="123"/>
                        </a:lnTo>
                        <a:lnTo>
                          <a:pt x="265" y="11"/>
                        </a:lnTo>
                        <a:lnTo>
                          <a:pt x="26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720" name="Picture 1648"/>
                  <p:cNvPicPr>
                    <a:picLocks noChangeAspect="1" noChangeArrowheads="1"/>
                  </p:cNvPicPr>
                  <p:nvPr/>
                </p:nvPicPr>
                <p:blipFill>
                  <a:blip r:embed="rId232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6" y="2630"/>
                    <a:ext cx="82" cy="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78" name="Freeform 1649"/>
                  <p:cNvSpPr>
                    <a:spLocks/>
                  </p:cNvSpPr>
                  <p:nvPr/>
                </p:nvSpPr>
                <p:spPr bwMode="auto">
                  <a:xfrm>
                    <a:off x="4226" y="2565"/>
                    <a:ext cx="265" cy="124"/>
                  </a:xfrm>
                  <a:custGeom>
                    <a:avLst/>
                    <a:gdLst>
                      <a:gd name="T0" fmla="*/ 265 w 265"/>
                      <a:gd name="T1" fmla="*/ 0 h 124"/>
                      <a:gd name="T2" fmla="*/ 0 w 265"/>
                      <a:gd name="T3" fmla="*/ 114 h 124"/>
                      <a:gd name="T4" fmla="*/ 0 w 265"/>
                      <a:gd name="T5" fmla="*/ 124 h 124"/>
                      <a:gd name="T6" fmla="*/ 265 w 265"/>
                      <a:gd name="T7" fmla="*/ 10 h 124"/>
                      <a:gd name="T8" fmla="*/ 265 w 265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5" h="124">
                        <a:moveTo>
                          <a:pt x="265" y="0"/>
                        </a:moveTo>
                        <a:lnTo>
                          <a:pt x="0" y="114"/>
                        </a:lnTo>
                        <a:lnTo>
                          <a:pt x="0" y="124"/>
                        </a:lnTo>
                        <a:lnTo>
                          <a:pt x="265" y="10"/>
                        </a:lnTo>
                        <a:lnTo>
                          <a:pt x="265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79" name="Freeform 1650"/>
                  <p:cNvSpPr>
                    <a:spLocks/>
                  </p:cNvSpPr>
                  <p:nvPr/>
                </p:nvSpPr>
                <p:spPr bwMode="auto">
                  <a:xfrm>
                    <a:off x="4226" y="2565"/>
                    <a:ext cx="265" cy="124"/>
                  </a:xfrm>
                  <a:custGeom>
                    <a:avLst/>
                    <a:gdLst>
                      <a:gd name="T0" fmla="*/ 265 w 265"/>
                      <a:gd name="T1" fmla="*/ 0 h 124"/>
                      <a:gd name="T2" fmla="*/ 0 w 265"/>
                      <a:gd name="T3" fmla="*/ 114 h 124"/>
                      <a:gd name="T4" fmla="*/ 0 w 265"/>
                      <a:gd name="T5" fmla="*/ 124 h 124"/>
                      <a:gd name="T6" fmla="*/ 265 w 265"/>
                      <a:gd name="T7" fmla="*/ 10 h 124"/>
                      <a:gd name="T8" fmla="*/ 265 w 265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5" h="124">
                        <a:moveTo>
                          <a:pt x="265" y="0"/>
                        </a:moveTo>
                        <a:lnTo>
                          <a:pt x="0" y="114"/>
                        </a:lnTo>
                        <a:lnTo>
                          <a:pt x="0" y="124"/>
                        </a:lnTo>
                        <a:lnTo>
                          <a:pt x="265" y="10"/>
                        </a:lnTo>
                        <a:lnTo>
                          <a:pt x="26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723" name="Picture 1651"/>
                  <p:cNvPicPr>
                    <a:picLocks noChangeAspect="1" noChangeArrowheads="1"/>
                  </p:cNvPicPr>
                  <p:nvPr/>
                </p:nvPicPr>
                <p:blipFill>
                  <a:blip r:embed="rId23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6" y="2658"/>
                    <a:ext cx="82" cy="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80" name="Freeform 1652"/>
                  <p:cNvSpPr>
                    <a:spLocks/>
                  </p:cNvSpPr>
                  <p:nvPr/>
                </p:nvSpPr>
                <p:spPr bwMode="auto">
                  <a:xfrm>
                    <a:off x="4226" y="2593"/>
                    <a:ext cx="265" cy="123"/>
                  </a:xfrm>
                  <a:custGeom>
                    <a:avLst/>
                    <a:gdLst>
                      <a:gd name="T0" fmla="*/ 265 w 265"/>
                      <a:gd name="T1" fmla="*/ 0 h 123"/>
                      <a:gd name="T2" fmla="*/ 0 w 265"/>
                      <a:gd name="T3" fmla="*/ 113 h 123"/>
                      <a:gd name="T4" fmla="*/ 0 w 265"/>
                      <a:gd name="T5" fmla="*/ 123 h 123"/>
                      <a:gd name="T6" fmla="*/ 265 w 265"/>
                      <a:gd name="T7" fmla="*/ 11 h 123"/>
                      <a:gd name="T8" fmla="*/ 265 w 265"/>
                      <a:gd name="T9" fmla="*/ 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5" h="123">
                        <a:moveTo>
                          <a:pt x="265" y="0"/>
                        </a:moveTo>
                        <a:lnTo>
                          <a:pt x="0" y="113"/>
                        </a:lnTo>
                        <a:lnTo>
                          <a:pt x="0" y="123"/>
                        </a:lnTo>
                        <a:lnTo>
                          <a:pt x="265" y="11"/>
                        </a:lnTo>
                        <a:lnTo>
                          <a:pt x="265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81" name="Freeform 1653"/>
                  <p:cNvSpPr>
                    <a:spLocks/>
                  </p:cNvSpPr>
                  <p:nvPr/>
                </p:nvSpPr>
                <p:spPr bwMode="auto">
                  <a:xfrm>
                    <a:off x="4226" y="2593"/>
                    <a:ext cx="265" cy="123"/>
                  </a:xfrm>
                  <a:custGeom>
                    <a:avLst/>
                    <a:gdLst>
                      <a:gd name="T0" fmla="*/ 265 w 265"/>
                      <a:gd name="T1" fmla="*/ 0 h 123"/>
                      <a:gd name="T2" fmla="*/ 0 w 265"/>
                      <a:gd name="T3" fmla="*/ 113 h 123"/>
                      <a:gd name="T4" fmla="*/ 0 w 265"/>
                      <a:gd name="T5" fmla="*/ 123 h 123"/>
                      <a:gd name="T6" fmla="*/ 265 w 265"/>
                      <a:gd name="T7" fmla="*/ 11 h 123"/>
                      <a:gd name="T8" fmla="*/ 265 w 265"/>
                      <a:gd name="T9" fmla="*/ 0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5" h="123">
                        <a:moveTo>
                          <a:pt x="265" y="0"/>
                        </a:moveTo>
                        <a:lnTo>
                          <a:pt x="0" y="113"/>
                        </a:lnTo>
                        <a:lnTo>
                          <a:pt x="0" y="123"/>
                        </a:lnTo>
                        <a:lnTo>
                          <a:pt x="265" y="11"/>
                        </a:lnTo>
                        <a:lnTo>
                          <a:pt x="26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726" name="Picture 1654"/>
                  <p:cNvPicPr>
                    <a:picLocks noChangeAspect="1" noChangeArrowheads="1"/>
                  </p:cNvPicPr>
                  <p:nvPr/>
                </p:nvPicPr>
                <p:blipFill>
                  <a:blip r:embed="rId23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6" y="2687"/>
                    <a:ext cx="8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82" name="Freeform 1655"/>
                  <p:cNvSpPr>
                    <a:spLocks/>
                  </p:cNvSpPr>
                  <p:nvPr/>
                </p:nvSpPr>
                <p:spPr bwMode="auto">
                  <a:xfrm>
                    <a:off x="4226" y="2622"/>
                    <a:ext cx="265" cy="124"/>
                  </a:xfrm>
                  <a:custGeom>
                    <a:avLst/>
                    <a:gdLst>
                      <a:gd name="T0" fmla="*/ 265 w 265"/>
                      <a:gd name="T1" fmla="*/ 0 h 124"/>
                      <a:gd name="T2" fmla="*/ 0 w 265"/>
                      <a:gd name="T3" fmla="*/ 112 h 124"/>
                      <a:gd name="T4" fmla="*/ 0 w 265"/>
                      <a:gd name="T5" fmla="*/ 124 h 124"/>
                      <a:gd name="T6" fmla="*/ 265 w 265"/>
                      <a:gd name="T7" fmla="*/ 10 h 124"/>
                      <a:gd name="T8" fmla="*/ 265 w 265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5" h="124">
                        <a:moveTo>
                          <a:pt x="265" y="0"/>
                        </a:moveTo>
                        <a:lnTo>
                          <a:pt x="0" y="112"/>
                        </a:lnTo>
                        <a:lnTo>
                          <a:pt x="0" y="124"/>
                        </a:lnTo>
                        <a:lnTo>
                          <a:pt x="265" y="10"/>
                        </a:lnTo>
                        <a:lnTo>
                          <a:pt x="265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83" name="Freeform 1656"/>
                  <p:cNvSpPr>
                    <a:spLocks/>
                  </p:cNvSpPr>
                  <p:nvPr/>
                </p:nvSpPr>
                <p:spPr bwMode="auto">
                  <a:xfrm>
                    <a:off x="4226" y="2622"/>
                    <a:ext cx="265" cy="124"/>
                  </a:xfrm>
                  <a:custGeom>
                    <a:avLst/>
                    <a:gdLst>
                      <a:gd name="T0" fmla="*/ 265 w 265"/>
                      <a:gd name="T1" fmla="*/ 0 h 124"/>
                      <a:gd name="T2" fmla="*/ 0 w 265"/>
                      <a:gd name="T3" fmla="*/ 112 h 124"/>
                      <a:gd name="T4" fmla="*/ 0 w 265"/>
                      <a:gd name="T5" fmla="*/ 124 h 124"/>
                      <a:gd name="T6" fmla="*/ 265 w 265"/>
                      <a:gd name="T7" fmla="*/ 10 h 124"/>
                      <a:gd name="T8" fmla="*/ 265 w 265"/>
                      <a:gd name="T9" fmla="*/ 0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5" h="124">
                        <a:moveTo>
                          <a:pt x="265" y="0"/>
                        </a:moveTo>
                        <a:lnTo>
                          <a:pt x="0" y="112"/>
                        </a:lnTo>
                        <a:lnTo>
                          <a:pt x="0" y="124"/>
                        </a:lnTo>
                        <a:lnTo>
                          <a:pt x="265" y="10"/>
                        </a:lnTo>
                        <a:lnTo>
                          <a:pt x="26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729" name="Picture 1657"/>
                  <p:cNvPicPr>
                    <a:picLocks noChangeAspect="1" noChangeArrowheads="1"/>
                  </p:cNvPicPr>
                  <p:nvPr/>
                </p:nvPicPr>
                <p:blipFill>
                  <a:blip r:embed="rId23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6" y="2715"/>
                    <a:ext cx="82" cy="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84" name="Freeform 1658"/>
                  <p:cNvSpPr>
                    <a:spLocks/>
                  </p:cNvSpPr>
                  <p:nvPr/>
                </p:nvSpPr>
                <p:spPr bwMode="auto">
                  <a:xfrm>
                    <a:off x="4226" y="2650"/>
                    <a:ext cx="265" cy="121"/>
                  </a:xfrm>
                  <a:custGeom>
                    <a:avLst/>
                    <a:gdLst>
                      <a:gd name="T0" fmla="*/ 265 w 265"/>
                      <a:gd name="T1" fmla="*/ 0 h 121"/>
                      <a:gd name="T2" fmla="*/ 0 w 265"/>
                      <a:gd name="T3" fmla="*/ 113 h 121"/>
                      <a:gd name="T4" fmla="*/ 0 w 265"/>
                      <a:gd name="T5" fmla="*/ 119 h 121"/>
                      <a:gd name="T6" fmla="*/ 2 w 265"/>
                      <a:gd name="T7" fmla="*/ 119 h 121"/>
                      <a:gd name="T8" fmla="*/ 6 w 265"/>
                      <a:gd name="T9" fmla="*/ 121 h 121"/>
                      <a:gd name="T10" fmla="*/ 255 w 265"/>
                      <a:gd name="T11" fmla="*/ 13 h 121"/>
                      <a:gd name="T12" fmla="*/ 255 w 265"/>
                      <a:gd name="T13" fmla="*/ 11 h 121"/>
                      <a:gd name="T14" fmla="*/ 265 w 265"/>
                      <a:gd name="T15" fmla="*/ 7 h 121"/>
                      <a:gd name="T16" fmla="*/ 265 w 265"/>
                      <a:gd name="T17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5" h="121">
                        <a:moveTo>
                          <a:pt x="265" y="0"/>
                        </a:moveTo>
                        <a:lnTo>
                          <a:pt x="0" y="113"/>
                        </a:lnTo>
                        <a:lnTo>
                          <a:pt x="0" y="119"/>
                        </a:lnTo>
                        <a:lnTo>
                          <a:pt x="2" y="119"/>
                        </a:lnTo>
                        <a:lnTo>
                          <a:pt x="6" y="121"/>
                        </a:lnTo>
                        <a:lnTo>
                          <a:pt x="255" y="13"/>
                        </a:lnTo>
                        <a:lnTo>
                          <a:pt x="255" y="11"/>
                        </a:lnTo>
                        <a:lnTo>
                          <a:pt x="265" y="7"/>
                        </a:lnTo>
                        <a:lnTo>
                          <a:pt x="265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85" name="Freeform 1659"/>
                  <p:cNvSpPr>
                    <a:spLocks/>
                  </p:cNvSpPr>
                  <p:nvPr/>
                </p:nvSpPr>
                <p:spPr bwMode="auto">
                  <a:xfrm>
                    <a:off x="4226" y="2650"/>
                    <a:ext cx="265" cy="121"/>
                  </a:xfrm>
                  <a:custGeom>
                    <a:avLst/>
                    <a:gdLst>
                      <a:gd name="T0" fmla="*/ 265 w 265"/>
                      <a:gd name="T1" fmla="*/ 0 h 121"/>
                      <a:gd name="T2" fmla="*/ 0 w 265"/>
                      <a:gd name="T3" fmla="*/ 113 h 121"/>
                      <a:gd name="T4" fmla="*/ 0 w 265"/>
                      <a:gd name="T5" fmla="*/ 119 h 121"/>
                      <a:gd name="T6" fmla="*/ 2 w 265"/>
                      <a:gd name="T7" fmla="*/ 119 h 121"/>
                      <a:gd name="T8" fmla="*/ 6 w 265"/>
                      <a:gd name="T9" fmla="*/ 121 h 121"/>
                      <a:gd name="T10" fmla="*/ 255 w 265"/>
                      <a:gd name="T11" fmla="*/ 13 h 121"/>
                      <a:gd name="T12" fmla="*/ 255 w 265"/>
                      <a:gd name="T13" fmla="*/ 11 h 121"/>
                      <a:gd name="T14" fmla="*/ 265 w 265"/>
                      <a:gd name="T15" fmla="*/ 7 h 121"/>
                      <a:gd name="T16" fmla="*/ 265 w 265"/>
                      <a:gd name="T17" fmla="*/ 0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5" h="121">
                        <a:moveTo>
                          <a:pt x="265" y="0"/>
                        </a:moveTo>
                        <a:lnTo>
                          <a:pt x="0" y="113"/>
                        </a:lnTo>
                        <a:lnTo>
                          <a:pt x="0" y="119"/>
                        </a:lnTo>
                        <a:lnTo>
                          <a:pt x="2" y="119"/>
                        </a:lnTo>
                        <a:lnTo>
                          <a:pt x="6" y="121"/>
                        </a:lnTo>
                        <a:lnTo>
                          <a:pt x="255" y="13"/>
                        </a:lnTo>
                        <a:lnTo>
                          <a:pt x="255" y="11"/>
                        </a:lnTo>
                        <a:lnTo>
                          <a:pt x="265" y="7"/>
                        </a:lnTo>
                        <a:lnTo>
                          <a:pt x="26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732" name="Picture 1660"/>
                  <p:cNvPicPr>
                    <a:picLocks noChangeAspect="1" noChangeArrowheads="1"/>
                  </p:cNvPicPr>
                  <p:nvPr/>
                </p:nvPicPr>
                <p:blipFill>
                  <a:blip r:embed="rId23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6" y="2743"/>
                    <a:ext cx="82" cy="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86" name="Freeform 1661"/>
                  <p:cNvSpPr>
                    <a:spLocks noEditPoints="1"/>
                  </p:cNvSpPr>
                  <p:nvPr/>
                </p:nvSpPr>
                <p:spPr bwMode="auto">
                  <a:xfrm>
                    <a:off x="4255" y="2693"/>
                    <a:ext cx="210" cy="90"/>
                  </a:xfrm>
                  <a:custGeom>
                    <a:avLst/>
                    <a:gdLst>
                      <a:gd name="T0" fmla="*/ 187 w 210"/>
                      <a:gd name="T1" fmla="*/ 6 h 90"/>
                      <a:gd name="T2" fmla="*/ 0 w 210"/>
                      <a:gd name="T3" fmla="*/ 86 h 90"/>
                      <a:gd name="T4" fmla="*/ 0 w 210"/>
                      <a:gd name="T5" fmla="*/ 88 h 90"/>
                      <a:gd name="T6" fmla="*/ 4 w 210"/>
                      <a:gd name="T7" fmla="*/ 86 h 90"/>
                      <a:gd name="T8" fmla="*/ 14 w 210"/>
                      <a:gd name="T9" fmla="*/ 90 h 90"/>
                      <a:gd name="T10" fmla="*/ 187 w 210"/>
                      <a:gd name="T11" fmla="*/ 17 h 90"/>
                      <a:gd name="T12" fmla="*/ 187 w 210"/>
                      <a:gd name="T13" fmla="*/ 6 h 90"/>
                      <a:gd name="T14" fmla="*/ 202 w 210"/>
                      <a:gd name="T15" fmla="*/ 0 h 90"/>
                      <a:gd name="T16" fmla="*/ 196 w 210"/>
                      <a:gd name="T17" fmla="*/ 2 h 90"/>
                      <a:gd name="T18" fmla="*/ 206 w 210"/>
                      <a:gd name="T19" fmla="*/ 6 h 90"/>
                      <a:gd name="T20" fmla="*/ 206 w 210"/>
                      <a:gd name="T21" fmla="*/ 8 h 90"/>
                      <a:gd name="T22" fmla="*/ 210 w 210"/>
                      <a:gd name="T23" fmla="*/ 6 h 90"/>
                      <a:gd name="T24" fmla="*/ 210 w 210"/>
                      <a:gd name="T25" fmla="*/ 6 h 90"/>
                      <a:gd name="T26" fmla="*/ 210 w 210"/>
                      <a:gd name="T27" fmla="*/ 6 h 90"/>
                      <a:gd name="T28" fmla="*/ 210 w 210"/>
                      <a:gd name="T29" fmla="*/ 4 h 90"/>
                      <a:gd name="T30" fmla="*/ 202 w 210"/>
                      <a:gd name="T31" fmla="*/ 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10" h="90">
                        <a:moveTo>
                          <a:pt x="187" y="6"/>
                        </a:moveTo>
                        <a:lnTo>
                          <a:pt x="0" y="86"/>
                        </a:lnTo>
                        <a:lnTo>
                          <a:pt x="0" y="88"/>
                        </a:lnTo>
                        <a:lnTo>
                          <a:pt x="4" y="86"/>
                        </a:lnTo>
                        <a:lnTo>
                          <a:pt x="14" y="90"/>
                        </a:lnTo>
                        <a:lnTo>
                          <a:pt x="187" y="17"/>
                        </a:lnTo>
                        <a:lnTo>
                          <a:pt x="187" y="6"/>
                        </a:lnTo>
                        <a:close/>
                        <a:moveTo>
                          <a:pt x="202" y="0"/>
                        </a:moveTo>
                        <a:lnTo>
                          <a:pt x="196" y="2"/>
                        </a:lnTo>
                        <a:lnTo>
                          <a:pt x="206" y="6"/>
                        </a:lnTo>
                        <a:lnTo>
                          <a:pt x="206" y="8"/>
                        </a:lnTo>
                        <a:lnTo>
                          <a:pt x="210" y="6"/>
                        </a:lnTo>
                        <a:lnTo>
                          <a:pt x="210" y="6"/>
                        </a:lnTo>
                        <a:lnTo>
                          <a:pt x="210" y="6"/>
                        </a:lnTo>
                        <a:lnTo>
                          <a:pt x="210" y="4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87" name="Freeform 1662"/>
                  <p:cNvSpPr>
                    <a:spLocks noEditPoints="1"/>
                  </p:cNvSpPr>
                  <p:nvPr/>
                </p:nvSpPr>
                <p:spPr bwMode="auto">
                  <a:xfrm>
                    <a:off x="4255" y="2693"/>
                    <a:ext cx="210" cy="90"/>
                  </a:xfrm>
                  <a:custGeom>
                    <a:avLst/>
                    <a:gdLst>
                      <a:gd name="T0" fmla="*/ 187 w 210"/>
                      <a:gd name="T1" fmla="*/ 6 h 90"/>
                      <a:gd name="T2" fmla="*/ 0 w 210"/>
                      <a:gd name="T3" fmla="*/ 86 h 90"/>
                      <a:gd name="T4" fmla="*/ 0 w 210"/>
                      <a:gd name="T5" fmla="*/ 88 h 90"/>
                      <a:gd name="T6" fmla="*/ 4 w 210"/>
                      <a:gd name="T7" fmla="*/ 86 h 90"/>
                      <a:gd name="T8" fmla="*/ 14 w 210"/>
                      <a:gd name="T9" fmla="*/ 90 h 90"/>
                      <a:gd name="T10" fmla="*/ 187 w 210"/>
                      <a:gd name="T11" fmla="*/ 17 h 90"/>
                      <a:gd name="T12" fmla="*/ 187 w 210"/>
                      <a:gd name="T13" fmla="*/ 6 h 90"/>
                      <a:gd name="T14" fmla="*/ 202 w 210"/>
                      <a:gd name="T15" fmla="*/ 0 h 90"/>
                      <a:gd name="T16" fmla="*/ 196 w 210"/>
                      <a:gd name="T17" fmla="*/ 2 h 90"/>
                      <a:gd name="T18" fmla="*/ 206 w 210"/>
                      <a:gd name="T19" fmla="*/ 6 h 90"/>
                      <a:gd name="T20" fmla="*/ 206 w 210"/>
                      <a:gd name="T21" fmla="*/ 8 h 90"/>
                      <a:gd name="T22" fmla="*/ 210 w 210"/>
                      <a:gd name="T23" fmla="*/ 6 h 90"/>
                      <a:gd name="T24" fmla="*/ 210 w 210"/>
                      <a:gd name="T25" fmla="*/ 6 h 90"/>
                      <a:gd name="T26" fmla="*/ 210 w 210"/>
                      <a:gd name="T27" fmla="*/ 6 h 90"/>
                      <a:gd name="T28" fmla="*/ 210 w 210"/>
                      <a:gd name="T29" fmla="*/ 4 h 90"/>
                      <a:gd name="T30" fmla="*/ 202 w 210"/>
                      <a:gd name="T31" fmla="*/ 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10" h="90">
                        <a:moveTo>
                          <a:pt x="187" y="6"/>
                        </a:moveTo>
                        <a:lnTo>
                          <a:pt x="0" y="86"/>
                        </a:lnTo>
                        <a:lnTo>
                          <a:pt x="0" y="88"/>
                        </a:lnTo>
                        <a:lnTo>
                          <a:pt x="4" y="86"/>
                        </a:lnTo>
                        <a:lnTo>
                          <a:pt x="14" y="90"/>
                        </a:lnTo>
                        <a:lnTo>
                          <a:pt x="187" y="17"/>
                        </a:lnTo>
                        <a:lnTo>
                          <a:pt x="187" y="6"/>
                        </a:lnTo>
                        <a:moveTo>
                          <a:pt x="202" y="0"/>
                        </a:moveTo>
                        <a:lnTo>
                          <a:pt x="196" y="2"/>
                        </a:lnTo>
                        <a:lnTo>
                          <a:pt x="206" y="6"/>
                        </a:lnTo>
                        <a:lnTo>
                          <a:pt x="206" y="8"/>
                        </a:lnTo>
                        <a:lnTo>
                          <a:pt x="210" y="6"/>
                        </a:lnTo>
                        <a:lnTo>
                          <a:pt x="210" y="6"/>
                        </a:lnTo>
                        <a:lnTo>
                          <a:pt x="210" y="6"/>
                        </a:lnTo>
                        <a:lnTo>
                          <a:pt x="210" y="4"/>
                        </a:lnTo>
                        <a:lnTo>
                          <a:pt x="20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735" name="Picture 1663"/>
                  <p:cNvPicPr>
                    <a:picLocks noChangeAspect="1" noChangeArrowheads="1"/>
                  </p:cNvPicPr>
                  <p:nvPr/>
                </p:nvPicPr>
                <p:blipFill>
                  <a:blip r:embed="rId237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6" y="2772"/>
                    <a:ext cx="82" cy="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88" name="Freeform 1664"/>
                  <p:cNvSpPr>
                    <a:spLocks noEditPoints="1"/>
                  </p:cNvSpPr>
                  <p:nvPr/>
                </p:nvSpPr>
                <p:spPr bwMode="auto">
                  <a:xfrm>
                    <a:off x="4275" y="2730"/>
                    <a:ext cx="182" cy="79"/>
                  </a:xfrm>
                  <a:custGeom>
                    <a:avLst/>
                    <a:gdLst>
                      <a:gd name="T0" fmla="*/ 180 w 182"/>
                      <a:gd name="T1" fmla="*/ 0 h 79"/>
                      <a:gd name="T2" fmla="*/ 180 w 182"/>
                      <a:gd name="T3" fmla="*/ 0 h 79"/>
                      <a:gd name="T4" fmla="*/ 182 w 182"/>
                      <a:gd name="T5" fmla="*/ 0 h 79"/>
                      <a:gd name="T6" fmla="*/ 180 w 182"/>
                      <a:gd name="T7" fmla="*/ 0 h 79"/>
                      <a:gd name="T8" fmla="*/ 161 w 182"/>
                      <a:gd name="T9" fmla="*/ 0 h 79"/>
                      <a:gd name="T10" fmla="*/ 0 w 182"/>
                      <a:gd name="T11" fmla="*/ 69 h 79"/>
                      <a:gd name="T12" fmla="*/ 0 w 182"/>
                      <a:gd name="T13" fmla="*/ 79 h 79"/>
                      <a:gd name="T14" fmla="*/ 161 w 182"/>
                      <a:gd name="T15" fmla="*/ 10 h 79"/>
                      <a:gd name="T16" fmla="*/ 161 w 182"/>
                      <a:gd name="T17" fmla="*/ 10 h 79"/>
                      <a:gd name="T18" fmla="*/ 161 w 182"/>
                      <a:gd name="T19" fmla="*/ 0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82" h="79">
                        <a:moveTo>
                          <a:pt x="180" y="0"/>
                        </a:moveTo>
                        <a:lnTo>
                          <a:pt x="180" y="0"/>
                        </a:lnTo>
                        <a:lnTo>
                          <a:pt x="182" y="0"/>
                        </a:lnTo>
                        <a:lnTo>
                          <a:pt x="180" y="0"/>
                        </a:lnTo>
                        <a:close/>
                        <a:moveTo>
                          <a:pt x="161" y="0"/>
                        </a:moveTo>
                        <a:lnTo>
                          <a:pt x="0" y="69"/>
                        </a:lnTo>
                        <a:lnTo>
                          <a:pt x="0" y="79"/>
                        </a:lnTo>
                        <a:lnTo>
                          <a:pt x="161" y="10"/>
                        </a:lnTo>
                        <a:lnTo>
                          <a:pt x="161" y="10"/>
                        </a:lnTo>
                        <a:lnTo>
                          <a:pt x="161" y="0"/>
                        </a:lnTo>
                        <a:close/>
                      </a:path>
                    </a:pathLst>
                  </a:custGeom>
                  <a:solidFill>
                    <a:srgbClr val="E8E8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89" name="Freeform 1665"/>
                  <p:cNvSpPr>
                    <a:spLocks noEditPoints="1"/>
                  </p:cNvSpPr>
                  <p:nvPr/>
                </p:nvSpPr>
                <p:spPr bwMode="auto">
                  <a:xfrm>
                    <a:off x="4275" y="2730"/>
                    <a:ext cx="182" cy="79"/>
                  </a:xfrm>
                  <a:custGeom>
                    <a:avLst/>
                    <a:gdLst>
                      <a:gd name="T0" fmla="*/ 180 w 182"/>
                      <a:gd name="T1" fmla="*/ 0 h 79"/>
                      <a:gd name="T2" fmla="*/ 180 w 182"/>
                      <a:gd name="T3" fmla="*/ 0 h 79"/>
                      <a:gd name="T4" fmla="*/ 182 w 182"/>
                      <a:gd name="T5" fmla="*/ 0 h 79"/>
                      <a:gd name="T6" fmla="*/ 180 w 182"/>
                      <a:gd name="T7" fmla="*/ 0 h 79"/>
                      <a:gd name="T8" fmla="*/ 161 w 182"/>
                      <a:gd name="T9" fmla="*/ 0 h 79"/>
                      <a:gd name="T10" fmla="*/ 0 w 182"/>
                      <a:gd name="T11" fmla="*/ 69 h 79"/>
                      <a:gd name="T12" fmla="*/ 0 w 182"/>
                      <a:gd name="T13" fmla="*/ 79 h 79"/>
                      <a:gd name="T14" fmla="*/ 161 w 182"/>
                      <a:gd name="T15" fmla="*/ 10 h 79"/>
                      <a:gd name="T16" fmla="*/ 161 w 182"/>
                      <a:gd name="T17" fmla="*/ 10 h 79"/>
                      <a:gd name="T18" fmla="*/ 161 w 182"/>
                      <a:gd name="T19" fmla="*/ 0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82" h="79">
                        <a:moveTo>
                          <a:pt x="180" y="0"/>
                        </a:moveTo>
                        <a:lnTo>
                          <a:pt x="180" y="0"/>
                        </a:lnTo>
                        <a:lnTo>
                          <a:pt x="182" y="0"/>
                        </a:lnTo>
                        <a:lnTo>
                          <a:pt x="180" y="0"/>
                        </a:lnTo>
                        <a:moveTo>
                          <a:pt x="161" y="0"/>
                        </a:moveTo>
                        <a:lnTo>
                          <a:pt x="0" y="69"/>
                        </a:lnTo>
                        <a:lnTo>
                          <a:pt x="0" y="79"/>
                        </a:lnTo>
                        <a:lnTo>
                          <a:pt x="161" y="10"/>
                        </a:lnTo>
                        <a:lnTo>
                          <a:pt x="161" y="10"/>
                        </a:lnTo>
                        <a:lnTo>
                          <a:pt x="161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pic>
                <p:nvPicPr>
                  <p:cNvPr id="4738" name="Picture 1666"/>
                  <p:cNvPicPr>
                    <a:picLocks noChangeAspect="1" noChangeArrowheads="1"/>
                  </p:cNvPicPr>
                  <p:nvPr/>
                </p:nvPicPr>
                <p:blipFill>
                  <a:blip r:embed="rId23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96" y="2800"/>
                    <a:ext cx="82" cy="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990" name="Freeform 1667"/>
                  <p:cNvSpPr>
                    <a:spLocks/>
                  </p:cNvSpPr>
                  <p:nvPr/>
                </p:nvSpPr>
                <p:spPr bwMode="auto">
                  <a:xfrm>
                    <a:off x="4096" y="2237"/>
                    <a:ext cx="408" cy="179"/>
                  </a:xfrm>
                  <a:custGeom>
                    <a:avLst/>
                    <a:gdLst>
                      <a:gd name="T0" fmla="*/ 160 w 208"/>
                      <a:gd name="T1" fmla="*/ 0 h 91"/>
                      <a:gd name="T2" fmla="*/ 157 w 208"/>
                      <a:gd name="T3" fmla="*/ 2 h 91"/>
                      <a:gd name="T4" fmla="*/ 149 w 208"/>
                      <a:gd name="T5" fmla="*/ 5 h 91"/>
                      <a:gd name="T6" fmla="*/ 129 w 208"/>
                      <a:gd name="T7" fmla="*/ 13 h 91"/>
                      <a:gd name="T8" fmla="*/ 15 w 208"/>
                      <a:gd name="T9" fmla="*/ 61 h 91"/>
                      <a:gd name="T10" fmla="*/ 9 w 208"/>
                      <a:gd name="T11" fmla="*/ 63 h 91"/>
                      <a:gd name="T12" fmla="*/ 7 w 208"/>
                      <a:gd name="T13" fmla="*/ 64 h 91"/>
                      <a:gd name="T14" fmla="*/ 2 w 208"/>
                      <a:gd name="T15" fmla="*/ 66 h 91"/>
                      <a:gd name="T16" fmla="*/ 0 w 208"/>
                      <a:gd name="T17" fmla="*/ 67 h 91"/>
                      <a:gd name="T18" fmla="*/ 9 w 208"/>
                      <a:gd name="T19" fmla="*/ 72 h 91"/>
                      <a:gd name="T20" fmla="*/ 42 w 208"/>
                      <a:gd name="T21" fmla="*/ 90 h 91"/>
                      <a:gd name="T22" fmla="*/ 42 w 208"/>
                      <a:gd name="T23" fmla="*/ 89 h 91"/>
                      <a:gd name="T24" fmla="*/ 42 w 208"/>
                      <a:gd name="T25" fmla="*/ 89 h 91"/>
                      <a:gd name="T26" fmla="*/ 51 w 208"/>
                      <a:gd name="T27" fmla="*/ 84 h 91"/>
                      <a:gd name="T28" fmla="*/ 59 w 208"/>
                      <a:gd name="T29" fmla="*/ 89 h 91"/>
                      <a:gd name="T30" fmla="*/ 59 w 208"/>
                      <a:gd name="T31" fmla="*/ 89 h 91"/>
                      <a:gd name="T32" fmla="*/ 59 w 208"/>
                      <a:gd name="T33" fmla="*/ 89 h 91"/>
                      <a:gd name="T34" fmla="*/ 59 w 208"/>
                      <a:gd name="T35" fmla="*/ 89 h 91"/>
                      <a:gd name="T36" fmla="*/ 59 w 208"/>
                      <a:gd name="T37" fmla="*/ 89 h 91"/>
                      <a:gd name="T38" fmla="*/ 59 w 208"/>
                      <a:gd name="T39" fmla="*/ 91 h 91"/>
                      <a:gd name="T40" fmla="*/ 62 w 208"/>
                      <a:gd name="T41" fmla="*/ 89 h 91"/>
                      <a:gd name="T42" fmla="*/ 62 w 208"/>
                      <a:gd name="T43" fmla="*/ 45 h 91"/>
                      <a:gd name="T44" fmla="*/ 89 w 208"/>
                      <a:gd name="T45" fmla="*/ 34 h 91"/>
                      <a:gd name="T46" fmla="*/ 89 w 208"/>
                      <a:gd name="T47" fmla="*/ 78 h 91"/>
                      <a:gd name="T48" fmla="*/ 136 w 208"/>
                      <a:gd name="T49" fmla="*/ 59 h 91"/>
                      <a:gd name="T50" fmla="*/ 136 w 208"/>
                      <a:gd name="T51" fmla="*/ 15 h 91"/>
                      <a:gd name="T52" fmla="*/ 163 w 208"/>
                      <a:gd name="T53" fmla="*/ 4 h 91"/>
                      <a:gd name="T54" fmla="*/ 163 w 208"/>
                      <a:gd name="T55" fmla="*/ 47 h 91"/>
                      <a:gd name="T56" fmla="*/ 206 w 208"/>
                      <a:gd name="T57" fmla="*/ 29 h 91"/>
                      <a:gd name="T58" fmla="*/ 206 w 208"/>
                      <a:gd name="T59" fmla="*/ 29 h 91"/>
                      <a:gd name="T60" fmla="*/ 206 w 208"/>
                      <a:gd name="T61" fmla="*/ 29 h 91"/>
                      <a:gd name="T62" fmla="*/ 208 w 208"/>
                      <a:gd name="T63" fmla="*/ 26 h 91"/>
                      <a:gd name="T64" fmla="*/ 183 w 208"/>
                      <a:gd name="T65" fmla="*/ 13 h 91"/>
                      <a:gd name="T66" fmla="*/ 181 w 208"/>
                      <a:gd name="T67" fmla="*/ 14 h 91"/>
                      <a:gd name="T68" fmla="*/ 180 w 208"/>
                      <a:gd name="T69" fmla="*/ 15 h 91"/>
                      <a:gd name="T70" fmla="*/ 179 w 208"/>
                      <a:gd name="T71" fmla="*/ 15 h 91"/>
                      <a:gd name="T72" fmla="*/ 174 w 208"/>
                      <a:gd name="T73" fmla="*/ 18 h 91"/>
                      <a:gd name="T74" fmla="*/ 174 w 208"/>
                      <a:gd name="T75" fmla="*/ 8 h 91"/>
                      <a:gd name="T76" fmla="*/ 167 w 208"/>
                      <a:gd name="T77" fmla="*/ 4 h 91"/>
                      <a:gd name="T78" fmla="*/ 162 w 208"/>
                      <a:gd name="T79" fmla="*/ 1 h 91"/>
                      <a:gd name="T80" fmla="*/ 160 w 208"/>
                      <a:gd name="T81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208" h="91">
                        <a:moveTo>
                          <a:pt x="160" y="0"/>
                        </a:moveTo>
                        <a:cubicBezTo>
                          <a:pt x="157" y="2"/>
                          <a:pt x="157" y="2"/>
                          <a:pt x="157" y="2"/>
                        </a:cubicBezTo>
                        <a:cubicBezTo>
                          <a:pt x="149" y="5"/>
                          <a:pt x="149" y="5"/>
                          <a:pt x="149" y="5"/>
                        </a:cubicBezTo>
                        <a:cubicBezTo>
                          <a:pt x="129" y="13"/>
                          <a:pt x="129" y="13"/>
                          <a:pt x="129" y="13"/>
                        </a:cubicBezTo>
                        <a:cubicBezTo>
                          <a:pt x="15" y="61"/>
                          <a:pt x="15" y="61"/>
                          <a:pt x="15" y="61"/>
                        </a:cubicBezTo>
                        <a:cubicBezTo>
                          <a:pt x="9" y="63"/>
                          <a:pt x="9" y="63"/>
                          <a:pt x="9" y="63"/>
                        </a:cubicBezTo>
                        <a:cubicBezTo>
                          <a:pt x="7" y="64"/>
                          <a:pt x="7" y="64"/>
                          <a:pt x="7" y="64"/>
                        </a:cubicBezTo>
                        <a:cubicBezTo>
                          <a:pt x="2" y="66"/>
                          <a:pt x="2" y="66"/>
                          <a:pt x="2" y="66"/>
                        </a:cubicBezTo>
                        <a:cubicBezTo>
                          <a:pt x="0" y="67"/>
                          <a:pt x="0" y="67"/>
                          <a:pt x="0" y="67"/>
                        </a:cubicBezTo>
                        <a:cubicBezTo>
                          <a:pt x="9" y="72"/>
                          <a:pt x="9" y="72"/>
                          <a:pt x="9" y="72"/>
                        </a:cubicBezTo>
                        <a:cubicBezTo>
                          <a:pt x="42" y="90"/>
                          <a:pt x="42" y="90"/>
                          <a:pt x="42" y="90"/>
                        </a:cubicBezTo>
                        <a:cubicBezTo>
                          <a:pt x="42" y="89"/>
                          <a:pt x="42" y="89"/>
                          <a:pt x="42" y="89"/>
                        </a:cubicBezTo>
                        <a:cubicBezTo>
                          <a:pt x="42" y="89"/>
                          <a:pt x="42" y="89"/>
                          <a:pt x="42" y="89"/>
                        </a:cubicBezTo>
                        <a:cubicBezTo>
                          <a:pt x="42" y="86"/>
                          <a:pt x="46" y="84"/>
                          <a:pt x="51" y="84"/>
                        </a:cubicBezTo>
                        <a:cubicBezTo>
                          <a:pt x="55" y="84"/>
                          <a:pt x="59" y="86"/>
                          <a:pt x="59" y="89"/>
                        </a:cubicBezTo>
                        <a:cubicBezTo>
                          <a:pt x="59" y="89"/>
                          <a:pt x="59" y="89"/>
                          <a:pt x="59" y="89"/>
                        </a:cubicBezTo>
                        <a:cubicBezTo>
                          <a:pt x="59" y="89"/>
                          <a:pt x="59" y="89"/>
                          <a:pt x="59" y="89"/>
                        </a:cubicBezTo>
                        <a:cubicBezTo>
                          <a:pt x="59" y="89"/>
                          <a:pt x="59" y="89"/>
                          <a:pt x="59" y="89"/>
                        </a:cubicBezTo>
                        <a:cubicBezTo>
                          <a:pt x="59" y="89"/>
                          <a:pt x="59" y="89"/>
                          <a:pt x="59" y="89"/>
                        </a:cubicBezTo>
                        <a:cubicBezTo>
                          <a:pt x="59" y="91"/>
                          <a:pt x="59" y="91"/>
                          <a:pt x="59" y="91"/>
                        </a:cubicBezTo>
                        <a:cubicBezTo>
                          <a:pt x="62" y="89"/>
                          <a:pt x="62" y="89"/>
                          <a:pt x="62" y="89"/>
                        </a:cubicBezTo>
                        <a:cubicBezTo>
                          <a:pt x="62" y="45"/>
                          <a:pt x="62" y="45"/>
                          <a:pt x="62" y="45"/>
                        </a:cubicBezTo>
                        <a:cubicBezTo>
                          <a:pt x="89" y="34"/>
                          <a:pt x="89" y="34"/>
                          <a:pt x="89" y="34"/>
                        </a:cubicBezTo>
                        <a:cubicBezTo>
                          <a:pt x="89" y="78"/>
                          <a:pt x="89" y="78"/>
                          <a:pt x="89" y="78"/>
                        </a:cubicBezTo>
                        <a:cubicBezTo>
                          <a:pt x="136" y="59"/>
                          <a:pt x="136" y="59"/>
                          <a:pt x="136" y="59"/>
                        </a:cubicBezTo>
                        <a:cubicBezTo>
                          <a:pt x="136" y="15"/>
                          <a:pt x="136" y="15"/>
                          <a:pt x="136" y="15"/>
                        </a:cubicBezTo>
                        <a:cubicBezTo>
                          <a:pt x="163" y="4"/>
                          <a:pt x="163" y="4"/>
                          <a:pt x="163" y="4"/>
                        </a:cubicBezTo>
                        <a:cubicBezTo>
                          <a:pt x="163" y="47"/>
                          <a:pt x="163" y="47"/>
                          <a:pt x="163" y="47"/>
                        </a:cubicBezTo>
                        <a:cubicBezTo>
                          <a:pt x="206" y="29"/>
                          <a:pt x="206" y="29"/>
                          <a:pt x="206" y="29"/>
                        </a:cubicBezTo>
                        <a:cubicBezTo>
                          <a:pt x="206" y="29"/>
                          <a:pt x="206" y="29"/>
                          <a:pt x="206" y="29"/>
                        </a:cubicBezTo>
                        <a:cubicBezTo>
                          <a:pt x="206" y="29"/>
                          <a:pt x="206" y="29"/>
                          <a:pt x="206" y="29"/>
                        </a:cubicBezTo>
                        <a:cubicBezTo>
                          <a:pt x="206" y="28"/>
                          <a:pt x="207" y="27"/>
                          <a:pt x="208" y="26"/>
                        </a:cubicBezTo>
                        <a:cubicBezTo>
                          <a:pt x="183" y="13"/>
                          <a:pt x="183" y="13"/>
                          <a:pt x="183" y="13"/>
                        </a:cubicBezTo>
                        <a:cubicBezTo>
                          <a:pt x="182" y="13"/>
                          <a:pt x="182" y="13"/>
                          <a:pt x="181" y="14"/>
                        </a:cubicBezTo>
                        <a:cubicBezTo>
                          <a:pt x="180" y="15"/>
                          <a:pt x="180" y="15"/>
                          <a:pt x="180" y="15"/>
                        </a:cubicBezTo>
                        <a:cubicBezTo>
                          <a:pt x="179" y="15"/>
                          <a:pt x="179" y="15"/>
                          <a:pt x="179" y="15"/>
                        </a:cubicBezTo>
                        <a:cubicBezTo>
                          <a:pt x="177" y="16"/>
                          <a:pt x="176" y="17"/>
                          <a:pt x="174" y="18"/>
                        </a:cubicBezTo>
                        <a:cubicBezTo>
                          <a:pt x="174" y="8"/>
                          <a:pt x="174" y="8"/>
                          <a:pt x="174" y="8"/>
                        </a:cubicBezTo>
                        <a:cubicBezTo>
                          <a:pt x="167" y="4"/>
                          <a:pt x="167" y="4"/>
                          <a:pt x="167" y="4"/>
                        </a:cubicBezTo>
                        <a:cubicBezTo>
                          <a:pt x="162" y="1"/>
                          <a:pt x="162" y="1"/>
                          <a:pt x="162" y="1"/>
                        </a:cubicBezTo>
                        <a:cubicBezTo>
                          <a:pt x="160" y="0"/>
                          <a:pt x="160" y="0"/>
                          <a:pt x="160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91" name="Freeform 1668"/>
                  <p:cNvSpPr>
                    <a:spLocks noEditPoints="1"/>
                  </p:cNvSpPr>
                  <p:nvPr/>
                </p:nvSpPr>
                <p:spPr bwMode="auto">
                  <a:xfrm>
                    <a:off x="4179" y="2412"/>
                    <a:ext cx="33" cy="430"/>
                  </a:xfrm>
                  <a:custGeom>
                    <a:avLst/>
                    <a:gdLst>
                      <a:gd name="T0" fmla="*/ 7 w 17"/>
                      <a:gd name="T1" fmla="*/ 219 h 219"/>
                      <a:gd name="T2" fmla="*/ 7 w 17"/>
                      <a:gd name="T3" fmla="*/ 219 h 219"/>
                      <a:gd name="T4" fmla="*/ 7 w 17"/>
                      <a:gd name="T5" fmla="*/ 219 h 219"/>
                      <a:gd name="T6" fmla="*/ 7 w 17"/>
                      <a:gd name="T7" fmla="*/ 219 h 219"/>
                      <a:gd name="T8" fmla="*/ 0 w 17"/>
                      <a:gd name="T9" fmla="*/ 210 h 219"/>
                      <a:gd name="T10" fmla="*/ 0 w 17"/>
                      <a:gd name="T11" fmla="*/ 216 h 219"/>
                      <a:gd name="T12" fmla="*/ 2 w 17"/>
                      <a:gd name="T13" fmla="*/ 215 h 219"/>
                      <a:gd name="T14" fmla="*/ 4 w 17"/>
                      <a:gd name="T15" fmla="*/ 216 h 219"/>
                      <a:gd name="T16" fmla="*/ 4 w 17"/>
                      <a:gd name="T17" fmla="*/ 212 h 219"/>
                      <a:gd name="T18" fmla="*/ 0 w 17"/>
                      <a:gd name="T19" fmla="*/ 210 h 219"/>
                      <a:gd name="T20" fmla="*/ 0 w 17"/>
                      <a:gd name="T21" fmla="*/ 0 h 219"/>
                      <a:gd name="T22" fmla="*/ 0 w 17"/>
                      <a:gd name="T23" fmla="*/ 0 h 219"/>
                      <a:gd name="T24" fmla="*/ 0 w 17"/>
                      <a:gd name="T25" fmla="*/ 1 h 219"/>
                      <a:gd name="T26" fmla="*/ 0 w 17"/>
                      <a:gd name="T27" fmla="*/ 203 h 219"/>
                      <a:gd name="T28" fmla="*/ 4 w 17"/>
                      <a:gd name="T29" fmla="*/ 201 h 219"/>
                      <a:gd name="T30" fmla="*/ 9 w 17"/>
                      <a:gd name="T31" fmla="*/ 203 h 219"/>
                      <a:gd name="T32" fmla="*/ 9 w 17"/>
                      <a:gd name="T33" fmla="*/ 204 h 219"/>
                      <a:gd name="T34" fmla="*/ 9 w 17"/>
                      <a:gd name="T35" fmla="*/ 203 h 219"/>
                      <a:gd name="T36" fmla="*/ 9 w 17"/>
                      <a:gd name="T37" fmla="*/ 204 h 219"/>
                      <a:gd name="T38" fmla="*/ 11 w 17"/>
                      <a:gd name="T39" fmla="*/ 203 h 219"/>
                      <a:gd name="T40" fmla="*/ 12 w 17"/>
                      <a:gd name="T41" fmla="*/ 204 h 219"/>
                      <a:gd name="T42" fmla="*/ 12 w 17"/>
                      <a:gd name="T43" fmla="*/ 202 h 219"/>
                      <a:gd name="T44" fmla="*/ 7 w 17"/>
                      <a:gd name="T45" fmla="*/ 200 h 219"/>
                      <a:gd name="T46" fmla="*/ 7 w 17"/>
                      <a:gd name="T47" fmla="*/ 193 h 219"/>
                      <a:gd name="T48" fmla="*/ 12 w 17"/>
                      <a:gd name="T49" fmla="*/ 191 h 219"/>
                      <a:gd name="T50" fmla="*/ 15 w 17"/>
                      <a:gd name="T51" fmla="*/ 192 h 219"/>
                      <a:gd name="T52" fmla="*/ 15 w 17"/>
                      <a:gd name="T53" fmla="*/ 191 h 219"/>
                      <a:gd name="T54" fmla="*/ 17 w 17"/>
                      <a:gd name="T55" fmla="*/ 190 h 219"/>
                      <a:gd name="T56" fmla="*/ 17 w 17"/>
                      <a:gd name="T57" fmla="*/ 2 h 219"/>
                      <a:gd name="T58" fmla="*/ 17 w 17"/>
                      <a:gd name="T59" fmla="*/ 0 h 219"/>
                      <a:gd name="T60" fmla="*/ 9 w 17"/>
                      <a:gd name="T61" fmla="*/ 6 h 219"/>
                      <a:gd name="T62" fmla="*/ 0 w 17"/>
                      <a:gd name="T63" fmla="*/ 0 h 219"/>
                      <a:gd name="T64" fmla="*/ 0 w 17"/>
                      <a:gd name="T65" fmla="*/ 0 h 219"/>
                      <a:gd name="T66" fmla="*/ 17 w 17"/>
                      <a:gd name="T67" fmla="*/ 0 h 219"/>
                      <a:gd name="T68" fmla="*/ 17 w 17"/>
                      <a:gd name="T69" fmla="*/ 0 h 219"/>
                      <a:gd name="T70" fmla="*/ 17 w 17"/>
                      <a:gd name="T71" fmla="*/ 0 h 219"/>
                      <a:gd name="T72" fmla="*/ 17 w 17"/>
                      <a:gd name="T73" fmla="*/ 0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7" h="219">
                        <a:moveTo>
                          <a:pt x="7" y="219"/>
                        </a:moveTo>
                        <a:cubicBezTo>
                          <a:pt x="7" y="219"/>
                          <a:pt x="7" y="219"/>
                          <a:pt x="7" y="219"/>
                        </a:cubicBezTo>
                        <a:cubicBezTo>
                          <a:pt x="7" y="219"/>
                          <a:pt x="7" y="219"/>
                          <a:pt x="7" y="219"/>
                        </a:cubicBezTo>
                        <a:cubicBezTo>
                          <a:pt x="7" y="219"/>
                          <a:pt x="7" y="219"/>
                          <a:pt x="7" y="219"/>
                        </a:cubicBezTo>
                        <a:moveTo>
                          <a:pt x="0" y="210"/>
                        </a:moveTo>
                        <a:cubicBezTo>
                          <a:pt x="0" y="216"/>
                          <a:pt x="0" y="216"/>
                          <a:pt x="0" y="216"/>
                        </a:cubicBezTo>
                        <a:cubicBezTo>
                          <a:pt x="2" y="215"/>
                          <a:pt x="2" y="215"/>
                          <a:pt x="2" y="215"/>
                        </a:cubicBezTo>
                        <a:cubicBezTo>
                          <a:pt x="4" y="216"/>
                          <a:pt x="4" y="216"/>
                          <a:pt x="4" y="216"/>
                        </a:cubicBezTo>
                        <a:cubicBezTo>
                          <a:pt x="4" y="212"/>
                          <a:pt x="4" y="212"/>
                          <a:pt x="4" y="212"/>
                        </a:cubicBezTo>
                        <a:cubicBezTo>
                          <a:pt x="0" y="210"/>
                          <a:pt x="0" y="210"/>
                          <a:pt x="0" y="21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203"/>
                          <a:pt x="0" y="203"/>
                          <a:pt x="0" y="203"/>
                        </a:cubicBezTo>
                        <a:cubicBezTo>
                          <a:pt x="4" y="201"/>
                          <a:pt x="4" y="201"/>
                          <a:pt x="4" y="201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9" y="203"/>
                          <a:pt x="9" y="203"/>
                          <a:pt x="9" y="203"/>
                        </a:cubicBezTo>
                        <a:cubicBezTo>
                          <a:pt x="9" y="204"/>
                          <a:pt x="9" y="204"/>
                          <a:pt x="9" y="204"/>
                        </a:cubicBezTo>
                        <a:cubicBezTo>
                          <a:pt x="11" y="203"/>
                          <a:pt x="11" y="203"/>
                          <a:pt x="11" y="203"/>
                        </a:cubicBezTo>
                        <a:cubicBezTo>
                          <a:pt x="12" y="204"/>
                          <a:pt x="12" y="204"/>
                          <a:pt x="12" y="204"/>
                        </a:cubicBezTo>
                        <a:cubicBezTo>
                          <a:pt x="12" y="202"/>
                          <a:pt x="12" y="202"/>
                          <a:pt x="12" y="202"/>
                        </a:cubicBezTo>
                        <a:cubicBezTo>
                          <a:pt x="7" y="200"/>
                          <a:pt x="7" y="200"/>
                          <a:pt x="7" y="200"/>
                        </a:cubicBezTo>
                        <a:cubicBezTo>
                          <a:pt x="7" y="193"/>
                          <a:pt x="7" y="193"/>
                          <a:pt x="7" y="193"/>
                        </a:cubicBezTo>
                        <a:cubicBezTo>
                          <a:pt x="12" y="191"/>
                          <a:pt x="12" y="191"/>
                          <a:pt x="12" y="191"/>
                        </a:cubicBezTo>
                        <a:cubicBezTo>
                          <a:pt x="15" y="192"/>
                          <a:pt x="15" y="192"/>
                          <a:pt x="15" y="192"/>
                        </a:cubicBezTo>
                        <a:cubicBezTo>
                          <a:pt x="15" y="191"/>
                          <a:pt x="15" y="191"/>
                          <a:pt x="15" y="191"/>
                        </a:cubicBezTo>
                        <a:cubicBezTo>
                          <a:pt x="17" y="190"/>
                          <a:pt x="17" y="190"/>
                          <a:pt x="17" y="190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7" y="3"/>
                          <a:pt x="13" y="6"/>
                          <a:pt x="9" y="6"/>
                        </a:cubicBezTo>
                        <a:cubicBezTo>
                          <a:pt x="4" y="6"/>
                          <a:pt x="0" y="3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17" y="0"/>
                        </a:move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92" name="Freeform 1669"/>
                  <p:cNvSpPr>
                    <a:spLocks/>
                  </p:cNvSpPr>
                  <p:nvPr/>
                </p:nvSpPr>
                <p:spPr bwMode="auto">
                  <a:xfrm>
                    <a:off x="4179" y="2402"/>
                    <a:ext cx="33" cy="22"/>
                  </a:xfrm>
                  <a:custGeom>
                    <a:avLst/>
                    <a:gdLst>
                      <a:gd name="T0" fmla="*/ 9 w 17"/>
                      <a:gd name="T1" fmla="*/ 0 h 11"/>
                      <a:gd name="T2" fmla="*/ 0 w 17"/>
                      <a:gd name="T3" fmla="*/ 5 h 11"/>
                      <a:gd name="T4" fmla="*/ 0 w 17"/>
                      <a:gd name="T5" fmla="*/ 5 h 11"/>
                      <a:gd name="T6" fmla="*/ 9 w 17"/>
                      <a:gd name="T7" fmla="*/ 11 h 11"/>
                      <a:gd name="T8" fmla="*/ 17 w 17"/>
                      <a:gd name="T9" fmla="*/ 5 h 11"/>
                      <a:gd name="T10" fmla="*/ 17 w 17"/>
                      <a:gd name="T11" fmla="*/ 5 h 11"/>
                      <a:gd name="T12" fmla="*/ 17 w 17"/>
                      <a:gd name="T13" fmla="*/ 5 h 11"/>
                      <a:gd name="T14" fmla="*/ 17 w 17"/>
                      <a:gd name="T15" fmla="*/ 5 h 11"/>
                      <a:gd name="T16" fmla="*/ 9 w 17"/>
                      <a:gd name="T17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11">
                        <a:moveTo>
                          <a:pt x="9" y="0"/>
                        </a:moveTo>
                        <a:cubicBezTo>
                          <a:pt x="4" y="0"/>
                          <a:pt x="0" y="2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8"/>
                          <a:pt x="4" y="11"/>
                          <a:pt x="9" y="11"/>
                        </a:cubicBezTo>
                        <a:cubicBezTo>
                          <a:pt x="13" y="11"/>
                          <a:pt x="17" y="8"/>
                          <a:pt x="17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7" y="2"/>
                          <a:pt x="13" y="0"/>
                          <a:pt x="9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93" name="Freeform 1670"/>
                  <p:cNvSpPr>
                    <a:spLocks noEditPoints="1"/>
                  </p:cNvSpPr>
                  <p:nvPr/>
                </p:nvSpPr>
                <p:spPr bwMode="auto">
                  <a:xfrm>
                    <a:off x="4501" y="2294"/>
                    <a:ext cx="35" cy="407"/>
                  </a:xfrm>
                  <a:custGeom>
                    <a:avLst/>
                    <a:gdLst>
                      <a:gd name="T0" fmla="*/ 18 w 18"/>
                      <a:gd name="T1" fmla="*/ 206 h 207"/>
                      <a:gd name="T2" fmla="*/ 18 w 18"/>
                      <a:gd name="T3" fmla="*/ 206 h 207"/>
                      <a:gd name="T4" fmla="*/ 18 w 18"/>
                      <a:gd name="T5" fmla="*/ 207 h 207"/>
                      <a:gd name="T6" fmla="*/ 18 w 18"/>
                      <a:gd name="T7" fmla="*/ 206 h 207"/>
                      <a:gd name="T8" fmla="*/ 1 w 18"/>
                      <a:gd name="T9" fmla="*/ 204 h 207"/>
                      <a:gd name="T10" fmla="*/ 1 w 18"/>
                      <a:gd name="T11" fmla="*/ 204 h 207"/>
                      <a:gd name="T12" fmla="*/ 1 w 18"/>
                      <a:gd name="T13" fmla="*/ 204 h 207"/>
                      <a:gd name="T14" fmla="*/ 1 w 18"/>
                      <a:gd name="T15" fmla="*/ 204 h 207"/>
                      <a:gd name="T16" fmla="*/ 18 w 18"/>
                      <a:gd name="T17" fmla="*/ 72 h 207"/>
                      <a:gd name="T18" fmla="*/ 5 w 18"/>
                      <a:gd name="T19" fmla="*/ 78 h 207"/>
                      <a:gd name="T20" fmla="*/ 0 w 18"/>
                      <a:gd name="T21" fmla="*/ 79 h 207"/>
                      <a:gd name="T22" fmla="*/ 0 w 18"/>
                      <a:gd name="T23" fmla="*/ 189 h 207"/>
                      <a:gd name="T24" fmla="*/ 4 w 18"/>
                      <a:gd name="T25" fmla="*/ 186 h 207"/>
                      <a:gd name="T26" fmla="*/ 9 w 18"/>
                      <a:gd name="T27" fmla="*/ 189 h 207"/>
                      <a:gd name="T28" fmla="*/ 9 w 18"/>
                      <a:gd name="T29" fmla="*/ 191 h 207"/>
                      <a:gd name="T30" fmla="*/ 12 w 18"/>
                      <a:gd name="T31" fmla="*/ 190 h 207"/>
                      <a:gd name="T32" fmla="*/ 17 w 18"/>
                      <a:gd name="T33" fmla="*/ 192 h 207"/>
                      <a:gd name="T34" fmla="*/ 17 w 18"/>
                      <a:gd name="T35" fmla="*/ 197 h 207"/>
                      <a:gd name="T36" fmla="*/ 18 w 18"/>
                      <a:gd name="T37" fmla="*/ 198 h 207"/>
                      <a:gd name="T38" fmla="*/ 18 w 18"/>
                      <a:gd name="T39" fmla="*/ 189 h 207"/>
                      <a:gd name="T40" fmla="*/ 18 w 18"/>
                      <a:gd name="T41" fmla="*/ 72 h 207"/>
                      <a:gd name="T42" fmla="*/ 18 w 18"/>
                      <a:gd name="T43" fmla="*/ 17 h 207"/>
                      <a:gd name="T44" fmla="*/ 0 w 18"/>
                      <a:gd name="T45" fmla="*/ 22 h 207"/>
                      <a:gd name="T46" fmla="*/ 0 w 18"/>
                      <a:gd name="T47" fmla="*/ 64 h 207"/>
                      <a:gd name="T48" fmla="*/ 4 w 18"/>
                      <a:gd name="T49" fmla="*/ 63 h 207"/>
                      <a:gd name="T50" fmla="*/ 18 w 18"/>
                      <a:gd name="T51" fmla="*/ 56 h 207"/>
                      <a:gd name="T52" fmla="*/ 18 w 18"/>
                      <a:gd name="T53" fmla="*/ 17 h 207"/>
                      <a:gd name="T54" fmla="*/ 0 w 18"/>
                      <a:gd name="T55" fmla="*/ 0 h 207"/>
                      <a:gd name="T56" fmla="*/ 0 w 18"/>
                      <a:gd name="T57" fmla="*/ 0 h 207"/>
                      <a:gd name="T58" fmla="*/ 0 w 18"/>
                      <a:gd name="T59" fmla="*/ 0 h 207"/>
                      <a:gd name="T60" fmla="*/ 0 w 18"/>
                      <a:gd name="T61" fmla="*/ 8 h 207"/>
                      <a:gd name="T62" fmla="*/ 6 w 18"/>
                      <a:gd name="T63" fmla="*/ 5 h 207"/>
                      <a:gd name="T64" fmla="*/ 0 w 18"/>
                      <a:gd name="T65" fmla="*/ 0 h 207"/>
                      <a:gd name="T66" fmla="*/ 0 w 18"/>
                      <a:gd name="T67" fmla="*/ 0 h 2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8" h="207">
                        <a:moveTo>
                          <a:pt x="18" y="206"/>
                        </a:moveTo>
                        <a:cubicBezTo>
                          <a:pt x="18" y="206"/>
                          <a:pt x="18" y="206"/>
                          <a:pt x="18" y="206"/>
                        </a:cubicBezTo>
                        <a:cubicBezTo>
                          <a:pt x="18" y="207"/>
                          <a:pt x="18" y="207"/>
                          <a:pt x="18" y="207"/>
                        </a:cubicBezTo>
                        <a:cubicBezTo>
                          <a:pt x="18" y="206"/>
                          <a:pt x="18" y="206"/>
                          <a:pt x="18" y="206"/>
                        </a:cubicBezTo>
                        <a:moveTo>
                          <a:pt x="1" y="204"/>
                        </a:moveTo>
                        <a:cubicBezTo>
                          <a:pt x="1" y="204"/>
                          <a:pt x="1" y="204"/>
                          <a:pt x="1" y="204"/>
                        </a:cubicBezTo>
                        <a:cubicBezTo>
                          <a:pt x="1" y="204"/>
                          <a:pt x="1" y="204"/>
                          <a:pt x="1" y="204"/>
                        </a:cubicBezTo>
                        <a:cubicBezTo>
                          <a:pt x="1" y="204"/>
                          <a:pt x="1" y="204"/>
                          <a:pt x="1" y="204"/>
                        </a:cubicBezTo>
                        <a:moveTo>
                          <a:pt x="18" y="72"/>
                        </a:moveTo>
                        <a:cubicBezTo>
                          <a:pt x="14" y="74"/>
                          <a:pt x="9" y="76"/>
                          <a:pt x="5" y="78"/>
                        </a:cubicBezTo>
                        <a:cubicBezTo>
                          <a:pt x="4" y="78"/>
                          <a:pt x="2" y="79"/>
                          <a:pt x="0" y="79"/>
                        </a:cubicBezTo>
                        <a:cubicBezTo>
                          <a:pt x="0" y="189"/>
                          <a:pt x="0" y="189"/>
                          <a:pt x="0" y="189"/>
                        </a:cubicBezTo>
                        <a:cubicBezTo>
                          <a:pt x="4" y="186"/>
                          <a:pt x="4" y="186"/>
                          <a:pt x="4" y="186"/>
                        </a:cubicBezTo>
                        <a:cubicBezTo>
                          <a:pt x="9" y="189"/>
                          <a:pt x="9" y="189"/>
                          <a:pt x="9" y="189"/>
                        </a:cubicBezTo>
                        <a:cubicBezTo>
                          <a:pt x="9" y="191"/>
                          <a:pt x="9" y="191"/>
                          <a:pt x="9" y="191"/>
                        </a:cubicBezTo>
                        <a:cubicBezTo>
                          <a:pt x="12" y="190"/>
                          <a:pt x="12" y="190"/>
                          <a:pt x="12" y="190"/>
                        </a:cubicBezTo>
                        <a:cubicBezTo>
                          <a:pt x="17" y="192"/>
                          <a:pt x="17" y="192"/>
                          <a:pt x="17" y="192"/>
                        </a:cubicBezTo>
                        <a:cubicBezTo>
                          <a:pt x="17" y="197"/>
                          <a:pt x="17" y="197"/>
                          <a:pt x="17" y="197"/>
                        </a:cubicBezTo>
                        <a:cubicBezTo>
                          <a:pt x="18" y="198"/>
                          <a:pt x="18" y="198"/>
                          <a:pt x="18" y="198"/>
                        </a:cubicBezTo>
                        <a:cubicBezTo>
                          <a:pt x="18" y="189"/>
                          <a:pt x="18" y="189"/>
                          <a:pt x="18" y="189"/>
                        </a:cubicBezTo>
                        <a:cubicBezTo>
                          <a:pt x="18" y="72"/>
                          <a:pt x="18" y="72"/>
                          <a:pt x="18" y="72"/>
                        </a:cubicBezTo>
                        <a:moveTo>
                          <a:pt x="18" y="17"/>
                        </a:moveTo>
                        <a:cubicBezTo>
                          <a:pt x="14" y="17"/>
                          <a:pt x="8" y="19"/>
                          <a:pt x="0" y="22"/>
                        </a:cubicBezTo>
                        <a:cubicBezTo>
                          <a:pt x="0" y="64"/>
                          <a:pt x="0" y="64"/>
                          <a:pt x="0" y="64"/>
                        </a:cubicBezTo>
                        <a:cubicBezTo>
                          <a:pt x="1" y="64"/>
                          <a:pt x="3" y="64"/>
                          <a:pt x="4" y="63"/>
                        </a:cubicBezTo>
                        <a:cubicBezTo>
                          <a:pt x="8" y="62"/>
                          <a:pt x="14" y="59"/>
                          <a:pt x="18" y="56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2" y="7"/>
                          <a:pt x="4" y="6"/>
                          <a:pt x="6" y="5"/>
                        </a:cubicBezTo>
                        <a:cubicBezTo>
                          <a:pt x="3" y="5"/>
                          <a:pt x="0" y="3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rgbClr val="F7F7F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94" name="Freeform 1671"/>
                  <p:cNvSpPr>
                    <a:spLocks/>
                  </p:cNvSpPr>
                  <p:nvPr/>
                </p:nvSpPr>
                <p:spPr bwMode="auto">
                  <a:xfrm>
                    <a:off x="4501" y="2284"/>
                    <a:ext cx="35" cy="20"/>
                  </a:xfrm>
                  <a:custGeom>
                    <a:avLst/>
                    <a:gdLst>
                      <a:gd name="T0" fmla="*/ 9 w 18"/>
                      <a:gd name="T1" fmla="*/ 0 h 10"/>
                      <a:gd name="T2" fmla="*/ 2 w 18"/>
                      <a:gd name="T3" fmla="*/ 2 h 10"/>
                      <a:gd name="T4" fmla="*/ 0 w 18"/>
                      <a:gd name="T5" fmla="*/ 5 h 10"/>
                      <a:gd name="T6" fmla="*/ 0 w 18"/>
                      <a:gd name="T7" fmla="*/ 5 h 10"/>
                      <a:gd name="T8" fmla="*/ 6 w 18"/>
                      <a:gd name="T9" fmla="*/ 10 h 10"/>
                      <a:gd name="T10" fmla="*/ 16 w 18"/>
                      <a:gd name="T11" fmla="*/ 5 h 10"/>
                      <a:gd name="T12" fmla="*/ 18 w 18"/>
                      <a:gd name="T13" fmla="*/ 4 h 10"/>
                      <a:gd name="T14" fmla="*/ 9 w 18"/>
                      <a:gd name="T15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8" h="10">
                        <a:moveTo>
                          <a:pt x="9" y="0"/>
                        </a:moveTo>
                        <a:cubicBezTo>
                          <a:pt x="6" y="0"/>
                          <a:pt x="4" y="1"/>
                          <a:pt x="2" y="2"/>
                        </a:cubicBezTo>
                        <a:cubicBezTo>
                          <a:pt x="1" y="3"/>
                          <a:pt x="0" y="4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8"/>
                          <a:pt x="3" y="10"/>
                          <a:pt x="6" y="10"/>
                        </a:cubicBezTo>
                        <a:cubicBezTo>
                          <a:pt x="10" y="8"/>
                          <a:pt x="13" y="7"/>
                          <a:pt x="16" y="5"/>
                        </a:cubicBezTo>
                        <a:cubicBezTo>
                          <a:pt x="16" y="5"/>
                          <a:pt x="17" y="4"/>
                          <a:pt x="18" y="4"/>
                        </a:cubicBezTo>
                        <a:cubicBezTo>
                          <a:pt x="17" y="1"/>
                          <a:pt x="13" y="0"/>
                          <a:pt x="9" y="0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95" name="Freeform 1672"/>
                  <p:cNvSpPr>
                    <a:spLocks/>
                  </p:cNvSpPr>
                  <p:nvPr/>
                </p:nvSpPr>
                <p:spPr bwMode="auto">
                  <a:xfrm>
                    <a:off x="4193" y="2842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0 h 2"/>
                      <a:gd name="T4" fmla="*/ 0 w 1"/>
                      <a:gd name="T5" fmla="*/ 2 h 2"/>
                      <a:gd name="T6" fmla="*/ 1 w 1"/>
                      <a:gd name="T7" fmla="*/ 2 h 2"/>
                      <a:gd name="T8" fmla="*/ 0 w 1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7F0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96" name="Freeform 1673"/>
                  <p:cNvSpPr>
                    <a:spLocks/>
                  </p:cNvSpPr>
                  <p:nvPr/>
                </p:nvSpPr>
                <p:spPr bwMode="auto">
                  <a:xfrm>
                    <a:off x="4193" y="2842"/>
                    <a:ext cx="1" cy="2"/>
                  </a:xfrm>
                  <a:custGeom>
                    <a:avLst/>
                    <a:gdLst>
                      <a:gd name="T0" fmla="*/ 0 w 1"/>
                      <a:gd name="T1" fmla="*/ 0 h 2"/>
                      <a:gd name="T2" fmla="*/ 0 w 1"/>
                      <a:gd name="T3" fmla="*/ 0 h 2"/>
                      <a:gd name="T4" fmla="*/ 0 w 1"/>
                      <a:gd name="T5" fmla="*/ 2 h 2"/>
                      <a:gd name="T6" fmla="*/ 1 w 1"/>
                      <a:gd name="T7" fmla="*/ 2 h 2"/>
                      <a:gd name="T8" fmla="*/ 0 w 1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" h="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97" name="Freeform 1674"/>
                  <p:cNvSpPr>
                    <a:spLocks/>
                  </p:cNvSpPr>
                  <p:nvPr/>
                </p:nvSpPr>
                <p:spPr bwMode="auto">
                  <a:xfrm>
                    <a:off x="4189" y="2826"/>
                    <a:ext cx="2" cy="2"/>
                  </a:xfrm>
                  <a:custGeom>
                    <a:avLst/>
                    <a:gdLst>
                      <a:gd name="T0" fmla="*/ 2 w 2"/>
                      <a:gd name="T1" fmla="*/ 0 h 2"/>
                      <a:gd name="T2" fmla="*/ 0 w 2"/>
                      <a:gd name="T3" fmla="*/ 2 h 2"/>
                      <a:gd name="T4" fmla="*/ 2 w 2"/>
                      <a:gd name="T5" fmla="*/ 2 h 2"/>
                      <a:gd name="T6" fmla="*/ 2 w 2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D7EF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98" name="Freeform 1675"/>
                  <p:cNvSpPr>
                    <a:spLocks/>
                  </p:cNvSpPr>
                  <p:nvPr/>
                </p:nvSpPr>
                <p:spPr bwMode="auto">
                  <a:xfrm>
                    <a:off x="4189" y="2826"/>
                    <a:ext cx="2" cy="2"/>
                  </a:xfrm>
                  <a:custGeom>
                    <a:avLst/>
                    <a:gdLst>
                      <a:gd name="T0" fmla="*/ 2 w 2"/>
                      <a:gd name="T1" fmla="*/ 0 h 2"/>
                      <a:gd name="T2" fmla="*/ 0 w 2"/>
                      <a:gd name="T3" fmla="*/ 2 h 2"/>
                      <a:gd name="T4" fmla="*/ 2 w 2"/>
                      <a:gd name="T5" fmla="*/ 2 h 2"/>
                      <a:gd name="T6" fmla="*/ 2 w 2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999" name="Freeform 1676"/>
                  <p:cNvSpPr>
                    <a:spLocks/>
                  </p:cNvSpPr>
                  <p:nvPr/>
                </p:nvSpPr>
                <p:spPr bwMode="auto">
                  <a:xfrm>
                    <a:off x="4187" y="2828"/>
                    <a:ext cx="9" cy="16"/>
                  </a:xfrm>
                  <a:custGeom>
                    <a:avLst/>
                    <a:gdLst>
                      <a:gd name="T0" fmla="*/ 2 w 9"/>
                      <a:gd name="T1" fmla="*/ 0 h 16"/>
                      <a:gd name="T2" fmla="*/ 0 w 9"/>
                      <a:gd name="T3" fmla="*/ 0 h 16"/>
                      <a:gd name="T4" fmla="*/ 0 w 9"/>
                      <a:gd name="T5" fmla="*/ 0 h 16"/>
                      <a:gd name="T6" fmla="*/ 0 w 9"/>
                      <a:gd name="T7" fmla="*/ 0 h 16"/>
                      <a:gd name="T8" fmla="*/ 0 w 9"/>
                      <a:gd name="T9" fmla="*/ 0 h 16"/>
                      <a:gd name="T10" fmla="*/ 0 w 9"/>
                      <a:gd name="T11" fmla="*/ 0 h 16"/>
                      <a:gd name="T12" fmla="*/ 0 w 9"/>
                      <a:gd name="T13" fmla="*/ 0 h 16"/>
                      <a:gd name="T14" fmla="*/ 0 w 9"/>
                      <a:gd name="T15" fmla="*/ 8 h 16"/>
                      <a:gd name="T16" fmla="*/ 6 w 9"/>
                      <a:gd name="T17" fmla="*/ 12 h 16"/>
                      <a:gd name="T18" fmla="*/ 6 w 9"/>
                      <a:gd name="T19" fmla="*/ 14 h 16"/>
                      <a:gd name="T20" fmla="*/ 6 w 9"/>
                      <a:gd name="T21" fmla="*/ 14 h 16"/>
                      <a:gd name="T22" fmla="*/ 7 w 9"/>
                      <a:gd name="T23" fmla="*/ 16 h 16"/>
                      <a:gd name="T24" fmla="*/ 9 w 9"/>
                      <a:gd name="T25" fmla="*/ 14 h 16"/>
                      <a:gd name="T26" fmla="*/ 9 w 9"/>
                      <a:gd name="T27" fmla="*/ 4 h 16"/>
                      <a:gd name="T28" fmla="*/ 4 w 9"/>
                      <a:gd name="T29" fmla="*/ 0 h 16"/>
                      <a:gd name="T30" fmla="*/ 4 w 9"/>
                      <a:gd name="T31" fmla="*/ 0 h 16"/>
                      <a:gd name="T32" fmla="*/ 2 w 9"/>
                      <a:gd name="T33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" h="16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6" y="12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7" y="16"/>
                        </a:lnTo>
                        <a:lnTo>
                          <a:pt x="9" y="14"/>
                        </a:lnTo>
                        <a:lnTo>
                          <a:pt x="9" y="4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CCE9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00" name="Freeform 1677"/>
                  <p:cNvSpPr>
                    <a:spLocks/>
                  </p:cNvSpPr>
                  <p:nvPr/>
                </p:nvSpPr>
                <p:spPr bwMode="auto">
                  <a:xfrm>
                    <a:off x="4187" y="2828"/>
                    <a:ext cx="9" cy="16"/>
                  </a:xfrm>
                  <a:custGeom>
                    <a:avLst/>
                    <a:gdLst>
                      <a:gd name="T0" fmla="*/ 2 w 9"/>
                      <a:gd name="T1" fmla="*/ 0 h 16"/>
                      <a:gd name="T2" fmla="*/ 0 w 9"/>
                      <a:gd name="T3" fmla="*/ 0 h 16"/>
                      <a:gd name="T4" fmla="*/ 0 w 9"/>
                      <a:gd name="T5" fmla="*/ 0 h 16"/>
                      <a:gd name="T6" fmla="*/ 0 w 9"/>
                      <a:gd name="T7" fmla="*/ 0 h 16"/>
                      <a:gd name="T8" fmla="*/ 0 w 9"/>
                      <a:gd name="T9" fmla="*/ 0 h 16"/>
                      <a:gd name="T10" fmla="*/ 0 w 9"/>
                      <a:gd name="T11" fmla="*/ 0 h 16"/>
                      <a:gd name="T12" fmla="*/ 0 w 9"/>
                      <a:gd name="T13" fmla="*/ 0 h 16"/>
                      <a:gd name="T14" fmla="*/ 0 w 9"/>
                      <a:gd name="T15" fmla="*/ 8 h 16"/>
                      <a:gd name="T16" fmla="*/ 6 w 9"/>
                      <a:gd name="T17" fmla="*/ 12 h 16"/>
                      <a:gd name="T18" fmla="*/ 6 w 9"/>
                      <a:gd name="T19" fmla="*/ 14 h 16"/>
                      <a:gd name="T20" fmla="*/ 6 w 9"/>
                      <a:gd name="T21" fmla="*/ 14 h 16"/>
                      <a:gd name="T22" fmla="*/ 7 w 9"/>
                      <a:gd name="T23" fmla="*/ 16 h 16"/>
                      <a:gd name="T24" fmla="*/ 9 w 9"/>
                      <a:gd name="T25" fmla="*/ 14 h 16"/>
                      <a:gd name="T26" fmla="*/ 9 w 9"/>
                      <a:gd name="T27" fmla="*/ 4 h 16"/>
                      <a:gd name="T28" fmla="*/ 4 w 9"/>
                      <a:gd name="T29" fmla="*/ 0 h 16"/>
                      <a:gd name="T30" fmla="*/ 4 w 9"/>
                      <a:gd name="T31" fmla="*/ 0 h 16"/>
                      <a:gd name="T32" fmla="*/ 2 w 9"/>
                      <a:gd name="T33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9" h="16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6" y="12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7" y="16"/>
                        </a:lnTo>
                        <a:lnTo>
                          <a:pt x="9" y="14"/>
                        </a:lnTo>
                        <a:lnTo>
                          <a:pt x="9" y="4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01" name="Freeform 1678"/>
                  <p:cNvSpPr>
                    <a:spLocks/>
                  </p:cNvSpPr>
                  <p:nvPr/>
                </p:nvSpPr>
                <p:spPr bwMode="auto">
                  <a:xfrm>
                    <a:off x="4177" y="2807"/>
                    <a:ext cx="19" cy="9"/>
                  </a:xfrm>
                  <a:custGeom>
                    <a:avLst/>
                    <a:gdLst>
                      <a:gd name="T0" fmla="*/ 10 w 19"/>
                      <a:gd name="T1" fmla="*/ 0 h 9"/>
                      <a:gd name="T2" fmla="*/ 2 w 19"/>
                      <a:gd name="T3" fmla="*/ 4 h 9"/>
                      <a:gd name="T4" fmla="*/ 0 w 19"/>
                      <a:gd name="T5" fmla="*/ 4 h 9"/>
                      <a:gd name="T6" fmla="*/ 10 w 19"/>
                      <a:gd name="T7" fmla="*/ 9 h 9"/>
                      <a:gd name="T8" fmla="*/ 19 w 19"/>
                      <a:gd name="T9" fmla="*/ 5 h 9"/>
                      <a:gd name="T10" fmla="*/ 19 w 19"/>
                      <a:gd name="T11" fmla="*/ 4 h 9"/>
                      <a:gd name="T12" fmla="*/ 10 w 19"/>
                      <a:gd name="T1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9">
                        <a:moveTo>
                          <a:pt x="10" y="0"/>
                        </a:move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10" y="9"/>
                        </a:lnTo>
                        <a:lnTo>
                          <a:pt x="19" y="5"/>
                        </a:lnTo>
                        <a:lnTo>
                          <a:pt x="19" y="4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D7EF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02" name="Freeform 1679"/>
                  <p:cNvSpPr>
                    <a:spLocks/>
                  </p:cNvSpPr>
                  <p:nvPr/>
                </p:nvSpPr>
                <p:spPr bwMode="auto">
                  <a:xfrm>
                    <a:off x="4177" y="2807"/>
                    <a:ext cx="19" cy="9"/>
                  </a:xfrm>
                  <a:custGeom>
                    <a:avLst/>
                    <a:gdLst>
                      <a:gd name="T0" fmla="*/ 10 w 19"/>
                      <a:gd name="T1" fmla="*/ 0 h 9"/>
                      <a:gd name="T2" fmla="*/ 2 w 19"/>
                      <a:gd name="T3" fmla="*/ 4 h 9"/>
                      <a:gd name="T4" fmla="*/ 0 w 19"/>
                      <a:gd name="T5" fmla="*/ 4 h 9"/>
                      <a:gd name="T6" fmla="*/ 10 w 19"/>
                      <a:gd name="T7" fmla="*/ 9 h 9"/>
                      <a:gd name="T8" fmla="*/ 19 w 19"/>
                      <a:gd name="T9" fmla="*/ 5 h 9"/>
                      <a:gd name="T10" fmla="*/ 19 w 19"/>
                      <a:gd name="T11" fmla="*/ 4 h 9"/>
                      <a:gd name="T12" fmla="*/ 10 w 19"/>
                      <a:gd name="T1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9">
                        <a:moveTo>
                          <a:pt x="10" y="0"/>
                        </a:move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10" y="9"/>
                        </a:lnTo>
                        <a:lnTo>
                          <a:pt x="19" y="5"/>
                        </a:lnTo>
                        <a:lnTo>
                          <a:pt x="19" y="4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03" name="Freeform 1680"/>
                  <p:cNvSpPr>
                    <a:spLocks noEditPoints="1"/>
                  </p:cNvSpPr>
                  <p:nvPr/>
                </p:nvSpPr>
                <p:spPr bwMode="auto">
                  <a:xfrm>
                    <a:off x="4177" y="2811"/>
                    <a:ext cx="10" cy="17"/>
                  </a:xfrm>
                  <a:custGeom>
                    <a:avLst/>
                    <a:gdLst>
                      <a:gd name="T0" fmla="*/ 10 w 10"/>
                      <a:gd name="T1" fmla="*/ 17 h 17"/>
                      <a:gd name="T2" fmla="*/ 10 w 10"/>
                      <a:gd name="T3" fmla="*/ 17 h 17"/>
                      <a:gd name="T4" fmla="*/ 10 w 10"/>
                      <a:gd name="T5" fmla="*/ 17 h 17"/>
                      <a:gd name="T6" fmla="*/ 10 w 10"/>
                      <a:gd name="T7" fmla="*/ 17 h 17"/>
                      <a:gd name="T8" fmla="*/ 0 w 10"/>
                      <a:gd name="T9" fmla="*/ 0 h 17"/>
                      <a:gd name="T10" fmla="*/ 0 w 10"/>
                      <a:gd name="T11" fmla="*/ 0 h 17"/>
                      <a:gd name="T12" fmla="*/ 0 w 10"/>
                      <a:gd name="T13" fmla="*/ 13 h 17"/>
                      <a:gd name="T14" fmla="*/ 2 w 10"/>
                      <a:gd name="T15" fmla="*/ 13 h 17"/>
                      <a:gd name="T16" fmla="*/ 10 w 10"/>
                      <a:gd name="T17" fmla="*/ 17 h 17"/>
                      <a:gd name="T18" fmla="*/ 10 w 10"/>
                      <a:gd name="T19" fmla="*/ 17 h 17"/>
                      <a:gd name="T20" fmla="*/ 10 w 10"/>
                      <a:gd name="T21" fmla="*/ 5 h 17"/>
                      <a:gd name="T22" fmla="*/ 10 w 10"/>
                      <a:gd name="T23" fmla="*/ 5 h 17"/>
                      <a:gd name="T24" fmla="*/ 0 w 10"/>
                      <a:gd name="T25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" h="17">
                        <a:moveTo>
                          <a:pt x="10" y="17"/>
                        </a:moveTo>
                        <a:lnTo>
                          <a:pt x="10" y="17"/>
                        </a:lnTo>
                        <a:lnTo>
                          <a:pt x="10" y="17"/>
                        </a:lnTo>
                        <a:lnTo>
                          <a:pt x="10" y="17"/>
                        </a:lnTo>
                        <a:close/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2" y="13"/>
                        </a:lnTo>
                        <a:lnTo>
                          <a:pt x="10" y="17"/>
                        </a:lnTo>
                        <a:lnTo>
                          <a:pt x="10" y="17"/>
                        </a:lnTo>
                        <a:lnTo>
                          <a:pt x="10" y="5"/>
                        </a:lnTo>
                        <a:lnTo>
                          <a:pt x="10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E9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04" name="Freeform 1681"/>
                  <p:cNvSpPr>
                    <a:spLocks noEditPoints="1"/>
                  </p:cNvSpPr>
                  <p:nvPr/>
                </p:nvSpPr>
                <p:spPr bwMode="auto">
                  <a:xfrm>
                    <a:off x="4177" y="2811"/>
                    <a:ext cx="10" cy="17"/>
                  </a:xfrm>
                  <a:custGeom>
                    <a:avLst/>
                    <a:gdLst>
                      <a:gd name="T0" fmla="*/ 10 w 10"/>
                      <a:gd name="T1" fmla="*/ 17 h 17"/>
                      <a:gd name="T2" fmla="*/ 10 w 10"/>
                      <a:gd name="T3" fmla="*/ 17 h 17"/>
                      <a:gd name="T4" fmla="*/ 10 w 10"/>
                      <a:gd name="T5" fmla="*/ 17 h 17"/>
                      <a:gd name="T6" fmla="*/ 10 w 10"/>
                      <a:gd name="T7" fmla="*/ 17 h 17"/>
                      <a:gd name="T8" fmla="*/ 0 w 10"/>
                      <a:gd name="T9" fmla="*/ 0 h 17"/>
                      <a:gd name="T10" fmla="*/ 0 w 10"/>
                      <a:gd name="T11" fmla="*/ 0 h 17"/>
                      <a:gd name="T12" fmla="*/ 0 w 10"/>
                      <a:gd name="T13" fmla="*/ 13 h 17"/>
                      <a:gd name="T14" fmla="*/ 2 w 10"/>
                      <a:gd name="T15" fmla="*/ 13 h 17"/>
                      <a:gd name="T16" fmla="*/ 10 w 10"/>
                      <a:gd name="T17" fmla="*/ 17 h 17"/>
                      <a:gd name="T18" fmla="*/ 10 w 10"/>
                      <a:gd name="T19" fmla="*/ 17 h 17"/>
                      <a:gd name="T20" fmla="*/ 10 w 10"/>
                      <a:gd name="T21" fmla="*/ 5 h 17"/>
                      <a:gd name="T22" fmla="*/ 10 w 10"/>
                      <a:gd name="T23" fmla="*/ 5 h 17"/>
                      <a:gd name="T24" fmla="*/ 0 w 10"/>
                      <a:gd name="T25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" h="17">
                        <a:moveTo>
                          <a:pt x="10" y="17"/>
                        </a:moveTo>
                        <a:lnTo>
                          <a:pt x="10" y="17"/>
                        </a:lnTo>
                        <a:lnTo>
                          <a:pt x="10" y="17"/>
                        </a:lnTo>
                        <a:lnTo>
                          <a:pt x="10" y="17"/>
                        </a:lnTo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2" y="13"/>
                        </a:lnTo>
                        <a:lnTo>
                          <a:pt x="10" y="17"/>
                        </a:lnTo>
                        <a:lnTo>
                          <a:pt x="10" y="17"/>
                        </a:lnTo>
                        <a:lnTo>
                          <a:pt x="10" y="5"/>
                        </a:lnTo>
                        <a:lnTo>
                          <a:pt x="10" y="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05" name="Freeform 1682"/>
                  <p:cNvSpPr>
                    <a:spLocks/>
                  </p:cNvSpPr>
                  <p:nvPr/>
                </p:nvSpPr>
                <p:spPr bwMode="auto">
                  <a:xfrm>
                    <a:off x="4173" y="2834"/>
                    <a:ext cx="20" cy="10"/>
                  </a:xfrm>
                  <a:custGeom>
                    <a:avLst/>
                    <a:gdLst>
                      <a:gd name="T0" fmla="*/ 10 w 20"/>
                      <a:gd name="T1" fmla="*/ 0 h 10"/>
                      <a:gd name="T2" fmla="*/ 6 w 20"/>
                      <a:gd name="T3" fmla="*/ 2 h 10"/>
                      <a:gd name="T4" fmla="*/ 0 w 20"/>
                      <a:gd name="T5" fmla="*/ 6 h 10"/>
                      <a:gd name="T6" fmla="*/ 10 w 20"/>
                      <a:gd name="T7" fmla="*/ 10 h 10"/>
                      <a:gd name="T8" fmla="*/ 20 w 20"/>
                      <a:gd name="T9" fmla="*/ 6 h 10"/>
                      <a:gd name="T10" fmla="*/ 14 w 20"/>
                      <a:gd name="T11" fmla="*/ 2 h 10"/>
                      <a:gd name="T12" fmla="*/ 10 w 20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10">
                        <a:moveTo>
                          <a:pt x="10" y="0"/>
                        </a:moveTo>
                        <a:lnTo>
                          <a:pt x="6" y="2"/>
                        </a:ln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20" y="6"/>
                        </a:lnTo>
                        <a:lnTo>
                          <a:pt x="14" y="2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EDF6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06" name="Freeform 1683"/>
                  <p:cNvSpPr>
                    <a:spLocks/>
                  </p:cNvSpPr>
                  <p:nvPr/>
                </p:nvSpPr>
                <p:spPr bwMode="auto">
                  <a:xfrm>
                    <a:off x="4173" y="2834"/>
                    <a:ext cx="20" cy="10"/>
                  </a:xfrm>
                  <a:custGeom>
                    <a:avLst/>
                    <a:gdLst>
                      <a:gd name="T0" fmla="*/ 10 w 20"/>
                      <a:gd name="T1" fmla="*/ 0 h 10"/>
                      <a:gd name="T2" fmla="*/ 6 w 20"/>
                      <a:gd name="T3" fmla="*/ 2 h 10"/>
                      <a:gd name="T4" fmla="*/ 0 w 20"/>
                      <a:gd name="T5" fmla="*/ 6 h 10"/>
                      <a:gd name="T6" fmla="*/ 10 w 20"/>
                      <a:gd name="T7" fmla="*/ 10 h 10"/>
                      <a:gd name="T8" fmla="*/ 20 w 20"/>
                      <a:gd name="T9" fmla="*/ 6 h 10"/>
                      <a:gd name="T10" fmla="*/ 14 w 20"/>
                      <a:gd name="T11" fmla="*/ 2 h 10"/>
                      <a:gd name="T12" fmla="*/ 10 w 20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10">
                        <a:moveTo>
                          <a:pt x="10" y="0"/>
                        </a:moveTo>
                        <a:lnTo>
                          <a:pt x="6" y="2"/>
                        </a:ln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20" y="6"/>
                        </a:lnTo>
                        <a:lnTo>
                          <a:pt x="14" y="2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07" name="Freeform 1684"/>
                  <p:cNvSpPr>
                    <a:spLocks/>
                  </p:cNvSpPr>
                  <p:nvPr/>
                </p:nvSpPr>
                <p:spPr bwMode="auto">
                  <a:xfrm>
                    <a:off x="4183" y="2840"/>
                    <a:ext cx="10" cy="8"/>
                  </a:xfrm>
                  <a:custGeom>
                    <a:avLst/>
                    <a:gdLst>
                      <a:gd name="T0" fmla="*/ 10 w 10"/>
                      <a:gd name="T1" fmla="*/ 0 h 8"/>
                      <a:gd name="T2" fmla="*/ 10 w 10"/>
                      <a:gd name="T3" fmla="*/ 0 h 8"/>
                      <a:gd name="T4" fmla="*/ 0 w 10"/>
                      <a:gd name="T5" fmla="*/ 4 h 8"/>
                      <a:gd name="T6" fmla="*/ 0 w 10"/>
                      <a:gd name="T7" fmla="*/ 8 h 8"/>
                      <a:gd name="T8" fmla="*/ 10 w 10"/>
                      <a:gd name="T9" fmla="*/ 4 h 8"/>
                      <a:gd name="T10" fmla="*/ 10 w 10"/>
                      <a:gd name="T11" fmla="*/ 2 h 8"/>
                      <a:gd name="T12" fmla="*/ 10 w 10"/>
                      <a:gd name="T13" fmla="*/ 2 h 8"/>
                      <a:gd name="T14" fmla="*/ 10 w 10"/>
                      <a:gd name="T1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" h="8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10" y="4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E0ED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08" name="Freeform 1685"/>
                  <p:cNvSpPr>
                    <a:spLocks/>
                  </p:cNvSpPr>
                  <p:nvPr/>
                </p:nvSpPr>
                <p:spPr bwMode="auto">
                  <a:xfrm>
                    <a:off x="4183" y="2840"/>
                    <a:ext cx="10" cy="8"/>
                  </a:xfrm>
                  <a:custGeom>
                    <a:avLst/>
                    <a:gdLst>
                      <a:gd name="T0" fmla="*/ 10 w 10"/>
                      <a:gd name="T1" fmla="*/ 0 h 8"/>
                      <a:gd name="T2" fmla="*/ 10 w 10"/>
                      <a:gd name="T3" fmla="*/ 0 h 8"/>
                      <a:gd name="T4" fmla="*/ 0 w 10"/>
                      <a:gd name="T5" fmla="*/ 4 h 8"/>
                      <a:gd name="T6" fmla="*/ 0 w 10"/>
                      <a:gd name="T7" fmla="*/ 8 h 8"/>
                      <a:gd name="T8" fmla="*/ 10 w 10"/>
                      <a:gd name="T9" fmla="*/ 4 h 8"/>
                      <a:gd name="T10" fmla="*/ 10 w 10"/>
                      <a:gd name="T11" fmla="*/ 2 h 8"/>
                      <a:gd name="T12" fmla="*/ 10 w 10"/>
                      <a:gd name="T13" fmla="*/ 2 h 8"/>
                      <a:gd name="T14" fmla="*/ 10 w 10"/>
                      <a:gd name="T1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" h="8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10" y="4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09" name="Freeform 1686"/>
                  <p:cNvSpPr>
                    <a:spLocks/>
                  </p:cNvSpPr>
                  <p:nvPr/>
                </p:nvSpPr>
                <p:spPr bwMode="auto">
                  <a:xfrm>
                    <a:off x="4173" y="2840"/>
                    <a:ext cx="10" cy="12"/>
                  </a:xfrm>
                  <a:custGeom>
                    <a:avLst/>
                    <a:gdLst>
                      <a:gd name="T0" fmla="*/ 0 w 10"/>
                      <a:gd name="T1" fmla="*/ 0 h 12"/>
                      <a:gd name="T2" fmla="*/ 0 w 10"/>
                      <a:gd name="T3" fmla="*/ 0 h 12"/>
                      <a:gd name="T4" fmla="*/ 0 w 10"/>
                      <a:gd name="T5" fmla="*/ 12 h 12"/>
                      <a:gd name="T6" fmla="*/ 10 w 10"/>
                      <a:gd name="T7" fmla="*/ 8 h 12"/>
                      <a:gd name="T8" fmla="*/ 10 w 10"/>
                      <a:gd name="T9" fmla="*/ 4 h 12"/>
                      <a:gd name="T10" fmla="*/ 0 w 10"/>
                      <a:gd name="T11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" h="1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8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7F2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10" name="Freeform 1687"/>
                  <p:cNvSpPr>
                    <a:spLocks/>
                  </p:cNvSpPr>
                  <p:nvPr/>
                </p:nvSpPr>
                <p:spPr bwMode="auto">
                  <a:xfrm>
                    <a:off x="4173" y="2840"/>
                    <a:ext cx="10" cy="12"/>
                  </a:xfrm>
                  <a:custGeom>
                    <a:avLst/>
                    <a:gdLst>
                      <a:gd name="T0" fmla="*/ 0 w 10"/>
                      <a:gd name="T1" fmla="*/ 0 h 12"/>
                      <a:gd name="T2" fmla="*/ 0 w 10"/>
                      <a:gd name="T3" fmla="*/ 0 h 12"/>
                      <a:gd name="T4" fmla="*/ 0 w 10"/>
                      <a:gd name="T5" fmla="*/ 12 h 12"/>
                      <a:gd name="T6" fmla="*/ 10 w 10"/>
                      <a:gd name="T7" fmla="*/ 8 h 12"/>
                      <a:gd name="T8" fmla="*/ 10 w 10"/>
                      <a:gd name="T9" fmla="*/ 4 h 12"/>
                      <a:gd name="T10" fmla="*/ 0 w 10"/>
                      <a:gd name="T11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" h="12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0" y="8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11" name="Freeform 1688"/>
                  <p:cNvSpPr>
                    <a:spLocks/>
                  </p:cNvSpPr>
                  <p:nvPr/>
                </p:nvSpPr>
                <p:spPr bwMode="auto">
                  <a:xfrm>
                    <a:off x="4461" y="2699"/>
                    <a:ext cx="8" cy="9"/>
                  </a:xfrm>
                  <a:custGeom>
                    <a:avLst/>
                    <a:gdLst>
                      <a:gd name="T0" fmla="*/ 4 w 8"/>
                      <a:gd name="T1" fmla="*/ 0 h 9"/>
                      <a:gd name="T2" fmla="*/ 0 w 8"/>
                      <a:gd name="T3" fmla="*/ 2 h 9"/>
                      <a:gd name="T4" fmla="*/ 0 w 8"/>
                      <a:gd name="T5" fmla="*/ 7 h 9"/>
                      <a:gd name="T6" fmla="*/ 4 w 8"/>
                      <a:gd name="T7" fmla="*/ 9 h 9"/>
                      <a:gd name="T8" fmla="*/ 8 w 8"/>
                      <a:gd name="T9" fmla="*/ 7 h 9"/>
                      <a:gd name="T10" fmla="*/ 4 w 8"/>
                      <a:gd name="T11" fmla="*/ 6 h 9"/>
                      <a:gd name="T12" fmla="*/ 4 w 8"/>
                      <a:gd name="T13" fmla="*/ 0 h 9"/>
                      <a:gd name="T14" fmla="*/ 4 w 8"/>
                      <a:gd name="T15" fmla="*/ 0 h 9"/>
                      <a:gd name="T16" fmla="*/ 4 w 8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9">
                        <a:moveTo>
                          <a:pt x="4" y="0"/>
                        </a:moveTo>
                        <a:lnTo>
                          <a:pt x="0" y="2"/>
                        </a:lnTo>
                        <a:lnTo>
                          <a:pt x="0" y="7"/>
                        </a:lnTo>
                        <a:lnTo>
                          <a:pt x="4" y="9"/>
                        </a:lnTo>
                        <a:lnTo>
                          <a:pt x="8" y="7"/>
                        </a:lnTo>
                        <a:lnTo>
                          <a:pt x="4" y="6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E7F4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12" name="Freeform 1689"/>
                  <p:cNvSpPr>
                    <a:spLocks/>
                  </p:cNvSpPr>
                  <p:nvPr/>
                </p:nvSpPr>
                <p:spPr bwMode="auto">
                  <a:xfrm>
                    <a:off x="4461" y="2699"/>
                    <a:ext cx="8" cy="9"/>
                  </a:xfrm>
                  <a:custGeom>
                    <a:avLst/>
                    <a:gdLst>
                      <a:gd name="T0" fmla="*/ 4 w 8"/>
                      <a:gd name="T1" fmla="*/ 0 h 9"/>
                      <a:gd name="T2" fmla="*/ 0 w 8"/>
                      <a:gd name="T3" fmla="*/ 2 h 9"/>
                      <a:gd name="T4" fmla="*/ 0 w 8"/>
                      <a:gd name="T5" fmla="*/ 7 h 9"/>
                      <a:gd name="T6" fmla="*/ 4 w 8"/>
                      <a:gd name="T7" fmla="*/ 9 h 9"/>
                      <a:gd name="T8" fmla="*/ 8 w 8"/>
                      <a:gd name="T9" fmla="*/ 7 h 9"/>
                      <a:gd name="T10" fmla="*/ 4 w 8"/>
                      <a:gd name="T11" fmla="*/ 6 h 9"/>
                      <a:gd name="T12" fmla="*/ 4 w 8"/>
                      <a:gd name="T13" fmla="*/ 0 h 9"/>
                      <a:gd name="T14" fmla="*/ 4 w 8"/>
                      <a:gd name="T15" fmla="*/ 0 h 9"/>
                      <a:gd name="T16" fmla="*/ 4 w 8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9">
                        <a:moveTo>
                          <a:pt x="4" y="0"/>
                        </a:moveTo>
                        <a:lnTo>
                          <a:pt x="0" y="2"/>
                        </a:lnTo>
                        <a:lnTo>
                          <a:pt x="0" y="7"/>
                        </a:lnTo>
                        <a:lnTo>
                          <a:pt x="4" y="9"/>
                        </a:lnTo>
                        <a:lnTo>
                          <a:pt x="8" y="7"/>
                        </a:lnTo>
                        <a:lnTo>
                          <a:pt x="4" y="6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13" name="Freeform 1690"/>
                  <p:cNvSpPr>
                    <a:spLocks/>
                  </p:cNvSpPr>
                  <p:nvPr/>
                </p:nvSpPr>
                <p:spPr bwMode="auto">
                  <a:xfrm>
                    <a:off x="4465" y="2706"/>
                    <a:ext cx="6" cy="6"/>
                  </a:xfrm>
                  <a:custGeom>
                    <a:avLst/>
                    <a:gdLst>
                      <a:gd name="T0" fmla="*/ 4 w 6"/>
                      <a:gd name="T1" fmla="*/ 0 h 6"/>
                      <a:gd name="T2" fmla="*/ 0 w 6"/>
                      <a:gd name="T3" fmla="*/ 2 h 6"/>
                      <a:gd name="T4" fmla="*/ 0 w 6"/>
                      <a:gd name="T5" fmla="*/ 4 h 6"/>
                      <a:gd name="T6" fmla="*/ 2 w 6"/>
                      <a:gd name="T7" fmla="*/ 6 h 6"/>
                      <a:gd name="T8" fmla="*/ 2 w 6"/>
                      <a:gd name="T9" fmla="*/ 4 h 6"/>
                      <a:gd name="T10" fmla="*/ 6 w 6"/>
                      <a:gd name="T11" fmla="*/ 2 h 6"/>
                      <a:gd name="T12" fmla="*/ 4 w 6"/>
                      <a:gd name="T1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6">
                        <a:moveTo>
                          <a:pt x="4" y="0"/>
                        </a:move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6"/>
                        </a:lnTo>
                        <a:lnTo>
                          <a:pt x="2" y="4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DAE6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14" name="Freeform 1691"/>
                  <p:cNvSpPr>
                    <a:spLocks/>
                  </p:cNvSpPr>
                  <p:nvPr/>
                </p:nvSpPr>
                <p:spPr bwMode="auto">
                  <a:xfrm>
                    <a:off x="4465" y="2706"/>
                    <a:ext cx="6" cy="6"/>
                  </a:xfrm>
                  <a:custGeom>
                    <a:avLst/>
                    <a:gdLst>
                      <a:gd name="T0" fmla="*/ 4 w 6"/>
                      <a:gd name="T1" fmla="*/ 0 h 6"/>
                      <a:gd name="T2" fmla="*/ 0 w 6"/>
                      <a:gd name="T3" fmla="*/ 2 h 6"/>
                      <a:gd name="T4" fmla="*/ 0 w 6"/>
                      <a:gd name="T5" fmla="*/ 4 h 6"/>
                      <a:gd name="T6" fmla="*/ 2 w 6"/>
                      <a:gd name="T7" fmla="*/ 6 h 6"/>
                      <a:gd name="T8" fmla="*/ 2 w 6"/>
                      <a:gd name="T9" fmla="*/ 4 h 6"/>
                      <a:gd name="T10" fmla="*/ 6 w 6"/>
                      <a:gd name="T11" fmla="*/ 2 h 6"/>
                      <a:gd name="T12" fmla="*/ 4 w 6"/>
                      <a:gd name="T13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6">
                        <a:moveTo>
                          <a:pt x="4" y="0"/>
                        </a:move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6"/>
                        </a:lnTo>
                        <a:lnTo>
                          <a:pt x="2" y="4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15" name="Freeform 1692"/>
                  <p:cNvSpPr>
                    <a:spLocks/>
                  </p:cNvSpPr>
                  <p:nvPr/>
                </p:nvSpPr>
                <p:spPr bwMode="auto">
                  <a:xfrm>
                    <a:off x="4461" y="2706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4 h 4"/>
                      <a:gd name="T4" fmla="*/ 4 w 4"/>
                      <a:gd name="T5" fmla="*/ 4 h 4"/>
                      <a:gd name="T6" fmla="*/ 4 w 4"/>
                      <a:gd name="T7" fmla="*/ 2 h 4"/>
                      <a:gd name="T8" fmla="*/ 0 w 4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EEF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16" name="Freeform 1693"/>
                  <p:cNvSpPr>
                    <a:spLocks/>
                  </p:cNvSpPr>
                  <p:nvPr/>
                </p:nvSpPr>
                <p:spPr bwMode="auto">
                  <a:xfrm>
                    <a:off x="4461" y="2706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4 h 4"/>
                      <a:gd name="T4" fmla="*/ 4 w 4"/>
                      <a:gd name="T5" fmla="*/ 4 h 4"/>
                      <a:gd name="T6" fmla="*/ 4 w 4"/>
                      <a:gd name="T7" fmla="*/ 2 h 4"/>
                      <a:gd name="T8" fmla="*/ 0 w 4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17" name="Freeform 1694"/>
                  <p:cNvSpPr>
                    <a:spLocks/>
                  </p:cNvSpPr>
                  <p:nvPr/>
                </p:nvSpPr>
                <p:spPr bwMode="auto">
                  <a:xfrm>
                    <a:off x="4481" y="2655"/>
                    <a:ext cx="20" cy="10"/>
                  </a:xfrm>
                  <a:custGeom>
                    <a:avLst/>
                    <a:gdLst>
                      <a:gd name="T0" fmla="*/ 10 w 20"/>
                      <a:gd name="T1" fmla="*/ 0 h 10"/>
                      <a:gd name="T2" fmla="*/ 10 w 20"/>
                      <a:gd name="T3" fmla="*/ 2 h 10"/>
                      <a:gd name="T4" fmla="*/ 0 w 20"/>
                      <a:gd name="T5" fmla="*/ 6 h 10"/>
                      <a:gd name="T6" fmla="*/ 10 w 20"/>
                      <a:gd name="T7" fmla="*/ 10 h 10"/>
                      <a:gd name="T8" fmla="*/ 20 w 20"/>
                      <a:gd name="T9" fmla="*/ 6 h 10"/>
                      <a:gd name="T10" fmla="*/ 10 w 20"/>
                      <a:gd name="T1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" h="10">
                        <a:moveTo>
                          <a:pt x="10" y="0"/>
                        </a:moveTo>
                        <a:lnTo>
                          <a:pt x="10" y="2"/>
                        </a:ln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20" y="6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E7F4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18" name="Freeform 1695"/>
                  <p:cNvSpPr>
                    <a:spLocks/>
                  </p:cNvSpPr>
                  <p:nvPr/>
                </p:nvSpPr>
                <p:spPr bwMode="auto">
                  <a:xfrm>
                    <a:off x="4481" y="2655"/>
                    <a:ext cx="20" cy="10"/>
                  </a:xfrm>
                  <a:custGeom>
                    <a:avLst/>
                    <a:gdLst>
                      <a:gd name="T0" fmla="*/ 10 w 20"/>
                      <a:gd name="T1" fmla="*/ 0 h 10"/>
                      <a:gd name="T2" fmla="*/ 10 w 20"/>
                      <a:gd name="T3" fmla="*/ 2 h 10"/>
                      <a:gd name="T4" fmla="*/ 0 w 20"/>
                      <a:gd name="T5" fmla="*/ 6 h 10"/>
                      <a:gd name="T6" fmla="*/ 10 w 20"/>
                      <a:gd name="T7" fmla="*/ 10 h 10"/>
                      <a:gd name="T8" fmla="*/ 20 w 20"/>
                      <a:gd name="T9" fmla="*/ 6 h 10"/>
                      <a:gd name="T10" fmla="*/ 10 w 20"/>
                      <a:gd name="T1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" h="10">
                        <a:moveTo>
                          <a:pt x="10" y="0"/>
                        </a:moveTo>
                        <a:lnTo>
                          <a:pt x="10" y="2"/>
                        </a:ln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20" y="6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19" name="Freeform 1696"/>
                  <p:cNvSpPr>
                    <a:spLocks/>
                  </p:cNvSpPr>
                  <p:nvPr/>
                </p:nvSpPr>
                <p:spPr bwMode="auto">
                  <a:xfrm>
                    <a:off x="4491" y="2661"/>
                    <a:ext cx="10" cy="16"/>
                  </a:xfrm>
                  <a:custGeom>
                    <a:avLst/>
                    <a:gdLst>
                      <a:gd name="T0" fmla="*/ 10 w 10"/>
                      <a:gd name="T1" fmla="*/ 0 h 16"/>
                      <a:gd name="T2" fmla="*/ 10 w 10"/>
                      <a:gd name="T3" fmla="*/ 0 h 16"/>
                      <a:gd name="T4" fmla="*/ 0 w 10"/>
                      <a:gd name="T5" fmla="*/ 4 h 16"/>
                      <a:gd name="T6" fmla="*/ 0 w 10"/>
                      <a:gd name="T7" fmla="*/ 14 h 16"/>
                      <a:gd name="T8" fmla="*/ 2 w 10"/>
                      <a:gd name="T9" fmla="*/ 14 h 16"/>
                      <a:gd name="T10" fmla="*/ 2 w 10"/>
                      <a:gd name="T11" fmla="*/ 16 h 16"/>
                      <a:gd name="T12" fmla="*/ 8 w 10"/>
                      <a:gd name="T13" fmla="*/ 12 h 16"/>
                      <a:gd name="T14" fmla="*/ 8 w 10"/>
                      <a:gd name="T15" fmla="*/ 4 h 16"/>
                      <a:gd name="T16" fmla="*/ 10 w 10"/>
                      <a:gd name="T17" fmla="*/ 4 h 16"/>
                      <a:gd name="T18" fmla="*/ 10 w 10"/>
                      <a:gd name="T1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" h="16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0" y="14"/>
                        </a:lnTo>
                        <a:lnTo>
                          <a:pt x="2" y="14"/>
                        </a:lnTo>
                        <a:lnTo>
                          <a:pt x="2" y="16"/>
                        </a:lnTo>
                        <a:lnTo>
                          <a:pt x="8" y="12"/>
                        </a:lnTo>
                        <a:lnTo>
                          <a:pt x="8" y="4"/>
                        </a:lnTo>
                        <a:lnTo>
                          <a:pt x="10" y="4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DAE6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20" name="Freeform 1697"/>
                  <p:cNvSpPr>
                    <a:spLocks/>
                  </p:cNvSpPr>
                  <p:nvPr/>
                </p:nvSpPr>
                <p:spPr bwMode="auto">
                  <a:xfrm>
                    <a:off x="4491" y="2661"/>
                    <a:ext cx="10" cy="16"/>
                  </a:xfrm>
                  <a:custGeom>
                    <a:avLst/>
                    <a:gdLst>
                      <a:gd name="T0" fmla="*/ 10 w 10"/>
                      <a:gd name="T1" fmla="*/ 0 h 16"/>
                      <a:gd name="T2" fmla="*/ 10 w 10"/>
                      <a:gd name="T3" fmla="*/ 0 h 16"/>
                      <a:gd name="T4" fmla="*/ 0 w 10"/>
                      <a:gd name="T5" fmla="*/ 4 h 16"/>
                      <a:gd name="T6" fmla="*/ 0 w 10"/>
                      <a:gd name="T7" fmla="*/ 14 h 16"/>
                      <a:gd name="T8" fmla="*/ 2 w 10"/>
                      <a:gd name="T9" fmla="*/ 14 h 16"/>
                      <a:gd name="T10" fmla="*/ 2 w 10"/>
                      <a:gd name="T11" fmla="*/ 16 h 16"/>
                      <a:gd name="T12" fmla="*/ 8 w 10"/>
                      <a:gd name="T13" fmla="*/ 12 h 16"/>
                      <a:gd name="T14" fmla="*/ 8 w 10"/>
                      <a:gd name="T15" fmla="*/ 4 h 16"/>
                      <a:gd name="T16" fmla="*/ 10 w 10"/>
                      <a:gd name="T17" fmla="*/ 4 h 16"/>
                      <a:gd name="T18" fmla="*/ 10 w 10"/>
                      <a:gd name="T1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" h="16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0" y="14"/>
                        </a:lnTo>
                        <a:lnTo>
                          <a:pt x="2" y="14"/>
                        </a:lnTo>
                        <a:lnTo>
                          <a:pt x="2" y="16"/>
                        </a:lnTo>
                        <a:lnTo>
                          <a:pt x="8" y="12"/>
                        </a:lnTo>
                        <a:lnTo>
                          <a:pt x="8" y="4"/>
                        </a:lnTo>
                        <a:lnTo>
                          <a:pt x="10" y="4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21" name="Freeform 1698"/>
                  <p:cNvSpPr>
                    <a:spLocks/>
                  </p:cNvSpPr>
                  <p:nvPr/>
                </p:nvSpPr>
                <p:spPr bwMode="auto">
                  <a:xfrm>
                    <a:off x="4481" y="2661"/>
                    <a:ext cx="10" cy="14"/>
                  </a:xfrm>
                  <a:custGeom>
                    <a:avLst/>
                    <a:gdLst>
                      <a:gd name="T0" fmla="*/ 0 w 10"/>
                      <a:gd name="T1" fmla="*/ 0 h 14"/>
                      <a:gd name="T2" fmla="*/ 0 w 10"/>
                      <a:gd name="T3" fmla="*/ 0 h 14"/>
                      <a:gd name="T4" fmla="*/ 0 w 10"/>
                      <a:gd name="T5" fmla="*/ 2 h 14"/>
                      <a:gd name="T6" fmla="*/ 0 w 10"/>
                      <a:gd name="T7" fmla="*/ 10 h 14"/>
                      <a:gd name="T8" fmla="*/ 0 w 10"/>
                      <a:gd name="T9" fmla="*/ 8 h 14"/>
                      <a:gd name="T10" fmla="*/ 10 w 10"/>
                      <a:gd name="T11" fmla="*/ 14 h 14"/>
                      <a:gd name="T12" fmla="*/ 10 w 10"/>
                      <a:gd name="T13" fmla="*/ 4 h 14"/>
                      <a:gd name="T14" fmla="*/ 0 w 10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" h="1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10" y="14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EEF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22" name="Freeform 1699"/>
                  <p:cNvSpPr>
                    <a:spLocks/>
                  </p:cNvSpPr>
                  <p:nvPr/>
                </p:nvSpPr>
                <p:spPr bwMode="auto">
                  <a:xfrm>
                    <a:off x="4481" y="2661"/>
                    <a:ext cx="10" cy="14"/>
                  </a:xfrm>
                  <a:custGeom>
                    <a:avLst/>
                    <a:gdLst>
                      <a:gd name="T0" fmla="*/ 0 w 10"/>
                      <a:gd name="T1" fmla="*/ 0 h 14"/>
                      <a:gd name="T2" fmla="*/ 0 w 10"/>
                      <a:gd name="T3" fmla="*/ 0 h 14"/>
                      <a:gd name="T4" fmla="*/ 0 w 10"/>
                      <a:gd name="T5" fmla="*/ 2 h 14"/>
                      <a:gd name="T6" fmla="*/ 0 w 10"/>
                      <a:gd name="T7" fmla="*/ 10 h 14"/>
                      <a:gd name="T8" fmla="*/ 0 w 10"/>
                      <a:gd name="T9" fmla="*/ 8 h 14"/>
                      <a:gd name="T10" fmla="*/ 10 w 10"/>
                      <a:gd name="T11" fmla="*/ 14 h 14"/>
                      <a:gd name="T12" fmla="*/ 10 w 10"/>
                      <a:gd name="T13" fmla="*/ 4 h 14"/>
                      <a:gd name="T14" fmla="*/ 0 w 10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" h="1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10" y="14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23" name="Freeform 1700"/>
                  <p:cNvSpPr>
                    <a:spLocks/>
                  </p:cNvSpPr>
                  <p:nvPr/>
                </p:nvSpPr>
                <p:spPr bwMode="auto">
                  <a:xfrm>
                    <a:off x="4493" y="2673"/>
                    <a:ext cx="11" cy="10"/>
                  </a:xfrm>
                  <a:custGeom>
                    <a:avLst/>
                    <a:gdLst>
                      <a:gd name="T0" fmla="*/ 6 w 11"/>
                      <a:gd name="T1" fmla="*/ 0 h 10"/>
                      <a:gd name="T2" fmla="*/ 0 w 11"/>
                      <a:gd name="T3" fmla="*/ 4 h 10"/>
                      <a:gd name="T4" fmla="*/ 0 w 11"/>
                      <a:gd name="T5" fmla="*/ 6 h 10"/>
                      <a:gd name="T6" fmla="*/ 8 w 11"/>
                      <a:gd name="T7" fmla="*/ 10 h 10"/>
                      <a:gd name="T8" fmla="*/ 11 w 11"/>
                      <a:gd name="T9" fmla="*/ 8 h 10"/>
                      <a:gd name="T10" fmla="*/ 6 w 11"/>
                      <a:gd name="T11" fmla="*/ 4 h 10"/>
                      <a:gd name="T12" fmla="*/ 6 w 11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" h="10">
                        <a:moveTo>
                          <a:pt x="6" y="0"/>
                        </a:move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8" y="10"/>
                        </a:lnTo>
                        <a:lnTo>
                          <a:pt x="11" y="8"/>
                        </a:lnTo>
                        <a:lnTo>
                          <a:pt x="6" y="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D7F0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25" name="Freeform 1701"/>
                  <p:cNvSpPr>
                    <a:spLocks/>
                  </p:cNvSpPr>
                  <p:nvPr/>
                </p:nvSpPr>
                <p:spPr bwMode="auto">
                  <a:xfrm>
                    <a:off x="4493" y="2673"/>
                    <a:ext cx="11" cy="10"/>
                  </a:xfrm>
                  <a:custGeom>
                    <a:avLst/>
                    <a:gdLst>
                      <a:gd name="T0" fmla="*/ 6 w 11"/>
                      <a:gd name="T1" fmla="*/ 0 h 10"/>
                      <a:gd name="T2" fmla="*/ 0 w 11"/>
                      <a:gd name="T3" fmla="*/ 4 h 10"/>
                      <a:gd name="T4" fmla="*/ 0 w 11"/>
                      <a:gd name="T5" fmla="*/ 6 h 10"/>
                      <a:gd name="T6" fmla="*/ 8 w 11"/>
                      <a:gd name="T7" fmla="*/ 10 h 10"/>
                      <a:gd name="T8" fmla="*/ 11 w 11"/>
                      <a:gd name="T9" fmla="*/ 8 h 10"/>
                      <a:gd name="T10" fmla="*/ 6 w 11"/>
                      <a:gd name="T11" fmla="*/ 4 h 10"/>
                      <a:gd name="T12" fmla="*/ 6 w 11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" h="10">
                        <a:moveTo>
                          <a:pt x="6" y="0"/>
                        </a:move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8" y="10"/>
                        </a:lnTo>
                        <a:lnTo>
                          <a:pt x="11" y="8"/>
                        </a:lnTo>
                        <a:lnTo>
                          <a:pt x="6" y="4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26" name="Freeform 1702"/>
                  <p:cNvSpPr>
                    <a:spLocks/>
                  </p:cNvSpPr>
                  <p:nvPr/>
                </p:nvSpPr>
                <p:spPr bwMode="auto">
                  <a:xfrm>
                    <a:off x="4501" y="2681"/>
                    <a:ext cx="5" cy="14"/>
                  </a:xfrm>
                  <a:custGeom>
                    <a:avLst/>
                    <a:gdLst>
                      <a:gd name="T0" fmla="*/ 3 w 5"/>
                      <a:gd name="T1" fmla="*/ 0 h 14"/>
                      <a:gd name="T2" fmla="*/ 0 w 5"/>
                      <a:gd name="T3" fmla="*/ 2 h 14"/>
                      <a:gd name="T4" fmla="*/ 0 w 5"/>
                      <a:gd name="T5" fmla="*/ 6 h 14"/>
                      <a:gd name="T6" fmla="*/ 0 w 5"/>
                      <a:gd name="T7" fmla="*/ 6 h 14"/>
                      <a:gd name="T8" fmla="*/ 0 w 5"/>
                      <a:gd name="T9" fmla="*/ 14 h 14"/>
                      <a:gd name="T10" fmla="*/ 2 w 5"/>
                      <a:gd name="T11" fmla="*/ 14 h 14"/>
                      <a:gd name="T12" fmla="*/ 2 w 5"/>
                      <a:gd name="T13" fmla="*/ 14 h 14"/>
                      <a:gd name="T14" fmla="*/ 2 w 5"/>
                      <a:gd name="T15" fmla="*/ 14 h 14"/>
                      <a:gd name="T16" fmla="*/ 2 w 5"/>
                      <a:gd name="T17" fmla="*/ 2 h 14"/>
                      <a:gd name="T18" fmla="*/ 5 w 5"/>
                      <a:gd name="T19" fmla="*/ 0 h 14"/>
                      <a:gd name="T20" fmla="*/ 3 w 5"/>
                      <a:gd name="T2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" h="14">
                        <a:moveTo>
                          <a:pt x="3" y="0"/>
                        </a:move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14"/>
                        </a:lnTo>
                        <a:lnTo>
                          <a:pt x="2" y="14"/>
                        </a:lnTo>
                        <a:lnTo>
                          <a:pt x="2" y="14"/>
                        </a:lnTo>
                        <a:lnTo>
                          <a:pt x="2" y="14"/>
                        </a:lnTo>
                        <a:lnTo>
                          <a:pt x="2" y="2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DE6E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27" name="Freeform 1703"/>
                  <p:cNvSpPr>
                    <a:spLocks/>
                  </p:cNvSpPr>
                  <p:nvPr/>
                </p:nvSpPr>
                <p:spPr bwMode="auto">
                  <a:xfrm>
                    <a:off x="4501" y="2681"/>
                    <a:ext cx="5" cy="14"/>
                  </a:xfrm>
                  <a:custGeom>
                    <a:avLst/>
                    <a:gdLst>
                      <a:gd name="T0" fmla="*/ 3 w 5"/>
                      <a:gd name="T1" fmla="*/ 0 h 14"/>
                      <a:gd name="T2" fmla="*/ 0 w 5"/>
                      <a:gd name="T3" fmla="*/ 2 h 14"/>
                      <a:gd name="T4" fmla="*/ 0 w 5"/>
                      <a:gd name="T5" fmla="*/ 6 h 14"/>
                      <a:gd name="T6" fmla="*/ 0 w 5"/>
                      <a:gd name="T7" fmla="*/ 6 h 14"/>
                      <a:gd name="T8" fmla="*/ 0 w 5"/>
                      <a:gd name="T9" fmla="*/ 14 h 14"/>
                      <a:gd name="T10" fmla="*/ 2 w 5"/>
                      <a:gd name="T11" fmla="*/ 14 h 14"/>
                      <a:gd name="T12" fmla="*/ 2 w 5"/>
                      <a:gd name="T13" fmla="*/ 14 h 14"/>
                      <a:gd name="T14" fmla="*/ 2 w 5"/>
                      <a:gd name="T15" fmla="*/ 14 h 14"/>
                      <a:gd name="T16" fmla="*/ 2 w 5"/>
                      <a:gd name="T17" fmla="*/ 2 h 14"/>
                      <a:gd name="T18" fmla="*/ 5 w 5"/>
                      <a:gd name="T19" fmla="*/ 0 h 14"/>
                      <a:gd name="T20" fmla="*/ 3 w 5"/>
                      <a:gd name="T21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" h="14">
                        <a:moveTo>
                          <a:pt x="3" y="0"/>
                        </a:move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lnTo>
                          <a:pt x="0" y="14"/>
                        </a:lnTo>
                        <a:lnTo>
                          <a:pt x="2" y="14"/>
                        </a:lnTo>
                        <a:lnTo>
                          <a:pt x="2" y="14"/>
                        </a:lnTo>
                        <a:lnTo>
                          <a:pt x="2" y="14"/>
                        </a:lnTo>
                        <a:lnTo>
                          <a:pt x="2" y="2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28" name="Freeform 1704"/>
                  <p:cNvSpPr>
                    <a:spLocks/>
                  </p:cNvSpPr>
                  <p:nvPr/>
                </p:nvSpPr>
                <p:spPr bwMode="auto">
                  <a:xfrm>
                    <a:off x="4493" y="2679"/>
                    <a:ext cx="8" cy="8"/>
                  </a:xfrm>
                  <a:custGeom>
                    <a:avLst/>
                    <a:gdLst>
                      <a:gd name="T0" fmla="*/ 0 w 8"/>
                      <a:gd name="T1" fmla="*/ 0 h 8"/>
                      <a:gd name="T2" fmla="*/ 0 w 8"/>
                      <a:gd name="T3" fmla="*/ 4 h 8"/>
                      <a:gd name="T4" fmla="*/ 8 w 8"/>
                      <a:gd name="T5" fmla="*/ 8 h 8"/>
                      <a:gd name="T6" fmla="*/ 8 w 8"/>
                      <a:gd name="T7" fmla="*/ 4 h 8"/>
                      <a:gd name="T8" fmla="*/ 0 w 8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DEB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29" name="Freeform 1705"/>
                  <p:cNvSpPr>
                    <a:spLocks/>
                  </p:cNvSpPr>
                  <p:nvPr/>
                </p:nvSpPr>
                <p:spPr bwMode="auto">
                  <a:xfrm>
                    <a:off x="4493" y="2679"/>
                    <a:ext cx="8" cy="8"/>
                  </a:xfrm>
                  <a:custGeom>
                    <a:avLst/>
                    <a:gdLst>
                      <a:gd name="T0" fmla="*/ 0 w 8"/>
                      <a:gd name="T1" fmla="*/ 0 h 8"/>
                      <a:gd name="T2" fmla="*/ 0 w 8"/>
                      <a:gd name="T3" fmla="*/ 4 h 8"/>
                      <a:gd name="T4" fmla="*/ 8 w 8"/>
                      <a:gd name="T5" fmla="*/ 8 h 8"/>
                      <a:gd name="T6" fmla="*/ 8 w 8"/>
                      <a:gd name="T7" fmla="*/ 4 h 8"/>
                      <a:gd name="T8" fmla="*/ 0 w 8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8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30" name="Freeform 1706"/>
                  <p:cNvSpPr>
                    <a:spLocks/>
                  </p:cNvSpPr>
                  <p:nvPr/>
                </p:nvSpPr>
                <p:spPr bwMode="auto">
                  <a:xfrm>
                    <a:off x="4516" y="2697"/>
                    <a:ext cx="8" cy="4"/>
                  </a:xfrm>
                  <a:custGeom>
                    <a:avLst/>
                    <a:gdLst>
                      <a:gd name="T0" fmla="*/ 4 w 8"/>
                      <a:gd name="T1" fmla="*/ 0 h 4"/>
                      <a:gd name="T2" fmla="*/ 0 w 8"/>
                      <a:gd name="T3" fmla="*/ 2 h 4"/>
                      <a:gd name="T4" fmla="*/ 4 w 8"/>
                      <a:gd name="T5" fmla="*/ 4 h 4"/>
                      <a:gd name="T6" fmla="*/ 8 w 8"/>
                      <a:gd name="T7" fmla="*/ 2 h 4"/>
                      <a:gd name="T8" fmla="*/ 4 w 8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4">
                        <a:moveTo>
                          <a:pt x="4" y="0"/>
                        </a:moveTo>
                        <a:lnTo>
                          <a:pt x="0" y="2"/>
                        </a:lnTo>
                        <a:lnTo>
                          <a:pt x="4" y="4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D7F0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31" name="Freeform 1707"/>
                  <p:cNvSpPr>
                    <a:spLocks/>
                  </p:cNvSpPr>
                  <p:nvPr/>
                </p:nvSpPr>
                <p:spPr bwMode="auto">
                  <a:xfrm>
                    <a:off x="4516" y="2697"/>
                    <a:ext cx="8" cy="4"/>
                  </a:xfrm>
                  <a:custGeom>
                    <a:avLst/>
                    <a:gdLst>
                      <a:gd name="T0" fmla="*/ 4 w 8"/>
                      <a:gd name="T1" fmla="*/ 0 h 4"/>
                      <a:gd name="T2" fmla="*/ 0 w 8"/>
                      <a:gd name="T3" fmla="*/ 2 h 4"/>
                      <a:gd name="T4" fmla="*/ 4 w 8"/>
                      <a:gd name="T5" fmla="*/ 4 h 4"/>
                      <a:gd name="T6" fmla="*/ 8 w 8"/>
                      <a:gd name="T7" fmla="*/ 2 h 4"/>
                      <a:gd name="T8" fmla="*/ 4 w 8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4">
                        <a:moveTo>
                          <a:pt x="4" y="0"/>
                        </a:moveTo>
                        <a:lnTo>
                          <a:pt x="0" y="2"/>
                        </a:lnTo>
                        <a:lnTo>
                          <a:pt x="4" y="4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32" name="Freeform 1708"/>
                  <p:cNvSpPr>
                    <a:spLocks/>
                  </p:cNvSpPr>
                  <p:nvPr/>
                </p:nvSpPr>
                <p:spPr bwMode="auto">
                  <a:xfrm>
                    <a:off x="4520" y="2699"/>
                    <a:ext cx="6" cy="9"/>
                  </a:xfrm>
                  <a:custGeom>
                    <a:avLst/>
                    <a:gdLst>
                      <a:gd name="T0" fmla="*/ 4 w 6"/>
                      <a:gd name="T1" fmla="*/ 0 h 9"/>
                      <a:gd name="T2" fmla="*/ 0 w 6"/>
                      <a:gd name="T3" fmla="*/ 2 h 9"/>
                      <a:gd name="T4" fmla="*/ 0 w 6"/>
                      <a:gd name="T5" fmla="*/ 9 h 9"/>
                      <a:gd name="T6" fmla="*/ 0 w 6"/>
                      <a:gd name="T7" fmla="*/ 9 h 9"/>
                      <a:gd name="T8" fmla="*/ 0 w 6"/>
                      <a:gd name="T9" fmla="*/ 4 h 9"/>
                      <a:gd name="T10" fmla="*/ 6 w 6"/>
                      <a:gd name="T11" fmla="*/ 2 h 9"/>
                      <a:gd name="T12" fmla="*/ 4 w 6"/>
                      <a:gd name="T1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9">
                        <a:moveTo>
                          <a:pt x="4" y="0"/>
                        </a:move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0" y="4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BDE6E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33" name="Freeform 1709"/>
                  <p:cNvSpPr>
                    <a:spLocks/>
                  </p:cNvSpPr>
                  <p:nvPr/>
                </p:nvSpPr>
                <p:spPr bwMode="auto">
                  <a:xfrm>
                    <a:off x="4520" y="2699"/>
                    <a:ext cx="6" cy="9"/>
                  </a:xfrm>
                  <a:custGeom>
                    <a:avLst/>
                    <a:gdLst>
                      <a:gd name="T0" fmla="*/ 4 w 6"/>
                      <a:gd name="T1" fmla="*/ 0 h 9"/>
                      <a:gd name="T2" fmla="*/ 0 w 6"/>
                      <a:gd name="T3" fmla="*/ 2 h 9"/>
                      <a:gd name="T4" fmla="*/ 0 w 6"/>
                      <a:gd name="T5" fmla="*/ 9 h 9"/>
                      <a:gd name="T6" fmla="*/ 0 w 6"/>
                      <a:gd name="T7" fmla="*/ 9 h 9"/>
                      <a:gd name="T8" fmla="*/ 0 w 6"/>
                      <a:gd name="T9" fmla="*/ 4 h 9"/>
                      <a:gd name="T10" fmla="*/ 6 w 6"/>
                      <a:gd name="T11" fmla="*/ 2 h 9"/>
                      <a:gd name="T12" fmla="*/ 4 w 6"/>
                      <a:gd name="T13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9">
                        <a:moveTo>
                          <a:pt x="4" y="0"/>
                        </a:move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0" y="4"/>
                        </a:lnTo>
                        <a:lnTo>
                          <a:pt x="6" y="2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34" name="Freeform 1710"/>
                  <p:cNvSpPr>
                    <a:spLocks/>
                  </p:cNvSpPr>
                  <p:nvPr/>
                </p:nvSpPr>
                <p:spPr bwMode="auto">
                  <a:xfrm>
                    <a:off x="4512" y="2699"/>
                    <a:ext cx="8" cy="9"/>
                  </a:xfrm>
                  <a:custGeom>
                    <a:avLst/>
                    <a:gdLst>
                      <a:gd name="T0" fmla="*/ 4 w 8"/>
                      <a:gd name="T1" fmla="*/ 0 h 9"/>
                      <a:gd name="T2" fmla="*/ 0 w 8"/>
                      <a:gd name="T3" fmla="*/ 2 h 9"/>
                      <a:gd name="T4" fmla="*/ 0 w 8"/>
                      <a:gd name="T5" fmla="*/ 2 h 9"/>
                      <a:gd name="T6" fmla="*/ 0 w 8"/>
                      <a:gd name="T7" fmla="*/ 9 h 9"/>
                      <a:gd name="T8" fmla="*/ 4 w 8"/>
                      <a:gd name="T9" fmla="*/ 7 h 9"/>
                      <a:gd name="T10" fmla="*/ 8 w 8"/>
                      <a:gd name="T11" fmla="*/ 9 h 9"/>
                      <a:gd name="T12" fmla="*/ 8 w 8"/>
                      <a:gd name="T13" fmla="*/ 2 h 9"/>
                      <a:gd name="T14" fmla="*/ 4 w 8"/>
                      <a:gd name="T15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" h="9">
                        <a:moveTo>
                          <a:pt x="4" y="0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4" y="7"/>
                        </a:lnTo>
                        <a:lnTo>
                          <a:pt x="8" y="9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DEB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35" name="Freeform 1711"/>
                  <p:cNvSpPr>
                    <a:spLocks/>
                  </p:cNvSpPr>
                  <p:nvPr/>
                </p:nvSpPr>
                <p:spPr bwMode="auto">
                  <a:xfrm>
                    <a:off x="4512" y="2699"/>
                    <a:ext cx="8" cy="9"/>
                  </a:xfrm>
                  <a:custGeom>
                    <a:avLst/>
                    <a:gdLst>
                      <a:gd name="T0" fmla="*/ 4 w 8"/>
                      <a:gd name="T1" fmla="*/ 0 h 9"/>
                      <a:gd name="T2" fmla="*/ 0 w 8"/>
                      <a:gd name="T3" fmla="*/ 2 h 9"/>
                      <a:gd name="T4" fmla="*/ 0 w 8"/>
                      <a:gd name="T5" fmla="*/ 2 h 9"/>
                      <a:gd name="T6" fmla="*/ 0 w 8"/>
                      <a:gd name="T7" fmla="*/ 9 h 9"/>
                      <a:gd name="T8" fmla="*/ 4 w 8"/>
                      <a:gd name="T9" fmla="*/ 7 h 9"/>
                      <a:gd name="T10" fmla="*/ 8 w 8"/>
                      <a:gd name="T11" fmla="*/ 9 h 9"/>
                      <a:gd name="T12" fmla="*/ 8 w 8"/>
                      <a:gd name="T13" fmla="*/ 2 h 9"/>
                      <a:gd name="T14" fmla="*/ 4 w 8"/>
                      <a:gd name="T15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" h="9">
                        <a:moveTo>
                          <a:pt x="4" y="0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9"/>
                        </a:lnTo>
                        <a:lnTo>
                          <a:pt x="4" y="7"/>
                        </a:lnTo>
                        <a:lnTo>
                          <a:pt x="8" y="9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36" name="Freeform 1712"/>
                  <p:cNvSpPr>
                    <a:spLocks/>
                  </p:cNvSpPr>
                  <p:nvPr/>
                </p:nvSpPr>
                <p:spPr bwMode="auto">
                  <a:xfrm>
                    <a:off x="4501" y="2714"/>
                    <a:ext cx="5" cy="2"/>
                  </a:xfrm>
                  <a:custGeom>
                    <a:avLst/>
                    <a:gdLst>
                      <a:gd name="T0" fmla="*/ 5 w 5"/>
                      <a:gd name="T1" fmla="*/ 0 h 2"/>
                      <a:gd name="T2" fmla="*/ 2 w 5"/>
                      <a:gd name="T3" fmla="*/ 2 h 2"/>
                      <a:gd name="T4" fmla="*/ 0 w 5"/>
                      <a:gd name="T5" fmla="*/ 2 h 2"/>
                      <a:gd name="T6" fmla="*/ 0 w 5"/>
                      <a:gd name="T7" fmla="*/ 2 h 2"/>
                      <a:gd name="T8" fmla="*/ 5 w 5"/>
                      <a:gd name="T9" fmla="*/ 0 h 2"/>
                      <a:gd name="T10" fmla="*/ 5 w 5"/>
                      <a:gd name="T1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2">
                        <a:moveTo>
                          <a:pt x="5" y="0"/>
                        </a:move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D7F0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37" name="Freeform 1713"/>
                  <p:cNvSpPr>
                    <a:spLocks/>
                  </p:cNvSpPr>
                  <p:nvPr/>
                </p:nvSpPr>
                <p:spPr bwMode="auto">
                  <a:xfrm>
                    <a:off x="4501" y="2714"/>
                    <a:ext cx="5" cy="2"/>
                  </a:xfrm>
                  <a:custGeom>
                    <a:avLst/>
                    <a:gdLst>
                      <a:gd name="T0" fmla="*/ 5 w 5"/>
                      <a:gd name="T1" fmla="*/ 0 h 2"/>
                      <a:gd name="T2" fmla="*/ 2 w 5"/>
                      <a:gd name="T3" fmla="*/ 2 h 2"/>
                      <a:gd name="T4" fmla="*/ 0 w 5"/>
                      <a:gd name="T5" fmla="*/ 2 h 2"/>
                      <a:gd name="T6" fmla="*/ 0 w 5"/>
                      <a:gd name="T7" fmla="*/ 2 h 2"/>
                      <a:gd name="T8" fmla="*/ 5 w 5"/>
                      <a:gd name="T9" fmla="*/ 0 h 2"/>
                      <a:gd name="T10" fmla="*/ 5 w 5"/>
                      <a:gd name="T11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" h="2">
                        <a:moveTo>
                          <a:pt x="5" y="0"/>
                        </a:move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38" name="Freeform 1714"/>
                  <p:cNvSpPr>
                    <a:spLocks/>
                  </p:cNvSpPr>
                  <p:nvPr/>
                </p:nvSpPr>
                <p:spPr bwMode="auto">
                  <a:xfrm>
                    <a:off x="4455" y="2730"/>
                    <a:ext cx="4" cy="6"/>
                  </a:xfrm>
                  <a:custGeom>
                    <a:avLst/>
                    <a:gdLst>
                      <a:gd name="T0" fmla="*/ 2 w 4"/>
                      <a:gd name="T1" fmla="*/ 0 h 6"/>
                      <a:gd name="T2" fmla="*/ 0 w 4"/>
                      <a:gd name="T3" fmla="*/ 0 h 6"/>
                      <a:gd name="T4" fmla="*/ 0 w 4"/>
                      <a:gd name="T5" fmla="*/ 6 h 6"/>
                      <a:gd name="T6" fmla="*/ 4 w 4"/>
                      <a:gd name="T7" fmla="*/ 4 h 6"/>
                      <a:gd name="T8" fmla="*/ 4 w 4"/>
                      <a:gd name="T9" fmla="*/ 2 h 6"/>
                      <a:gd name="T10" fmla="*/ 2 w 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6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D7F0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39" name="Freeform 1715"/>
                  <p:cNvSpPr>
                    <a:spLocks/>
                  </p:cNvSpPr>
                  <p:nvPr/>
                </p:nvSpPr>
                <p:spPr bwMode="auto">
                  <a:xfrm>
                    <a:off x="4455" y="2730"/>
                    <a:ext cx="4" cy="6"/>
                  </a:xfrm>
                  <a:custGeom>
                    <a:avLst/>
                    <a:gdLst>
                      <a:gd name="T0" fmla="*/ 2 w 4"/>
                      <a:gd name="T1" fmla="*/ 0 h 6"/>
                      <a:gd name="T2" fmla="*/ 0 w 4"/>
                      <a:gd name="T3" fmla="*/ 0 h 6"/>
                      <a:gd name="T4" fmla="*/ 0 w 4"/>
                      <a:gd name="T5" fmla="*/ 6 h 6"/>
                      <a:gd name="T6" fmla="*/ 4 w 4"/>
                      <a:gd name="T7" fmla="*/ 4 h 6"/>
                      <a:gd name="T8" fmla="*/ 4 w 4"/>
                      <a:gd name="T9" fmla="*/ 2 h 6"/>
                      <a:gd name="T10" fmla="*/ 2 w 4"/>
                      <a:gd name="T11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6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40" name="Freeform 1716"/>
                  <p:cNvSpPr>
                    <a:spLocks/>
                  </p:cNvSpPr>
                  <p:nvPr/>
                </p:nvSpPr>
                <p:spPr bwMode="auto">
                  <a:xfrm>
                    <a:off x="4485" y="2701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2 h 4"/>
                      <a:gd name="T4" fmla="*/ 4 w 4"/>
                      <a:gd name="T5" fmla="*/ 4 h 4"/>
                      <a:gd name="T6" fmla="*/ 4 w 4"/>
                      <a:gd name="T7" fmla="*/ 2 h 4"/>
                      <a:gd name="T8" fmla="*/ 0 w 4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7F0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41" name="Freeform 1717"/>
                  <p:cNvSpPr>
                    <a:spLocks/>
                  </p:cNvSpPr>
                  <p:nvPr/>
                </p:nvSpPr>
                <p:spPr bwMode="auto">
                  <a:xfrm>
                    <a:off x="4485" y="2701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2 h 4"/>
                      <a:gd name="T4" fmla="*/ 4 w 4"/>
                      <a:gd name="T5" fmla="*/ 4 h 4"/>
                      <a:gd name="T6" fmla="*/ 4 w 4"/>
                      <a:gd name="T7" fmla="*/ 2 h 4"/>
                      <a:gd name="T8" fmla="*/ 0 w 4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42" name="Freeform 1718"/>
                  <p:cNvSpPr>
                    <a:spLocks/>
                  </p:cNvSpPr>
                  <p:nvPr/>
                </p:nvSpPr>
                <p:spPr bwMode="auto">
                  <a:xfrm>
                    <a:off x="4489" y="2703"/>
                    <a:ext cx="4" cy="5"/>
                  </a:xfrm>
                  <a:custGeom>
                    <a:avLst/>
                    <a:gdLst>
                      <a:gd name="T0" fmla="*/ 0 w 4"/>
                      <a:gd name="T1" fmla="*/ 0 h 5"/>
                      <a:gd name="T2" fmla="*/ 0 w 4"/>
                      <a:gd name="T3" fmla="*/ 2 h 5"/>
                      <a:gd name="T4" fmla="*/ 0 w 4"/>
                      <a:gd name="T5" fmla="*/ 5 h 5"/>
                      <a:gd name="T6" fmla="*/ 2 w 4"/>
                      <a:gd name="T7" fmla="*/ 5 h 5"/>
                      <a:gd name="T8" fmla="*/ 4 w 4"/>
                      <a:gd name="T9" fmla="*/ 5 h 5"/>
                      <a:gd name="T10" fmla="*/ 4 w 4"/>
                      <a:gd name="T11" fmla="*/ 2 h 5"/>
                      <a:gd name="T12" fmla="*/ 2 w 4"/>
                      <a:gd name="T13" fmla="*/ 2 h 5"/>
                      <a:gd name="T14" fmla="*/ 0 w 4"/>
                      <a:gd name="T1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" h="5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2" y="5"/>
                        </a:lnTo>
                        <a:lnTo>
                          <a:pt x="4" y="5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DE6E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43" name="Freeform 1719"/>
                  <p:cNvSpPr>
                    <a:spLocks/>
                  </p:cNvSpPr>
                  <p:nvPr/>
                </p:nvSpPr>
                <p:spPr bwMode="auto">
                  <a:xfrm>
                    <a:off x="4489" y="2703"/>
                    <a:ext cx="4" cy="5"/>
                  </a:xfrm>
                  <a:custGeom>
                    <a:avLst/>
                    <a:gdLst>
                      <a:gd name="T0" fmla="*/ 0 w 4"/>
                      <a:gd name="T1" fmla="*/ 0 h 5"/>
                      <a:gd name="T2" fmla="*/ 0 w 4"/>
                      <a:gd name="T3" fmla="*/ 2 h 5"/>
                      <a:gd name="T4" fmla="*/ 0 w 4"/>
                      <a:gd name="T5" fmla="*/ 5 h 5"/>
                      <a:gd name="T6" fmla="*/ 2 w 4"/>
                      <a:gd name="T7" fmla="*/ 5 h 5"/>
                      <a:gd name="T8" fmla="*/ 4 w 4"/>
                      <a:gd name="T9" fmla="*/ 5 h 5"/>
                      <a:gd name="T10" fmla="*/ 4 w 4"/>
                      <a:gd name="T11" fmla="*/ 2 h 5"/>
                      <a:gd name="T12" fmla="*/ 2 w 4"/>
                      <a:gd name="T13" fmla="*/ 2 h 5"/>
                      <a:gd name="T14" fmla="*/ 0 w 4"/>
                      <a:gd name="T1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" h="5">
                        <a:moveTo>
                          <a:pt x="0" y="0"/>
                        </a:move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2" y="5"/>
                        </a:lnTo>
                        <a:lnTo>
                          <a:pt x="4" y="5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44" name="Freeform 1720"/>
                  <p:cNvSpPr>
                    <a:spLocks/>
                  </p:cNvSpPr>
                  <p:nvPr/>
                </p:nvSpPr>
                <p:spPr bwMode="auto">
                  <a:xfrm>
                    <a:off x="4481" y="2703"/>
                    <a:ext cx="8" cy="7"/>
                  </a:xfrm>
                  <a:custGeom>
                    <a:avLst/>
                    <a:gdLst>
                      <a:gd name="T0" fmla="*/ 4 w 8"/>
                      <a:gd name="T1" fmla="*/ 0 h 7"/>
                      <a:gd name="T2" fmla="*/ 4 w 8"/>
                      <a:gd name="T3" fmla="*/ 2 h 7"/>
                      <a:gd name="T4" fmla="*/ 0 w 8"/>
                      <a:gd name="T5" fmla="*/ 3 h 7"/>
                      <a:gd name="T6" fmla="*/ 6 w 8"/>
                      <a:gd name="T7" fmla="*/ 7 h 7"/>
                      <a:gd name="T8" fmla="*/ 8 w 8"/>
                      <a:gd name="T9" fmla="*/ 5 h 7"/>
                      <a:gd name="T10" fmla="*/ 8 w 8"/>
                      <a:gd name="T11" fmla="*/ 2 h 7"/>
                      <a:gd name="T12" fmla="*/ 4 w 8"/>
                      <a:gd name="T13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7">
                        <a:moveTo>
                          <a:pt x="4" y="0"/>
                        </a:moveTo>
                        <a:lnTo>
                          <a:pt x="4" y="2"/>
                        </a:lnTo>
                        <a:lnTo>
                          <a:pt x="0" y="3"/>
                        </a:lnTo>
                        <a:lnTo>
                          <a:pt x="6" y="7"/>
                        </a:lnTo>
                        <a:lnTo>
                          <a:pt x="8" y="5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DEB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45" name="Freeform 1721"/>
                  <p:cNvSpPr>
                    <a:spLocks/>
                  </p:cNvSpPr>
                  <p:nvPr/>
                </p:nvSpPr>
                <p:spPr bwMode="auto">
                  <a:xfrm>
                    <a:off x="4481" y="2703"/>
                    <a:ext cx="8" cy="7"/>
                  </a:xfrm>
                  <a:custGeom>
                    <a:avLst/>
                    <a:gdLst>
                      <a:gd name="T0" fmla="*/ 4 w 8"/>
                      <a:gd name="T1" fmla="*/ 0 h 7"/>
                      <a:gd name="T2" fmla="*/ 4 w 8"/>
                      <a:gd name="T3" fmla="*/ 2 h 7"/>
                      <a:gd name="T4" fmla="*/ 0 w 8"/>
                      <a:gd name="T5" fmla="*/ 3 h 7"/>
                      <a:gd name="T6" fmla="*/ 6 w 8"/>
                      <a:gd name="T7" fmla="*/ 7 h 7"/>
                      <a:gd name="T8" fmla="*/ 8 w 8"/>
                      <a:gd name="T9" fmla="*/ 5 h 7"/>
                      <a:gd name="T10" fmla="*/ 8 w 8"/>
                      <a:gd name="T11" fmla="*/ 2 h 7"/>
                      <a:gd name="T12" fmla="*/ 4 w 8"/>
                      <a:gd name="T13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7">
                        <a:moveTo>
                          <a:pt x="4" y="0"/>
                        </a:moveTo>
                        <a:lnTo>
                          <a:pt x="4" y="2"/>
                        </a:lnTo>
                        <a:lnTo>
                          <a:pt x="0" y="3"/>
                        </a:lnTo>
                        <a:lnTo>
                          <a:pt x="6" y="7"/>
                        </a:lnTo>
                        <a:lnTo>
                          <a:pt x="8" y="5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46" name="Freeform 1722"/>
                  <p:cNvSpPr>
                    <a:spLocks/>
                  </p:cNvSpPr>
                  <p:nvPr/>
                </p:nvSpPr>
                <p:spPr bwMode="auto">
                  <a:xfrm>
                    <a:off x="4487" y="2683"/>
                    <a:ext cx="14" cy="10"/>
                  </a:xfrm>
                  <a:custGeom>
                    <a:avLst/>
                    <a:gdLst>
                      <a:gd name="T0" fmla="*/ 6 w 14"/>
                      <a:gd name="T1" fmla="*/ 0 h 10"/>
                      <a:gd name="T2" fmla="*/ 6 w 14"/>
                      <a:gd name="T3" fmla="*/ 4 h 10"/>
                      <a:gd name="T4" fmla="*/ 0 w 14"/>
                      <a:gd name="T5" fmla="*/ 6 h 10"/>
                      <a:gd name="T6" fmla="*/ 4 w 14"/>
                      <a:gd name="T7" fmla="*/ 10 h 10"/>
                      <a:gd name="T8" fmla="*/ 14 w 14"/>
                      <a:gd name="T9" fmla="*/ 4 h 10"/>
                      <a:gd name="T10" fmla="*/ 14 w 14"/>
                      <a:gd name="T11" fmla="*/ 4 h 10"/>
                      <a:gd name="T12" fmla="*/ 6 w 14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0">
                        <a:moveTo>
                          <a:pt x="6" y="0"/>
                        </a:moveTo>
                        <a:lnTo>
                          <a:pt x="6" y="4"/>
                        </a:lnTo>
                        <a:lnTo>
                          <a:pt x="0" y="6"/>
                        </a:lnTo>
                        <a:lnTo>
                          <a:pt x="4" y="10"/>
                        </a:lnTo>
                        <a:lnTo>
                          <a:pt x="14" y="4"/>
                        </a:lnTo>
                        <a:lnTo>
                          <a:pt x="14" y="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E7F4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47" name="Freeform 1723"/>
                  <p:cNvSpPr>
                    <a:spLocks/>
                  </p:cNvSpPr>
                  <p:nvPr/>
                </p:nvSpPr>
                <p:spPr bwMode="auto">
                  <a:xfrm>
                    <a:off x="4487" y="2683"/>
                    <a:ext cx="14" cy="10"/>
                  </a:xfrm>
                  <a:custGeom>
                    <a:avLst/>
                    <a:gdLst>
                      <a:gd name="T0" fmla="*/ 6 w 14"/>
                      <a:gd name="T1" fmla="*/ 0 h 10"/>
                      <a:gd name="T2" fmla="*/ 6 w 14"/>
                      <a:gd name="T3" fmla="*/ 4 h 10"/>
                      <a:gd name="T4" fmla="*/ 0 w 14"/>
                      <a:gd name="T5" fmla="*/ 6 h 10"/>
                      <a:gd name="T6" fmla="*/ 4 w 14"/>
                      <a:gd name="T7" fmla="*/ 10 h 10"/>
                      <a:gd name="T8" fmla="*/ 14 w 14"/>
                      <a:gd name="T9" fmla="*/ 4 h 10"/>
                      <a:gd name="T10" fmla="*/ 14 w 14"/>
                      <a:gd name="T11" fmla="*/ 4 h 10"/>
                      <a:gd name="T12" fmla="*/ 6 w 14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0">
                        <a:moveTo>
                          <a:pt x="6" y="0"/>
                        </a:moveTo>
                        <a:lnTo>
                          <a:pt x="6" y="4"/>
                        </a:lnTo>
                        <a:lnTo>
                          <a:pt x="0" y="6"/>
                        </a:lnTo>
                        <a:lnTo>
                          <a:pt x="4" y="10"/>
                        </a:lnTo>
                        <a:lnTo>
                          <a:pt x="14" y="4"/>
                        </a:lnTo>
                        <a:lnTo>
                          <a:pt x="14" y="4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48" name="Freeform 1724"/>
                  <p:cNvSpPr>
                    <a:spLocks/>
                  </p:cNvSpPr>
                  <p:nvPr/>
                </p:nvSpPr>
                <p:spPr bwMode="auto">
                  <a:xfrm>
                    <a:off x="4491" y="2687"/>
                    <a:ext cx="10" cy="18"/>
                  </a:xfrm>
                  <a:custGeom>
                    <a:avLst/>
                    <a:gdLst>
                      <a:gd name="T0" fmla="*/ 10 w 10"/>
                      <a:gd name="T1" fmla="*/ 0 h 18"/>
                      <a:gd name="T2" fmla="*/ 10 w 10"/>
                      <a:gd name="T3" fmla="*/ 0 h 18"/>
                      <a:gd name="T4" fmla="*/ 0 w 10"/>
                      <a:gd name="T5" fmla="*/ 6 h 18"/>
                      <a:gd name="T6" fmla="*/ 0 w 10"/>
                      <a:gd name="T7" fmla="*/ 18 h 18"/>
                      <a:gd name="T8" fmla="*/ 2 w 10"/>
                      <a:gd name="T9" fmla="*/ 18 h 18"/>
                      <a:gd name="T10" fmla="*/ 2 w 10"/>
                      <a:gd name="T11" fmla="*/ 12 h 18"/>
                      <a:gd name="T12" fmla="*/ 10 w 10"/>
                      <a:gd name="T13" fmla="*/ 8 h 18"/>
                      <a:gd name="T14" fmla="*/ 10 w 10"/>
                      <a:gd name="T15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" h="18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6"/>
                        </a:lnTo>
                        <a:lnTo>
                          <a:pt x="0" y="18"/>
                        </a:lnTo>
                        <a:lnTo>
                          <a:pt x="2" y="18"/>
                        </a:lnTo>
                        <a:lnTo>
                          <a:pt x="2" y="12"/>
                        </a:lnTo>
                        <a:lnTo>
                          <a:pt x="10" y="8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DAE6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49" name="Freeform 1725"/>
                  <p:cNvSpPr>
                    <a:spLocks/>
                  </p:cNvSpPr>
                  <p:nvPr/>
                </p:nvSpPr>
                <p:spPr bwMode="auto">
                  <a:xfrm>
                    <a:off x="4491" y="2687"/>
                    <a:ext cx="10" cy="18"/>
                  </a:xfrm>
                  <a:custGeom>
                    <a:avLst/>
                    <a:gdLst>
                      <a:gd name="T0" fmla="*/ 10 w 10"/>
                      <a:gd name="T1" fmla="*/ 0 h 18"/>
                      <a:gd name="T2" fmla="*/ 10 w 10"/>
                      <a:gd name="T3" fmla="*/ 0 h 18"/>
                      <a:gd name="T4" fmla="*/ 0 w 10"/>
                      <a:gd name="T5" fmla="*/ 6 h 18"/>
                      <a:gd name="T6" fmla="*/ 0 w 10"/>
                      <a:gd name="T7" fmla="*/ 18 h 18"/>
                      <a:gd name="T8" fmla="*/ 2 w 10"/>
                      <a:gd name="T9" fmla="*/ 18 h 18"/>
                      <a:gd name="T10" fmla="*/ 2 w 10"/>
                      <a:gd name="T11" fmla="*/ 12 h 18"/>
                      <a:gd name="T12" fmla="*/ 10 w 10"/>
                      <a:gd name="T13" fmla="*/ 8 h 18"/>
                      <a:gd name="T14" fmla="*/ 10 w 10"/>
                      <a:gd name="T15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" h="18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6"/>
                        </a:lnTo>
                        <a:lnTo>
                          <a:pt x="0" y="18"/>
                        </a:lnTo>
                        <a:lnTo>
                          <a:pt x="2" y="18"/>
                        </a:lnTo>
                        <a:lnTo>
                          <a:pt x="2" y="12"/>
                        </a:lnTo>
                        <a:lnTo>
                          <a:pt x="10" y="8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50" name="Freeform 1726"/>
                  <p:cNvSpPr>
                    <a:spLocks/>
                  </p:cNvSpPr>
                  <p:nvPr/>
                </p:nvSpPr>
                <p:spPr bwMode="auto">
                  <a:xfrm>
                    <a:off x="4483" y="2689"/>
                    <a:ext cx="8" cy="16"/>
                  </a:xfrm>
                  <a:custGeom>
                    <a:avLst/>
                    <a:gdLst>
                      <a:gd name="T0" fmla="*/ 4 w 8"/>
                      <a:gd name="T1" fmla="*/ 0 h 16"/>
                      <a:gd name="T2" fmla="*/ 0 w 8"/>
                      <a:gd name="T3" fmla="*/ 2 h 16"/>
                      <a:gd name="T4" fmla="*/ 2 w 8"/>
                      <a:gd name="T5" fmla="*/ 4 h 16"/>
                      <a:gd name="T6" fmla="*/ 2 w 8"/>
                      <a:gd name="T7" fmla="*/ 12 h 16"/>
                      <a:gd name="T8" fmla="*/ 6 w 8"/>
                      <a:gd name="T9" fmla="*/ 14 h 16"/>
                      <a:gd name="T10" fmla="*/ 8 w 8"/>
                      <a:gd name="T11" fmla="*/ 16 h 16"/>
                      <a:gd name="T12" fmla="*/ 8 w 8"/>
                      <a:gd name="T13" fmla="*/ 4 h 16"/>
                      <a:gd name="T14" fmla="*/ 4 w 8"/>
                      <a:gd name="T15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" h="16">
                        <a:moveTo>
                          <a:pt x="4" y="0"/>
                        </a:moveTo>
                        <a:lnTo>
                          <a:pt x="0" y="2"/>
                        </a:lnTo>
                        <a:lnTo>
                          <a:pt x="2" y="4"/>
                        </a:lnTo>
                        <a:lnTo>
                          <a:pt x="2" y="12"/>
                        </a:lnTo>
                        <a:lnTo>
                          <a:pt x="6" y="14"/>
                        </a:lnTo>
                        <a:lnTo>
                          <a:pt x="8" y="16"/>
                        </a:lnTo>
                        <a:lnTo>
                          <a:pt x="8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DEEF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51" name="Freeform 1727"/>
                  <p:cNvSpPr>
                    <a:spLocks/>
                  </p:cNvSpPr>
                  <p:nvPr/>
                </p:nvSpPr>
                <p:spPr bwMode="auto">
                  <a:xfrm>
                    <a:off x="4483" y="2689"/>
                    <a:ext cx="8" cy="16"/>
                  </a:xfrm>
                  <a:custGeom>
                    <a:avLst/>
                    <a:gdLst>
                      <a:gd name="T0" fmla="*/ 4 w 8"/>
                      <a:gd name="T1" fmla="*/ 0 h 16"/>
                      <a:gd name="T2" fmla="*/ 0 w 8"/>
                      <a:gd name="T3" fmla="*/ 2 h 16"/>
                      <a:gd name="T4" fmla="*/ 2 w 8"/>
                      <a:gd name="T5" fmla="*/ 4 h 16"/>
                      <a:gd name="T6" fmla="*/ 2 w 8"/>
                      <a:gd name="T7" fmla="*/ 12 h 16"/>
                      <a:gd name="T8" fmla="*/ 6 w 8"/>
                      <a:gd name="T9" fmla="*/ 14 h 16"/>
                      <a:gd name="T10" fmla="*/ 8 w 8"/>
                      <a:gd name="T11" fmla="*/ 16 h 16"/>
                      <a:gd name="T12" fmla="*/ 8 w 8"/>
                      <a:gd name="T13" fmla="*/ 4 h 16"/>
                      <a:gd name="T14" fmla="*/ 4 w 8"/>
                      <a:gd name="T15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" h="16">
                        <a:moveTo>
                          <a:pt x="4" y="0"/>
                        </a:moveTo>
                        <a:lnTo>
                          <a:pt x="0" y="2"/>
                        </a:lnTo>
                        <a:lnTo>
                          <a:pt x="2" y="4"/>
                        </a:lnTo>
                        <a:lnTo>
                          <a:pt x="2" y="12"/>
                        </a:lnTo>
                        <a:lnTo>
                          <a:pt x="6" y="14"/>
                        </a:lnTo>
                        <a:lnTo>
                          <a:pt x="8" y="16"/>
                        </a:lnTo>
                        <a:lnTo>
                          <a:pt x="8" y="4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52" name="Freeform 1728"/>
                  <p:cNvSpPr>
                    <a:spLocks/>
                  </p:cNvSpPr>
                  <p:nvPr/>
                </p:nvSpPr>
                <p:spPr bwMode="auto">
                  <a:xfrm>
                    <a:off x="4493" y="2695"/>
                    <a:ext cx="15" cy="10"/>
                  </a:xfrm>
                  <a:custGeom>
                    <a:avLst/>
                    <a:gdLst>
                      <a:gd name="T0" fmla="*/ 10 w 15"/>
                      <a:gd name="T1" fmla="*/ 0 h 10"/>
                      <a:gd name="T2" fmla="*/ 8 w 15"/>
                      <a:gd name="T3" fmla="*/ 0 h 10"/>
                      <a:gd name="T4" fmla="*/ 0 w 15"/>
                      <a:gd name="T5" fmla="*/ 4 h 10"/>
                      <a:gd name="T6" fmla="*/ 10 w 15"/>
                      <a:gd name="T7" fmla="*/ 10 h 10"/>
                      <a:gd name="T8" fmla="*/ 15 w 15"/>
                      <a:gd name="T9" fmla="*/ 6 h 10"/>
                      <a:gd name="T10" fmla="*/ 10 w 15"/>
                      <a:gd name="T11" fmla="*/ 2 h 10"/>
                      <a:gd name="T12" fmla="*/ 10 w 15"/>
                      <a:gd name="T13" fmla="*/ 0 h 10"/>
                      <a:gd name="T14" fmla="*/ 10 w 15"/>
                      <a:gd name="T15" fmla="*/ 0 h 10"/>
                      <a:gd name="T16" fmla="*/ 10 w 15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0">
                        <a:moveTo>
                          <a:pt x="10" y="0"/>
                        </a:moveTo>
                        <a:lnTo>
                          <a:pt x="8" y="0"/>
                        </a:lnTo>
                        <a:lnTo>
                          <a:pt x="0" y="4"/>
                        </a:lnTo>
                        <a:lnTo>
                          <a:pt x="10" y="10"/>
                        </a:lnTo>
                        <a:lnTo>
                          <a:pt x="15" y="6"/>
                        </a:lnTo>
                        <a:lnTo>
                          <a:pt x="10" y="2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EDF6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53" name="Freeform 1729"/>
                  <p:cNvSpPr>
                    <a:spLocks/>
                  </p:cNvSpPr>
                  <p:nvPr/>
                </p:nvSpPr>
                <p:spPr bwMode="auto">
                  <a:xfrm>
                    <a:off x="4493" y="2695"/>
                    <a:ext cx="15" cy="10"/>
                  </a:xfrm>
                  <a:custGeom>
                    <a:avLst/>
                    <a:gdLst>
                      <a:gd name="T0" fmla="*/ 10 w 15"/>
                      <a:gd name="T1" fmla="*/ 0 h 10"/>
                      <a:gd name="T2" fmla="*/ 8 w 15"/>
                      <a:gd name="T3" fmla="*/ 0 h 10"/>
                      <a:gd name="T4" fmla="*/ 0 w 15"/>
                      <a:gd name="T5" fmla="*/ 4 h 10"/>
                      <a:gd name="T6" fmla="*/ 10 w 15"/>
                      <a:gd name="T7" fmla="*/ 10 h 10"/>
                      <a:gd name="T8" fmla="*/ 15 w 15"/>
                      <a:gd name="T9" fmla="*/ 6 h 10"/>
                      <a:gd name="T10" fmla="*/ 10 w 15"/>
                      <a:gd name="T11" fmla="*/ 2 h 10"/>
                      <a:gd name="T12" fmla="*/ 10 w 15"/>
                      <a:gd name="T13" fmla="*/ 0 h 10"/>
                      <a:gd name="T14" fmla="*/ 10 w 15"/>
                      <a:gd name="T15" fmla="*/ 0 h 10"/>
                      <a:gd name="T16" fmla="*/ 10 w 15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0">
                        <a:moveTo>
                          <a:pt x="10" y="0"/>
                        </a:moveTo>
                        <a:lnTo>
                          <a:pt x="8" y="0"/>
                        </a:lnTo>
                        <a:lnTo>
                          <a:pt x="0" y="4"/>
                        </a:lnTo>
                        <a:lnTo>
                          <a:pt x="10" y="10"/>
                        </a:lnTo>
                        <a:lnTo>
                          <a:pt x="15" y="6"/>
                        </a:lnTo>
                        <a:lnTo>
                          <a:pt x="10" y="2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54" name="Freeform 1730"/>
                  <p:cNvSpPr>
                    <a:spLocks/>
                  </p:cNvSpPr>
                  <p:nvPr/>
                </p:nvSpPr>
                <p:spPr bwMode="auto">
                  <a:xfrm>
                    <a:off x="4503" y="2701"/>
                    <a:ext cx="9" cy="15"/>
                  </a:xfrm>
                  <a:custGeom>
                    <a:avLst/>
                    <a:gdLst>
                      <a:gd name="T0" fmla="*/ 5 w 9"/>
                      <a:gd name="T1" fmla="*/ 0 h 15"/>
                      <a:gd name="T2" fmla="*/ 0 w 9"/>
                      <a:gd name="T3" fmla="*/ 4 h 15"/>
                      <a:gd name="T4" fmla="*/ 0 w 9"/>
                      <a:gd name="T5" fmla="*/ 15 h 15"/>
                      <a:gd name="T6" fmla="*/ 3 w 9"/>
                      <a:gd name="T7" fmla="*/ 13 h 15"/>
                      <a:gd name="T8" fmla="*/ 3 w 9"/>
                      <a:gd name="T9" fmla="*/ 9 h 15"/>
                      <a:gd name="T10" fmla="*/ 9 w 9"/>
                      <a:gd name="T11" fmla="*/ 7 h 15"/>
                      <a:gd name="T12" fmla="*/ 9 w 9"/>
                      <a:gd name="T13" fmla="*/ 0 h 15"/>
                      <a:gd name="T14" fmla="*/ 5 w 9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" h="15">
                        <a:moveTo>
                          <a:pt x="5" y="0"/>
                        </a:moveTo>
                        <a:lnTo>
                          <a:pt x="0" y="4"/>
                        </a:lnTo>
                        <a:lnTo>
                          <a:pt x="0" y="15"/>
                        </a:lnTo>
                        <a:lnTo>
                          <a:pt x="3" y="13"/>
                        </a:lnTo>
                        <a:lnTo>
                          <a:pt x="3" y="9"/>
                        </a:lnTo>
                        <a:lnTo>
                          <a:pt x="9" y="7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E0ED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5055" name="Freeform 1731"/>
                  <p:cNvSpPr>
                    <a:spLocks/>
                  </p:cNvSpPr>
                  <p:nvPr/>
                </p:nvSpPr>
                <p:spPr bwMode="auto">
                  <a:xfrm>
                    <a:off x="4503" y="2701"/>
                    <a:ext cx="9" cy="15"/>
                  </a:xfrm>
                  <a:custGeom>
                    <a:avLst/>
                    <a:gdLst>
                      <a:gd name="T0" fmla="*/ 5 w 9"/>
                      <a:gd name="T1" fmla="*/ 0 h 15"/>
                      <a:gd name="T2" fmla="*/ 0 w 9"/>
                      <a:gd name="T3" fmla="*/ 4 h 15"/>
                      <a:gd name="T4" fmla="*/ 0 w 9"/>
                      <a:gd name="T5" fmla="*/ 15 h 15"/>
                      <a:gd name="T6" fmla="*/ 3 w 9"/>
                      <a:gd name="T7" fmla="*/ 13 h 15"/>
                      <a:gd name="T8" fmla="*/ 3 w 9"/>
                      <a:gd name="T9" fmla="*/ 9 h 15"/>
                      <a:gd name="T10" fmla="*/ 9 w 9"/>
                      <a:gd name="T11" fmla="*/ 7 h 15"/>
                      <a:gd name="T12" fmla="*/ 9 w 9"/>
                      <a:gd name="T13" fmla="*/ 0 h 15"/>
                      <a:gd name="T14" fmla="*/ 5 w 9"/>
                      <a:gd name="T15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" h="15">
                        <a:moveTo>
                          <a:pt x="5" y="0"/>
                        </a:moveTo>
                        <a:lnTo>
                          <a:pt x="0" y="4"/>
                        </a:lnTo>
                        <a:lnTo>
                          <a:pt x="0" y="15"/>
                        </a:lnTo>
                        <a:lnTo>
                          <a:pt x="3" y="13"/>
                        </a:lnTo>
                        <a:lnTo>
                          <a:pt x="3" y="9"/>
                        </a:lnTo>
                        <a:lnTo>
                          <a:pt x="9" y="7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72" name="Freeform 1732"/>
                  <p:cNvSpPr>
                    <a:spLocks/>
                  </p:cNvSpPr>
                  <p:nvPr/>
                </p:nvSpPr>
                <p:spPr bwMode="auto">
                  <a:xfrm>
                    <a:off x="4493" y="2699"/>
                    <a:ext cx="10" cy="17"/>
                  </a:xfrm>
                  <a:custGeom>
                    <a:avLst/>
                    <a:gdLst>
                      <a:gd name="T0" fmla="*/ 0 w 10"/>
                      <a:gd name="T1" fmla="*/ 0 h 17"/>
                      <a:gd name="T2" fmla="*/ 0 w 10"/>
                      <a:gd name="T3" fmla="*/ 0 h 17"/>
                      <a:gd name="T4" fmla="*/ 0 w 10"/>
                      <a:gd name="T5" fmla="*/ 6 h 17"/>
                      <a:gd name="T6" fmla="*/ 0 w 10"/>
                      <a:gd name="T7" fmla="*/ 9 h 17"/>
                      <a:gd name="T8" fmla="*/ 8 w 10"/>
                      <a:gd name="T9" fmla="*/ 13 h 17"/>
                      <a:gd name="T10" fmla="*/ 8 w 10"/>
                      <a:gd name="T11" fmla="*/ 17 h 17"/>
                      <a:gd name="T12" fmla="*/ 10 w 10"/>
                      <a:gd name="T13" fmla="*/ 17 h 17"/>
                      <a:gd name="T14" fmla="*/ 10 w 10"/>
                      <a:gd name="T15" fmla="*/ 6 h 17"/>
                      <a:gd name="T16" fmla="*/ 0 w 10"/>
                      <a:gd name="T17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8" y="13"/>
                        </a:lnTo>
                        <a:lnTo>
                          <a:pt x="8" y="17"/>
                        </a:lnTo>
                        <a:lnTo>
                          <a:pt x="10" y="17"/>
                        </a:lnTo>
                        <a:lnTo>
                          <a:pt x="10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7F2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73" name="Freeform 1733"/>
                  <p:cNvSpPr>
                    <a:spLocks/>
                  </p:cNvSpPr>
                  <p:nvPr/>
                </p:nvSpPr>
                <p:spPr bwMode="auto">
                  <a:xfrm>
                    <a:off x="4493" y="2699"/>
                    <a:ext cx="10" cy="17"/>
                  </a:xfrm>
                  <a:custGeom>
                    <a:avLst/>
                    <a:gdLst>
                      <a:gd name="T0" fmla="*/ 0 w 10"/>
                      <a:gd name="T1" fmla="*/ 0 h 17"/>
                      <a:gd name="T2" fmla="*/ 0 w 10"/>
                      <a:gd name="T3" fmla="*/ 0 h 17"/>
                      <a:gd name="T4" fmla="*/ 0 w 10"/>
                      <a:gd name="T5" fmla="*/ 6 h 17"/>
                      <a:gd name="T6" fmla="*/ 0 w 10"/>
                      <a:gd name="T7" fmla="*/ 9 h 17"/>
                      <a:gd name="T8" fmla="*/ 8 w 10"/>
                      <a:gd name="T9" fmla="*/ 13 h 17"/>
                      <a:gd name="T10" fmla="*/ 8 w 10"/>
                      <a:gd name="T11" fmla="*/ 17 h 17"/>
                      <a:gd name="T12" fmla="*/ 10 w 10"/>
                      <a:gd name="T13" fmla="*/ 17 h 17"/>
                      <a:gd name="T14" fmla="*/ 10 w 10"/>
                      <a:gd name="T15" fmla="*/ 6 h 17"/>
                      <a:gd name="T16" fmla="*/ 0 w 10"/>
                      <a:gd name="T17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9"/>
                        </a:lnTo>
                        <a:lnTo>
                          <a:pt x="8" y="13"/>
                        </a:lnTo>
                        <a:lnTo>
                          <a:pt x="8" y="17"/>
                        </a:lnTo>
                        <a:lnTo>
                          <a:pt x="10" y="17"/>
                        </a:lnTo>
                        <a:lnTo>
                          <a:pt x="10" y="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74" name="Freeform 1734"/>
                  <p:cNvSpPr>
                    <a:spLocks/>
                  </p:cNvSpPr>
                  <p:nvPr/>
                </p:nvSpPr>
                <p:spPr bwMode="auto">
                  <a:xfrm>
                    <a:off x="4536" y="2699"/>
                    <a:ext cx="6" cy="2"/>
                  </a:xfrm>
                  <a:custGeom>
                    <a:avLst/>
                    <a:gdLst>
                      <a:gd name="T0" fmla="*/ 2 w 6"/>
                      <a:gd name="T1" fmla="*/ 0 h 2"/>
                      <a:gd name="T2" fmla="*/ 0 w 6"/>
                      <a:gd name="T3" fmla="*/ 2 h 2"/>
                      <a:gd name="T4" fmla="*/ 4 w 6"/>
                      <a:gd name="T5" fmla="*/ 2 h 2"/>
                      <a:gd name="T6" fmla="*/ 6 w 6"/>
                      <a:gd name="T7" fmla="*/ 2 h 2"/>
                      <a:gd name="T8" fmla="*/ 2 w 6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2">
                        <a:moveTo>
                          <a:pt x="2" y="0"/>
                        </a:moveTo>
                        <a:lnTo>
                          <a:pt x="0" y="2"/>
                        </a:lnTo>
                        <a:lnTo>
                          <a:pt x="4" y="2"/>
                        </a:lnTo>
                        <a:lnTo>
                          <a:pt x="6" y="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EDF6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75" name="Freeform 1735"/>
                  <p:cNvSpPr>
                    <a:spLocks/>
                  </p:cNvSpPr>
                  <p:nvPr/>
                </p:nvSpPr>
                <p:spPr bwMode="auto">
                  <a:xfrm>
                    <a:off x="4536" y="2699"/>
                    <a:ext cx="6" cy="2"/>
                  </a:xfrm>
                  <a:custGeom>
                    <a:avLst/>
                    <a:gdLst>
                      <a:gd name="T0" fmla="*/ 2 w 6"/>
                      <a:gd name="T1" fmla="*/ 0 h 2"/>
                      <a:gd name="T2" fmla="*/ 0 w 6"/>
                      <a:gd name="T3" fmla="*/ 2 h 2"/>
                      <a:gd name="T4" fmla="*/ 4 w 6"/>
                      <a:gd name="T5" fmla="*/ 2 h 2"/>
                      <a:gd name="T6" fmla="*/ 6 w 6"/>
                      <a:gd name="T7" fmla="*/ 2 h 2"/>
                      <a:gd name="T8" fmla="*/ 2 w 6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2">
                        <a:moveTo>
                          <a:pt x="2" y="0"/>
                        </a:moveTo>
                        <a:lnTo>
                          <a:pt x="0" y="2"/>
                        </a:lnTo>
                        <a:lnTo>
                          <a:pt x="4" y="2"/>
                        </a:lnTo>
                        <a:lnTo>
                          <a:pt x="6" y="2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76" name="Freeform 1736"/>
                  <p:cNvSpPr>
                    <a:spLocks/>
                  </p:cNvSpPr>
                  <p:nvPr/>
                </p:nvSpPr>
                <p:spPr bwMode="auto">
                  <a:xfrm>
                    <a:off x="4526" y="2681"/>
                    <a:ext cx="14" cy="8"/>
                  </a:xfrm>
                  <a:custGeom>
                    <a:avLst/>
                    <a:gdLst>
                      <a:gd name="T0" fmla="*/ 8 w 14"/>
                      <a:gd name="T1" fmla="*/ 0 h 8"/>
                      <a:gd name="T2" fmla="*/ 8 w 14"/>
                      <a:gd name="T3" fmla="*/ 4 h 8"/>
                      <a:gd name="T4" fmla="*/ 0 w 14"/>
                      <a:gd name="T5" fmla="*/ 6 h 8"/>
                      <a:gd name="T6" fmla="*/ 4 w 14"/>
                      <a:gd name="T7" fmla="*/ 8 h 8"/>
                      <a:gd name="T8" fmla="*/ 14 w 14"/>
                      <a:gd name="T9" fmla="*/ 4 h 8"/>
                      <a:gd name="T10" fmla="*/ 10 w 14"/>
                      <a:gd name="T11" fmla="*/ 2 h 8"/>
                      <a:gd name="T12" fmla="*/ 8 w 14"/>
                      <a:gd name="T13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8">
                        <a:moveTo>
                          <a:pt x="8" y="0"/>
                        </a:moveTo>
                        <a:lnTo>
                          <a:pt x="8" y="4"/>
                        </a:lnTo>
                        <a:lnTo>
                          <a:pt x="0" y="6"/>
                        </a:lnTo>
                        <a:lnTo>
                          <a:pt x="4" y="8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E7F4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77" name="Freeform 1737"/>
                  <p:cNvSpPr>
                    <a:spLocks/>
                  </p:cNvSpPr>
                  <p:nvPr/>
                </p:nvSpPr>
                <p:spPr bwMode="auto">
                  <a:xfrm>
                    <a:off x="4526" y="2681"/>
                    <a:ext cx="14" cy="8"/>
                  </a:xfrm>
                  <a:custGeom>
                    <a:avLst/>
                    <a:gdLst>
                      <a:gd name="T0" fmla="*/ 8 w 14"/>
                      <a:gd name="T1" fmla="*/ 0 h 8"/>
                      <a:gd name="T2" fmla="*/ 8 w 14"/>
                      <a:gd name="T3" fmla="*/ 4 h 8"/>
                      <a:gd name="T4" fmla="*/ 0 w 14"/>
                      <a:gd name="T5" fmla="*/ 6 h 8"/>
                      <a:gd name="T6" fmla="*/ 4 w 14"/>
                      <a:gd name="T7" fmla="*/ 8 h 8"/>
                      <a:gd name="T8" fmla="*/ 14 w 14"/>
                      <a:gd name="T9" fmla="*/ 4 h 8"/>
                      <a:gd name="T10" fmla="*/ 10 w 14"/>
                      <a:gd name="T11" fmla="*/ 2 h 8"/>
                      <a:gd name="T12" fmla="*/ 8 w 14"/>
                      <a:gd name="T13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8">
                        <a:moveTo>
                          <a:pt x="8" y="0"/>
                        </a:moveTo>
                        <a:lnTo>
                          <a:pt x="8" y="4"/>
                        </a:lnTo>
                        <a:lnTo>
                          <a:pt x="0" y="6"/>
                        </a:lnTo>
                        <a:lnTo>
                          <a:pt x="4" y="8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78" name="Freeform 1738"/>
                  <p:cNvSpPr>
                    <a:spLocks/>
                  </p:cNvSpPr>
                  <p:nvPr/>
                </p:nvSpPr>
                <p:spPr bwMode="auto">
                  <a:xfrm>
                    <a:off x="4530" y="2685"/>
                    <a:ext cx="10" cy="14"/>
                  </a:xfrm>
                  <a:custGeom>
                    <a:avLst/>
                    <a:gdLst>
                      <a:gd name="T0" fmla="*/ 10 w 10"/>
                      <a:gd name="T1" fmla="*/ 0 h 14"/>
                      <a:gd name="T2" fmla="*/ 10 w 10"/>
                      <a:gd name="T3" fmla="*/ 0 h 14"/>
                      <a:gd name="T4" fmla="*/ 0 w 10"/>
                      <a:gd name="T5" fmla="*/ 4 h 14"/>
                      <a:gd name="T6" fmla="*/ 0 w 10"/>
                      <a:gd name="T7" fmla="*/ 14 h 14"/>
                      <a:gd name="T8" fmla="*/ 0 w 10"/>
                      <a:gd name="T9" fmla="*/ 12 h 14"/>
                      <a:gd name="T10" fmla="*/ 6 w 10"/>
                      <a:gd name="T11" fmla="*/ 14 h 14"/>
                      <a:gd name="T12" fmla="*/ 6 w 10"/>
                      <a:gd name="T13" fmla="*/ 14 h 14"/>
                      <a:gd name="T14" fmla="*/ 10 w 10"/>
                      <a:gd name="T15" fmla="*/ 12 h 14"/>
                      <a:gd name="T16" fmla="*/ 10 w 10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4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10" y="12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DAE6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79" name="Freeform 1739"/>
                  <p:cNvSpPr>
                    <a:spLocks/>
                  </p:cNvSpPr>
                  <p:nvPr/>
                </p:nvSpPr>
                <p:spPr bwMode="auto">
                  <a:xfrm>
                    <a:off x="4530" y="2685"/>
                    <a:ext cx="10" cy="14"/>
                  </a:xfrm>
                  <a:custGeom>
                    <a:avLst/>
                    <a:gdLst>
                      <a:gd name="T0" fmla="*/ 10 w 10"/>
                      <a:gd name="T1" fmla="*/ 0 h 14"/>
                      <a:gd name="T2" fmla="*/ 10 w 10"/>
                      <a:gd name="T3" fmla="*/ 0 h 14"/>
                      <a:gd name="T4" fmla="*/ 0 w 10"/>
                      <a:gd name="T5" fmla="*/ 4 h 14"/>
                      <a:gd name="T6" fmla="*/ 0 w 10"/>
                      <a:gd name="T7" fmla="*/ 14 h 14"/>
                      <a:gd name="T8" fmla="*/ 0 w 10"/>
                      <a:gd name="T9" fmla="*/ 12 h 14"/>
                      <a:gd name="T10" fmla="*/ 6 w 10"/>
                      <a:gd name="T11" fmla="*/ 14 h 14"/>
                      <a:gd name="T12" fmla="*/ 6 w 10"/>
                      <a:gd name="T13" fmla="*/ 14 h 14"/>
                      <a:gd name="T14" fmla="*/ 10 w 10"/>
                      <a:gd name="T15" fmla="*/ 12 h 14"/>
                      <a:gd name="T16" fmla="*/ 10 w 10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4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0" y="14"/>
                        </a:lnTo>
                        <a:lnTo>
                          <a:pt x="0" y="12"/>
                        </a:lnTo>
                        <a:lnTo>
                          <a:pt x="6" y="14"/>
                        </a:lnTo>
                        <a:lnTo>
                          <a:pt x="6" y="14"/>
                        </a:lnTo>
                        <a:lnTo>
                          <a:pt x="10" y="12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80" name="Freeform 1740"/>
                  <p:cNvSpPr>
                    <a:spLocks/>
                  </p:cNvSpPr>
                  <p:nvPr/>
                </p:nvSpPr>
                <p:spPr bwMode="auto">
                  <a:xfrm>
                    <a:off x="4520" y="2687"/>
                    <a:ext cx="10" cy="14"/>
                  </a:xfrm>
                  <a:custGeom>
                    <a:avLst/>
                    <a:gdLst>
                      <a:gd name="T0" fmla="*/ 6 w 10"/>
                      <a:gd name="T1" fmla="*/ 0 h 14"/>
                      <a:gd name="T2" fmla="*/ 4 w 10"/>
                      <a:gd name="T3" fmla="*/ 2 h 14"/>
                      <a:gd name="T4" fmla="*/ 2 w 10"/>
                      <a:gd name="T5" fmla="*/ 2 h 14"/>
                      <a:gd name="T6" fmla="*/ 2 w 10"/>
                      <a:gd name="T7" fmla="*/ 10 h 14"/>
                      <a:gd name="T8" fmla="*/ 0 w 10"/>
                      <a:gd name="T9" fmla="*/ 10 h 14"/>
                      <a:gd name="T10" fmla="*/ 4 w 10"/>
                      <a:gd name="T11" fmla="*/ 12 h 14"/>
                      <a:gd name="T12" fmla="*/ 6 w 10"/>
                      <a:gd name="T13" fmla="*/ 14 h 14"/>
                      <a:gd name="T14" fmla="*/ 10 w 10"/>
                      <a:gd name="T15" fmla="*/ 12 h 14"/>
                      <a:gd name="T16" fmla="*/ 10 w 10"/>
                      <a:gd name="T17" fmla="*/ 2 h 14"/>
                      <a:gd name="T18" fmla="*/ 6 w 10"/>
                      <a:gd name="T19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" h="14">
                        <a:moveTo>
                          <a:pt x="6" y="0"/>
                        </a:move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10"/>
                        </a:lnTo>
                        <a:lnTo>
                          <a:pt x="0" y="10"/>
                        </a:lnTo>
                        <a:lnTo>
                          <a:pt x="4" y="12"/>
                        </a:lnTo>
                        <a:lnTo>
                          <a:pt x="6" y="14"/>
                        </a:lnTo>
                        <a:lnTo>
                          <a:pt x="10" y="12"/>
                        </a:lnTo>
                        <a:lnTo>
                          <a:pt x="10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DEEF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81" name="Freeform 1741"/>
                  <p:cNvSpPr>
                    <a:spLocks/>
                  </p:cNvSpPr>
                  <p:nvPr/>
                </p:nvSpPr>
                <p:spPr bwMode="auto">
                  <a:xfrm>
                    <a:off x="4520" y="2687"/>
                    <a:ext cx="10" cy="14"/>
                  </a:xfrm>
                  <a:custGeom>
                    <a:avLst/>
                    <a:gdLst>
                      <a:gd name="T0" fmla="*/ 6 w 10"/>
                      <a:gd name="T1" fmla="*/ 0 h 14"/>
                      <a:gd name="T2" fmla="*/ 4 w 10"/>
                      <a:gd name="T3" fmla="*/ 2 h 14"/>
                      <a:gd name="T4" fmla="*/ 2 w 10"/>
                      <a:gd name="T5" fmla="*/ 2 h 14"/>
                      <a:gd name="T6" fmla="*/ 2 w 10"/>
                      <a:gd name="T7" fmla="*/ 10 h 14"/>
                      <a:gd name="T8" fmla="*/ 0 w 10"/>
                      <a:gd name="T9" fmla="*/ 10 h 14"/>
                      <a:gd name="T10" fmla="*/ 4 w 10"/>
                      <a:gd name="T11" fmla="*/ 12 h 14"/>
                      <a:gd name="T12" fmla="*/ 6 w 10"/>
                      <a:gd name="T13" fmla="*/ 14 h 14"/>
                      <a:gd name="T14" fmla="*/ 10 w 10"/>
                      <a:gd name="T15" fmla="*/ 12 h 14"/>
                      <a:gd name="T16" fmla="*/ 10 w 10"/>
                      <a:gd name="T17" fmla="*/ 2 h 14"/>
                      <a:gd name="T18" fmla="*/ 6 w 10"/>
                      <a:gd name="T19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" h="14">
                        <a:moveTo>
                          <a:pt x="6" y="0"/>
                        </a:move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10"/>
                        </a:lnTo>
                        <a:lnTo>
                          <a:pt x="0" y="10"/>
                        </a:lnTo>
                        <a:lnTo>
                          <a:pt x="4" y="12"/>
                        </a:lnTo>
                        <a:lnTo>
                          <a:pt x="6" y="14"/>
                        </a:lnTo>
                        <a:lnTo>
                          <a:pt x="10" y="12"/>
                        </a:lnTo>
                        <a:lnTo>
                          <a:pt x="10" y="2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82" name="Freeform 1742"/>
                  <p:cNvSpPr>
                    <a:spLocks/>
                  </p:cNvSpPr>
                  <p:nvPr/>
                </p:nvSpPr>
                <p:spPr bwMode="auto">
                  <a:xfrm>
                    <a:off x="4503" y="2681"/>
                    <a:ext cx="15" cy="8"/>
                  </a:xfrm>
                  <a:custGeom>
                    <a:avLst/>
                    <a:gdLst>
                      <a:gd name="T0" fmla="*/ 11 w 15"/>
                      <a:gd name="T1" fmla="*/ 0 h 8"/>
                      <a:gd name="T2" fmla="*/ 5 w 15"/>
                      <a:gd name="T3" fmla="*/ 2 h 8"/>
                      <a:gd name="T4" fmla="*/ 3 w 15"/>
                      <a:gd name="T5" fmla="*/ 0 h 8"/>
                      <a:gd name="T6" fmla="*/ 0 w 15"/>
                      <a:gd name="T7" fmla="*/ 2 h 8"/>
                      <a:gd name="T8" fmla="*/ 9 w 15"/>
                      <a:gd name="T9" fmla="*/ 8 h 8"/>
                      <a:gd name="T10" fmla="*/ 15 w 15"/>
                      <a:gd name="T11" fmla="*/ 6 h 8"/>
                      <a:gd name="T12" fmla="*/ 11 w 15"/>
                      <a:gd name="T13" fmla="*/ 4 h 8"/>
                      <a:gd name="T14" fmla="*/ 11 w 15"/>
                      <a:gd name="T1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8">
                        <a:moveTo>
                          <a:pt x="11" y="0"/>
                        </a:move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9" y="8"/>
                        </a:lnTo>
                        <a:lnTo>
                          <a:pt x="15" y="6"/>
                        </a:lnTo>
                        <a:lnTo>
                          <a:pt x="11" y="4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D7EF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83" name="Freeform 1743"/>
                  <p:cNvSpPr>
                    <a:spLocks/>
                  </p:cNvSpPr>
                  <p:nvPr/>
                </p:nvSpPr>
                <p:spPr bwMode="auto">
                  <a:xfrm>
                    <a:off x="4503" y="2681"/>
                    <a:ext cx="15" cy="8"/>
                  </a:xfrm>
                  <a:custGeom>
                    <a:avLst/>
                    <a:gdLst>
                      <a:gd name="T0" fmla="*/ 11 w 15"/>
                      <a:gd name="T1" fmla="*/ 0 h 8"/>
                      <a:gd name="T2" fmla="*/ 5 w 15"/>
                      <a:gd name="T3" fmla="*/ 2 h 8"/>
                      <a:gd name="T4" fmla="*/ 3 w 15"/>
                      <a:gd name="T5" fmla="*/ 0 h 8"/>
                      <a:gd name="T6" fmla="*/ 0 w 15"/>
                      <a:gd name="T7" fmla="*/ 2 h 8"/>
                      <a:gd name="T8" fmla="*/ 9 w 15"/>
                      <a:gd name="T9" fmla="*/ 8 h 8"/>
                      <a:gd name="T10" fmla="*/ 15 w 15"/>
                      <a:gd name="T11" fmla="*/ 6 h 8"/>
                      <a:gd name="T12" fmla="*/ 11 w 15"/>
                      <a:gd name="T13" fmla="*/ 4 h 8"/>
                      <a:gd name="T14" fmla="*/ 11 w 15"/>
                      <a:gd name="T1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8">
                        <a:moveTo>
                          <a:pt x="11" y="0"/>
                        </a:move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0" y="2"/>
                        </a:lnTo>
                        <a:lnTo>
                          <a:pt x="9" y="8"/>
                        </a:lnTo>
                        <a:lnTo>
                          <a:pt x="15" y="6"/>
                        </a:lnTo>
                        <a:lnTo>
                          <a:pt x="11" y="4"/>
                        </a:lnTo>
                        <a:lnTo>
                          <a:pt x="11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84" name="Freeform 1744"/>
                  <p:cNvSpPr>
                    <a:spLocks/>
                  </p:cNvSpPr>
                  <p:nvPr/>
                </p:nvSpPr>
                <p:spPr bwMode="auto">
                  <a:xfrm>
                    <a:off x="4512" y="2687"/>
                    <a:ext cx="10" cy="14"/>
                  </a:xfrm>
                  <a:custGeom>
                    <a:avLst/>
                    <a:gdLst>
                      <a:gd name="T0" fmla="*/ 6 w 10"/>
                      <a:gd name="T1" fmla="*/ 0 h 14"/>
                      <a:gd name="T2" fmla="*/ 0 w 10"/>
                      <a:gd name="T3" fmla="*/ 2 h 14"/>
                      <a:gd name="T4" fmla="*/ 0 w 10"/>
                      <a:gd name="T5" fmla="*/ 14 h 14"/>
                      <a:gd name="T6" fmla="*/ 4 w 10"/>
                      <a:gd name="T7" fmla="*/ 12 h 14"/>
                      <a:gd name="T8" fmla="*/ 8 w 10"/>
                      <a:gd name="T9" fmla="*/ 10 h 14"/>
                      <a:gd name="T10" fmla="*/ 10 w 10"/>
                      <a:gd name="T11" fmla="*/ 10 h 14"/>
                      <a:gd name="T12" fmla="*/ 10 w 10"/>
                      <a:gd name="T13" fmla="*/ 2 h 14"/>
                      <a:gd name="T14" fmla="*/ 6 w 10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" h="14">
                        <a:moveTo>
                          <a:pt x="6" y="0"/>
                        </a:moveTo>
                        <a:lnTo>
                          <a:pt x="0" y="2"/>
                        </a:lnTo>
                        <a:lnTo>
                          <a:pt x="0" y="14"/>
                        </a:lnTo>
                        <a:lnTo>
                          <a:pt x="4" y="12"/>
                        </a:lnTo>
                        <a:lnTo>
                          <a:pt x="8" y="10"/>
                        </a:lnTo>
                        <a:lnTo>
                          <a:pt x="10" y="10"/>
                        </a:lnTo>
                        <a:lnTo>
                          <a:pt x="10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BDE0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88" name="Freeform 1745"/>
                  <p:cNvSpPr>
                    <a:spLocks/>
                  </p:cNvSpPr>
                  <p:nvPr/>
                </p:nvSpPr>
                <p:spPr bwMode="auto">
                  <a:xfrm>
                    <a:off x="4512" y="2687"/>
                    <a:ext cx="10" cy="14"/>
                  </a:xfrm>
                  <a:custGeom>
                    <a:avLst/>
                    <a:gdLst>
                      <a:gd name="T0" fmla="*/ 6 w 10"/>
                      <a:gd name="T1" fmla="*/ 0 h 14"/>
                      <a:gd name="T2" fmla="*/ 0 w 10"/>
                      <a:gd name="T3" fmla="*/ 2 h 14"/>
                      <a:gd name="T4" fmla="*/ 0 w 10"/>
                      <a:gd name="T5" fmla="*/ 14 h 14"/>
                      <a:gd name="T6" fmla="*/ 4 w 10"/>
                      <a:gd name="T7" fmla="*/ 12 h 14"/>
                      <a:gd name="T8" fmla="*/ 8 w 10"/>
                      <a:gd name="T9" fmla="*/ 10 h 14"/>
                      <a:gd name="T10" fmla="*/ 10 w 10"/>
                      <a:gd name="T11" fmla="*/ 10 h 14"/>
                      <a:gd name="T12" fmla="*/ 10 w 10"/>
                      <a:gd name="T13" fmla="*/ 2 h 14"/>
                      <a:gd name="T14" fmla="*/ 6 w 10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" h="14">
                        <a:moveTo>
                          <a:pt x="6" y="0"/>
                        </a:moveTo>
                        <a:lnTo>
                          <a:pt x="0" y="2"/>
                        </a:lnTo>
                        <a:lnTo>
                          <a:pt x="0" y="14"/>
                        </a:lnTo>
                        <a:lnTo>
                          <a:pt x="4" y="12"/>
                        </a:lnTo>
                        <a:lnTo>
                          <a:pt x="8" y="10"/>
                        </a:lnTo>
                        <a:lnTo>
                          <a:pt x="10" y="10"/>
                        </a:lnTo>
                        <a:lnTo>
                          <a:pt x="10" y="2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89" name="Freeform 1746"/>
                  <p:cNvSpPr>
                    <a:spLocks/>
                  </p:cNvSpPr>
                  <p:nvPr/>
                </p:nvSpPr>
                <p:spPr bwMode="auto">
                  <a:xfrm>
                    <a:off x="4503" y="2683"/>
                    <a:ext cx="9" cy="18"/>
                  </a:xfrm>
                  <a:custGeom>
                    <a:avLst/>
                    <a:gdLst>
                      <a:gd name="T0" fmla="*/ 0 w 9"/>
                      <a:gd name="T1" fmla="*/ 0 h 18"/>
                      <a:gd name="T2" fmla="*/ 0 w 9"/>
                      <a:gd name="T3" fmla="*/ 0 h 18"/>
                      <a:gd name="T4" fmla="*/ 0 w 9"/>
                      <a:gd name="T5" fmla="*/ 12 h 18"/>
                      <a:gd name="T6" fmla="*/ 0 w 9"/>
                      <a:gd name="T7" fmla="*/ 12 h 18"/>
                      <a:gd name="T8" fmla="*/ 0 w 9"/>
                      <a:gd name="T9" fmla="*/ 14 h 18"/>
                      <a:gd name="T10" fmla="*/ 5 w 9"/>
                      <a:gd name="T11" fmla="*/ 18 h 18"/>
                      <a:gd name="T12" fmla="*/ 9 w 9"/>
                      <a:gd name="T13" fmla="*/ 18 h 18"/>
                      <a:gd name="T14" fmla="*/ 9 w 9"/>
                      <a:gd name="T15" fmla="*/ 18 h 18"/>
                      <a:gd name="T16" fmla="*/ 9 w 9"/>
                      <a:gd name="T17" fmla="*/ 6 h 18"/>
                      <a:gd name="T18" fmla="*/ 0 w 9"/>
                      <a:gd name="T1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" h="1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lnTo>
                          <a:pt x="0" y="14"/>
                        </a:lnTo>
                        <a:lnTo>
                          <a:pt x="5" y="18"/>
                        </a:lnTo>
                        <a:lnTo>
                          <a:pt x="9" y="18"/>
                        </a:lnTo>
                        <a:lnTo>
                          <a:pt x="9" y="18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E9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90" name="Freeform 1747"/>
                  <p:cNvSpPr>
                    <a:spLocks/>
                  </p:cNvSpPr>
                  <p:nvPr/>
                </p:nvSpPr>
                <p:spPr bwMode="auto">
                  <a:xfrm>
                    <a:off x="4503" y="2683"/>
                    <a:ext cx="9" cy="18"/>
                  </a:xfrm>
                  <a:custGeom>
                    <a:avLst/>
                    <a:gdLst>
                      <a:gd name="T0" fmla="*/ 0 w 9"/>
                      <a:gd name="T1" fmla="*/ 0 h 18"/>
                      <a:gd name="T2" fmla="*/ 0 w 9"/>
                      <a:gd name="T3" fmla="*/ 0 h 18"/>
                      <a:gd name="T4" fmla="*/ 0 w 9"/>
                      <a:gd name="T5" fmla="*/ 12 h 18"/>
                      <a:gd name="T6" fmla="*/ 0 w 9"/>
                      <a:gd name="T7" fmla="*/ 12 h 18"/>
                      <a:gd name="T8" fmla="*/ 0 w 9"/>
                      <a:gd name="T9" fmla="*/ 14 h 18"/>
                      <a:gd name="T10" fmla="*/ 5 w 9"/>
                      <a:gd name="T11" fmla="*/ 18 h 18"/>
                      <a:gd name="T12" fmla="*/ 9 w 9"/>
                      <a:gd name="T13" fmla="*/ 18 h 18"/>
                      <a:gd name="T14" fmla="*/ 9 w 9"/>
                      <a:gd name="T15" fmla="*/ 18 h 18"/>
                      <a:gd name="T16" fmla="*/ 9 w 9"/>
                      <a:gd name="T17" fmla="*/ 6 h 18"/>
                      <a:gd name="T18" fmla="*/ 0 w 9"/>
                      <a:gd name="T19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" h="1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lnTo>
                          <a:pt x="0" y="14"/>
                        </a:lnTo>
                        <a:lnTo>
                          <a:pt x="5" y="18"/>
                        </a:lnTo>
                        <a:lnTo>
                          <a:pt x="9" y="18"/>
                        </a:lnTo>
                        <a:lnTo>
                          <a:pt x="9" y="18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91" name="Freeform 1748"/>
                  <p:cNvSpPr>
                    <a:spLocks/>
                  </p:cNvSpPr>
                  <p:nvPr/>
                </p:nvSpPr>
                <p:spPr bwMode="auto">
                  <a:xfrm>
                    <a:off x="4487" y="2708"/>
                    <a:ext cx="14" cy="10"/>
                  </a:xfrm>
                  <a:custGeom>
                    <a:avLst/>
                    <a:gdLst>
                      <a:gd name="T0" fmla="*/ 4 w 14"/>
                      <a:gd name="T1" fmla="*/ 0 h 10"/>
                      <a:gd name="T2" fmla="*/ 2 w 14"/>
                      <a:gd name="T3" fmla="*/ 0 h 10"/>
                      <a:gd name="T4" fmla="*/ 0 w 14"/>
                      <a:gd name="T5" fmla="*/ 2 h 10"/>
                      <a:gd name="T6" fmla="*/ 0 w 14"/>
                      <a:gd name="T7" fmla="*/ 2 h 10"/>
                      <a:gd name="T8" fmla="*/ 0 w 14"/>
                      <a:gd name="T9" fmla="*/ 8 h 10"/>
                      <a:gd name="T10" fmla="*/ 4 w 14"/>
                      <a:gd name="T11" fmla="*/ 10 h 10"/>
                      <a:gd name="T12" fmla="*/ 14 w 14"/>
                      <a:gd name="T13" fmla="*/ 4 h 10"/>
                      <a:gd name="T14" fmla="*/ 6 w 14"/>
                      <a:gd name="T15" fmla="*/ 0 h 10"/>
                      <a:gd name="T16" fmla="*/ 4 w 14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10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8"/>
                        </a:lnTo>
                        <a:lnTo>
                          <a:pt x="4" y="10"/>
                        </a:lnTo>
                        <a:lnTo>
                          <a:pt x="14" y="4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D7EF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92" name="Freeform 1749"/>
                  <p:cNvSpPr>
                    <a:spLocks/>
                  </p:cNvSpPr>
                  <p:nvPr/>
                </p:nvSpPr>
                <p:spPr bwMode="auto">
                  <a:xfrm>
                    <a:off x="4487" y="2708"/>
                    <a:ext cx="14" cy="10"/>
                  </a:xfrm>
                  <a:custGeom>
                    <a:avLst/>
                    <a:gdLst>
                      <a:gd name="T0" fmla="*/ 4 w 14"/>
                      <a:gd name="T1" fmla="*/ 0 h 10"/>
                      <a:gd name="T2" fmla="*/ 2 w 14"/>
                      <a:gd name="T3" fmla="*/ 0 h 10"/>
                      <a:gd name="T4" fmla="*/ 0 w 14"/>
                      <a:gd name="T5" fmla="*/ 2 h 10"/>
                      <a:gd name="T6" fmla="*/ 0 w 14"/>
                      <a:gd name="T7" fmla="*/ 2 h 10"/>
                      <a:gd name="T8" fmla="*/ 0 w 14"/>
                      <a:gd name="T9" fmla="*/ 8 h 10"/>
                      <a:gd name="T10" fmla="*/ 4 w 14"/>
                      <a:gd name="T11" fmla="*/ 10 h 10"/>
                      <a:gd name="T12" fmla="*/ 14 w 14"/>
                      <a:gd name="T13" fmla="*/ 4 h 10"/>
                      <a:gd name="T14" fmla="*/ 6 w 14"/>
                      <a:gd name="T15" fmla="*/ 0 h 10"/>
                      <a:gd name="T16" fmla="*/ 4 w 14"/>
                      <a:gd name="T17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10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8"/>
                        </a:lnTo>
                        <a:lnTo>
                          <a:pt x="4" y="10"/>
                        </a:lnTo>
                        <a:lnTo>
                          <a:pt x="14" y="4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93" name="Freeform 1750"/>
                  <p:cNvSpPr>
                    <a:spLocks/>
                  </p:cNvSpPr>
                  <p:nvPr/>
                </p:nvSpPr>
                <p:spPr bwMode="auto">
                  <a:xfrm>
                    <a:off x="4491" y="2712"/>
                    <a:ext cx="10" cy="8"/>
                  </a:xfrm>
                  <a:custGeom>
                    <a:avLst/>
                    <a:gdLst>
                      <a:gd name="T0" fmla="*/ 10 w 10"/>
                      <a:gd name="T1" fmla="*/ 0 h 8"/>
                      <a:gd name="T2" fmla="*/ 10 w 10"/>
                      <a:gd name="T3" fmla="*/ 0 h 8"/>
                      <a:gd name="T4" fmla="*/ 0 w 10"/>
                      <a:gd name="T5" fmla="*/ 6 h 8"/>
                      <a:gd name="T6" fmla="*/ 0 w 10"/>
                      <a:gd name="T7" fmla="*/ 8 h 8"/>
                      <a:gd name="T8" fmla="*/ 10 w 10"/>
                      <a:gd name="T9" fmla="*/ 4 h 8"/>
                      <a:gd name="T10" fmla="*/ 10 w 10"/>
                      <a:gd name="T11" fmla="*/ 4 h 8"/>
                      <a:gd name="T12" fmla="*/ 10 w 10"/>
                      <a:gd name="T13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8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BDE0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94" name="Freeform 1751"/>
                  <p:cNvSpPr>
                    <a:spLocks/>
                  </p:cNvSpPr>
                  <p:nvPr/>
                </p:nvSpPr>
                <p:spPr bwMode="auto">
                  <a:xfrm>
                    <a:off x="4491" y="2712"/>
                    <a:ext cx="10" cy="8"/>
                  </a:xfrm>
                  <a:custGeom>
                    <a:avLst/>
                    <a:gdLst>
                      <a:gd name="T0" fmla="*/ 10 w 10"/>
                      <a:gd name="T1" fmla="*/ 0 h 8"/>
                      <a:gd name="T2" fmla="*/ 10 w 10"/>
                      <a:gd name="T3" fmla="*/ 0 h 8"/>
                      <a:gd name="T4" fmla="*/ 0 w 10"/>
                      <a:gd name="T5" fmla="*/ 6 h 8"/>
                      <a:gd name="T6" fmla="*/ 0 w 10"/>
                      <a:gd name="T7" fmla="*/ 8 h 8"/>
                      <a:gd name="T8" fmla="*/ 10 w 10"/>
                      <a:gd name="T9" fmla="*/ 4 h 8"/>
                      <a:gd name="T10" fmla="*/ 10 w 10"/>
                      <a:gd name="T11" fmla="*/ 4 h 8"/>
                      <a:gd name="T12" fmla="*/ 10 w 10"/>
                      <a:gd name="T13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" h="8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10" y="4"/>
                        </a:lnTo>
                        <a:lnTo>
                          <a:pt x="10" y="4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95" name="Freeform 1752"/>
                  <p:cNvSpPr>
                    <a:spLocks/>
                  </p:cNvSpPr>
                  <p:nvPr/>
                </p:nvSpPr>
                <p:spPr bwMode="auto">
                  <a:xfrm>
                    <a:off x="4487" y="2716"/>
                    <a:ext cx="4" cy="6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0 w 4"/>
                      <a:gd name="T3" fmla="*/ 6 h 6"/>
                      <a:gd name="T4" fmla="*/ 4 w 4"/>
                      <a:gd name="T5" fmla="*/ 4 h 6"/>
                      <a:gd name="T6" fmla="*/ 4 w 4"/>
                      <a:gd name="T7" fmla="*/ 2 h 6"/>
                      <a:gd name="T8" fmla="*/ 0 w 4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6">
                        <a:moveTo>
                          <a:pt x="0" y="0"/>
                        </a:moveTo>
                        <a:lnTo>
                          <a:pt x="0" y="6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E9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97" name="Freeform 1753"/>
                  <p:cNvSpPr>
                    <a:spLocks/>
                  </p:cNvSpPr>
                  <p:nvPr/>
                </p:nvSpPr>
                <p:spPr bwMode="auto">
                  <a:xfrm>
                    <a:off x="4487" y="2716"/>
                    <a:ext cx="4" cy="6"/>
                  </a:xfrm>
                  <a:custGeom>
                    <a:avLst/>
                    <a:gdLst>
                      <a:gd name="T0" fmla="*/ 0 w 4"/>
                      <a:gd name="T1" fmla="*/ 0 h 6"/>
                      <a:gd name="T2" fmla="*/ 0 w 4"/>
                      <a:gd name="T3" fmla="*/ 6 h 6"/>
                      <a:gd name="T4" fmla="*/ 4 w 4"/>
                      <a:gd name="T5" fmla="*/ 4 h 6"/>
                      <a:gd name="T6" fmla="*/ 4 w 4"/>
                      <a:gd name="T7" fmla="*/ 2 h 6"/>
                      <a:gd name="T8" fmla="*/ 0 w 4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6">
                        <a:moveTo>
                          <a:pt x="0" y="0"/>
                        </a:moveTo>
                        <a:lnTo>
                          <a:pt x="0" y="6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699" name="Freeform 1754"/>
                  <p:cNvSpPr>
                    <a:spLocks/>
                  </p:cNvSpPr>
                  <p:nvPr/>
                </p:nvSpPr>
                <p:spPr bwMode="auto">
                  <a:xfrm>
                    <a:off x="4453" y="2710"/>
                    <a:ext cx="14" cy="8"/>
                  </a:xfrm>
                  <a:custGeom>
                    <a:avLst/>
                    <a:gdLst>
                      <a:gd name="T0" fmla="*/ 8 w 14"/>
                      <a:gd name="T1" fmla="*/ 0 h 8"/>
                      <a:gd name="T2" fmla="*/ 8 w 14"/>
                      <a:gd name="T3" fmla="*/ 0 h 8"/>
                      <a:gd name="T4" fmla="*/ 0 w 14"/>
                      <a:gd name="T5" fmla="*/ 6 h 8"/>
                      <a:gd name="T6" fmla="*/ 6 w 14"/>
                      <a:gd name="T7" fmla="*/ 8 h 8"/>
                      <a:gd name="T8" fmla="*/ 14 w 14"/>
                      <a:gd name="T9" fmla="*/ 4 h 8"/>
                      <a:gd name="T10" fmla="*/ 14 w 14"/>
                      <a:gd name="T11" fmla="*/ 2 h 8"/>
                      <a:gd name="T12" fmla="*/ 12 w 14"/>
                      <a:gd name="T13" fmla="*/ 0 h 8"/>
                      <a:gd name="T14" fmla="*/ 8 w 14"/>
                      <a:gd name="T1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8"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0" y="6"/>
                        </a:lnTo>
                        <a:lnTo>
                          <a:pt x="6" y="8"/>
                        </a:lnTo>
                        <a:lnTo>
                          <a:pt x="14" y="4"/>
                        </a:lnTo>
                        <a:lnTo>
                          <a:pt x="14" y="2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D7EF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00" name="Freeform 1755"/>
                  <p:cNvSpPr>
                    <a:spLocks/>
                  </p:cNvSpPr>
                  <p:nvPr/>
                </p:nvSpPr>
                <p:spPr bwMode="auto">
                  <a:xfrm>
                    <a:off x="4453" y="2710"/>
                    <a:ext cx="14" cy="8"/>
                  </a:xfrm>
                  <a:custGeom>
                    <a:avLst/>
                    <a:gdLst>
                      <a:gd name="T0" fmla="*/ 8 w 14"/>
                      <a:gd name="T1" fmla="*/ 0 h 8"/>
                      <a:gd name="T2" fmla="*/ 8 w 14"/>
                      <a:gd name="T3" fmla="*/ 0 h 8"/>
                      <a:gd name="T4" fmla="*/ 0 w 14"/>
                      <a:gd name="T5" fmla="*/ 6 h 8"/>
                      <a:gd name="T6" fmla="*/ 6 w 14"/>
                      <a:gd name="T7" fmla="*/ 8 h 8"/>
                      <a:gd name="T8" fmla="*/ 14 w 14"/>
                      <a:gd name="T9" fmla="*/ 4 h 8"/>
                      <a:gd name="T10" fmla="*/ 14 w 14"/>
                      <a:gd name="T11" fmla="*/ 2 h 8"/>
                      <a:gd name="T12" fmla="*/ 12 w 14"/>
                      <a:gd name="T13" fmla="*/ 0 h 8"/>
                      <a:gd name="T14" fmla="*/ 8 w 14"/>
                      <a:gd name="T1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8"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0" y="6"/>
                        </a:lnTo>
                        <a:lnTo>
                          <a:pt x="6" y="8"/>
                        </a:lnTo>
                        <a:lnTo>
                          <a:pt x="14" y="4"/>
                        </a:lnTo>
                        <a:lnTo>
                          <a:pt x="14" y="2"/>
                        </a:lnTo>
                        <a:lnTo>
                          <a:pt x="12" y="0"/>
                        </a:lnTo>
                        <a:lnTo>
                          <a:pt x="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02" name="Freeform 1756"/>
                  <p:cNvSpPr>
                    <a:spLocks/>
                  </p:cNvSpPr>
                  <p:nvPr/>
                </p:nvSpPr>
                <p:spPr bwMode="auto">
                  <a:xfrm>
                    <a:off x="4459" y="2714"/>
                    <a:ext cx="8" cy="18"/>
                  </a:xfrm>
                  <a:custGeom>
                    <a:avLst/>
                    <a:gdLst>
                      <a:gd name="T0" fmla="*/ 8 w 8"/>
                      <a:gd name="T1" fmla="*/ 0 h 18"/>
                      <a:gd name="T2" fmla="*/ 0 w 8"/>
                      <a:gd name="T3" fmla="*/ 4 h 18"/>
                      <a:gd name="T4" fmla="*/ 0 w 8"/>
                      <a:gd name="T5" fmla="*/ 18 h 18"/>
                      <a:gd name="T6" fmla="*/ 0 w 8"/>
                      <a:gd name="T7" fmla="*/ 12 h 18"/>
                      <a:gd name="T8" fmla="*/ 8 w 8"/>
                      <a:gd name="T9" fmla="*/ 8 h 18"/>
                      <a:gd name="T10" fmla="*/ 8 w 8"/>
                      <a:gd name="T11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18">
                        <a:moveTo>
                          <a:pt x="8" y="0"/>
                        </a:moveTo>
                        <a:lnTo>
                          <a:pt x="0" y="4"/>
                        </a:lnTo>
                        <a:lnTo>
                          <a:pt x="0" y="18"/>
                        </a:lnTo>
                        <a:lnTo>
                          <a:pt x="0" y="12"/>
                        </a:lnTo>
                        <a:lnTo>
                          <a:pt x="8" y="8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BDE0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03" name="Freeform 1757"/>
                  <p:cNvSpPr>
                    <a:spLocks/>
                  </p:cNvSpPr>
                  <p:nvPr/>
                </p:nvSpPr>
                <p:spPr bwMode="auto">
                  <a:xfrm>
                    <a:off x="4459" y="2714"/>
                    <a:ext cx="8" cy="18"/>
                  </a:xfrm>
                  <a:custGeom>
                    <a:avLst/>
                    <a:gdLst>
                      <a:gd name="T0" fmla="*/ 8 w 8"/>
                      <a:gd name="T1" fmla="*/ 0 h 18"/>
                      <a:gd name="T2" fmla="*/ 0 w 8"/>
                      <a:gd name="T3" fmla="*/ 4 h 18"/>
                      <a:gd name="T4" fmla="*/ 0 w 8"/>
                      <a:gd name="T5" fmla="*/ 18 h 18"/>
                      <a:gd name="T6" fmla="*/ 0 w 8"/>
                      <a:gd name="T7" fmla="*/ 12 h 18"/>
                      <a:gd name="T8" fmla="*/ 8 w 8"/>
                      <a:gd name="T9" fmla="*/ 8 h 18"/>
                      <a:gd name="T10" fmla="*/ 8 w 8"/>
                      <a:gd name="T11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18">
                        <a:moveTo>
                          <a:pt x="8" y="0"/>
                        </a:moveTo>
                        <a:lnTo>
                          <a:pt x="0" y="4"/>
                        </a:lnTo>
                        <a:lnTo>
                          <a:pt x="0" y="18"/>
                        </a:lnTo>
                        <a:lnTo>
                          <a:pt x="0" y="12"/>
                        </a:lnTo>
                        <a:lnTo>
                          <a:pt x="8" y="8"/>
                        </a:lnTo>
                        <a:lnTo>
                          <a:pt x="8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05" name="Freeform 1758"/>
                  <p:cNvSpPr>
                    <a:spLocks/>
                  </p:cNvSpPr>
                  <p:nvPr/>
                </p:nvSpPr>
                <p:spPr bwMode="auto">
                  <a:xfrm>
                    <a:off x="4450" y="2716"/>
                    <a:ext cx="9" cy="16"/>
                  </a:xfrm>
                  <a:custGeom>
                    <a:avLst/>
                    <a:gdLst>
                      <a:gd name="T0" fmla="*/ 3 w 9"/>
                      <a:gd name="T1" fmla="*/ 0 h 16"/>
                      <a:gd name="T2" fmla="*/ 1 w 9"/>
                      <a:gd name="T3" fmla="*/ 0 h 16"/>
                      <a:gd name="T4" fmla="*/ 0 w 9"/>
                      <a:gd name="T5" fmla="*/ 0 h 16"/>
                      <a:gd name="T6" fmla="*/ 0 w 9"/>
                      <a:gd name="T7" fmla="*/ 8 h 16"/>
                      <a:gd name="T8" fmla="*/ 5 w 9"/>
                      <a:gd name="T9" fmla="*/ 10 h 16"/>
                      <a:gd name="T10" fmla="*/ 5 w 9"/>
                      <a:gd name="T11" fmla="*/ 14 h 16"/>
                      <a:gd name="T12" fmla="*/ 7 w 9"/>
                      <a:gd name="T13" fmla="*/ 14 h 16"/>
                      <a:gd name="T14" fmla="*/ 9 w 9"/>
                      <a:gd name="T15" fmla="*/ 16 h 16"/>
                      <a:gd name="T16" fmla="*/ 9 w 9"/>
                      <a:gd name="T17" fmla="*/ 2 h 16"/>
                      <a:gd name="T18" fmla="*/ 3 w 9"/>
                      <a:gd name="T1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" h="16">
                        <a:moveTo>
                          <a:pt x="3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5" y="10"/>
                        </a:lnTo>
                        <a:lnTo>
                          <a:pt x="5" y="14"/>
                        </a:lnTo>
                        <a:lnTo>
                          <a:pt x="7" y="14"/>
                        </a:lnTo>
                        <a:lnTo>
                          <a:pt x="9" y="16"/>
                        </a:lnTo>
                        <a:lnTo>
                          <a:pt x="9" y="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9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06" name="Freeform 1759"/>
                  <p:cNvSpPr>
                    <a:spLocks/>
                  </p:cNvSpPr>
                  <p:nvPr/>
                </p:nvSpPr>
                <p:spPr bwMode="auto">
                  <a:xfrm>
                    <a:off x="4450" y="2716"/>
                    <a:ext cx="9" cy="16"/>
                  </a:xfrm>
                  <a:custGeom>
                    <a:avLst/>
                    <a:gdLst>
                      <a:gd name="T0" fmla="*/ 3 w 9"/>
                      <a:gd name="T1" fmla="*/ 0 h 16"/>
                      <a:gd name="T2" fmla="*/ 1 w 9"/>
                      <a:gd name="T3" fmla="*/ 0 h 16"/>
                      <a:gd name="T4" fmla="*/ 0 w 9"/>
                      <a:gd name="T5" fmla="*/ 0 h 16"/>
                      <a:gd name="T6" fmla="*/ 0 w 9"/>
                      <a:gd name="T7" fmla="*/ 8 h 16"/>
                      <a:gd name="T8" fmla="*/ 5 w 9"/>
                      <a:gd name="T9" fmla="*/ 10 h 16"/>
                      <a:gd name="T10" fmla="*/ 5 w 9"/>
                      <a:gd name="T11" fmla="*/ 14 h 16"/>
                      <a:gd name="T12" fmla="*/ 7 w 9"/>
                      <a:gd name="T13" fmla="*/ 14 h 16"/>
                      <a:gd name="T14" fmla="*/ 9 w 9"/>
                      <a:gd name="T15" fmla="*/ 16 h 16"/>
                      <a:gd name="T16" fmla="*/ 9 w 9"/>
                      <a:gd name="T17" fmla="*/ 2 h 16"/>
                      <a:gd name="T18" fmla="*/ 3 w 9"/>
                      <a:gd name="T19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" h="16">
                        <a:moveTo>
                          <a:pt x="3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5" y="10"/>
                        </a:lnTo>
                        <a:lnTo>
                          <a:pt x="5" y="14"/>
                        </a:lnTo>
                        <a:lnTo>
                          <a:pt x="7" y="14"/>
                        </a:lnTo>
                        <a:lnTo>
                          <a:pt x="9" y="16"/>
                        </a:lnTo>
                        <a:lnTo>
                          <a:pt x="9" y="2"/>
                        </a:lnTo>
                        <a:lnTo>
                          <a:pt x="3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08" name="Freeform 1760"/>
                  <p:cNvSpPr>
                    <a:spLocks/>
                  </p:cNvSpPr>
                  <p:nvPr/>
                </p:nvSpPr>
                <p:spPr bwMode="auto">
                  <a:xfrm>
                    <a:off x="4469" y="2689"/>
                    <a:ext cx="16" cy="8"/>
                  </a:xfrm>
                  <a:custGeom>
                    <a:avLst/>
                    <a:gdLst>
                      <a:gd name="T0" fmla="*/ 6 w 16"/>
                      <a:gd name="T1" fmla="*/ 0 h 8"/>
                      <a:gd name="T2" fmla="*/ 6 w 16"/>
                      <a:gd name="T3" fmla="*/ 2 h 8"/>
                      <a:gd name="T4" fmla="*/ 0 w 16"/>
                      <a:gd name="T5" fmla="*/ 6 h 8"/>
                      <a:gd name="T6" fmla="*/ 6 w 16"/>
                      <a:gd name="T7" fmla="*/ 8 h 8"/>
                      <a:gd name="T8" fmla="*/ 16 w 16"/>
                      <a:gd name="T9" fmla="*/ 4 h 8"/>
                      <a:gd name="T10" fmla="*/ 14 w 16"/>
                      <a:gd name="T11" fmla="*/ 2 h 8"/>
                      <a:gd name="T12" fmla="*/ 12 w 16"/>
                      <a:gd name="T13" fmla="*/ 4 h 8"/>
                      <a:gd name="T14" fmla="*/ 6 w 16"/>
                      <a:gd name="T1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8">
                        <a:moveTo>
                          <a:pt x="6" y="0"/>
                        </a:moveTo>
                        <a:lnTo>
                          <a:pt x="6" y="2"/>
                        </a:lnTo>
                        <a:lnTo>
                          <a:pt x="0" y="6"/>
                        </a:lnTo>
                        <a:lnTo>
                          <a:pt x="6" y="8"/>
                        </a:lnTo>
                        <a:lnTo>
                          <a:pt x="16" y="4"/>
                        </a:lnTo>
                        <a:lnTo>
                          <a:pt x="14" y="2"/>
                        </a:lnTo>
                        <a:lnTo>
                          <a:pt x="12" y="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D7EF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10" name="Freeform 1761"/>
                  <p:cNvSpPr>
                    <a:spLocks/>
                  </p:cNvSpPr>
                  <p:nvPr/>
                </p:nvSpPr>
                <p:spPr bwMode="auto">
                  <a:xfrm>
                    <a:off x="4469" y="2689"/>
                    <a:ext cx="16" cy="8"/>
                  </a:xfrm>
                  <a:custGeom>
                    <a:avLst/>
                    <a:gdLst>
                      <a:gd name="T0" fmla="*/ 6 w 16"/>
                      <a:gd name="T1" fmla="*/ 0 h 8"/>
                      <a:gd name="T2" fmla="*/ 6 w 16"/>
                      <a:gd name="T3" fmla="*/ 2 h 8"/>
                      <a:gd name="T4" fmla="*/ 0 w 16"/>
                      <a:gd name="T5" fmla="*/ 6 h 8"/>
                      <a:gd name="T6" fmla="*/ 6 w 16"/>
                      <a:gd name="T7" fmla="*/ 8 h 8"/>
                      <a:gd name="T8" fmla="*/ 16 w 16"/>
                      <a:gd name="T9" fmla="*/ 4 h 8"/>
                      <a:gd name="T10" fmla="*/ 14 w 16"/>
                      <a:gd name="T11" fmla="*/ 2 h 8"/>
                      <a:gd name="T12" fmla="*/ 12 w 16"/>
                      <a:gd name="T13" fmla="*/ 4 h 8"/>
                      <a:gd name="T14" fmla="*/ 6 w 16"/>
                      <a:gd name="T1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8">
                        <a:moveTo>
                          <a:pt x="6" y="0"/>
                        </a:moveTo>
                        <a:lnTo>
                          <a:pt x="6" y="2"/>
                        </a:lnTo>
                        <a:lnTo>
                          <a:pt x="0" y="6"/>
                        </a:lnTo>
                        <a:lnTo>
                          <a:pt x="6" y="8"/>
                        </a:lnTo>
                        <a:lnTo>
                          <a:pt x="16" y="4"/>
                        </a:lnTo>
                        <a:lnTo>
                          <a:pt x="14" y="2"/>
                        </a:lnTo>
                        <a:lnTo>
                          <a:pt x="12" y="4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12" name="Freeform 1762"/>
                  <p:cNvSpPr>
                    <a:spLocks/>
                  </p:cNvSpPr>
                  <p:nvPr/>
                </p:nvSpPr>
                <p:spPr bwMode="auto">
                  <a:xfrm>
                    <a:off x="4475" y="2693"/>
                    <a:ext cx="10" cy="13"/>
                  </a:xfrm>
                  <a:custGeom>
                    <a:avLst/>
                    <a:gdLst>
                      <a:gd name="T0" fmla="*/ 10 w 10"/>
                      <a:gd name="T1" fmla="*/ 0 h 13"/>
                      <a:gd name="T2" fmla="*/ 10 w 10"/>
                      <a:gd name="T3" fmla="*/ 0 h 13"/>
                      <a:gd name="T4" fmla="*/ 0 w 10"/>
                      <a:gd name="T5" fmla="*/ 4 h 13"/>
                      <a:gd name="T6" fmla="*/ 0 w 10"/>
                      <a:gd name="T7" fmla="*/ 13 h 13"/>
                      <a:gd name="T8" fmla="*/ 2 w 10"/>
                      <a:gd name="T9" fmla="*/ 12 h 13"/>
                      <a:gd name="T10" fmla="*/ 6 w 10"/>
                      <a:gd name="T11" fmla="*/ 13 h 13"/>
                      <a:gd name="T12" fmla="*/ 10 w 10"/>
                      <a:gd name="T13" fmla="*/ 12 h 13"/>
                      <a:gd name="T14" fmla="*/ 10 w 10"/>
                      <a:gd name="T15" fmla="*/ 10 h 13"/>
                      <a:gd name="T16" fmla="*/ 10 w 10"/>
                      <a:gd name="T17" fmla="*/ 8 h 13"/>
                      <a:gd name="T18" fmla="*/ 10 w 10"/>
                      <a:gd name="T19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" h="13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2" y="12"/>
                        </a:lnTo>
                        <a:lnTo>
                          <a:pt x="6" y="13"/>
                        </a:lnTo>
                        <a:lnTo>
                          <a:pt x="10" y="12"/>
                        </a:lnTo>
                        <a:lnTo>
                          <a:pt x="10" y="10"/>
                        </a:lnTo>
                        <a:lnTo>
                          <a:pt x="10" y="8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BDE0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13" name="Freeform 1763"/>
                  <p:cNvSpPr>
                    <a:spLocks/>
                  </p:cNvSpPr>
                  <p:nvPr/>
                </p:nvSpPr>
                <p:spPr bwMode="auto">
                  <a:xfrm>
                    <a:off x="4475" y="2693"/>
                    <a:ext cx="10" cy="13"/>
                  </a:xfrm>
                  <a:custGeom>
                    <a:avLst/>
                    <a:gdLst>
                      <a:gd name="T0" fmla="*/ 10 w 10"/>
                      <a:gd name="T1" fmla="*/ 0 h 13"/>
                      <a:gd name="T2" fmla="*/ 10 w 10"/>
                      <a:gd name="T3" fmla="*/ 0 h 13"/>
                      <a:gd name="T4" fmla="*/ 0 w 10"/>
                      <a:gd name="T5" fmla="*/ 4 h 13"/>
                      <a:gd name="T6" fmla="*/ 0 w 10"/>
                      <a:gd name="T7" fmla="*/ 13 h 13"/>
                      <a:gd name="T8" fmla="*/ 2 w 10"/>
                      <a:gd name="T9" fmla="*/ 12 h 13"/>
                      <a:gd name="T10" fmla="*/ 6 w 10"/>
                      <a:gd name="T11" fmla="*/ 13 h 13"/>
                      <a:gd name="T12" fmla="*/ 10 w 10"/>
                      <a:gd name="T13" fmla="*/ 12 h 13"/>
                      <a:gd name="T14" fmla="*/ 10 w 10"/>
                      <a:gd name="T15" fmla="*/ 10 h 13"/>
                      <a:gd name="T16" fmla="*/ 10 w 10"/>
                      <a:gd name="T17" fmla="*/ 8 h 13"/>
                      <a:gd name="T18" fmla="*/ 10 w 10"/>
                      <a:gd name="T19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" h="13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2" y="12"/>
                        </a:lnTo>
                        <a:lnTo>
                          <a:pt x="6" y="13"/>
                        </a:lnTo>
                        <a:lnTo>
                          <a:pt x="10" y="12"/>
                        </a:lnTo>
                        <a:lnTo>
                          <a:pt x="10" y="10"/>
                        </a:lnTo>
                        <a:lnTo>
                          <a:pt x="10" y="8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15" name="Freeform 1764"/>
                  <p:cNvSpPr>
                    <a:spLocks/>
                  </p:cNvSpPr>
                  <p:nvPr/>
                </p:nvSpPr>
                <p:spPr bwMode="auto">
                  <a:xfrm>
                    <a:off x="4465" y="2695"/>
                    <a:ext cx="10" cy="13"/>
                  </a:xfrm>
                  <a:custGeom>
                    <a:avLst/>
                    <a:gdLst>
                      <a:gd name="T0" fmla="*/ 4 w 10"/>
                      <a:gd name="T1" fmla="*/ 0 h 13"/>
                      <a:gd name="T2" fmla="*/ 0 w 10"/>
                      <a:gd name="T3" fmla="*/ 2 h 13"/>
                      <a:gd name="T4" fmla="*/ 0 w 10"/>
                      <a:gd name="T5" fmla="*/ 2 h 13"/>
                      <a:gd name="T6" fmla="*/ 0 w 10"/>
                      <a:gd name="T7" fmla="*/ 4 h 13"/>
                      <a:gd name="T8" fmla="*/ 0 w 10"/>
                      <a:gd name="T9" fmla="*/ 4 h 13"/>
                      <a:gd name="T10" fmla="*/ 0 w 10"/>
                      <a:gd name="T11" fmla="*/ 10 h 13"/>
                      <a:gd name="T12" fmla="*/ 4 w 10"/>
                      <a:gd name="T13" fmla="*/ 11 h 13"/>
                      <a:gd name="T14" fmla="*/ 6 w 10"/>
                      <a:gd name="T15" fmla="*/ 13 h 13"/>
                      <a:gd name="T16" fmla="*/ 10 w 10"/>
                      <a:gd name="T17" fmla="*/ 11 h 13"/>
                      <a:gd name="T18" fmla="*/ 10 w 10"/>
                      <a:gd name="T19" fmla="*/ 2 h 13"/>
                      <a:gd name="T20" fmla="*/ 4 w 10"/>
                      <a:gd name="T21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" h="13">
                        <a:moveTo>
                          <a:pt x="4" y="0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0"/>
                        </a:lnTo>
                        <a:lnTo>
                          <a:pt x="4" y="11"/>
                        </a:lnTo>
                        <a:lnTo>
                          <a:pt x="6" y="13"/>
                        </a:lnTo>
                        <a:lnTo>
                          <a:pt x="10" y="11"/>
                        </a:lnTo>
                        <a:lnTo>
                          <a:pt x="10" y="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9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16" name="Freeform 1765"/>
                  <p:cNvSpPr>
                    <a:spLocks/>
                  </p:cNvSpPr>
                  <p:nvPr/>
                </p:nvSpPr>
                <p:spPr bwMode="auto">
                  <a:xfrm>
                    <a:off x="4465" y="2695"/>
                    <a:ext cx="10" cy="13"/>
                  </a:xfrm>
                  <a:custGeom>
                    <a:avLst/>
                    <a:gdLst>
                      <a:gd name="T0" fmla="*/ 4 w 10"/>
                      <a:gd name="T1" fmla="*/ 0 h 13"/>
                      <a:gd name="T2" fmla="*/ 0 w 10"/>
                      <a:gd name="T3" fmla="*/ 2 h 13"/>
                      <a:gd name="T4" fmla="*/ 0 w 10"/>
                      <a:gd name="T5" fmla="*/ 2 h 13"/>
                      <a:gd name="T6" fmla="*/ 0 w 10"/>
                      <a:gd name="T7" fmla="*/ 4 h 13"/>
                      <a:gd name="T8" fmla="*/ 0 w 10"/>
                      <a:gd name="T9" fmla="*/ 4 h 13"/>
                      <a:gd name="T10" fmla="*/ 0 w 10"/>
                      <a:gd name="T11" fmla="*/ 10 h 13"/>
                      <a:gd name="T12" fmla="*/ 4 w 10"/>
                      <a:gd name="T13" fmla="*/ 11 h 13"/>
                      <a:gd name="T14" fmla="*/ 6 w 10"/>
                      <a:gd name="T15" fmla="*/ 13 h 13"/>
                      <a:gd name="T16" fmla="*/ 10 w 10"/>
                      <a:gd name="T17" fmla="*/ 11 h 13"/>
                      <a:gd name="T18" fmla="*/ 10 w 10"/>
                      <a:gd name="T19" fmla="*/ 2 h 13"/>
                      <a:gd name="T20" fmla="*/ 4 w 10"/>
                      <a:gd name="T21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" h="13">
                        <a:moveTo>
                          <a:pt x="4" y="0"/>
                        </a:move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10"/>
                        </a:lnTo>
                        <a:lnTo>
                          <a:pt x="4" y="11"/>
                        </a:lnTo>
                        <a:lnTo>
                          <a:pt x="6" y="13"/>
                        </a:lnTo>
                        <a:lnTo>
                          <a:pt x="10" y="11"/>
                        </a:lnTo>
                        <a:lnTo>
                          <a:pt x="10" y="2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18" name="Freeform 1766"/>
                  <p:cNvSpPr>
                    <a:spLocks/>
                  </p:cNvSpPr>
                  <p:nvPr/>
                </p:nvSpPr>
                <p:spPr bwMode="auto">
                  <a:xfrm>
                    <a:off x="4442" y="2695"/>
                    <a:ext cx="19" cy="10"/>
                  </a:xfrm>
                  <a:custGeom>
                    <a:avLst/>
                    <a:gdLst>
                      <a:gd name="T0" fmla="*/ 9 w 19"/>
                      <a:gd name="T1" fmla="*/ 0 h 10"/>
                      <a:gd name="T2" fmla="*/ 0 w 19"/>
                      <a:gd name="T3" fmla="*/ 4 h 10"/>
                      <a:gd name="T4" fmla="*/ 9 w 19"/>
                      <a:gd name="T5" fmla="*/ 10 h 10"/>
                      <a:gd name="T6" fmla="*/ 19 w 19"/>
                      <a:gd name="T7" fmla="*/ 4 h 10"/>
                      <a:gd name="T8" fmla="*/ 9 w 19"/>
                      <a:gd name="T9" fmla="*/ 0 h 10"/>
                      <a:gd name="T10" fmla="*/ 9 w 19"/>
                      <a:gd name="T1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" h="10">
                        <a:moveTo>
                          <a:pt x="9" y="0"/>
                        </a:moveTo>
                        <a:lnTo>
                          <a:pt x="0" y="4"/>
                        </a:lnTo>
                        <a:lnTo>
                          <a:pt x="9" y="10"/>
                        </a:lnTo>
                        <a:lnTo>
                          <a:pt x="19" y="4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D7EF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19" name="Freeform 1767"/>
                  <p:cNvSpPr>
                    <a:spLocks/>
                  </p:cNvSpPr>
                  <p:nvPr/>
                </p:nvSpPr>
                <p:spPr bwMode="auto">
                  <a:xfrm>
                    <a:off x="4442" y="2695"/>
                    <a:ext cx="19" cy="10"/>
                  </a:xfrm>
                  <a:custGeom>
                    <a:avLst/>
                    <a:gdLst>
                      <a:gd name="T0" fmla="*/ 9 w 19"/>
                      <a:gd name="T1" fmla="*/ 0 h 10"/>
                      <a:gd name="T2" fmla="*/ 0 w 19"/>
                      <a:gd name="T3" fmla="*/ 4 h 10"/>
                      <a:gd name="T4" fmla="*/ 9 w 19"/>
                      <a:gd name="T5" fmla="*/ 10 h 10"/>
                      <a:gd name="T6" fmla="*/ 19 w 19"/>
                      <a:gd name="T7" fmla="*/ 4 h 10"/>
                      <a:gd name="T8" fmla="*/ 9 w 19"/>
                      <a:gd name="T9" fmla="*/ 0 h 10"/>
                      <a:gd name="T10" fmla="*/ 9 w 19"/>
                      <a:gd name="T1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" h="10">
                        <a:moveTo>
                          <a:pt x="9" y="0"/>
                        </a:moveTo>
                        <a:lnTo>
                          <a:pt x="0" y="4"/>
                        </a:lnTo>
                        <a:lnTo>
                          <a:pt x="9" y="10"/>
                        </a:lnTo>
                        <a:lnTo>
                          <a:pt x="19" y="4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21" name="Freeform 1768"/>
                  <p:cNvSpPr>
                    <a:spLocks/>
                  </p:cNvSpPr>
                  <p:nvPr/>
                </p:nvSpPr>
                <p:spPr bwMode="auto">
                  <a:xfrm>
                    <a:off x="4451" y="2699"/>
                    <a:ext cx="10" cy="17"/>
                  </a:xfrm>
                  <a:custGeom>
                    <a:avLst/>
                    <a:gdLst>
                      <a:gd name="T0" fmla="*/ 10 w 10"/>
                      <a:gd name="T1" fmla="*/ 0 h 17"/>
                      <a:gd name="T2" fmla="*/ 10 w 10"/>
                      <a:gd name="T3" fmla="*/ 0 h 17"/>
                      <a:gd name="T4" fmla="*/ 0 w 10"/>
                      <a:gd name="T5" fmla="*/ 6 h 17"/>
                      <a:gd name="T6" fmla="*/ 0 w 10"/>
                      <a:gd name="T7" fmla="*/ 17 h 17"/>
                      <a:gd name="T8" fmla="*/ 2 w 10"/>
                      <a:gd name="T9" fmla="*/ 17 h 17"/>
                      <a:gd name="T10" fmla="*/ 10 w 10"/>
                      <a:gd name="T11" fmla="*/ 11 h 17"/>
                      <a:gd name="T12" fmla="*/ 10 w 10"/>
                      <a:gd name="T13" fmla="*/ 11 h 17"/>
                      <a:gd name="T14" fmla="*/ 10 w 10"/>
                      <a:gd name="T15" fmla="*/ 7 h 17"/>
                      <a:gd name="T16" fmla="*/ 10 w 10"/>
                      <a:gd name="T17" fmla="*/ 2 h 17"/>
                      <a:gd name="T18" fmla="*/ 10 w 10"/>
                      <a:gd name="T1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" h="17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6"/>
                        </a:lnTo>
                        <a:lnTo>
                          <a:pt x="0" y="17"/>
                        </a:lnTo>
                        <a:lnTo>
                          <a:pt x="2" y="17"/>
                        </a:lnTo>
                        <a:lnTo>
                          <a:pt x="10" y="11"/>
                        </a:lnTo>
                        <a:lnTo>
                          <a:pt x="10" y="11"/>
                        </a:lnTo>
                        <a:lnTo>
                          <a:pt x="10" y="7"/>
                        </a:lnTo>
                        <a:lnTo>
                          <a:pt x="10" y="2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BDE0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22" name="Freeform 1769"/>
                  <p:cNvSpPr>
                    <a:spLocks/>
                  </p:cNvSpPr>
                  <p:nvPr/>
                </p:nvSpPr>
                <p:spPr bwMode="auto">
                  <a:xfrm>
                    <a:off x="4451" y="2699"/>
                    <a:ext cx="10" cy="17"/>
                  </a:xfrm>
                  <a:custGeom>
                    <a:avLst/>
                    <a:gdLst>
                      <a:gd name="T0" fmla="*/ 10 w 10"/>
                      <a:gd name="T1" fmla="*/ 0 h 17"/>
                      <a:gd name="T2" fmla="*/ 10 w 10"/>
                      <a:gd name="T3" fmla="*/ 0 h 17"/>
                      <a:gd name="T4" fmla="*/ 0 w 10"/>
                      <a:gd name="T5" fmla="*/ 6 h 17"/>
                      <a:gd name="T6" fmla="*/ 0 w 10"/>
                      <a:gd name="T7" fmla="*/ 17 h 17"/>
                      <a:gd name="T8" fmla="*/ 2 w 10"/>
                      <a:gd name="T9" fmla="*/ 17 h 17"/>
                      <a:gd name="T10" fmla="*/ 10 w 10"/>
                      <a:gd name="T11" fmla="*/ 11 h 17"/>
                      <a:gd name="T12" fmla="*/ 10 w 10"/>
                      <a:gd name="T13" fmla="*/ 11 h 17"/>
                      <a:gd name="T14" fmla="*/ 10 w 10"/>
                      <a:gd name="T15" fmla="*/ 7 h 17"/>
                      <a:gd name="T16" fmla="*/ 10 w 10"/>
                      <a:gd name="T17" fmla="*/ 2 h 17"/>
                      <a:gd name="T18" fmla="*/ 10 w 10"/>
                      <a:gd name="T1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" h="17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6"/>
                        </a:lnTo>
                        <a:lnTo>
                          <a:pt x="0" y="17"/>
                        </a:lnTo>
                        <a:lnTo>
                          <a:pt x="2" y="17"/>
                        </a:lnTo>
                        <a:lnTo>
                          <a:pt x="10" y="11"/>
                        </a:lnTo>
                        <a:lnTo>
                          <a:pt x="10" y="11"/>
                        </a:lnTo>
                        <a:lnTo>
                          <a:pt x="10" y="7"/>
                        </a:lnTo>
                        <a:lnTo>
                          <a:pt x="10" y="2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24" name="Freeform 1770"/>
                  <p:cNvSpPr>
                    <a:spLocks/>
                  </p:cNvSpPr>
                  <p:nvPr/>
                </p:nvSpPr>
                <p:spPr bwMode="auto">
                  <a:xfrm>
                    <a:off x="4442" y="2699"/>
                    <a:ext cx="9" cy="17"/>
                  </a:xfrm>
                  <a:custGeom>
                    <a:avLst/>
                    <a:gdLst>
                      <a:gd name="T0" fmla="*/ 0 w 9"/>
                      <a:gd name="T1" fmla="*/ 0 h 17"/>
                      <a:gd name="T2" fmla="*/ 0 w 9"/>
                      <a:gd name="T3" fmla="*/ 0 h 17"/>
                      <a:gd name="T4" fmla="*/ 0 w 9"/>
                      <a:gd name="T5" fmla="*/ 0 h 17"/>
                      <a:gd name="T6" fmla="*/ 0 w 9"/>
                      <a:gd name="T7" fmla="*/ 11 h 17"/>
                      <a:gd name="T8" fmla="*/ 0 w 9"/>
                      <a:gd name="T9" fmla="*/ 11 h 17"/>
                      <a:gd name="T10" fmla="*/ 8 w 9"/>
                      <a:gd name="T11" fmla="*/ 17 h 17"/>
                      <a:gd name="T12" fmla="*/ 9 w 9"/>
                      <a:gd name="T13" fmla="*/ 17 h 17"/>
                      <a:gd name="T14" fmla="*/ 9 w 9"/>
                      <a:gd name="T15" fmla="*/ 6 h 17"/>
                      <a:gd name="T16" fmla="*/ 0 w 9"/>
                      <a:gd name="T17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1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8" y="17"/>
                        </a:lnTo>
                        <a:lnTo>
                          <a:pt x="9" y="17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E9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25" name="Freeform 1771"/>
                  <p:cNvSpPr>
                    <a:spLocks/>
                  </p:cNvSpPr>
                  <p:nvPr/>
                </p:nvSpPr>
                <p:spPr bwMode="auto">
                  <a:xfrm>
                    <a:off x="4442" y="2699"/>
                    <a:ext cx="9" cy="17"/>
                  </a:xfrm>
                  <a:custGeom>
                    <a:avLst/>
                    <a:gdLst>
                      <a:gd name="T0" fmla="*/ 0 w 9"/>
                      <a:gd name="T1" fmla="*/ 0 h 17"/>
                      <a:gd name="T2" fmla="*/ 0 w 9"/>
                      <a:gd name="T3" fmla="*/ 0 h 17"/>
                      <a:gd name="T4" fmla="*/ 0 w 9"/>
                      <a:gd name="T5" fmla="*/ 0 h 17"/>
                      <a:gd name="T6" fmla="*/ 0 w 9"/>
                      <a:gd name="T7" fmla="*/ 11 h 17"/>
                      <a:gd name="T8" fmla="*/ 0 w 9"/>
                      <a:gd name="T9" fmla="*/ 11 h 17"/>
                      <a:gd name="T10" fmla="*/ 8 w 9"/>
                      <a:gd name="T11" fmla="*/ 17 h 17"/>
                      <a:gd name="T12" fmla="*/ 9 w 9"/>
                      <a:gd name="T13" fmla="*/ 17 h 17"/>
                      <a:gd name="T14" fmla="*/ 9 w 9"/>
                      <a:gd name="T15" fmla="*/ 6 h 17"/>
                      <a:gd name="T16" fmla="*/ 0 w 9"/>
                      <a:gd name="T17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1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8" y="17"/>
                        </a:lnTo>
                        <a:lnTo>
                          <a:pt x="9" y="17"/>
                        </a:lnTo>
                        <a:lnTo>
                          <a:pt x="9" y="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27" name="Freeform 1772"/>
                  <p:cNvSpPr>
                    <a:spLocks/>
                  </p:cNvSpPr>
                  <p:nvPr/>
                </p:nvSpPr>
                <p:spPr bwMode="auto">
                  <a:xfrm>
                    <a:off x="4455" y="2673"/>
                    <a:ext cx="16" cy="10"/>
                  </a:xfrm>
                  <a:custGeom>
                    <a:avLst/>
                    <a:gdLst>
                      <a:gd name="T0" fmla="*/ 10 w 16"/>
                      <a:gd name="T1" fmla="*/ 0 h 10"/>
                      <a:gd name="T2" fmla="*/ 0 w 16"/>
                      <a:gd name="T3" fmla="*/ 6 h 10"/>
                      <a:gd name="T4" fmla="*/ 10 w 16"/>
                      <a:gd name="T5" fmla="*/ 10 h 10"/>
                      <a:gd name="T6" fmla="*/ 16 w 16"/>
                      <a:gd name="T7" fmla="*/ 8 h 10"/>
                      <a:gd name="T8" fmla="*/ 16 w 16"/>
                      <a:gd name="T9" fmla="*/ 4 h 10"/>
                      <a:gd name="T10" fmla="*/ 10 w 16"/>
                      <a:gd name="T1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" h="10">
                        <a:moveTo>
                          <a:pt x="10" y="0"/>
                        </a:move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16" y="8"/>
                        </a:lnTo>
                        <a:lnTo>
                          <a:pt x="16" y="4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E7F4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28" name="Freeform 1773"/>
                  <p:cNvSpPr>
                    <a:spLocks/>
                  </p:cNvSpPr>
                  <p:nvPr/>
                </p:nvSpPr>
                <p:spPr bwMode="auto">
                  <a:xfrm>
                    <a:off x="4455" y="2673"/>
                    <a:ext cx="16" cy="10"/>
                  </a:xfrm>
                  <a:custGeom>
                    <a:avLst/>
                    <a:gdLst>
                      <a:gd name="T0" fmla="*/ 10 w 16"/>
                      <a:gd name="T1" fmla="*/ 0 h 10"/>
                      <a:gd name="T2" fmla="*/ 0 w 16"/>
                      <a:gd name="T3" fmla="*/ 6 h 10"/>
                      <a:gd name="T4" fmla="*/ 10 w 16"/>
                      <a:gd name="T5" fmla="*/ 10 h 10"/>
                      <a:gd name="T6" fmla="*/ 16 w 16"/>
                      <a:gd name="T7" fmla="*/ 8 h 10"/>
                      <a:gd name="T8" fmla="*/ 16 w 16"/>
                      <a:gd name="T9" fmla="*/ 4 h 10"/>
                      <a:gd name="T10" fmla="*/ 10 w 16"/>
                      <a:gd name="T1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" h="10">
                        <a:moveTo>
                          <a:pt x="10" y="0"/>
                        </a:move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16" y="8"/>
                        </a:lnTo>
                        <a:lnTo>
                          <a:pt x="16" y="4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30" name="Freeform 1774"/>
                  <p:cNvSpPr>
                    <a:spLocks/>
                  </p:cNvSpPr>
                  <p:nvPr/>
                </p:nvSpPr>
                <p:spPr bwMode="auto">
                  <a:xfrm>
                    <a:off x="4465" y="2681"/>
                    <a:ext cx="10" cy="16"/>
                  </a:xfrm>
                  <a:custGeom>
                    <a:avLst/>
                    <a:gdLst>
                      <a:gd name="T0" fmla="*/ 6 w 10"/>
                      <a:gd name="T1" fmla="*/ 0 h 16"/>
                      <a:gd name="T2" fmla="*/ 0 w 10"/>
                      <a:gd name="T3" fmla="*/ 2 h 16"/>
                      <a:gd name="T4" fmla="*/ 0 w 10"/>
                      <a:gd name="T5" fmla="*/ 16 h 16"/>
                      <a:gd name="T6" fmla="*/ 4 w 10"/>
                      <a:gd name="T7" fmla="*/ 14 h 16"/>
                      <a:gd name="T8" fmla="*/ 10 w 10"/>
                      <a:gd name="T9" fmla="*/ 10 h 16"/>
                      <a:gd name="T10" fmla="*/ 10 w 10"/>
                      <a:gd name="T11" fmla="*/ 8 h 16"/>
                      <a:gd name="T12" fmla="*/ 6 w 10"/>
                      <a:gd name="T13" fmla="*/ 6 h 16"/>
                      <a:gd name="T14" fmla="*/ 6 w 10"/>
                      <a:gd name="T15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" h="16">
                        <a:moveTo>
                          <a:pt x="6" y="0"/>
                        </a:moveTo>
                        <a:lnTo>
                          <a:pt x="0" y="2"/>
                        </a:lnTo>
                        <a:lnTo>
                          <a:pt x="0" y="16"/>
                        </a:lnTo>
                        <a:lnTo>
                          <a:pt x="4" y="14"/>
                        </a:lnTo>
                        <a:lnTo>
                          <a:pt x="10" y="10"/>
                        </a:lnTo>
                        <a:lnTo>
                          <a:pt x="10" y="8"/>
                        </a:lnTo>
                        <a:lnTo>
                          <a:pt x="6" y="6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DAE6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31" name="Freeform 1775"/>
                  <p:cNvSpPr>
                    <a:spLocks/>
                  </p:cNvSpPr>
                  <p:nvPr/>
                </p:nvSpPr>
                <p:spPr bwMode="auto">
                  <a:xfrm>
                    <a:off x="4465" y="2681"/>
                    <a:ext cx="10" cy="16"/>
                  </a:xfrm>
                  <a:custGeom>
                    <a:avLst/>
                    <a:gdLst>
                      <a:gd name="T0" fmla="*/ 6 w 10"/>
                      <a:gd name="T1" fmla="*/ 0 h 16"/>
                      <a:gd name="T2" fmla="*/ 0 w 10"/>
                      <a:gd name="T3" fmla="*/ 2 h 16"/>
                      <a:gd name="T4" fmla="*/ 0 w 10"/>
                      <a:gd name="T5" fmla="*/ 16 h 16"/>
                      <a:gd name="T6" fmla="*/ 4 w 10"/>
                      <a:gd name="T7" fmla="*/ 14 h 16"/>
                      <a:gd name="T8" fmla="*/ 10 w 10"/>
                      <a:gd name="T9" fmla="*/ 10 h 16"/>
                      <a:gd name="T10" fmla="*/ 10 w 10"/>
                      <a:gd name="T11" fmla="*/ 8 h 16"/>
                      <a:gd name="T12" fmla="*/ 6 w 10"/>
                      <a:gd name="T13" fmla="*/ 6 h 16"/>
                      <a:gd name="T14" fmla="*/ 6 w 10"/>
                      <a:gd name="T15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" h="16">
                        <a:moveTo>
                          <a:pt x="6" y="0"/>
                        </a:moveTo>
                        <a:lnTo>
                          <a:pt x="0" y="2"/>
                        </a:lnTo>
                        <a:lnTo>
                          <a:pt x="0" y="16"/>
                        </a:lnTo>
                        <a:lnTo>
                          <a:pt x="4" y="14"/>
                        </a:lnTo>
                        <a:lnTo>
                          <a:pt x="10" y="10"/>
                        </a:lnTo>
                        <a:lnTo>
                          <a:pt x="10" y="8"/>
                        </a:lnTo>
                        <a:lnTo>
                          <a:pt x="6" y="6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33" name="Freeform 1776"/>
                  <p:cNvSpPr>
                    <a:spLocks/>
                  </p:cNvSpPr>
                  <p:nvPr/>
                </p:nvSpPr>
                <p:spPr bwMode="auto">
                  <a:xfrm>
                    <a:off x="4455" y="2679"/>
                    <a:ext cx="10" cy="18"/>
                  </a:xfrm>
                  <a:custGeom>
                    <a:avLst/>
                    <a:gdLst>
                      <a:gd name="T0" fmla="*/ 0 w 10"/>
                      <a:gd name="T1" fmla="*/ 0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2 w 10"/>
                      <a:gd name="T7" fmla="*/ 14 h 18"/>
                      <a:gd name="T8" fmla="*/ 10 w 10"/>
                      <a:gd name="T9" fmla="*/ 18 h 18"/>
                      <a:gd name="T10" fmla="*/ 10 w 10"/>
                      <a:gd name="T11" fmla="*/ 18 h 18"/>
                      <a:gd name="T12" fmla="*/ 10 w 10"/>
                      <a:gd name="T13" fmla="*/ 4 h 18"/>
                      <a:gd name="T14" fmla="*/ 0 w 10"/>
                      <a:gd name="T15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" h="1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2" y="14"/>
                        </a:lnTo>
                        <a:lnTo>
                          <a:pt x="10" y="18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EEF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34" name="Freeform 1777"/>
                  <p:cNvSpPr>
                    <a:spLocks/>
                  </p:cNvSpPr>
                  <p:nvPr/>
                </p:nvSpPr>
                <p:spPr bwMode="auto">
                  <a:xfrm>
                    <a:off x="4455" y="2679"/>
                    <a:ext cx="10" cy="18"/>
                  </a:xfrm>
                  <a:custGeom>
                    <a:avLst/>
                    <a:gdLst>
                      <a:gd name="T0" fmla="*/ 0 w 10"/>
                      <a:gd name="T1" fmla="*/ 0 h 18"/>
                      <a:gd name="T2" fmla="*/ 0 w 10"/>
                      <a:gd name="T3" fmla="*/ 0 h 18"/>
                      <a:gd name="T4" fmla="*/ 0 w 10"/>
                      <a:gd name="T5" fmla="*/ 12 h 18"/>
                      <a:gd name="T6" fmla="*/ 2 w 10"/>
                      <a:gd name="T7" fmla="*/ 14 h 18"/>
                      <a:gd name="T8" fmla="*/ 10 w 10"/>
                      <a:gd name="T9" fmla="*/ 18 h 18"/>
                      <a:gd name="T10" fmla="*/ 10 w 10"/>
                      <a:gd name="T11" fmla="*/ 18 h 18"/>
                      <a:gd name="T12" fmla="*/ 10 w 10"/>
                      <a:gd name="T13" fmla="*/ 4 h 18"/>
                      <a:gd name="T14" fmla="*/ 0 w 10"/>
                      <a:gd name="T15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" h="1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2" y="14"/>
                        </a:lnTo>
                        <a:lnTo>
                          <a:pt x="10" y="18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36" name="Freeform 1778"/>
                  <p:cNvSpPr>
                    <a:spLocks/>
                  </p:cNvSpPr>
                  <p:nvPr/>
                </p:nvSpPr>
                <p:spPr bwMode="auto">
                  <a:xfrm>
                    <a:off x="4467" y="2705"/>
                    <a:ext cx="20" cy="9"/>
                  </a:xfrm>
                  <a:custGeom>
                    <a:avLst/>
                    <a:gdLst>
                      <a:gd name="T0" fmla="*/ 10 w 20"/>
                      <a:gd name="T1" fmla="*/ 0 h 9"/>
                      <a:gd name="T2" fmla="*/ 8 w 20"/>
                      <a:gd name="T3" fmla="*/ 1 h 9"/>
                      <a:gd name="T4" fmla="*/ 4 w 20"/>
                      <a:gd name="T5" fmla="*/ 3 h 9"/>
                      <a:gd name="T6" fmla="*/ 0 w 20"/>
                      <a:gd name="T7" fmla="*/ 5 h 9"/>
                      <a:gd name="T8" fmla="*/ 10 w 20"/>
                      <a:gd name="T9" fmla="*/ 9 h 9"/>
                      <a:gd name="T10" fmla="*/ 20 w 20"/>
                      <a:gd name="T11" fmla="*/ 5 h 9"/>
                      <a:gd name="T12" fmla="*/ 20 w 20"/>
                      <a:gd name="T13" fmla="*/ 5 h 9"/>
                      <a:gd name="T14" fmla="*/ 14 w 20"/>
                      <a:gd name="T15" fmla="*/ 1 h 9"/>
                      <a:gd name="T16" fmla="*/ 10 w 20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9">
                        <a:moveTo>
                          <a:pt x="10" y="0"/>
                        </a:moveTo>
                        <a:lnTo>
                          <a:pt x="8" y="1"/>
                        </a:lnTo>
                        <a:lnTo>
                          <a:pt x="4" y="3"/>
                        </a:lnTo>
                        <a:lnTo>
                          <a:pt x="0" y="5"/>
                        </a:lnTo>
                        <a:lnTo>
                          <a:pt x="10" y="9"/>
                        </a:lnTo>
                        <a:lnTo>
                          <a:pt x="20" y="5"/>
                        </a:lnTo>
                        <a:lnTo>
                          <a:pt x="20" y="5"/>
                        </a:lnTo>
                        <a:lnTo>
                          <a:pt x="14" y="1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EDF6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37" name="Freeform 1779"/>
                  <p:cNvSpPr>
                    <a:spLocks/>
                  </p:cNvSpPr>
                  <p:nvPr/>
                </p:nvSpPr>
                <p:spPr bwMode="auto">
                  <a:xfrm>
                    <a:off x="4467" y="2705"/>
                    <a:ext cx="20" cy="9"/>
                  </a:xfrm>
                  <a:custGeom>
                    <a:avLst/>
                    <a:gdLst>
                      <a:gd name="T0" fmla="*/ 10 w 20"/>
                      <a:gd name="T1" fmla="*/ 0 h 9"/>
                      <a:gd name="T2" fmla="*/ 8 w 20"/>
                      <a:gd name="T3" fmla="*/ 1 h 9"/>
                      <a:gd name="T4" fmla="*/ 4 w 20"/>
                      <a:gd name="T5" fmla="*/ 3 h 9"/>
                      <a:gd name="T6" fmla="*/ 0 w 20"/>
                      <a:gd name="T7" fmla="*/ 5 h 9"/>
                      <a:gd name="T8" fmla="*/ 10 w 20"/>
                      <a:gd name="T9" fmla="*/ 9 h 9"/>
                      <a:gd name="T10" fmla="*/ 20 w 20"/>
                      <a:gd name="T11" fmla="*/ 5 h 9"/>
                      <a:gd name="T12" fmla="*/ 20 w 20"/>
                      <a:gd name="T13" fmla="*/ 5 h 9"/>
                      <a:gd name="T14" fmla="*/ 14 w 20"/>
                      <a:gd name="T15" fmla="*/ 1 h 9"/>
                      <a:gd name="T16" fmla="*/ 10 w 20"/>
                      <a:gd name="T17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9">
                        <a:moveTo>
                          <a:pt x="10" y="0"/>
                        </a:moveTo>
                        <a:lnTo>
                          <a:pt x="8" y="1"/>
                        </a:lnTo>
                        <a:lnTo>
                          <a:pt x="4" y="3"/>
                        </a:lnTo>
                        <a:lnTo>
                          <a:pt x="0" y="5"/>
                        </a:lnTo>
                        <a:lnTo>
                          <a:pt x="10" y="9"/>
                        </a:lnTo>
                        <a:lnTo>
                          <a:pt x="20" y="5"/>
                        </a:lnTo>
                        <a:lnTo>
                          <a:pt x="20" y="5"/>
                        </a:lnTo>
                        <a:lnTo>
                          <a:pt x="14" y="1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39" name="Freeform 1780"/>
                  <p:cNvSpPr>
                    <a:spLocks/>
                  </p:cNvSpPr>
                  <p:nvPr/>
                </p:nvSpPr>
                <p:spPr bwMode="auto">
                  <a:xfrm>
                    <a:off x="4477" y="2710"/>
                    <a:ext cx="10" cy="16"/>
                  </a:xfrm>
                  <a:custGeom>
                    <a:avLst/>
                    <a:gdLst>
                      <a:gd name="T0" fmla="*/ 10 w 10"/>
                      <a:gd name="T1" fmla="*/ 0 h 16"/>
                      <a:gd name="T2" fmla="*/ 10 w 10"/>
                      <a:gd name="T3" fmla="*/ 0 h 16"/>
                      <a:gd name="T4" fmla="*/ 0 w 10"/>
                      <a:gd name="T5" fmla="*/ 4 h 16"/>
                      <a:gd name="T6" fmla="*/ 0 w 10"/>
                      <a:gd name="T7" fmla="*/ 14 h 16"/>
                      <a:gd name="T8" fmla="*/ 2 w 10"/>
                      <a:gd name="T9" fmla="*/ 16 h 16"/>
                      <a:gd name="T10" fmla="*/ 2 w 10"/>
                      <a:gd name="T11" fmla="*/ 16 h 16"/>
                      <a:gd name="T12" fmla="*/ 10 w 10"/>
                      <a:gd name="T13" fmla="*/ 12 h 16"/>
                      <a:gd name="T14" fmla="*/ 10 w 10"/>
                      <a:gd name="T15" fmla="*/ 6 h 16"/>
                      <a:gd name="T16" fmla="*/ 10 w 10"/>
                      <a:gd name="T1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6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0" y="14"/>
                        </a:lnTo>
                        <a:lnTo>
                          <a:pt x="2" y="16"/>
                        </a:lnTo>
                        <a:lnTo>
                          <a:pt x="2" y="16"/>
                        </a:lnTo>
                        <a:lnTo>
                          <a:pt x="10" y="12"/>
                        </a:lnTo>
                        <a:lnTo>
                          <a:pt x="10" y="6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E0ED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40" name="Freeform 1781"/>
                  <p:cNvSpPr>
                    <a:spLocks/>
                  </p:cNvSpPr>
                  <p:nvPr/>
                </p:nvSpPr>
                <p:spPr bwMode="auto">
                  <a:xfrm>
                    <a:off x="4477" y="2710"/>
                    <a:ext cx="10" cy="16"/>
                  </a:xfrm>
                  <a:custGeom>
                    <a:avLst/>
                    <a:gdLst>
                      <a:gd name="T0" fmla="*/ 10 w 10"/>
                      <a:gd name="T1" fmla="*/ 0 h 16"/>
                      <a:gd name="T2" fmla="*/ 10 w 10"/>
                      <a:gd name="T3" fmla="*/ 0 h 16"/>
                      <a:gd name="T4" fmla="*/ 0 w 10"/>
                      <a:gd name="T5" fmla="*/ 4 h 16"/>
                      <a:gd name="T6" fmla="*/ 0 w 10"/>
                      <a:gd name="T7" fmla="*/ 14 h 16"/>
                      <a:gd name="T8" fmla="*/ 2 w 10"/>
                      <a:gd name="T9" fmla="*/ 16 h 16"/>
                      <a:gd name="T10" fmla="*/ 2 w 10"/>
                      <a:gd name="T11" fmla="*/ 16 h 16"/>
                      <a:gd name="T12" fmla="*/ 10 w 10"/>
                      <a:gd name="T13" fmla="*/ 12 h 16"/>
                      <a:gd name="T14" fmla="*/ 10 w 10"/>
                      <a:gd name="T15" fmla="*/ 6 h 16"/>
                      <a:gd name="T16" fmla="*/ 10 w 10"/>
                      <a:gd name="T1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6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4"/>
                        </a:lnTo>
                        <a:lnTo>
                          <a:pt x="0" y="14"/>
                        </a:lnTo>
                        <a:lnTo>
                          <a:pt x="2" y="16"/>
                        </a:lnTo>
                        <a:lnTo>
                          <a:pt x="2" y="16"/>
                        </a:lnTo>
                        <a:lnTo>
                          <a:pt x="10" y="12"/>
                        </a:lnTo>
                        <a:lnTo>
                          <a:pt x="10" y="6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41" name="Freeform 1782"/>
                  <p:cNvSpPr>
                    <a:spLocks/>
                  </p:cNvSpPr>
                  <p:nvPr/>
                </p:nvSpPr>
                <p:spPr bwMode="auto">
                  <a:xfrm>
                    <a:off x="4467" y="2710"/>
                    <a:ext cx="10" cy="14"/>
                  </a:xfrm>
                  <a:custGeom>
                    <a:avLst/>
                    <a:gdLst>
                      <a:gd name="T0" fmla="*/ 0 w 10"/>
                      <a:gd name="T1" fmla="*/ 0 h 14"/>
                      <a:gd name="T2" fmla="*/ 0 w 10"/>
                      <a:gd name="T3" fmla="*/ 0 h 14"/>
                      <a:gd name="T4" fmla="*/ 0 w 10"/>
                      <a:gd name="T5" fmla="*/ 2 h 14"/>
                      <a:gd name="T6" fmla="*/ 0 w 10"/>
                      <a:gd name="T7" fmla="*/ 4 h 14"/>
                      <a:gd name="T8" fmla="*/ 0 w 10"/>
                      <a:gd name="T9" fmla="*/ 12 h 14"/>
                      <a:gd name="T10" fmla="*/ 2 w 10"/>
                      <a:gd name="T11" fmla="*/ 10 h 14"/>
                      <a:gd name="T12" fmla="*/ 10 w 10"/>
                      <a:gd name="T13" fmla="*/ 14 h 14"/>
                      <a:gd name="T14" fmla="*/ 10 w 10"/>
                      <a:gd name="T15" fmla="*/ 4 h 14"/>
                      <a:gd name="T16" fmla="*/ 0 w 10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12"/>
                        </a:lnTo>
                        <a:lnTo>
                          <a:pt x="2" y="10"/>
                        </a:lnTo>
                        <a:lnTo>
                          <a:pt x="10" y="14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7F2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42" name="Freeform 1783"/>
                  <p:cNvSpPr>
                    <a:spLocks/>
                  </p:cNvSpPr>
                  <p:nvPr/>
                </p:nvSpPr>
                <p:spPr bwMode="auto">
                  <a:xfrm>
                    <a:off x="4467" y="2710"/>
                    <a:ext cx="10" cy="14"/>
                  </a:xfrm>
                  <a:custGeom>
                    <a:avLst/>
                    <a:gdLst>
                      <a:gd name="T0" fmla="*/ 0 w 10"/>
                      <a:gd name="T1" fmla="*/ 0 h 14"/>
                      <a:gd name="T2" fmla="*/ 0 w 10"/>
                      <a:gd name="T3" fmla="*/ 0 h 14"/>
                      <a:gd name="T4" fmla="*/ 0 w 10"/>
                      <a:gd name="T5" fmla="*/ 2 h 14"/>
                      <a:gd name="T6" fmla="*/ 0 w 10"/>
                      <a:gd name="T7" fmla="*/ 4 h 14"/>
                      <a:gd name="T8" fmla="*/ 0 w 10"/>
                      <a:gd name="T9" fmla="*/ 12 h 14"/>
                      <a:gd name="T10" fmla="*/ 2 w 10"/>
                      <a:gd name="T11" fmla="*/ 10 h 14"/>
                      <a:gd name="T12" fmla="*/ 10 w 10"/>
                      <a:gd name="T13" fmla="*/ 14 h 14"/>
                      <a:gd name="T14" fmla="*/ 10 w 10"/>
                      <a:gd name="T15" fmla="*/ 4 h 14"/>
                      <a:gd name="T16" fmla="*/ 0 w 10"/>
                      <a:gd name="T17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12"/>
                        </a:lnTo>
                        <a:lnTo>
                          <a:pt x="2" y="10"/>
                        </a:lnTo>
                        <a:lnTo>
                          <a:pt x="10" y="14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43" name="Freeform 1784"/>
                  <p:cNvSpPr>
                    <a:spLocks/>
                  </p:cNvSpPr>
                  <p:nvPr/>
                </p:nvSpPr>
                <p:spPr bwMode="auto">
                  <a:xfrm>
                    <a:off x="4518" y="2667"/>
                    <a:ext cx="16" cy="10"/>
                  </a:xfrm>
                  <a:custGeom>
                    <a:avLst/>
                    <a:gdLst>
                      <a:gd name="T0" fmla="*/ 6 w 16"/>
                      <a:gd name="T1" fmla="*/ 0 h 10"/>
                      <a:gd name="T2" fmla="*/ 0 w 16"/>
                      <a:gd name="T3" fmla="*/ 2 h 10"/>
                      <a:gd name="T4" fmla="*/ 0 w 16"/>
                      <a:gd name="T5" fmla="*/ 6 h 10"/>
                      <a:gd name="T6" fmla="*/ 6 w 16"/>
                      <a:gd name="T7" fmla="*/ 10 h 10"/>
                      <a:gd name="T8" fmla="*/ 16 w 16"/>
                      <a:gd name="T9" fmla="*/ 4 h 10"/>
                      <a:gd name="T10" fmla="*/ 6 w 16"/>
                      <a:gd name="T1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" h="10">
                        <a:moveTo>
                          <a:pt x="6" y="0"/>
                        </a:move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6" y="10"/>
                        </a:lnTo>
                        <a:lnTo>
                          <a:pt x="16" y="4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EDF6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44" name="Freeform 1785"/>
                  <p:cNvSpPr>
                    <a:spLocks/>
                  </p:cNvSpPr>
                  <p:nvPr/>
                </p:nvSpPr>
                <p:spPr bwMode="auto">
                  <a:xfrm>
                    <a:off x="4518" y="2667"/>
                    <a:ext cx="16" cy="10"/>
                  </a:xfrm>
                  <a:custGeom>
                    <a:avLst/>
                    <a:gdLst>
                      <a:gd name="T0" fmla="*/ 6 w 16"/>
                      <a:gd name="T1" fmla="*/ 0 h 10"/>
                      <a:gd name="T2" fmla="*/ 0 w 16"/>
                      <a:gd name="T3" fmla="*/ 2 h 10"/>
                      <a:gd name="T4" fmla="*/ 0 w 16"/>
                      <a:gd name="T5" fmla="*/ 6 h 10"/>
                      <a:gd name="T6" fmla="*/ 6 w 16"/>
                      <a:gd name="T7" fmla="*/ 10 h 10"/>
                      <a:gd name="T8" fmla="*/ 16 w 16"/>
                      <a:gd name="T9" fmla="*/ 4 h 10"/>
                      <a:gd name="T10" fmla="*/ 6 w 16"/>
                      <a:gd name="T11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" h="10">
                        <a:moveTo>
                          <a:pt x="6" y="0"/>
                        </a:move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6" y="10"/>
                        </a:lnTo>
                        <a:lnTo>
                          <a:pt x="16" y="4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45" name="Freeform 1786"/>
                  <p:cNvSpPr>
                    <a:spLocks/>
                  </p:cNvSpPr>
                  <p:nvPr/>
                </p:nvSpPr>
                <p:spPr bwMode="auto">
                  <a:xfrm>
                    <a:off x="4524" y="2671"/>
                    <a:ext cx="10" cy="18"/>
                  </a:xfrm>
                  <a:custGeom>
                    <a:avLst/>
                    <a:gdLst>
                      <a:gd name="T0" fmla="*/ 10 w 10"/>
                      <a:gd name="T1" fmla="*/ 0 h 18"/>
                      <a:gd name="T2" fmla="*/ 10 w 10"/>
                      <a:gd name="T3" fmla="*/ 0 h 18"/>
                      <a:gd name="T4" fmla="*/ 0 w 10"/>
                      <a:gd name="T5" fmla="*/ 6 h 18"/>
                      <a:gd name="T6" fmla="*/ 0 w 10"/>
                      <a:gd name="T7" fmla="*/ 18 h 18"/>
                      <a:gd name="T8" fmla="*/ 2 w 10"/>
                      <a:gd name="T9" fmla="*/ 16 h 18"/>
                      <a:gd name="T10" fmla="*/ 10 w 10"/>
                      <a:gd name="T11" fmla="*/ 14 h 18"/>
                      <a:gd name="T12" fmla="*/ 10 w 10"/>
                      <a:gd name="T13" fmla="*/ 10 h 18"/>
                      <a:gd name="T14" fmla="*/ 10 w 10"/>
                      <a:gd name="T15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" h="18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6"/>
                        </a:lnTo>
                        <a:lnTo>
                          <a:pt x="0" y="18"/>
                        </a:lnTo>
                        <a:lnTo>
                          <a:pt x="2" y="16"/>
                        </a:lnTo>
                        <a:lnTo>
                          <a:pt x="10" y="14"/>
                        </a:lnTo>
                        <a:lnTo>
                          <a:pt x="10" y="1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E0ED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46" name="Freeform 1787"/>
                  <p:cNvSpPr>
                    <a:spLocks/>
                  </p:cNvSpPr>
                  <p:nvPr/>
                </p:nvSpPr>
                <p:spPr bwMode="auto">
                  <a:xfrm>
                    <a:off x="4524" y="2671"/>
                    <a:ext cx="10" cy="18"/>
                  </a:xfrm>
                  <a:custGeom>
                    <a:avLst/>
                    <a:gdLst>
                      <a:gd name="T0" fmla="*/ 10 w 10"/>
                      <a:gd name="T1" fmla="*/ 0 h 18"/>
                      <a:gd name="T2" fmla="*/ 10 w 10"/>
                      <a:gd name="T3" fmla="*/ 0 h 18"/>
                      <a:gd name="T4" fmla="*/ 0 w 10"/>
                      <a:gd name="T5" fmla="*/ 6 h 18"/>
                      <a:gd name="T6" fmla="*/ 0 w 10"/>
                      <a:gd name="T7" fmla="*/ 18 h 18"/>
                      <a:gd name="T8" fmla="*/ 2 w 10"/>
                      <a:gd name="T9" fmla="*/ 16 h 18"/>
                      <a:gd name="T10" fmla="*/ 10 w 10"/>
                      <a:gd name="T11" fmla="*/ 14 h 18"/>
                      <a:gd name="T12" fmla="*/ 10 w 10"/>
                      <a:gd name="T13" fmla="*/ 10 h 18"/>
                      <a:gd name="T14" fmla="*/ 10 w 10"/>
                      <a:gd name="T15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" h="18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6"/>
                        </a:lnTo>
                        <a:lnTo>
                          <a:pt x="0" y="18"/>
                        </a:lnTo>
                        <a:lnTo>
                          <a:pt x="2" y="16"/>
                        </a:lnTo>
                        <a:lnTo>
                          <a:pt x="10" y="14"/>
                        </a:lnTo>
                        <a:lnTo>
                          <a:pt x="10" y="10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47" name="Freeform 1788"/>
                  <p:cNvSpPr>
                    <a:spLocks/>
                  </p:cNvSpPr>
                  <p:nvPr/>
                </p:nvSpPr>
                <p:spPr bwMode="auto">
                  <a:xfrm>
                    <a:off x="4514" y="2673"/>
                    <a:ext cx="10" cy="16"/>
                  </a:xfrm>
                  <a:custGeom>
                    <a:avLst/>
                    <a:gdLst>
                      <a:gd name="T0" fmla="*/ 4 w 10"/>
                      <a:gd name="T1" fmla="*/ 0 h 16"/>
                      <a:gd name="T2" fmla="*/ 4 w 10"/>
                      <a:gd name="T3" fmla="*/ 4 h 16"/>
                      <a:gd name="T4" fmla="*/ 0 w 10"/>
                      <a:gd name="T5" fmla="*/ 8 h 16"/>
                      <a:gd name="T6" fmla="*/ 0 w 10"/>
                      <a:gd name="T7" fmla="*/ 12 h 16"/>
                      <a:gd name="T8" fmla="*/ 4 w 10"/>
                      <a:gd name="T9" fmla="*/ 14 h 16"/>
                      <a:gd name="T10" fmla="*/ 8 w 10"/>
                      <a:gd name="T11" fmla="*/ 16 h 16"/>
                      <a:gd name="T12" fmla="*/ 10 w 10"/>
                      <a:gd name="T13" fmla="*/ 16 h 16"/>
                      <a:gd name="T14" fmla="*/ 10 w 10"/>
                      <a:gd name="T15" fmla="*/ 4 h 16"/>
                      <a:gd name="T16" fmla="*/ 4 w 10"/>
                      <a:gd name="T1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6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4"/>
                        </a:lnTo>
                        <a:lnTo>
                          <a:pt x="8" y="16"/>
                        </a:lnTo>
                        <a:lnTo>
                          <a:pt x="10" y="16"/>
                        </a:lnTo>
                        <a:lnTo>
                          <a:pt x="10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E7F2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48" name="Freeform 1789"/>
                  <p:cNvSpPr>
                    <a:spLocks/>
                  </p:cNvSpPr>
                  <p:nvPr/>
                </p:nvSpPr>
                <p:spPr bwMode="auto">
                  <a:xfrm>
                    <a:off x="4514" y="2673"/>
                    <a:ext cx="10" cy="16"/>
                  </a:xfrm>
                  <a:custGeom>
                    <a:avLst/>
                    <a:gdLst>
                      <a:gd name="T0" fmla="*/ 4 w 10"/>
                      <a:gd name="T1" fmla="*/ 0 h 16"/>
                      <a:gd name="T2" fmla="*/ 4 w 10"/>
                      <a:gd name="T3" fmla="*/ 4 h 16"/>
                      <a:gd name="T4" fmla="*/ 0 w 10"/>
                      <a:gd name="T5" fmla="*/ 8 h 16"/>
                      <a:gd name="T6" fmla="*/ 0 w 10"/>
                      <a:gd name="T7" fmla="*/ 12 h 16"/>
                      <a:gd name="T8" fmla="*/ 4 w 10"/>
                      <a:gd name="T9" fmla="*/ 14 h 16"/>
                      <a:gd name="T10" fmla="*/ 8 w 10"/>
                      <a:gd name="T11" fmla="*/ 16 h 16"/>
                      <a:gd name="T12" fmla="*/ 10 w 10"/>
                      <a:gd name="T13" fmla="*/ 16 h 16"/>
                      <a:gd name="T14" fmla="*/ 10 w 10"/>
                      <a:gd name="T15" fmla="*/ 4 h 16"/>
                      <a:gd name="T16" fmla="*/ 4 w 10"/>
                      <a:gd name="T17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6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4" y="14"/>
                        </a:lnTo>
                        <a:lnTo>
                          <a:pt x="8" y="16"/>
                        </a:lnTo>
                        <a:lnTo>
                          <a:pt x="10" y="16"/>
                        </a:lnTo>
                        <a:lnTo>
                          <a:pt x="10" y="4"/>
                        </a:lnTo>
                        <a:lnTo>
                          <a:pt x="4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49" name="Freeform 1790"/>
                  <p:cNvSpPr>
                    <a:spLocks/>
                  </p:cNvSpPr>
                  <p:nvPr/>
                </p:nvSpPr>
                <p:spPr bwMode="auto">
                  <a:xfrm>
                    <a:off x="4471" y="2669"/>
                    <a:ext cx="22" cy="10"/>
                  </a:xfrm>
                  <a:custGeom>
                    <a:avLst/>
                    <a:gdLst>
                      <a:gd name="T0" fmla="*/ 10 w 22"/>
                      <a:gd name="T1" fmla="*/ 0 h 10"/>
                      <a:gd name="T2" fmla="*/ 10 w 22"/>
                      <a:gd name="T3" fmla="*/ 2 h 10"/>
                      <a:gd name="T4" fmla="*/ 0 w 22"/>
                      <a:gd name="T5" fmla="*/ 6 h 10"/>
                      <a:gd name="T6" fmla="*/ 10 w 22"/>
                      <a:gd name="T7" fmla="*/ 10 h 10"/>
                      <a:gd name="T8" fmla="*/ 22 w 22"/>
                      <a:gd name="T9" fmla="*/ 6 h 10"/>
                      <a:gd name="T10" fmla="*/ 20 w 22"/>
                      <a:gd name="T11" fmla="*/ 6 h 10"/>
                      <a:gd name="T12" fmla="*/ 10 w 22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" h="10">
                        <a:moveTo>
                          <a:pt x="10" y="0"/>
                        </a:moveTo>
                        <a:lnTo>
                          <a:pt x="10" y="2"/>
                        </a:ln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22" y="6"/>
                        </a:lnTo>
                        <a:lnTo>
                          <a:pt x="20" y="6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EDF6D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50" name="Freeform 1791"/>
                  <p:cNvSpPr>
                    <a:spLocks/>
                  </p:cNvSpPr>
                  <p:nvPr/>
                </p:nvSpPr>
                <p:spPr bwMode="auto">
                  <a:xfrm>
                    <a:off x="4471" y="2669"/>
                    <a:ext cx="22" cy="10"/>
                  </a:xfrm>
                  <a:custGeom>
                    <a:avLst/>
                    <a:gdLst>
                      <a:gd name="T0" fmla="*/ 10 w 22"/>
                      <a:gd name="T1" fmla="*/ 0 h 10"/>
                      <a:gd name="T2" fmla="*/ 10 w 22"/>
                      <a:gd name="T3" fmla="*/ 2 h 10"/>
                      <a:gd name="T4" fmla="*/ 0 w 22"/>
                      <a:gd name="T5" fmla="*/ 6 h 10"/>
                      <a:gd name="T6" fmla="*/ 10 w 22"/>
                      <a:gd name="T7" fmla="*/ 10 h 10"/>
                      <a:gd name="T8" fmla="*/ 22 w 22"/>
                      <a:gd name="T9" fmla="*/ 6 h 10"/>
                      <a:gd name="T10" fmla="*/ 20 w 22"/>
                      <a:gd name="T11" fmla="*/ 6 h 10"/>
                      <a:gd name="T12" fmla="*/ 10 w 22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2" h="10">
                        <a:moveTo>
                          <a:pt x="10" y="0"/>
                        </a:moveTo>
                        <a:lnTo>
                          <a:pt x="10" y="2"/>
                        </a:ln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22" y="6"/>
                        </a:lnTo>
                        <a:lnTo>
                          <a:pt x="20" y="6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51" name="Freeform 1792"/>
                  <p:cNvSpPr>
                    <a:spLocks/>
                  </p:cNvSpPr>
                  <p:nvPr/>
                </p:nvSpPr>
                <p:spPr bwMode="auto">
                  <a:xfrm>
                    <a:off x="4481" y="2675"/>
                    <a:ext cx="12" cy="18"/>
                  </a:xfrm>
                  <a:custGeom>
                    <a:avLst/>
                    <a:gdLst>
                      <a:gd name="T0" fmla="*/ 12 w 12"/>
                      <a:gd name="T1" fmla="*/ 0 h 18"/>
                      <a:gd name="T2" fmla="*/ 12 w 12"/>
                      <a:gd name="T3" fmla="*/ 0 h 18"/>
                      <a:gd name="T4" fmla="*/ 0 w 12"/>
                      <a:gd name="T5" fmla="*/ 4 h 18"/>
                      <a:gd name="T6" fmla="*/ 0 w 12"/>
                      <a:gd name="T7" fmla="*/ 18 h 18"/>
                      <a:gd name="T8" fmla="*/ 2 w 12"/>
                      <a:gd name="T9" fmla="*/ 16 h 18"/>
                      <a:gd name="T10" fmla="*/ 6 w 12"/>
                      <a:gd name="T11" fmla="*/ 14 h 18"/>
                      <a:gd name="T12" fmla="*/ 12 w 12"/>
                      <a:gd name="T13" fmla="*/ 12 h 18"/>
                      <a:gd name="T14" fmla="*/ 12 w 12"/>
                      <a:gd name="T15" fmla="*/ 8 h 18"/>
                      <a:gd name="T16" fmla="*/ 12 w 12"/>
                      <a:gd name="T17" fmla="*/ 4 h 18"/>
                      <a:gd name="T18" fmla="*/ 12 w 12"/>
                      <a:gd name="T19" fmla="*/ 2 h 18"/>
                      <a:gd name="T20" fmla="*/ 12 w 12"/>
                      <a:gd name="T21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" h="18">
                        <a:moveTo>
                          <a:pt x="12" y="0"/>
                        </a:move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0" y="18"/>
                        </a:lnTo>
                        <a:lnTo>
                          <a:pt x="2" y="16"/>
                        </a:lnTo>
                        <a:lnTo>
                          <a:pt x="6" y="14"/>
                        </a:lnTo>
                        <a:lnTo>
                          <a:pt x="12" y="12"/>
                        </a:lnTo>
                        <a:lnTo>
                          <a:pt x="12" y="8"/>
                        </a:lnTo>
                        <a:lnTo>
                          <a:pt x="12" y="4"/>
                        </a:lnTo>
                        <a:lnTo>
                          <a:pt x="12" y="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E0ED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52" name="Freeform 1793"/>
                  <p:cNvSpPr>
                    <a:spLocks/>
                  </p:cNvSpPr>
                  <p:nvPr/>
                </p:nvSpPr>
                <p:spPr bwMode="auto">
                  <a:xfrm>
                    <a:off x="4481" y="2675"/>
                    <a:ext cx="12" cy="18"/>
                  </a:xfrm>
                  <a:custGeom>
                    <a:avLst/>
                    <a:gdLst>
                      <a:gd name="T0" fmla="*/ 12 w 12"/>
                      <a:gd name="T1" fmla="*/ 0 h 18"/>
                      <a:gd name="T2" fmla="*/ 12 w 12"/>
                      <a:gd name="T3" fmla="*/ 0 h 18"/>
                      <a:gd name="T4" fmla="*/ 0 w 12"/>
                      <a:gd name="T5" fmla="*/ 4 h 18"/>
                      <a:gd name="T6" fmla="*/ 0 w 12"/>
                      <a:gd name="T7" fmla="*/ 18 h 18"/>
                      <a:gd name="T8" fmla="*/ 2 w 12"/>
                      <a:gd name="T9" fmla="*/ 16 h 18"/>
                      <a:gd name="T10" fmla="*/ 6 w 12"/>
                      <a:gd name="T11" fmla="*/ 14 h 18"/>
                      <a:gd name="T12" fmla="*/ 12 w 12"/>
                      <a:gd name="T13" fmla="*/ 12 h 18"/>
                      <a:gd name="T14" fmla="*/ 12 w 12"/>
                      <a:gd name="T15" fmla="*/ 8 h 18"/>
                      <a:gd name="T16" fmla="*/ 12 w 12"/>
                      <a:gd name="T17" fmla="*/ 4 h 18"/>
                      <a:gd name="T18" fmla="*/ 12 w 12"/>
                      <a:gd name="T19" fmla="*/ 2 h 18"/>
                      <a:gd name="T20" fmla="*/ 12 w 12"/>
                      <a:gd name="T21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" h="18">
                        <a:moveTo>
                          <a:pt x="12" y="0"/>
                        </a:move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0" y="18"/>
                        </a:lnTo>
                        <a:lnTo>
                          <a:pt x="2" y="16"/>
                        </a:lnTo>
                        <a:lnTo>
                          <a:pt x="6" y="14"/>
                        </a:lnTo>
                        <a:lnTo>
                          <a:pt x="12" y="12"/>
                        </a:lnTo>
                        <a:lnTo>
                          <a:pt x="12" y="8"/>
                        </a:lnTo>
                        <a:lnTo>
                          <a:pt x="12" y="4"/>
                        </a:lnTo>
                        <a:lnTo>
                          <a:pt x="12" y="2"/>
                        </a:lnTo>
                        <a:lnTo>
                          <a:pt x="12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53" name="Freeform 1794"/>
                  <p:cNvSpPr>
                    <a:spLocks/>
                  </p:cNvSpPr>
                  <p:nvPr/>
                </p:nvSpPr>
                <p:spPr bwMode="auto">
                  <a:xfrm>
                    <a:off x="4471" y="2675"/>
                    <a:ext cx="10" cy="18"/>
                  </a:xfrm>
                  <a:custGeom>
                    <a:avLst/>
                    <a:gdLst>
                      <a:gd name="T0" fmla="*/ 0 w 10"/>
                      <a:gd name="T1" fmla="*/ 0 h 18"/>
                      <a:gd name="T2" fmla="*/ 0 w 10"/>
                      <a:gd name="T3" fmla="*/ 0 h 18"/>
                      <a:gd name="T4" fmla="*/ 0 w 10"/>
                      <a:gd name="T5" fmla="*/ 2 h 18"/>
                      <a:gd name="T6" fmla="*/ 0 w 10"/>
                      <a:gd name="T7" fmla="*/ 6 h 18"/>
                      <a:gd name="T8" fmla="*/ 0 w 10"/>
                      <a:gd name="T9" fmla="*/ 12 h 18"/>
                      <a:gd name="T10" fmla="*/ 4 w 10"/>
                      <a:gd name="T11" fmla="*/ 14 h 18"/>
                      <a:gd name="T12" fmla="*/ 10 w 10"/>
                      <a:gd name="T13" fmla="*/ 18 h 18"/>
                      <a:gd name="T14" fmla="*/ 10 w 10"/>
                      <a:gd name="T15" fmla="*/ 4 h 18"/>
                      <a:gd name="T16" fmla="*/ 0 w 10"/>
                      <a:gd name="T17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0" y="12"/>
                        </a:lnTo>
                        <a:lnTo>
                          <a:pt x="4" y="14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7F2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54" name="Freeform 1795"/>
                  <p:cNvSpPr>
                    <a:spLocks/>
                  </p:cNvSpPr>
                  <p:nvPr/>
                </p:nvSpPr>
                <p:spPr bwMode="auto">
                  <a:xfrm>
                    <a:off x="4471" y="2675"/>
                    <a:ext cx="10" cy="18"/>
                  </a:xfrm>
                  <a:custGeom>
                    <a:avLst/>
                    <a:gdLst>
                      <a:gd name="T0" fmla="*/ 0 w 10"/>
                      <a:gd name="T1" fmla="*/ 0 h 18"/>
                      <a:gd name="T2" fmla="*/ 0 w 10"/>
                      <a:gd name="T3" fmla="*/ 0 h 18"/>
                      <a:gd name="T4" fmla="*/ 0 w 10"/>
                      <a:gd name="T5" fmla="*/ 2 h 18"/>
                      <a:gd name="T6" fmla="*/ 0 w 10"/>
                      <a:gd name="T7" fmla="*/ 6 h 18"/>
                      <a:gd name="T8" fmla="*/ 0 w 10"/>
                      <a:gd name="T9" fmla="*/ 12 h 18"/>
                      <a:gd name="T10" fmla="*/ 4 w 10"/>
                      <a:gd name="T11" fmla="*/ 14 h 18"/>
                      <a:gd name="T12" fmla="*/ 10 w 10"/>
                      <a:gd name="T13" fmla="*/ 18 h 18"/>
                      <a:gd name="T14" fmla="*/ 10 w 10"/>
                      <a:gd name="T15" fmla="*/ 4 h 18"/>
                      <a:gd name="T16" fmla="*/ 0 w 10"/>
                      <a:gd name="T17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6"/>
                        </a:lnTo>
                        <a:lnTo>
                          <a:pt x="0" y="12"/>
                        </a:lnTo>
                        <a:lnTo>
                          <a:pt x="4" y="14"/>
                        </a:lnTo>
                        <a:lnTo>
                          <a:pt x="10" y="18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55" name="Freeform 1796"/>
                  <p:cNvSpPr>
                    <a:spLocks/>
                  </p:cNvSpPr>
                  <p:nvPr/>
                </p:nvSpPr>
                <p:spPr bwMode="auto">
                  <a:xfrm>
                    <a:off x="4506" y="2706"/>
                    <a:ext cx="14" cy="6"/>
                  </a:xfrm>
                  <a:custGeom>
                    <a:avLst/>
                    <a:gdLst>
                      <a:gd name="T0" fmla="*/ 10 w 14"/>
                      <a:gd name="T1" fmla="*/ 0 h 6"/>
                      <a:gd name="T2" fmla="*/ 6 w 14"/>
                      <a:gd name="T3" fmla="*/ 2 h 6"/>
                      <a:gd name="T4" fmla="*/ 0 w 14"/>
                      <a:gd name="T5" fmla="*/ 4 h 6"/>
                      <a:gd name="T6" fmla="*/ 4 w 14"/>
                      <a:gd name="T7" fmla="*/ 6 h 6"/>
                      <a:gd name="T8" fmla="*/ 14 w 14"/>
                      <a:gd name="T9" fmla="*/ 2 h 6"/>
                      <a:gd name="T10" fmla="*/ 14 w 14"/>
                      <a:gd name="T11" fmla="*/ 2 h 6"/>
                      <a:gd name="T12" fmla="*/ 14 w 14"/>
                      <a:gd name="T13" fmla="*/ 2 h 6"/>
                      <a:gd name="T14" fmla="*/ 10 w 14"/>
                      <a:gd name="T1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6">
                        <a:moveTo>
                          <a:pt x="10" y="0"/>
                        </a:moveTo>
                        <a:lnTo>
                          <a:pt x="6" y="2"/>
                        </a:lnTo>
                        <a:lnTo>
                          <a:pt x="0" y="4"/>
                        </a:lnTo>
                        <a:lnTo>
                          <a:pt x="4" y="6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E7F4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56" name="Freeform 1797"/>
                  <p:cNvSpPr>
                    <a:spLocks/>
                  </p:cNvSpPr>
                  <p:nvPr/>
                </p:nvSpPr>
                <p:spPr bwMode="auto">
                  <a:xfrm>
                    <a:off x="4506" y="2706"/>
                    <a:ext cx="14" cy="6"/>
                  </a:xfrm>
                  <a:custGeom>
                    <a:avLst/>
                    <a:gdLst>
                      <a:gd name="T0" fmla="*/ 10 w 14"/>
                      <a:gd name="T1" fmla="*/ 0 h 6"/>
                      <a:gd name="T2" fmla="*/ 6 w 14"/>
                      <a:gd name="T3" fmla="*/ 2 h 6"/>
                      <a:gd name="T4" fmla="*/ 0 w 14"/>
                      <a:gd name="T5" fmla="*/ 4 h 6"/>
                      <a:gd name="T6" fmla="*/ 4 w 14"/>
                      <a:gd name="T7" fmla="*/ 6 h 6"/>
                      <a:gd name="T8" fmla="*/ 14 w 14"/>
                      <a:gd name="T9" fmla="*/ 2 h 6"/>
                      <a:gd name="T10" fmla="*/ 14 w 14"/>
                      <a:gd name="T11" fmla="*/ 2 h 6"/>
                      <a:gd name="T12" fmla="*/ 14 w 14"/>
                      <a:gd name="T13" fmla="*/ 2 h 6"/>
                      <a:gd name="T14" fmla="*/ 10 w 14"/>
                      <a:gd name="T1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6">
                        <a:moveTo>
                          <a:pt x="10" y="0"/>
                        </a:moveTo>
                        <a:lnTo>
                          <a:pt x="6" y="2"/>
                        </a:lnTo>
                        <a:lnTo>
                          <a:pt x="0" y="4"/>
                        </a:lnTo>
                        <a:lnTo>
                          <a:pt x="4" y="6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57" name="Freeform 1798"/>
                  <p:cNvSpPr>
                    <a:spLocks/>
                  </p:cNvSpPr>
                  <p:nvPr/>
                </p:nvSpPr>
                <p:spPr bwMode="auto">
                  <a:xfrm>
                    <a:off x="4506" y="2710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0 h 4"/>
                      <a:gd name="T4" fmla="*/ 0 w 4"/>
                      <a:gd name="T5" fmla="*/ 4 h 4"/>
                      <a:gd name="T6" fmla="*/ 0 w 4"/>
                      <a:gd name="T7" fmla="*/ 4 h 4"/>
                      <a:gd name="T8" fmla="*/ 4 w 4"/>
                      <a:gd name="T9" fmla="*/ 2 h 4"/>
                      <a:gd name="T10" fmla="*/ 0 w 4"/>
                      <a:gd name="T1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EEF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58" name="Freeform 1799"/>
                  <p:cNvSpPr>
                    <a:spLocks/>
                  </p:cNvSpPr>
                  <p:nvPr/>
                </p:nvSpPr>
                <p:spPr bwMode="auto">
                  <a:xfrm>
                    <a:off x="4506" y="2710"/>
                    <a:ext cx="4" cy="4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0 w 4"/>
                      <a:gd name="T3" fmla="*/ 0 h 4"/>
                      <a:gd name="T4" fmla="*/ 0 w 4"/>
                      <a:gd name="T5" fmla="*/ 4 h 4"/>
                      <a:gd name="T6" fmla="*/ 0 w 4"/>
                      <a:gd name="T7" fmla="*/ 4 h 4"/>
                      <a:gd name="T8" fmla="*/ 4 w 4"/>
                      <a:gd name="T9" fmla="*/ 2 h 4"/>
                      <a:gd name="T10" fmla="*/ 0 w 4"/>
                      <a:gd name="T1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4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59" name="Freeform 1800"/>
                  <p:cNvSpPr>
                    <a:spLocks/>
                  </p:cNvSpPr>
                  <p:nvPr/>
                </p:nvSpPr>
                <p:spPr bwMode="auto">
                  <a:xfrm>
                    <a:off x="4459" y="2720"/>
                    <a:ext cx="20" cy="10"/>
                  </a:xfrm>
                  <a:custGeom>
                    <a:avLst/>
                    <a:gdLst>
                      <a:gd name="T0" fmla="*/ 10 w 20"/>
                      <a:gd name="T1" fmla="*/ 0 h 10"/>
                      <a:gd name="T2" fmla="*/ 8 w 20"/>
                      <a:gd name="T3" fmla="*/ 2 h 10"/>
                      <a:gd name="T4" fmla="*/ 0 w 20"/>
                      <a:gd name="T5" fmla="*/ 6 h 10"/>
                      <a:gd name="T6" fmla="*/ 10 w 20"/>
                      <a:gd name="T7" fmla="*/ 10 h 10"/>
                      <a:gd name="T8" fmla="*/ 14 w 20"/>
                      <a:gd name="T9" fmla="*/ 8 h 10"/>
                      <a:gd name="T10" fmla="*/ 20 w 20"/>
                      <a:gd name="T11" fmla="*/ 6 h 10"/>
                      <a:gd name="T12" fmla="*/ 18 w 20"/>
                      <a:gd name="T13" fmla="*/ 4 h 10"/>
                      <a:gd name="T14" fmla="*/ 10 w 20"/>
                      <a:gd name="T15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" h="10">
                        <a:moveTo>
                          <a:pt x="10" y="0"/>
                        </a:moveTo>
                        <a:lnTo>
                          <a:pt x="8" y="2"/>
                        </a:ln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14" y="8"/>
                        </a:lnTo>
                        <a:lnTo>
                          <a:pt x="20" y="6"/>
                        </a:lnTo>
                        <a:lnTo>
                          <a:pt x="18" y="4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E7F4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60" name="Freeform 1801"/>
                  <p:cNvSpPr>
                    <a:spLocks/>
                  </p:cNvSpPr>
                  <p:nvPr/>
                </p:nvSpPr>
                <p:spPr bwMode="auto">
                  <a:xfrm>
                    <a:off x="4459" y="2720"/>
                    <a:ext cx="20" cy="10"/>
                  </a:xfrm>
                  <a:custGeom>
                    <a:avLst/>
                    <a:gdLst>
                      <a:gd name="T0" fmla="*/ 10 w 20"/>
                      <a:gd name="T1" fmla="*/ 0 h 10"/>
                      <a:gd name="T2" fmla="*/ 8 w 20"/>
                      <a:gd name="T3" fmla="*/ 2 h 10"/>
                      <a:gd name="T4" fmla="*/ 0 w 20"/>
                      <a:gd name="T5" fmla="*/ 6 h 10"/>
                      <a:gd name="T6" fmla="*/ 10 w 20"/>
                      <a:gd name="T7" fmla="*/ 10 h 10"/>
                      <a:gd name="T8" fmla="*/ 14 w 20"/>
                      <a:gd name="T9" fmla="*/ 8 h 10"/>
                      <a:gd name="T10" fmla="*/ 20 w 20"/>
                      <a:gd name="T11" fmla="*/ 6 h 10"/>
                      <a:gd name="T12" fmla="*/ 18 w 20"/>
                      <a:gd name="T13" fmla="*/ 4 h 10"/>
                      <a:gd name="T14" fmla="*/ 10 w 20"/>
                      <a:gd name="T15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" h="10">
                        <a:moveTo>
                          <a:pt x="10" y="0"/>
                        </a:moveTo>
                        <a:lnTo>
                          <a:pt x="8" y="2"/>
                        </a:lnTo>
                        <a:lnTo>
                          <a:pt x="0" y="6"/>
                        </a:lnTo>
                        <a:lnTo>
                          <a:pt x="10" y="10"/>
                        </a:lnTo>
                        <a:lnTo>
                          <a:pt x="14" y="8"/>
                        </a:lnTo>
                        <a:lnTo>
                          <a:pt x="20" y="6"/>
                        </a:lnTo>
                        <a:lnTo>
                          <a:pt x="18" y="4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61" name="Freeform 1802"/>
                  <p:cNvSpPr>
                    <a:spLocks/>
                  </p:cNvSpPr>
                  <p:nvPr/>
                </p:nvSpPr>
                <p:spPr bwMode="auto">
                  <a:xfrm>
                    <a:off x="4473" y="2726"/>
                    <a:ext cx="6" cy="2"/>
                  </a:xfrm>
                  <a:custGeom>
                    <a:avLst/>
                    <a:gdLst>
                      <a:gd name="T0" fmla="*/ 6 w 6"/>
                      <a:gd name="T1" fmla="*/ 0 h 2"/>
                      <a:gd name="T2" fmla="*/ 6 w 6"/>
                      <a:gd name="T3" fmla="*/ 0 h 2"/>
                      <a:gd name="T4" fmla="*/ 0 w 6"/>
                      <a:gd name="T5" fmla="*/ 2 h 2"/>
                      <a:gd name="T6" fmla="*/ 6 w 6"/>
                      <a:gd name="T7" fmla="*/ 0 h 2"/>
                      <a:gd name="T8" fmla="*/ 6 w 6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2"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0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DAE6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62" name="Freeform 1803"/>
                  <p:cNvSpPr>
                    <a:spLocks/>
                  </p:cNvSpPr>
                  <p:nvPr/>
                </p:nvSpPr>
                <p:spPr bwMode="auto">
                  <a:xfrm>
                    <a:off x="4473" y="2726"/>
                    <a:ext cx="6" cy="2"/>
                  </a:xfrm>
                  <a:custGeom>
                    <a:avLst/>
                    <a:gdLst>
                      <a:gd name="T0" fmla="*/ 6 w 6"/>
                      <a:gd name="T1" fmla="*/ 0 h 2"/>
                      <a:gd name="T2" fmla="*/ 6 w 6"/>
                      <a:gd name="T3" fmla="*/ 0 h 2"/>
                      <a:gd name="T4" fmla="*/ 0 w 6"/>
                      <a:gd name="T5" fmla="*/ 2 h 2"/>
                      <a:gd name="T6" fmla="*/ 6 w 6"/>
                      <a:gd name="T7" fmla="*/ 0 h 2"/>
                      <a:gd name="T8" fmla="*/ 6 w 6"/>
                      <a:gd name="T9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2">
                        <a:moveTo>
                          <a:pt x="6" y="0"/>
                        </a:moveTo>
                        <a:lnTo>
                          <a:pt x="6" y="0"/>
                        </a:lnTo>
                        <a:lnTo>
                          <a:pt x="0" y="2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63" name="Freeform 1804"/>
                  <p:cNvSpPr>
                    <a:spLocks/>
                  </p:cNvSpPr>
                  <p:nvPr/>
                </p:nvSpPr>
                <p:spPr bwMode="auto">
                  <a:xfrm>
                    <a:off x="4459" y="2726"/>
                    <a:ext cx="10" cy="8"/>
                  </a:xfrm>
                  <a:custGeom>
                    <a:avLst/>
                    <a:gdLst>
                      <a:gd name="T0" fmla="*/ 0 w 10"/>
                      <a:gd name="T1" fmla="*/ 0 h 8"/>
                      <a:gd name="T2" fmla="*/ 0 w 10"/>
                      <a:gd name="T3" fmla="*/ 0 h 8"/>
                      <a:gd name="T4" fmla="*/ 0 w 10"/>
                      <a:gd name="T5" fmla="*/ 6 h 8"/>
                      <a:gd name="T6" fmla="*/ 0 w 10"/>
                      <a:gd name="T7" fmla="*/ 8 h 8"/>
                      <a:gd name="T8" fmla="*/ 10 w 10"/>
                      <a:gd name="T9" fmla="*/ 4 h 8"/>
                      <a:gd name="T10" fmla="*/ 0 w 10"/>
                      <a:gd name="T11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" h="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EEF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64" name="Freeform 1805"/>
                  <p:cNvSpPr>
                    <a:spLocks/>
                  </p:cNvSpPr>
                  <p:nvPr/>
                </p:nvSpPr>
                <p:spPr bwMode="auto">
                  <a:xfrm>
                    <a:off x="4459" y="2726"/>
                    <a:ext cx="10" cy="8"/>
                  </a:xfrm>
                  <a:custGeom>
                    <a:avLst/>
                    <a:gdLst>
                      <a:gd name="T0" fmla="*/ 0 w 10"/>
                      <a:gd name="T1" fmla="*/ 0 h 8"/>
                      <a:gd name="T2" fmla="*/ 0 w 10"/>
                      <a:gd name="T3" fmla="*/ 0 h 8"/>
                      <a:gd name="T4" fmla="*/ 0 w 10"/>
                      <a:gd name="T5" fmla="*/ 6 h 8"/>
                      <a:gd name="T6" fmla="*/ 0 w 10"/>
                      <a:gd name="T7" fmla="*/ 8 h 8"/>
                      <a:gd name="T8" fmla="*/ 10 w 10"/>
                      <a:gd name="T9" fmla="*/ 4 h 8"/>
                      <a:gd name="T10" fmla="*/ 0 w 10"/>
                      <a:gd name="T11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" h="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10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65" name="Freeform 1806"/>
                  <p:cNvSpPr>
                    <a:spLocks/>
                  </p:cNvSpPr>
                  <p:nvPr/>
                </p:nvSpPr>
                <p:spPr bwMode="auto">
                  <a:xfrm>
                    <a:off x="4520" y="2697"/>
                    <a:ext cx="20" cy="9"/>
                  </a:xfrm>
                  <a:custGeom>
                    <a:avLst/>
                    <a:gdLst>
                      <a:gd name="T0" fmla="*/ 10 w 20"/>
                      <a:gd name="T1" fmla="*/ 0 h 9"/>
                      <a:gd name="T2" fmla="*/ 10 w 20"/>
                      <a:gd name="T3" fmla="*/ 2 h 9"/>
                      <a:gd name="T4" fmla="*/ 6 w 20"/>
                      <a:gd name="T5" fmla="*/ 4 h 9"/>
                      <a:gd name="T6" fmla="*/ 0 w 20"/>
                      <a:gd name="T7" fmla="*/ 6 h 9"/>
                      <a:gd name="T8" fmla="*/ 8 w 20"/>
                      <a:gd name="T9" fmla="*/ 9 h 9"/>
                      <a:gd name="T10" fmla="*/ 20 w 20"/>
                      <a:gd name="T11" fmla="*/ 4 h 9"/>
                      <a:gd name="T12" fmla="*/ 16 w 20"/>
                      <a:gd name="T13" fmla="*/ 4 h 9"/>
                      <a:gd name="T14" fmla="*/ 16 w 20"/>
                      <a:gd name="T15" fmla="*/ 4 h 9"/>
                      <a:gd name="T16" fmla="*/ 16 w 20"/>
                      <a:gd name="T17" fmla="*/ 2 h 9"/>
                      <a:gd name="T18" fmla="*/ 10 w 20"/>
                      <a:gd name="T1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0" h="9">
                        <a:moveTo>
                          <a:pt x="10" y="0"/>
                        </a:moveTo>
                        <a:lnTo>
                          <a:pt x="10" y="2"/>
                        </a:lnTo>
                        <a:lnTo>
                          <a:pt x="6" y="4"/>
                        </a:lnTo>
                        <a:lnTo>
                          <a:pt x="0" y="6"/>
                        </a:lnTo>
                        <a:lnTo>
                          <a:pt x="8" y="9"/>
                        </a:lnTo>
                        <a:lnTo>
                          <a:pt x="20" y="4"/>
                        </a:lnTo>
                        <a:lnTo>
                          <a:pt x="16" y="4"/>
                        </a:lnTo>
                        <a:lnTo>
                          <a:pt x="16" y="4"/>
                        </a:lnTo>
                        <a:lnTo>
                          <a:pt x="16" y="2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D7EF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66" name="Freeform 1807"/>
                  <p:cNvSpPr>
                    <a:spLocks/>
                  </p:cNvSpPr>
                  <p:nvPr/>
                </p:nvSpPr>
                <p:spPr bwMode="auto">
                  <a:xfrm>
                    <a:off x="4520" y="2697"/>
                    <a:ext cx="20" cy="9"/>
                  </a:xfrm>
                  <a:custGeom>
                    <a:avLst/>
                    <a:gdLst>
                      <a:gd name="T0" fmla="*/ 10 w 20"/>
                      <a:gd name="T1" fmla="*/ 0 h 9"/>
                      <a:gd name="T2" fmla="*/ 10 w 20"/>
                      <a:gd name="T3" fmla="*/ 2 h 9"/>
                      <a:gd name="T4" fmla="*/ 6 w 20"/>
                      <a:gd name="T5" fmla="*/ 4 h 9"/>
                      <a:gd name="T6" fmla="*/ 0 w 20"/>
                      <a:gd name="T7" fmla="*/ 6 h 9"/>
                      <a:gd name="T8" fmla="*/ 8 w 20"/>
                      <a:gd name="T9" fmla="*/ 9 h 9"/>
                      <a:gd name="T10" fmla="*/ 20 w 20"/>
                      <a:gd name="T11" fmla="*/ 4 h 9"/>
                      <a:gd name="T12" fmla="*/ 16 w 20"/>
                      <a:gd name="T13" fmla="*/ 4 h 9"/>
                      <a:gd name="T14" fmla="*/ 16 w 20"/>
                      <a:gd name="T15" fmla="*/ 4 h 9"/>
                      <a:gd name="T16" fmla="*/ 16 w 20"/>
                      <a:gd name="T17" fmla="*/ 2 h 9"/>
                      <a:gd name="T18" fmla="*/ 10 w 20"/>
                      <a:gd name="T1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0" h="9">
                        <a:moveTo>
                          <a:pt x="10" y="0"/>
                        </a:moveTo>
                        <a:lnTo>
                          <a:pt x="10" y="2"/>
                        </a:lnTo>
                        <a:lnTo>
                          <a:pt x="6" y="4"/>
                        </a:lnTo>
                        <a:lnTo>
                          <a:pt x="0" y="6"/>
                        </a:lnTo>
                        <a:lnTo>
                          <a:pt x="8" y="9"/>
                        </a:lnTo>
                        <a:lnTo>
                          <a:pt x="20" y="4"/>
                        </a:lnTo>
                        <a:lnTo>
                          <a:pt x="16" y="4"/>
                        </a:lnTo>
                        <a:lnTo>
                          <a:pt x="16" y="4"/>
                        </a:lnTo>
                        <a:lnTo>
                          <a:pt x="16" y="2"/>
                        </a:lnTo>
                        <a:lnTo>
                          <a:pt x="1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67" name="Freeform 1808"/>
                  <p:cNvSpPr>
                    <a:spLocks/>
                  </p:cNvSpPr>
                  <p:nvPr/>
                </p:nvSpPr>
                <p:spPr bwMode="auto">
                  <a:xfrm>
                    <a:off x="4520" y="2703"/>
                    <a:ext cx="8" cy="5"/>
                  </a:xfrm>
                  <a:custGeom>
                    <a:avLst/>
                    <a:gdLst>
                      <a:gd name="T0" fmla="*/ 0 w 8"/>
                      <a:gd name="T1" fmla="*/ 0 h 5"/>
                      <a:gd name="T2" fmla="*/ 0 w 8"/>
                      <a:gd name="T3" fmla="*/ 0 h 5"/>
                      <a:gd name="T4" fmla="*/ 0 w 8"/>
                      <a:gd name="T5" fmla="*/ 5 h 5"/>
                      <a:gd name="T6" fmla="*/ 0 w 8"/>
                      <a:gd name="T7" fmla="*/ 5 h 5"/>
                      <a:gd name="T8" fmla="*/ 8 w 8"/>
                      <a:gd name="T9" fmla="*/ 3 h 5"/>
                      <a:gd name="T10" fmla="*/ 0 w 8"/>
                      <a:gd name="T1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CE9D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68" name="Freeform 1809"/>
                  <p:cNvSpPr>
                    <a:spLocks/>
                  </p:cNvSpPr>
                  <p:nvPr/>
                </p:nvSpPr>
                <p:spPr bwMode="auto">
                  <a:xfrm>
                    <a:off x="4520" y="2703"/>
                    <a:ext cx="8" cy="5"/>
                  </a:xfrm>
                  <a:custGeom>
                    <a:avLst/>
                    <a:gdLst>
                      <a:gd name="T0" fmla="*/ 0 w 8"/>
                      <a:gd name="T1" fmla="*/ 0 h 5"/>
                      <a:gd name="T2" fmla="*/ 0 w 8"/>
                      <a:gd name="T3" fmla="*/ 0 h 5"/>
                      <a:gd name="T4" fmla="*/ 0 w 8"/>
                      <a:gd name="T5" fmla="*/ 5 h 5"/>
                      <a:gd name="T6" fmla="*/ 0 w 8"/>
                      <a:gd name="T7" fmla="*/ 5 h 5"/>
                      <a:gd name="T8" fmla="*/ 8 w 8"/>
                      <a:gd name="T9" fmla="*/ 3 h 5"/>
                      <a:gd name="T10" fmla="*/ 0 w 8"/>
                      <a:gd name="T11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5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8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69" name="Freeform 1810"/>
                  <p:cNvSpPr>
                    <a:spLocks/>
                  </p:cNvSpPr>
                  <p:nvPr/>
                </p:nvSpPr>
                <p:spPr bwMode="auto">
                  <a:xfrm>
                    <a:off x="4499" y="2659"/>
                    <a:ext cx="19" cy="12"/>
                  </a:xfrm>
                  <a:custGeom>
                    <a:avLst/>
                    <a:gdLst>
                      <a:gd name="T0" fmla="*/ 9 w 19"/>
                      <a:gd name="T1" fmla="*/ 0 h 12"/>
                      <a:gd name="T2" fmla="*/ 2 w 19"/>
                      <a:gd name="T3" fmla="*/ 6 h 12"/>
                      <a:gd name="T4" fmla="*/ 2 w 19"/>
                      <a:gd name="T5" fmla="*/ 6 h 12"/>
                      <a:gd name="T6" fmla="*/ 0 w 19"/>
                      <a:gd name="T7" fmla="*/ 6 h 12"/>
                      <a:gd name="T8" fmla="*/ 9 w 19"/>
                      <a:gd name="T9" fmla="*/ 12 h 12"/>
                      <a:gd name="T10" fmla="*/ 19 w 19"/>
                      <a:gd name="T11" fmla="*/ 6 h 12"/>
                      <a:gd name="T12" fmla="*/ 9 w 19"/>
                      <a:gd name="T1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12">
                        <a:moveTo>
                          <a:pt x="9" y="0"/>
                        </a:move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9" y="12"/>
                        </a:lnTo>
                        <a:lnTo>
                          <a:pt x="19" y="6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D7EF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70" name="Freeform 1811"/>
                  <p:cNvSpPr>
                    <a:spLocks/>
                  </p:cNvSpPr>
                  <p:nvPr/>
                </p:nvSpPr>
                <p:spPr bwMode="auto">
                  <a:xfrm>
                    <a:off x="4499" y="2659"/>
                    <a:ext cx="19" cy="12"/>
                  </a:xfrm>
                  <a:custGeom>
                    <a:avLst/>
                    <a:gdLst>
                      <a:gd name="T0" fmla="*/ 9 w 19"/>
                      <a:gd name="T1" fmla="*/ 0 h 12"/>
                      <a:gd name="T2" fmla="*/ 2 w 19"/>
                      <a:gd name="T3" fmla="*/ 6 h 12"/>
                      <a:gd name="T4" fmla="*/ 2 w 19"/>
                      <a:gd name="T5" fmla="*/ 6 h 12"/>
                      <a:gd name="T6" fmla="*/ 0 w 19"/>
                      <a:gd name="T7" fmla="*/ 6 h 12"/>
                      <a:gd name="T8" fmla="*/ 9 w 19"/>
                      <a:gd name="T9" fmla="*/ 12 h 12"/>
                      <a:gd name="T10" fmla="*/ 19 w 19"/>
                      <a:gd name="T11" fmla="*/ 6 h 12"/>
                      <a:gd name="T12" fmla="*/ 9 w 19"/>
                      <a:gd name="T13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12">
                        <a:moveTo>
                          <a:pt x="9" y="0"/>
                        </a:moveTo>
                        <a:lnTo>
                          <a:pt x="2" y="6"/>
                        </a:lnTo>
                        <a:lnTo>
                          <a:pt x="2" y="6"/>
                        </a:lnTo>
                        <a:lnTo>
                          <a:pt x="0" y="6"/>
                        </a:lnTo>
                        <a:lnTo>
                          <a:pt x="9" y="12"/>
                        </a:lnTo>
                        <a:lnTo>
                          <a:pt x="19" y="6"/>
                        </a:lnTo>
                        <a:lnTo>
                          <a:pt x="9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771" name="Freeform 1812"/>
                  <p:cNvSpPr>
                    <a:spLocks/>
                  </p:cNvSpPr>
                  <p:nvPr/>
                </p:nvSpPr>
                <p:spPr bwMode="auto">
                  <a:xfrm>
                    <a:off x="4508" y="2665"/>
                    <a:ext cx="10" cy="18"/>
                  </a:xfrm>
                  <a:custGeom>
                    <a:avLst/>
                    <a:gdLst>
                      <a:gd name="T0" fmla="*/ 10 w 10"/>
                      <a:gd name="T1" fmla="*/ 0 h 18"/>
                      <a:gd name="T2" fmla="*/ 10 w 10"/>
                      <a:gd name="T3" fmla="*/ 0 h 18"/>
                      <a:gd name="T4" fmla="*/ 0 w 10"/>
                      <a:gd name="T5" fmla="*/ 6 h 18"/>
                      <a:gd name="T6" fmla="*/ 0 w 10"/>
                      <a:gd name="T7" fmla="*/ 18 h 18"/>
                      <a:gd name="T8" fmla="*/ 6 w 10"/>
                      <a:gd name="T9" fmla="*/ 16 h 18"/>
                      <a:gd name="T10" fmla="*/ 10 w 10"/>
                      <a:gd name="T11" fmla="*/ 12 h 18"/>
                      <a:gd name="T12" fmla="*/ 10 w 10"/>
                      <a:gd name="T13" fmla="*/ 8 h 18"/>
                      <a:gd name="T14" fmla="*/ 10 w 10"/>
                      <a:gd name="T15" fmla="*/ 4 h 18"/>
                      <a:gd name="T16" fmla="*/ 10 w 10"/>
                      <a:gd name="T17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8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0" y="6"/>
                        </a:lnTo>
                        <a:lnTo>
                          <a:pt x="0" y="18"/>
                        </a:lnTo>
                        <a:lnTo>
                          <a:pt x="6" y="16"/>
                        </a:lnTo>
                        <a:lnTo>
                          <a:pt x="10" y="12"/>
                        </a:lnTo>
                        <a:lnTo>
                          <a:pt x="10" y="8"/>
                        </a:lnTo>
                        <a:lnTo>
                          <a:pt x="10" y="4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BDE0C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zh-CN" altLang="en-US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7" name="Freeform 1814"/>
                <p:cNvSpPr>
                  <a:spLocks/>
                </p:cNvSpPr>
                <p:nvPr/>
              </p:nvSpPr>
              <p:spPr bwMode="auto">
                <a:xfrm>
                  <a:off x="7156450" y="4230688"/>
                  <a:ext cx="15875" cy="28575"/>
                </a:xfrm>
                <a:custGeom>
                  <a:avLst/>
                  <a:gdLst>
                    <a:gd name="T0" fmla="*/ 10 w 10"/>
                    <a:gd name="T1" fmla="*/ 0 h 18"/>
                    <a:gd name="T2" fmla="*/ 10 w 10"/>
                    <a:gd name="T3" fmla="*/ 0 h 18"/>
                    <a:gd name="T4" fmla="*/ 0 w 10"/>
                    <a:gd name="T5" fmla="*/ 6 h 18"/>
                    <a:gd name="T6" fmla="*/ 0 w 10"/>
                    <a:gd name="T7" fmla="*/ 18 h 18"/>
                    <a:gd name="T8" fmla="*/ 6 w 10"/>
                    <a:gd name="T9" fmla="*/ 16 h 18"/>
                    <a:gd name="T10" fmla="*/ 10 w 10"/>
                    <a:gd name="T11" fmla="*/ 12 h 18"/>
                    <a:gd name="T12" fmla="*/ 10 w 10"/>
                    <a:gd name="T13" fmla="*/ 8 h 18"/>
                    <a:gd name="T14" fmla="*/ 10 w 10"/>
                    <a:gd name="T15" fmla="*/ 4 h 18"/>
                    <a:gd name="T16" fmla="*/ 10 w 10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8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0" y="6"/>
                      </a:lnTo>
                      <a:lnTo>
                        <a:pt x="0" y="18"/>
                      </a:lnTo>
                      <a:lnTo>
                        <a:pt x="6" y="16"/>
                      </a:lnTo>
                      <a:lnTo>
                        <a:pt x="10" y="12"/>
                      </a:lnTo>
                      <a:lnTo>
                        <a:pt x="10" y="8"/>
                      </a:lnTo>
                      <a:lnTo>
                        <a:pt x="10" y="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Freeform 1815"/>
                <p:cNvSpPr>
                  <a:spLocks/>
                </p:cNvSpPr>
                <p:nvPr/>
              </p:nvSpPr>
              <p:spPr bwMode="auto">
                <a:xfrm>
                  <a:off x="7142163" y="4230688"/>
                  <a:ext cx="14288" cy="28575"/>
                </a:xfrm>
                <a:custGeom>
                  <a:avLst/>
                  <a:gdLst>
                    <a:gd name="T0" fmla="*/ 0 w 9"/>
                    <a:gd name="T1" fmla="*/ 0 h 18"/>
                    <a:gd name="T2" fmla="*/ 0 w 9"/>
                    <a:gd name="T3" fmla="*/ 0 h 18"/>
                    <a:gd name="T4" fmla="*/ 0 w 9"/>
                    <a:gd name="T5" fmla="*/ 8 h 18"/>
                    <a:gd name="T6" fmla="*/ 0 w 9"/>
                    <a:gd name="T7" fmla="*/ 12 h 18"/>
                    <a:gd name="T8" fmla="*/ 5 w 9"/>
                    <a:gd name="T9" fmla="*/ 16 h 18"/>
                    <a:gd name="T10" fmla="*/ 7 w 9"/>
                    <a:gd name="T11" fmla="*/ 16 h 18"/>
                    <a:gd name="T12" fmla="*/ 9 w 9"/>
                    <a:gd name="T13" fmla="*/ 18 h 18"/>
                    <a:gd name="T14" fmla="*/ 9 w 9"/>
                    <a:gd name="T15" fmla="*/ 6 h 18"/>
                    <a:gd name="T16" fmla="*/ 0 w 9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5" y="16"/>
                      </a:lnTo>
                      <a:lnTo>
                        <a:pt x="7" y="16"/>
                      </a:lnTo>
                      <a:lnTo>
                        <a:pt x="9" y="18"/>
                      </a:lnTo>
                      <a:lnTo>
                        <a:pt x="9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E9D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Freeform 1816"/>
                <p:cNvSpPr>
                  <a:spLocks/>
                </p:cNvSpPr>
                <p:nvPr/>
              </p:nvSpPr>
              <p:spPr bwMode="auto">
                <a:xfrm>
                  <a:off x="7142163" y="4230688"/>
                  <a:ext cx="14288" cy="28575"/>
                </a:xfrm>
                <a:custGeom>
                  <a:avLst/>
                  <a:gdLst>
                    <a:gd name="T0" fmla="*/ 0 w 9"/>
                    <a:gd name="T1" fmla="*/ 0 h 18"/>
                    <a:gd name="T2" fmla="*/ 0 w 9"/>
                    <a:gd name="T3" fmla="*/ 0 h 18"/>
                    <a:gd name="T4" fmla="*/ 0 w 9"/>
                    <a:gd name="T5" fmla="*/ 8 h 18"/>
                    <a:gd name="T6" fmla="*/ 0 w 9"/>
                    <a:gd name="T7" fmla="*/ 12 h 18"/>
                    <a:gd name="T8" fmla="*/ 5 w 9"/>
                    <a:gd name="T9" fmla="*/ 16 h 18"/>
                    <a:gd name="T10" fmla="*/ 7 w 9"/>
                    <a:gd name="T11" fmla="*/ 16 h 18"/>
                    <a:gd name="T12" fmla="*/ 9 w 9"/>
                    <a:gd name="T13" fmla="*/ 18 h 18"/>
                    <a:gd name="T14" fmla="*/ 9 w 9"/>
                    <a:gd name="T15" fmla="*/ 6 h 18"/>
                    <a:gd name="T16" fmla="*/ 0 w 9"/>
                    <a:gd name="T1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5" y="16"/>
                      </a:lnTo>
                      <a:lnTo>
                        <a:pt x="7" y="16"/>
                      </a:lnTo>
                      <a:lnTo>
                        <a:pt x="9" y="18"/>
                      </a:lnTo>
                      <a:lnTo>
                        <a:pt x="9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Freeform 1817"/>
                <p:cNvSpPr>
                  <a:spLocks noEditPoints="1"/>
                </p:cNvSpPr>
                <p:nvPr/>
              </p:nvSpPr>
              <p:spPr bwMode="auto">
                <a:xfrm>
                  <a:off x="7061200" y="3068638"/>
                  <a:ext cx="331788" cy="530225"/>
                </a:xfrm>
                <a:custGeom>
                  <a:avLst/>
                  <a:gdLst>
                    <a:gd name="T0" fmla="*/ 2 w 107"/>
                    <a:gd name="T1" fmla="*/ 169 h 170"/>
                    <a:gd name="T2" fmla="*/ 0 w 107"/>
                    <a:gd name="T3" fmla="*/ 170 h 170"/>
                    <a:gd name="T4" fmla="*/ 1 w 107"/>
                    <a:gd name="T5" fmla="*/ 170 h 170"/>
                    <a:gd name="T6" fmla="*/ 2 w 107"/>
                    <a:gd name="T7" fmla="*/ 169 h 170"/>
                    <a:gd name="T8" fmla="*/ 107 w 107"/>
                    <a:gd name="T9" fmla="*/ 0 h 170"/>
                    <a:gd name="T10" fmla="*/ 101 w 107"/>
                    <a:gd name="T11" fmla="*/ 3 h 170"/>
                    <a:gd name="T12" fmla="*/ 9 w 107"/>
                    <a:gd name="T13" fmla="*/ 150 h 170"/>
                    <a:gd name="T14" fmla="*/ 16 w 107"/>
                    <a:gd name="T15" fmla="*/ 147 h 170"/>
                    <a:gd name="T16" fmla="*/ 107 w 107"/>
                    <a:gd name="T17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170">
                      <a:moveTo>
                        <a:pt x="2" y="169"/>
                      </a:moveTo>
                      <a:cubicBezTo>
                        <a:pt x="1" y="169"/>
                        <a:pt x="1" y="169"/>
                        <a:pt x="0" y="170"/>
                      </a:cubicBezTo>
                      <a:cubicBezTo>
                        <a:pt x="1" y="170"/>
                        <a:pt x="1" y="170"/>
                        <a:pt x="1" y="170"/>
                      </a:cubicBezTo>
                      <a:cubicBezTo>
                        <a:pt x="2" y="169"/>
                        <a:pt x="2" y="169"/>
                        <a:pt x="2" y="169"/>
                      </a:cubicBezTo>
                      <a:moveTo>
                        <a:pt x="107" y="0"/>
                      </a:moveTo>
                      <a:cubicBezTo>
                        <a:pt x="101" y="3"/>
                        <a:pt x="101" y="3"/>
                        <a:pt x="101" y="3"/>
                      </a:cubicBezTo>
                      <a:cubicBezTo>
                        <a:pt x="9" y="150"/>
                        <a:pt x="9" y="150"/>
                        <a:pt x="9" y="150"/>
                      </a:cubicBezTo>
                      <a:cubicBezTo>
                        <a:pt x="11" y="148"/>
                        <a:pt x="14" y="147"/>
                        <a:pt x="16" y="147"/>
                      </a:cubicBezTo>
                      <a:cubicBezTo>
                        <a:pt x="107" y="0"/>
                        <a:pt x="107" y="0"/>
                        <a:pt x="10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Freeform 1819"/>
                <p:cNvSpPr>
                  <a:spLocks noEditPoints="1"/>
                </p:cNvSpPr>
                <p:nvPr/>
              </p:nvSpPr>
              <p:spPr bwMode="auto">
                <a:xfrm>
                  <a:off x="7262813" y="2847976"/>
                  <a:ext cx="638175" cy="1423988"/>
                </a:xfrm>
                <a:custGeom>
                  <a:avLst/>
                  <a:gdLst>
                    <a:gd name="T0" fmla="*/ 398 w 402"/>
                    <a:gd name="T1" fmla="*/ 732 h 897"/>
                    <a:gd name="T2" fmla="*/ 398 w 402"/>
                    <a:gd name="T3" fmla="*/ 732 h 897"/>
                    <a:gd name="T4" fmla="*/ 396 w 402"/>
                    <a:gd name="T5" fmla="*/ 730 h 897"/>
                    <a:gd name="T6" fmla="*/ 398 w 402"/>
                    <a:gd name="T7" fmla="*/ 732 h 897"/>
                    <a:gd name="T8" fmla="*/ 402 w 402"/>
                    <a:gd name="T9" fmla="*/ 732 h 897"/>
                    <a:gd name="T10" fmla="*/ 398 w 402"/>
                    <a:gd name="T11" fmla="*/ 732 h 897"/>
                    <a:gd name="T12" fmla="*/ 402 w 402"/>
                    <a:gd name="T13" fmla="*/ 0 h 897"/>
                    <a:gd name="T14" fmla="*/ 90 w 402"/>
                    <a:gd name="T15" fmla="*/ 127 h 897"/>
                    <a:gd name="T16" fmla="*/ 82 w 402"/>
                    <a:gd name="T17" fmla="*/ 139 h 897"/>
                    <a:gd name="T18" fmla="*/ 394 w 402"/>
                    <a:gd name="T19" fmla="*/ 11 h 897"/>
                    <a:gd name="T20" fmla="*/ 394 w 402"/>
                    <a:gd name="T21" fmla="*/ 730 h 897"/>
                    <a:gd name="T22" fmla="*/ 0 w 402"/>
                    <a:gd name="T23" fmla="*/ 893 h 897"/>
                    <a:gd name="T24" fmla="*/ 10 w 402"/>
                    <a:gd name="T25" fmla="*/ 897 h 897"/>
                    <a:gd name="T26" fmla="*/ 402 w 402"/>
                    <a:gd name="T27" fmla="*/ 736 h 897"/>
                    <a:gd name="T28" fmla="*/ 402 w 402"/>
                    <a:gd name="T29" fmla="*/ 732 h 897"/>
                    <a:gd name="T30" fmla="*/ 402 w 402"/>
                    <a:gd name="T31" fmla="*/ 0 h 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02" h="897">
                      <a:moveTo>
                        <a:pt x="398" y="732"/>
                      </a:moveTo>
                      <a:lnTo>
                        <a:pt x="398" y="732"/>
                      </a:lnTo>
                      <a:lnTo>
                        <a:pt x="396" y="730"/>
                      </a:lnTo>
                      <a:lnTo>
                        <a:pt x="398" y="732"/>
                      </a:lnTo>
                      <a:lnTo>
                        <a:pt x="402" y="732"/>
                      </a:lnTo>
                      <a:lnTo>
                        <a:pt x="398" y="732"/>
                      </a:lnTo>
                      <a:moveTo>
                        <a:pt x="402" y="0"/>
                      </a:moveTo>
                      <a:lnTo>
                        <a:pt x="90" y="127"/>
                      </a:lnTo>
                      <a:lnTo>
                        <a:pt x="82" y="139"/>
                      </a:lnTo>
                      <a:lnTo>
                        <a:pt x="394" y="11"/>
                      </a:lnTo>
                      <a:lnTo>
                        <a:pt x="394" y="730"/>
                      </a:lnTo>
                      <a:lnTo>
                        <a:pt x="0" y="893"/>
                      </a:lnTo>
                      <a:lnTo>
                        <a:pt x="10" y="897"/>
                      </a:lnTo>
                      <a:lnTo>
                        <a:pt x="402" y="736"/>
                      </a:lnTo>
                      <a:lnTo>
                        <a:pt x="402" y="732"/>
                      </a:lnTo>
                      <a:lnTo>
                        <a:pt x="40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Freeform 1821"/>
                <p:cNvSpPr>
                  <a:spLocks/>
                </p:cNvSpPr>
                <p:nvPr/>
              </p:nvSpPr>
              <p:spPr bwMode="auto">
                <a:xfrm>
                  <a:off x="7210425" y="4265613"/>
                  <a:ext cx="68263" cy="30163"/>
                </a:xfrm>
                <a:custGeom>
                  <a:avLst/>
                  <a:gdLst>
                    <a:gd name="T0" fmla="*/ 33 w 43"/>
                    <a:gd name="T1" fmla="*/ 0 h 19"/>
                    <a:gd name="T2" fmla="*/ 0 w 43"/>
                    <a:gd name="T3" fmla="*/ 14 h 19"/>
                    <a:gd name="T4" fmla="*/ 6 w 43"/>
                    <a:gd name="T5" fmla="*/ 16 h 19"/>
                    <a:gd name="T6" fmla="*/ 6 w 43"/>
                    <a:gd name="T7" fmla="*/ 19 h 19"/>
                    <a:gd name="T8" fmla="*/ 43 w 43"/>
                    <a:gd name="T9" fmla="*/ 4 h 19"/>
                    <a:gd name="T10" fmla="*/ 33 w 43"/>
                    <a:gd name="T1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19">
                      <a:moveTo>
                        <a:pt x="33" y="0"/>
                      </a:moveTo>
                      <a:lnTo>
                        <a:pt x="0" y="14"/>
                      </a:lnTo>
                      <a:lnTo>
                        <a:pt x="6" y="16"/>
                      </a:lnTo>
                      <a:lnTo>
                        <a:pt x="6" y="19"/>
                      </a:lnTo>
                      <a:lnTo>
                        <a:pt x="43" y="4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5" name="Freeform 1822"/>
                <p:cNvSpPr>
                  <a:spLocks/>
                </p:cNvSpPr>
                <p:nvPr/>
              </p:nvSpPr>
              <p:spPr bwMode="auto">
                <a:xfrm>
                  <a:off x="7207250" y="4287838"/>
                  <a:ext cx="12700" cy="7938"/>
                </a:xfrm>
                <a:custGeom>
                  <a:avLst/>
                  <a:gdLst>
                    <a:gd name="T0" fmla="*/ 2 w 8"/>
                    <a:gd name="T1" fmla="*/ 0 h 5"/>
                    <a:gd name="T2" fmla="*/ 0 w 8"/>
                    <a:gd name="T3" fmla="*/ 0 h 5"/>
                    <a:gd name="T4" fmla="*/ 2 w 8"/>
                    <a:gd name="T5" fmla="*/ 2 h 5"/>
                    <a:gd name="T6" fmla="*/ 2 w 8"/>
                    <a:gd name="T7" fmla="*/ 5 h 5"/>
                    <a:gd name="T8" fmla="*/ 8 w 8"/>
                    <a:gd name="T9" fmla="*/ 2 h 5"/>
                    <a:gd name="T10" fmla="*/ 2 w 8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8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2AA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Freeform 1823"/>
                <p:cNvSpPr>
                  <a:spLocks/>
                </p:cNvSpPr>
                <p:nvPr/>
              </p:nvSpPr>
              <p:spPr bwMode="auto">
                <a:xfrm>
                  <a:off x="7207250" y="4287838"/>
                  <a:ext cx="12700" cy="7938"/>
                </a:xfrm>
                <a:custGeom>
                  <a:avLst/>
                  <a:gdLst>
                    <a:gd name="T0" fmla="*/ 2 w 8"/>
                    <a:gd name="T1" fmla="*/ 0 h 5"/>
                    <a:gd name="T2" fmla="*/ 0 w 8"/>
                    <a:gd name="T3" fmla="*/ 0 h 5"/>
                    <a:gd name="T4" fmla="*/ 2 w 8"/>
                    <a:gd name="T5" fmla="*/ 2 h 5"/>
                    <a:gd name="T6" fmla="*/ 2 w 8"/>
                    <a:gd name="T7" fmla="*/ 5 h 5"/>
                    <a:gd name="T8" fmla="*/ 8 w 8"/>
                    <a:gd name="T9" fmla="*/ 2 h 5"/>
                    <a:gd name="T10" fmla="*/ 2 w 8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8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Freeform 1824"/>
                <p:cNvSpPr>
                  <a:spLocks/>
                </p:cNvSpPr>
                <p:nvPr/>
              </p:nvSpPr>
              <p:spPr bwMode="auto">
                <a:xfrm>
                  <a:off x="7210425" y="4291013"/>
                  <a:ext cx="9525" cy="7938"/>
                </a:xfrm>
                <a:custGeom>
                  <a:avLst/>
                  <a:gdLst>
                    <a:gd name="T0" fmla="*/ 6 w 6"/>
                    <a:gd name="T1" fmla="*/ 0 h 5"/>
                    <a:gd name="T2" fmla="*/ 6 w 6"/>
                    <a:gd name="T3" fmla="*/ 0 h 5"/>
                    <a:gd name="T4" fmla="*/ 0 w 6"/>
                    <a:gd name="T5" fmla="*/ 3 h 5"/>
                    <a:gd name="T6" fmla="*/ 0 w 6"/>
                    <a:gd name="T7" fmla="*/ 5 h 5"/>
                    <a:gd name="T8" fmla="*/ 6 w 6"/>
                    <a:gd name="T9" fmla="*/ 3 h 5"/>
                    <a:gd name="T10" fmla="*/ 6 w 6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5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6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95A1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Freeform 1825"/>
                <p:cNvSpPr>
                  <a:spLocks/>
                </p:cNvSpPr>
                <p:nvPr/>
              </p:nvSpPr>
              <p:spPr bwMode="auto">
                <a:xfrm>
                  <a:off x="7210425" y="4291013"/>
                  <a:ext cx="9525" cy="7938"/>
                </a:xfrm>
                <a:custGeom>
                  <a:avLst/>
                  <a:gdLst>
                    <a:gd name="T0" fmla="*/ 6 w 6"/>
                    <a:gd name="T1" fmla="*/ 0 h 5"/>
                    <a:gd name="T2" fmla="*/ 6 w 6"/>
                    <a:gd name="T3" fmla="*/ 0 h 5"/>
                    <a:gd name="T4" fmla="*/ 0 w 6"/>
                    <a:gd name="T5" fmla="*/ 3 h 5"/>
                    <a:gd name="T6" fmla="*/ 0 w 6"/>
                    <a:gd name="T7" fmla="*/ 5 h 5"/>
                    <a:gd name="T8" fmla="*/ 6 w 6"/>
                    <a:gd name="T9" fmla="*/ 3 h 5"/>
                    <a:gd name="T10" fmla="*/ 6 w 6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5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6" y="3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Freeform 1827"/>
                <p:cNvSpPr>
                  <a:spLocks/>
                </p:cNvSpPr>
                <p:nvPr/>
              </p:nvSpPr>
              <p:spPr bwMode="auto">
                <a:xfrm>
                  <a:off x="6904038" y="3059113"/>
                  <a:ext cx="481013" cy="212725"/>
                </a:xfrm>
                <a:custGeom>
                  <a:avLst/>
                  <a:gdLst>
                    <a:gd name="T0" fmla="*/ 303 w 303"/>
                    <a:gd name="T1" fmla="*/ 0 h 134"/>
                    <a:gd name="T2" fmla="*/ 0 w 303"/>
                    <a:gd name="T3" fmla="*/ 124 h 134"/>
                    <a:gd name="T4" fmla="*/ 0 w 303"/>
                    <a:gd name="T5" fmla="*/ 134 h 134"/>
                    <a:gd name="T6" fmla="*/ 297 w 303"/>
                    <a:gd name="T7" fmla="*/ 12 h 134"/>
                    <a:gd name="T8" fmla="*/ 303 w 303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3" h="134">
                      <a:moveTo>
                        <a:pt x="303" y="0"/>
                      </a:moveTo>
                      <a:lnTo>
                        <a:pt x="0" y="124"/>
                      </a:lnTo>
                      <a:lnTo>
                        <a:pt x="0" y="134"/>
                      </a:lnTo>
                      <a:lnTo>
                        <a:pt x="297" y="12"/>
                      </a:lnTo>
                      <a:lnTo>
                        <a:pt x="30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Freeform 1829"/>
                <p:cNvSpPr>
                  <a:spLocks/>
                </p:cNvSpPr>
                <p:nvPr/>
              </p:nvSpPr>
              <p:spPr bwMode="auto">
                <a:xfrm>
                  <a:off x="6550025" y="3255963"/>
                  <a:ext cx="354013" cy="161925"/>
                </a:xfrm>
                <a:custGeom>
                  <a:avLst/>
                  <a:gdLst>
                    <a:gd name="T0" fmla="*/ 223 w 223"/>
                    <a:gd name="T1" fmla="*/ 0 h 102"/>
                    <a:gd name="T2" fmla="*/ 202 w 223"/>
                    <a:gd name="T3" fmla="*/ 10 h 102"/>
                    <a:gd name="T4" fmla="*/ 202 w 223"/>
                    <a:gd name="T5" fmla="*/ 12 h 102"/>
                    <a:gd name="T6" fmla="*/ 186 w 223"/>
                    <a:gd name="T7" fmla="*/ 19 h 102"/>
                    <a:gd name="T8" fmla="*/ 186 w 223"/>
                    <a:gd name="T9" fmla="*/ 15 h 102"/>
                    <a:gd name="T10" fmla="*/ 169 w 223"/>
                    <a:gd name="T11" fmla="*/ 23 h 102"/>
                    <a:gd name="T12" fmla="*/ 169 w 223"/>
                    <a:gd name="T13" fmla="*/ 25 h 102"/>
                    <a:gd name="T14" fmla="*/ 153 w 223"/>
                    <a:gd name="T15" fmla="*/ 33 h 102"/>
                    <a:gd name="T16" fmla="*/ 153 w 223"/>
                    <a:gd name="T17" fmla="*/ 29 h 102"/>
                    <a:gd name="T18" fmla="*/ 137 w 223"/>
                    <a:gd name="T19" fmla="*/ 37 h 102"/>
                    <a:gd name="T20" fmla="*/ 137 w 223"/>
                    <a:gd name="T21" fmla="*/ 39 h 102"/>
                    <a:gd name="T22" fmla="*/ 119 w 223"/>
                    <a:gd name="T23" fmla="*/ 45 h 102"/>
                    <a:gd name="T24" fmla="*/ 119 w 223"/>
                    <a:gd name="T25" fmla="*/ 43 h 102"/>
                    <a:gd name="T26" fmla="*/ 104 w 223"/>
                    <a:gd name="T27" fmla="*/ 51 h 102"/>
                    <a:gd name="T28" fmla="*/ 104 w 223"/>
                    <a:gd name="T29" fmla="*/ 53 h 102"/>
                    <a:gd name="T30" fmla="*/ 86 w 223"/>
                    <a:gd name="T31" fmla="*/ 59 h 102"/>
                    <a:gd name="T32" fmla="*/ 86 w 223"/>
                    <a:gd name="T33" fmla="*/ 57 h 102"/>
                    <a:gd name="T34" fmla="*/ 70 w 223"/>
                    <a:gd name="T35" fmla="*/ 63 h 102"/>
                    <a:gd name="T36" fmla="*/ 70 w 223"/>
                    <a:gd name="T37" fmla="*/ 65 h 102"/>
                    <a:gd name="T38" fmla="*/ 55 w 223"/>
                    <a:gd name="T39" fmla="*/ 72 h 102"/>
                    <a:gd name="T40" fmla="*/ 55 w 223"/>
                    <a:gd name="T41" fmla="*/ 70 h 102"/>
                    <a:gd name="T42" fmla="*/ 39 w 223"/>
                    <a:gd name="T43" fmla="*/ 76 h 102"/>
                    <a:gd name="T44" fmla="*/ 39 w 223"/>
                    <a:gd name="T45" fmla="*/ 78 h 102"/>
                    <a:gd name="T46" fmla="*/ 21 w 223"/>
                    <a:gd name="T47" fmla="*/ 84 h 102"/>
                    <a:gd name="T48" fmla="*/ 21 w 223"/>
                    <a:gd name="T49" fmla="*/ 84 h 102"/>
                    <a:gd name="T50" fmla="*/ 0 w 223"/>
                    <a:gd name="T51" fmla="*/ 92 h 102"/>
                    <a:gd name="T52" fmla="*/ 0 w 223"/>
                    <a:gd name="T53" fmla="*/ 102 h 102"/>
                    <a:gd name="T54" fmla="*/ 223 w 223"/>
                    <a:gd name="T55" fmla="*/ 10 h 102"/>
                    <a:gd name="T56" fmla="*/ 223 w 223"/>
                    <a:gd name="T57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23" h="102">
                      <a:moveTo>
                        <a:pt x="223" y="0"/>
                      </a:moveTo>
                      <a:lnTo>
                        <a:pt x="202" y="10"/>
                      </a:lnTo>
                      <a:lnTo>
                        <a:pt x="202" y="12"/>
                      </a:lnTo>
                      <a:lnTo>
                        <a:pt x="186" y="19"/>
                      </a:lnTo>
                      <a:lnTo>
                        <a:pt x="186" y="15"/>
                      </a:lnTo>
                      <a:lnTo>
                        <a:pt x="169" y="23"/>
                      </a:lnTo>
                      <a:lnTo>
                        <a:pt x="169" y="25"/>
                      </a:lnTo>
                      <a:lnTo>
                        <a:pt x="153" y="33"/>
                      </a:lnTo>
                      <a:lnTo>
                        <a:pt x="153" y="29"/>
                      </a:lnTo>
                      <a:lnTo>
                        <a:pt x="137" y="37"/>
                      </a:lnTo>
                      <a:lnTo>
                        <a:pt x="137" y="39"/>
                      </a:lnTo>
                      <a:lnTo>
                        <a:pt x="119" y="45"/>
                      </a:lnTo>
                      <a:lnTo>
                        <a:pt x="119" y="43"/>
                      </a:lnTo>
                      <a:lnTo>
                        <a:pt x="104" y="51"/>
                      </a:lnTo>
                      <a:lnTo>
                        <a:pt x="104" y="53"/>
                      </a:lnTo>
                      <a:lnTo>
                        <a:pt x="86" y="59"/>
                      </a:lnTo>
                      <a:lnTo>
                        <a:pt x="86" y="57"/>
                      </a:lnTo>
                      <a:lnTo>
                        <a:pt x="70" y="63"/>
                      </a:lnTo>
                      <a:lnTo>
                        <a:pt x="70" y="65"/>
                      </a:lnTo>
                      <a:lnTo>
                        <a:pt x="55" y="72"/>
                      </a:lnTo>
                      <a:lnTo>
                        <a:pt x="55" y="70"/>
                      </a:lnTo>
                      <a:lnTo>
                        <a:pt x="39" y="76"/>
                      </a:lnTo>
                      <a:lnTo>
                        <a:pt x="39" y="78"/>
                      </a:lnTo>
                      <a:lnTo>
                        <a:pt x="21" y="84"/>
                      </a:lnTo>
                      <a:lnTo>
                        <a:pt x="21" y="84"/>
                      </a:lnTo>
                      <a:lnTo>
                        <a:pt x="0" y="92"/>
                      </a:lnTo>
                      <a:lnTo>
                        <a:pt x="0" y="102"/>
                      </a:lnTo>
                      <a:lnTo>
                        <a:pt x="223" y="10"/>
                      </a:lnTo>
                      <a:lnTo>
                        <a:pt x="223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Freeform 1830"/>
                <p:cNvSpPr>
                  <a:spLocks/>
                </p:cNvSpPr>
                <p:nvPr/>
              </p:nvSpPr>
              <p:spPr bwMode="auto">
                <a:xfrm>
                  <a:off x="6583363" y="3376613"/>
                  <a:ext cx="28575" cy="12700"/>
                </a:xfrm>
                <a:custGeom>
                  <a:avLst/>
                  <a:gdLst>
                    <a:gd name="T0" fmla="*/ 18 w 18"/>
                    <a:gd name="T1" fmla="*/ 0 h 8"/>
                    <a:gd name="T2" fmla="*/ 0 w 18"/>
                    <a:gd name="T3" fmla="*/ 8 h 8"/>
                    <a:gd name="T4" fmla="*/ 0 w 18"/>
                    <a:gd name="T5" fmla="*/ 8 h 8"/>
                    <a:gd name="T6" fmla="*/ 18 w 18"/>
                    <a:gd name="T7" fmla="*/ 2 h 8"/>
                    <a:gd name="T8" fmla="*/ 18 w 18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8">
                      <a:moveTo>
                        <a:pt x="18" y="0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8" y="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Freeform 1831"/>
                <p:cNvSpPr>
                  <a:spLocks/>
                </p:cNvSpPr>
                <p:nvPr/>
              </p:nvSpPr>
              <p:spPr bwMode="auto">
                <a:xfrm>
                  <a:off x="6583363" y="3376613"/>
                  <a:ext cx="28575" cy="12700"/>
                </a:xfrm>
                <a:custGeom>
                  <a:avLst/>
                  <a:gdLst>
                    <a:gd name="T0" fmla="*/ 18 w 18"/>
                    <a:gd name="T1" fmla="*/ 0 h 8"/>
                    <a:gd name="T2" fmla="*/ 0 w 18"/>
                    <a:gd name="T3" fmla="*/ 8 h 8"/>
                    <a:gd name="T4" fmla="*/ 0 w 18"/>
                    <a:gd name="T5" fmla="*/ 8 h 8"/>
                    <a:gd name="T6" fmla="*/ 18 w 18"/>
                    <a:gd name="T7" fmla="*/ 2 h 8"/>
                    <a:gd name="T8" fmla="*/ 18 w 18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8">
                      <a:moveTo>
                        <a:pt x="18" y="0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8" y="2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Freeform 1832"/>
                <p:cNvSpPr>
                  <a:spLocks/>
                </p:cNvSpPr>
                <p:nvPr/>
              </p:nvSpPr>
              <p:spPr bwMode="auto">
                <a:xfrm>
                  <a:off x="6637338" y="3355976"/>
                  <a:ext cx="23813" cy="14288"/>
                </a:xfrm>
                <a:custGeom>
                  <a:avLst/>
                  <a:gdLst>
                    <a:gd name="T0" fmla="*/ 15 w 15"/>
                    <a:gd name="T1" fmla="*/ 0 h 9"/>
                    <a:gd name="T2" fmla="*/ 0 w 15"/>
                    <a:gd name="T3" fmla="*/ 7 h 9"/>
                    <a:gd name="T4" fmla="*/ 0 w 15"/>
                    <a:gd name="T5" fmla="*/ 9 h 9"/>
                    <a:gd name="T6" fmla="*/ 15 w 15"/>
                    <a:gd name="T7" fmla="*/ 2 h 9"/>
                    <a:gd name="T8" fmla="*/ 15 w 15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9">
                      <a:moveTo>
                        <a:pt x="15" y="0"/>
                      </a:move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5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Freeform 1833"/>
                <p:cNvSpPr>
                  <a:spLocks/>
                </p:cNvSpPr>
                <p:nvPr/>
              </p:nvSpPr>
              <p:spPr bwMode="auto">
                <a:xfrm>
                  <a:off x="6637338" y="3355976"/>
                  <a:ext cx="23813" cy="14288"/>
                </a:xfrm>
                <a:custGeom>
                  <a:avLst/>
                  <a:gdLst>
                    <a:gd name="T0" fmla="*/ 15 w 15"/>
                    <a:gd name="T1" fmla="*/ 0 h 9"/>
                    <a:gd name="T2" fmla="*/ 0 w 15"/>
                    <a:gd name="T3" fmla="*/ 7 h 9"/>
                    <a:gd name="T4" fmla="*/ 0 w 15"/>
                    <a:gd name="T5" fmla="*/ 9 h 9"/>
                    <a:gd name="T6" fmla="*/ 15 w 15"/>
                    <a:gd name="T7" fmla="*/ 2 h 9"/>
                    <a:gd name="T8" fmla="*/ 15 w 15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9">
                      <a:moveTo>
                        <a:pt x="15" y="0"/>
                      </a:move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15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Freeform 1834"/>
                <p:cNvSpPr>
                  <a:spLocks/>
                </p:cNvSpPr>
                <p:nvPr/>
              </p:nvSpPr>
              <p:spPr bwMode="auto">
                <a:xfrm>
                  <a:off x="6686550" y="3336926"/>
                  <a:ext cx="28575" cy="12700"/>
                </a:xfrm>
                <a:custGeom>
                  <a:avLst/>
                  <a:gdLst>
                    <a:gd name="T0" fmla="*/ 18 w 18"/>
                    <a:gd name="T1" fmla="*/ 0 h 8"/>
                    <a:gd name="T2" fmla="*/ 0 w 18"/>
                    <a:gd name="T3" fmla="*/ 6 h 8"/>
                    <a:gd name="T4" fmla="*/ 0 w 18"/>
                    <a:gd name="T5" fmla="*/ 8 h 8"/>
                    <a:gd name="T6" fmla="*/ 18 w 18"/>
                    <a:gd name="T7" fmla="*/ 2 h 8"/>
                    <a:gd name="T8" fmla="*/ 18 w 18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8">
                      <a:moveTo>
                        <a:pt x="18" y="0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8" y="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Freeform 1835"/>
                <p:cNvSpPr>
                  <a:spLocks/>
                </p:cNvSpPr>
                <p:nvPr/>
              </p:nvSpPr>
              <p:spPr bwMode="auto">
                <a:xfrm>
                  <a:off x="6686550" y="3336926"/>
                  <a:ext cx="28575" cy="12700"/>
                </a:xfrm>
                <a:custGeom>
                  <a:avLst/>
                  <a:gdLst>
                    <a:gd name="T0" fmla="*/ 18 w 18"/>
                    <a:gd name="T1" fmla="*/ 0 h 8"/>
                    <a:gd name="T2" fmla="*/ 0 w 18"/>
                    <a:gd name="T3" fmla="*/ 6 h 8"/>
                    <a:gd name="T4" fmla="*/ 0 w 18"/>
                    <a:gd name="T5" fmla="*/ 8 h 8"/>
                    <a:gd name="T6" fmla="*/ 18 w 18"/>
                    <a:gd name="T7" fmla="*/ 2 h 8"/>
                    <a:gd name="T8" fmla="*/ 18 w 18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8">
                      <a:moveTo>
                        <a:pt x="18" y="0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8" y="2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Freeform 1836"/>
                <p:cNvSpPr>
                  <a:spLocks/>
                </p:cNvSpPr>
                <p:nvPr/>
              </p:nvSpPr>
              <p:spPr bwMode="auto">
                <a:xfrm>
                  <a:off x="6738938" y="3314701"/>
                  <a:ext cx="28575" cy="12700"/>
                </a:xfrm>
                <a:custGeom>
                  <a:avLst/>
                  <a:gdLst>
                    <a:gd name="T0" fmla="*/ 18 w 18"/>
                    <a:gd name="T1" fmla="*/ 0 h 8"/>
                    <a:gd name="T2" fmla="*/ 0 w 18"/>
                    <a:gd name="T3" fmla="*/ 6 h 8"/>
                    <a:gd name="T4" fmla="*/ 0 w 18"/>
                    <a:gd name="T5" fmla="*/ 8 h 8"/>
                    <a:gd name="T6" fmla="*/ 18 w 18"/>
                    <a:gd name="T7" fmla="*/ 2 h 8"/>
                    <a:gd name="T8" fmla="*/ 18 w 18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8">
                      <a:moveTo>
                        <a:pt x="18" y="0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8" y="2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Freeform 1837"/>
                <p:cNvSpPr>
                  <a:spLocks/>
                </p:cNvSpPr>
                <p:nvPr/>
              </p:nvSpPr>
              <p:spPr bwMode="auto">
                <a:xfrm>
                  <a:off x="6738938" y="3314701"/>
                  <a:ext cx="28575" cy="12700"/>
                </a:xfrm>
                <a:custGeom>
                  <a:avLst/>
                  <a:gdLst>
                    <a:gd name="T0" fmla="*/ 18 w 18"/>
                    <a:gd name="T1" fmla="*/ 0 h 8"/>
                    <a:gd name="T2" fmla="*/ 0 w 18"/>
                    <a:gd name="T3" fmla="*/ 6 h 8"/>
                    <a:gd name="T4" fmla="*/ 0 w 18"/>
                    <a:gd name="T5" fmla="*/ 8 h 8"/>
                    <a:gd name="T6" fmla="*/ 18 w 18"/>
                    <a:gd name="T7" fmla="*/ 2 h 8"/>
                    <a:gd name="T8" fmla="*/ 18 w 18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8">
                      <a:moveTo>
                        <a:pt x="18" y="0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8" y="2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Freeform 1838"/>
                <p:cNvSpPr>
                  <a:spLocks/>
                </p:cNvSpPr>
                <p:nvPr/>
              </p:nvSpPr>
              <p:spPr bwMode="auto">
                <a:xfrm>
                  <a:off x="6792913" y="3292476"/>
                  <a:ext cx="25400" cy="15875"/>
                </a:xfrm>
                <a:custGeom>
                  <a:avLst/>
                  <a:gdLst>
                    <a:gd name="T0" fmla="*/ 16 w 16"/>
                    <a:gd name="T1" fmla="*/ 0 h 10"/>
                    <a:gd name="T2" fmla="*/ 0 w 16"/>
                    <a:gd name="T3" fmla="*/ 6 h 10"/>
                    <a:gd name="T4" fmla="*/ 0 w 16"/>
                    <a:gd name="T5" fmla="*/ 10 h 10"/>
                    <a:gd name="T6" fmla="*/ 16 w 16"/>
                    <a:gd name="T7" fmla="*/ 2 h 10"/>
                    <a:gd name="T8" fmla="*/ 16 w 16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0">
                      <a:moveTo>
                        <a:pt x="16" y="0"/>
                      </a:move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16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Freeform 1839"/>
                <p:cNvSpPr>
                  <a:spLocks/>
                </p:cNvSpPr>
                <p:nvPr/>
              </p:nvSpPr>
              <p:spPr bwMode="auto">
                <a:xfrm>
                  <a:off x="6792913" y="3292476"/>
                  <a:ext cx="25400" cy="15875"/>
                </a:xfrm>
                <a:custGeom>
                  <a:avLst/>
                  <a:gdLst>
                    <a:gd name="T0" fmla="*/ 16 w 16"/>
                    <a:gd name="T1" fmla="*/ 0 h 10"/>
                    <a:gd name="T2" fmla="*/ 0 w 16"/>
                    <a:gd name="T3" fmla="*/ 6 h 10"/>
                    <a:gd name="T4" fmla="*/ 0 w 16"/>
                    <a:gd name="T5" fmla="*/ 10 h 10"/>
                    <a:gd name="T6" fmla="*/ 16 w 16"/>
                    <a:gd name="T7" fmla="*/ 2 h 10"/>
                    <a:gd name="T8" fmla="*/ 16 w 16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0">
                      <a:moveTo>
                        <a:pt x="16" y="0"/>
                      </a:move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16" y="2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Freeform 1840"/>
                <p:cNvSpPr>
                  <a:spLocks/>
                </p:cNvSpPr>
                <p:nvPr/>
              </p:nvSpPr>
              <p:spPr bwMode="auto">
                <a:xfrm>
                  <a:off x="6845300" y="3271838"/>
                  <a:ext cx="25400" cy="14288"/>
                </a:xfrm>
                <a:custGeom>
                  <a:avLst/>
                  <a:gdLst>
                    <a:gd name="T0" fmla="*/ 16 w 16"/>
                    <a:gd name="T1" fmla="*/ 0 h 9"/>
                    <a:gd name="T2" fmla="*/ 0 w 16"/>
                    <a:gd name="T3" fmla="*/ 5 h 9"/>
                    <a:gd name="T4" fmla="*/ 0 w 16"/>
                    <a:gd name="T5" fmla="*/ 9 h 9"/>
                    <a:gd name="T6" fmla="*/ 16 w 16"/>
                    <a:gd name="T7" fmla="*/ 2 h 9"/>
                    <a:gd name="T8" fmla="*/ 16 w 16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16" y="0"/>
                      </a:move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16" y="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9A9A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Freeform 1841"/>
                <p:cNvSpPr>
                  <a:spLocks/>
                </p:cNvSpPr>
                <p:nvPr/>
              </p:nvSpPr>
              <p:spPr bwMode="auto">
                <a:xfrm>
                  <a:off x="6845300" y="3271838"/>
                  <a:ext cx="25400" cy="14288"/>
                </a:xfrm>
                <a:custGeom>
                  <a:avLst/>
                  <a:gdLst>
                    <a:gd name="T0" fmla="*/ 16 w 16"/>
                    <a:gd name="T1" fmla="*/ 0 h 9"/>
                    <a:gd name="T2" fmla="*/ 0 w 16"/>
                    <a:gd name="T3" fmla="*/ 5 h 9"/>
                    <a:gd name="T4" fmla="*/ 0 w 16"/>
                    <a:gd name="T5" fmla="*/ 9 h 9"/>
                    <a:gd name="T6" fmla="*/ 16 w 16"/>
                    <a:gd name="T7" fmla="*/ 2 h 9"/>
                    <a:gd name="T8" fmla="*/ 16 w 16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16" y="0"/>
                      </a:move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16" y="2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4914" name="Picture 1842"/>
                <p:cNvPicPr>
                  <a:picLocks noChangeAspect="1" noChangeArrowheads="1"/>
                </p:cNvPicPr>
                <p:nvPr/>
              </p:nvPicPr>
              <p:blipFill>
                <a:blip r:embed="rId23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8588" y="3392488"/>
                  <a:ext cx="84138" cy="346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16" name="Picture 1844"/>
                <p:cNvPicPr>
                  <a:picLocks noChangeAspect="1" noChangeArrowheads="1"/>
                </p:cNvPicPr>
                <p:nvPr/>
              </p:nvPicPr>
              <p:blipFill>
                <a:blip r:embed="rId24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8588" y="3408363"/>
                  <a:ext cx="36513" cy="66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17" name="Picture 1845"/>
                <p:cNvPicPr>
                  <a:picLocks noChangeAspect="1" noChangeArrowheads="1"/>
                </p:cNvPicPr>
                <p:nvPr/>
              </p:nvPicPr>
              <p:blipFill>
                <a:blip r:embed="rId241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8588" y="3479801"/>
                  <a:ext cx="36513" cy="74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18" name="Picture 1846"/>
                <p:cNvPicPr>
                  <a:picLocks noChangeAspect="1" noChangeArrowheads="1"/>
                </p:cNvPicPr>
                <p:nvPr/>
              </p:nvPicPr>
              <p:blipFill>
                <a:blip r:embed="rId24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8588" y="3559176"/>
                  <a:ext cx="36513" cy="74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19" name="Picture 1847"/>
                <p:cNvPicPr>
                  <a:picLocks noChangeAspect="1" noChangeArrowheads="1"/>
                </p:cNvPicPr>
                <p:nvPr/>
              </p:nvPicPr>
              <p:blipFill>
                <a:blip r:embed="rId24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78588" y="3640138"/>
                  <a:ext cx="36513" cy="74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Freeform 1848"/>
                <p:cNvSpPr>
                  <a:spLocks noEditPoints="1"/>
                </p:cNvSpPr>
                <p:nvPr/>
              </p:nvSpPr>
              <p:spPr bwMode="auto">
                <a:xfrm>
                  <a:off x="6491288" y="4508501"/>
                  <a:ext cx="95250" cy="65088"/>
                </a:xfrm>
                <a:custGeom>
                  <a:avLst/>
                  <a:gdLst>
                    <a:gd name="T0" fmla="*/ 27 w 31"/>
                    <a:gd name="T1" fmla="*/ 13 h 21"/>
                    <a:gd name="T2" fmla="*/ 14 w 31"/>
                    <a:gd name="T3" fmla="*/ 18 h 21"/>
                    <a:gd name="T4" fmla="*/ 18 w 31"/>
                    <a:gd name="T5" fmla="*/ 21 h 21"/>
                    <a:gd name="T6" fmla="*/ 31 w 31"/>
                    <a:gd name="T7" fmla="*/ 15 h 21"/>
                    <a:gd name="T8" fmla="*/ 27 w 31"/>
                    <a:gd name="T9" fmla="*/ 13 h 21"/>
                    <a:gd name="T10" fmla="*/ 0 w 31"/>
                    <a:gd name="T11" fmla="*/ 0 h 21"/>
                    <a:gd name="T12" fmla="*/ 0 w 31"/>
                    <a:gd name="T13" fmla="*/ 11 h 21"/>
                    <a:gd name="T14" fmla="*/ 4 w 31"/>
                    <a:gd name="T15" fmla="*/ 13 h 21"/>
                    <a:gd name="T16" fmla="*/ 4 w 31"/>
                    <a:gd name="T17" fmla="*/ 1 h 21"/>
                    <a:gd name="T18" fmla="*/ 0 w 31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" h="21">
                      <a:moveTo>
                        <a:pt x="27" y="13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moveTo>
                        <a:pt x="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1" y="1"/>
                        <a:pt x="0" y="0"/>
                      </a:cubicBezTo>
                    </a:path>
                  </a:pathLst>
                </a:custGeom>
                <a:solidFill>
                  <a:srgbClr val="A69A9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Freeform 1850"/>
                <p:cNvSpPr>
                  <a:spLocks/>
                </p:cNvSpPr>
                <p:nvPr/>
              </p:nvSpPr>
              <p:spPr bwMode="auto">
                <a:xfrm>
                  <a:off x="6491288" y="4543426"/>
                  <a:ext cx="55563" cy="52388"/>
                </a:xfrm>
                <a:custGeom>
                  <a:avLst/>
                  <a:gdLst>
                    <a:gd name="T0" fmla="*/ 0 w 35"/>
                    <a:gd name="T1" fmla="*/ 0 h 33"/>
                    <a:gd name="T2" fmla="*/ 0 w 35"/>
                    <a:gd name="T3" fmla="*/ 27 h 33"/>
                    <a:gd name="T4" fmla="*/ 2 w 35"/>
                    <a:gd name="T5" fmla="*/ 27 h 33"/>
                    <a:gd name="T6" fmla="*/ 0 w 35"/>
                    <a:gd name="T7" fmla="*/ 31 h 33"/>
                    <a:gd name="T8" fmla="*/ 0 w 35"/>
                    <a:gd name="T9" fmla="*/ 33 h 33"/>
                    <a:gd name="T10" fmla="*/ 35 w 35"/>
                    <a:gd name="T11" fmla="*/ 19 h 33"/>
                    <a:gd name="T12" fmla="*/ 27 w 35"/>
                    <a:gd name="T13" fmla="*/ 13 h 33"/>
                    <a:gd name="T14" fmla="*/ 7 w 35"/>
                    <a:gd name="T15" fmla="*/ 21 h 33"/>
                    <a:gd name="T16" fmla="*/ 7 w 35"/>
                    <a:gd name="T17" fmla="*/ 3 h 33"/>
                    <a:gd name="T18" fmla="*/ 0 w 35"/>
                    <a:gd name="T1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33">
                      <a:moveTo>
                        <a:pt x="0" y="0"/>
                      </a:moveTo>
                      <a:lnTo>
                        <a:pt x="0" y="27"/>
                      </a:lnTo>
                      <a:lnTo>
                        <a:pt x="2" y="27"/>
                      </a:lnTo>
                      <a:lnTo>
                        <a:pt x="0" y="31"/>
                      </a:lnTo>
                      <a:lnTo>
                        <a:pt x="0" y="33"/>
                      </a:lnTo>
                      <a:lnTo>
                        <a:pt x="35" y="19"/>
                      </a:lnTo>
                      <a:lnTo>
                        <a:pt x="27" y="13"/>
                      </a:lnTo>
                      <a:lnTo>
                        <a:pt x="7" y="21"/>
                      </a:lnTo>
                      <a:lnTo>
                        <a:pt x="7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Freeform 1851"/>
                <p:cNvSpPr>
                  <a:spLocks/>
                </p:cNvSpPr>
                <p:nvPr/>
              </p:nvSpPr>
              <p:spPr bwMode="auto">
                <a:xfrm>
                  <a:off x="6491288" y="4586288"/>
                  <a:ext cx="3175" cy="6350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4 h 4"/>
                    <a:gd name="T4" fmla="*/ 2 w 2"/>
                    <a:gd name="T5" fmla="*/ 0 h 4"/>
                    <a:gd name="T6" fmla="*/ 0 w 2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Freeform 1852"/>
                <p:cNvSpPr>
                  <a:spLocks/>
                </p:cNvSpPr>
                <p:nvPr/>
              </p:nvSpPr>
              <p:spPr bwMode="auto">
                <a:xfrm>
                  <a:off x="6491288" y="4586288"/>
                  <a:ext cx="3175" cy="6350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4 h 4"/>
                    <a:gd name="T4" fmla="*/ 2 w 2"/>
                    <a:gd name="T5" fmla="*/ 0 h 4"/>
                    <a:gd name="T6" fmla="*/ 0 w 2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Freeform 1854"/>
                <p:cNvSpPr>
                  <a:spLocks/>
                </p:cNvSpPr>
                <p:nvPr/>
              </p:nvSpPr>
              <p:spPr bwMode="auto">
                <a:xfrm>
                  <a:off x="6491288" y="3722688"/>
                  <a:ext cx="11113" cy="34925"/>
                </a:xfrm>
                <a:custGeom>
                  <a:avLst/>
                  <a:gdLst>
                    <a:gd name="T0" fmla="*/ 4 w 4"/>
                    <a:gd name="T1" fmla="*/ 0 h 11"/>
                    <a:gd name="T2" fmla="*/ 0 w 4"/>
                    <a:gd name="T3" fmla="*/ 1 h 11"/>
                    <a:gd name="T4" fmla="*/ 0 w 4"/>
                    <a:gd name="T5" fmla="*/ 11 h 11"/>
                    <a:gd name="T6" fmla="*/ 4 w 4"/>
                    <a:gd name="T7" fmla="*/ 11 h 11"/>
                    <a:gd name="T8" fmla="*/ 4 w 4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1">
                      <a:moveTo>
                        <a:pt x="4" y="0"/>
                      </a:moveTo>
                      <a:cubicBezTo>
                        <a:pt x="3" y="0"/>
                        <a:pt x="1" y="1"/>
                        <a:pt x="0" y="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1"/>
                        <a:pt x="3" y="11"/>
                        <a:pt x="4" y="1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pic>
              <p:nvPicPr>
                <p:cNvPr id="4927" name="Picture 1855"/>
                <p:cNvPicPr>
                  <a:picLocks noChangeAspect="1" noChangeArrowheads="1"/>
                </p:cNvPicPr>
                <p:nvPr/>
              </p:nvPicPr>
              <p:blipFill>
                <a:blip r:embed="rId24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61138" y="4513263"/>
                  <a:ext cx="84138" cy="55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2" name="Freeform 1856"/>
                <p:cNvSpPr>
                  <a:spLocks noEditPoints="1"/>
                </p:cNvSpPr>
                <p:nvPr/>
              </p:nvSpPr>
              <p:spPr bwMode="auto">
                <a:xfrm>
                  <a:off x="6780213" y="4346576"/>
                  <a:ext cx="295275" cy="120650"/>
                </a:xfrm>
                <a:custGeom>
                  <a:avLst/>
                  <a:gdLst>
                    <a:gd name="T0" fmla="*/ 169 w 186"/>
                    <a:gd name="T1" fmla="*/ 4 h 76"/>
                    <a:gd name="T2" fmla="*/ 0 w 186"/>
                    <a:gd name="T3" fmla="*/ 74 h 76"/>
                    <a:gd name="T4" fmla="*/ 2 w 186"/>
                    <a:gd name="T5" fmla="*/ 74 h 76"/>
                    <a:gd name="T6" fmla="*/ 4 w 186"/>
                    <a:gd name="T7" fmla="*/ 73 h 76"/>
                    <a:gd name="T8" fmla="*/ 12 w 186"/>
                    <a:gd name="T9" fmla="*/ 76 h 76"/>
                    <a:gd name="T10" fmla="*/ 179 w 186"/>
                    <a:gd name="T11" fmla="*/ 10 h 76"/>
                    <a:gd name="T12" fmla="*/ 177 w 186"/>
                    <a:gd name="T13" fmla="*/ 10 h 76"/>
                    <a:gd name="T14" fmla="*/ 177 w 186"/>
                    <a:gd name="T15" fmla="*/ 6 h 76"/>
                    <a:gd name="T16" fmla="*/ 175 w 186"/>
                    <a:gd name="T17" fmla="*/ 6 h 76"/>
                    <a:gd name="T18" fmla="*/ 169 w 186"/>
                    <a:gd name="T19" fmla="*/ 4 h 76"/>
                    <a:gd name="T20" fmla="*/ 186 w 186"/>
                    <a:gd name="T21" fmla="*/ 0 h 76"/>
                    <a:gd name="T22" fmla="*/ 186 w 186"/>
                    <a:gd name="T23" fmla="*/ 2 h 76"/>
                    <a:gd name="T24" fmla="*/ 186 w 186"/>
                    <a:gd name="T25" fmla="*/ 2 h 76"/>
                    <a:gd name="T26" fmla="*/ 186 w 186"/>
                    <a:gd name="T27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6" h="76">
                      <a:moveTo>
                        <a:pt x="169" y="4"/>
                      </a:moveTo>
                      <a:lnTo>
                        <a:pt x="0" y="74"/>
                      </a:lnTo>
                      <a:lnTo>
                        <a:pt x="2" y="74"/>
                      </a:lnTo>
                      <a:lnTo>
                        <a:pt x="4" y="73"/>
                      </a:lnTo>
                      <a:lnTo>
                        <a:pt x="12" y="76"/>
                      </a:lnTo>
                      <a:lnTo>
                        <a:pt x="179" y="10"/>
                      </a:lnTo>
                      <a:lnTo>
                        <a:pt x="177" y="10"/>
                      </a:lnTo>
                      <a:lnTo>
                        <a:pt x="177" y="6"/>
                      </a:lnTo>
                      <a:lnTo>
                        <a:pt x="175" y="6"/>
                      </a:lnTo>
                      <a:lnTo>
                        <a:pt x="169" y="4"/>
                      </a:lnTo>
                      <a:close/>
                      <a:moveTo>
                        <a:pt x="186" y="0"/>
                      </a:moveTo>
                      <a:lnTo>
                        <a:pt x="186" y="2"/>
                      </a:lnTo>
                      <a:lnTo>
                        <a:pt x="186" y="2"/>
                      </a:lnTo>
                      <a:lnTo>
                        <a:pt x="186" y="0"/>
                      </a:lnTo>
                      <a:close/>
                    </a:path>
                  </a:pathLst>
                </a:custGeom>
                <a:solidFill>
                  <a:srgbClr val="AFAF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Freeform 1857"/>
                <p:cNvSpPr>
                  <a:spLocks noEditPoints="1"/>
                </p:cNvSpPr>
                <p:nvPr/>
              </p:nvSpPr>
              <p:spPr bwMode="auto">
                <a:xfrm>
                  <a:off x="6780213" y="4346576"/>
                  <a:ext cx="295275" cy="120650"/>
                </a:xfrm>
                <a:custGeom>
                  <a:avLst/>
                  <a:gdLst>
                    <a:gd name="T0" fmla="*/ 169 w 186"/>
                    <a:gd name="T1" fmla="*/ 4 h 76"/>
                    <a:gd name="T2" fmla="*/ 0 w 186"/>
                    <a:gd name="T3" fmla="*/ 74 h 76"/>
                    <a:gd name="T4" fmla="*/ 2 w 186"/>
                    <a:gd name="T5" fmla="*/ 74 h 76"/>
                    <a:gd name="T6" fmla="*/ 4 w 186"/>
                    <a:gd name="T7" fmla="*/ 73 h 76"/>
                    <a:gd name="T8" fmla="*/ 12 w 186"/>
                    <a:gd name="T9" fmla="*/ 76 h 76"/>
                    <a:gd name="T10" fmla="*/ 179 w 186"/>
                    <a:gd name="T11" fmla="*/ 10 h 76"/>
                    <a:gd name="T12" fmla="*/ 177 w 186"/>
                    <a:gd name="T13" fmla="*/ 10 h 76"/>
                    <a:gd name="T14" fmla="*/ 177 w 186"/>
                    <a:gd name="T15" fmla="*/ 6 h 76"/>
                    <a:gd name="T16" fmla="*/ 175 w 186"/>
                    <a:gd name="T17" fmla="*/ 6 h 76"/>
                    <a:gd name="T18" fmla="*/ 169 w 186"/>
                    <a:gd name="T19" fmla="*/ 4 h 76"/>
                    <a:gd name="T20" fmla="*/ 186 w 186"/>
                    <a:gd name="T21" fmla="*/ 0 h 76"/>
                    <a:gd name="T22" fmla="*/ 186 w 186"/>
                    <a:gd name="T23" fmla="*/ 2 h 76"/>
                    <a:gd name="T24" fmla="*/ 186 w 186"/>
                    <a:gd name="T25" fmla="*/ 2 h 76"/>
                    <a:gd name="T26" fmla="*/ 186 w 186"/>
                    <a:gd name="T27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86" h="76">
                      <a:moveTo>
                        <a:pt x="169" y="4"/>
                      </a:moveTo>
                      <a:lnTo>
                        <a:pt x="0" y="74"/>
                      </a:lnTo>
                      <a:lnTo>
                        <a:pt x="2" y="74"/>
                      </a:lnTo>
                      <a:lnTo>
                        <a:pt x="4" y="73"/>
                      </a:lnTo>
                      <a:lnTo>
                        <a:pt x="12" y="76"/>
                      </a:lnTo>
                      <a:lnTo>
                        <a:pt x="179" y="10"/>
                      </a:lnTo>
                      <a:lnTo>
                        <a:pt x="177" y="10"/>
                      </a:lnTo>
                      <a:lnTo>
                        <a:pt x="177" y="6"/>
                      </a:lnTo>
                      <a:lnTo>
                        <a:pt x="175" y="6"/>
                      </a:lnTo>
                      <a:lnTo>
                        <a:pt x="169" y="4"/>
                      </a:lnTo>
                      <a:moveTo>
                        <a:pt x="186" y="0"/>
                      </a:moveTo>
                      <a:lnTo>
                        <a:pt x="186" y="2"/>
                      </a:lnTo>
                      <a:lnTo>
                        <a:pt x="186" y="2"/>
                      </a:lnTo>
                      <a:lnTo>
                        <a:pt x="18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4" name="Freeform 1858"/>
                <p:cNvSpPr>
                  <a:spLocks/>
                </p:cNvSpPr>
                <p:nvPr/>
              </p:nvSpPr>
              <p:spPr bwMode="auto">
                <a:xfrm>
                  <a:off x="6634163" y="4533901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2 h 2"/>
                    <a:gd name="T4" fmla="*/ 4 w 4"/>
                    <a:gd name="T5" fmla="*/ 2 h 2"/>
                    <a:gd name="T6" fmla="*/ 0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5" name="Freeform 1859"/>
                <p:cNvSpPr>
                  <a:spLocks/>
                </p:cNvSpPr>
                <p:nvPr/>
              </p:nvSpPr>
              <p:spPr bwMode="auto">
                <a:xfrm>
                  <a:off x="6634163" y="4533901"/>
                  <a:ext cx="6350" cy="3175"/>
                </a:xfrm>
                <a:custGeom>
                  <a:avLst/>
                  <a:gdLst>
                    <a:gd name="T0" fmla="*/ 0 w 4"/>
                    <a:gd name="T1" fmla="*/ 0 h 2"/>
                    <a:gd name="T2" fmla="*/ 0 w 4"/>
                    <a:gd name="T3" fmla="*/ 2 h 2"/>
                    <a:gd name="T4" fmla="*/ 4 w 4"/>
                    <a:gd name="T5" fmla="*/ 2 h 2"/>
                    <a:gd name="T6" fmla="*/ 0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Freeform 1860"/>
                <p:cNvSpPr>
                  <a:spLocks/>
                </p:cNvSpPr>
                <p:nvPr/>
              </p:nvSpPr>
              <p:spPr bwMode="auto">
                <a:xfrm>
                  <a:off x="6656388" y="4514851"/>
                  <a:ext cx="4763" cy="12700"/>
                </a:xfrm>
                <a:custGeom>
                  <a:avLst/>
                  <a:gdLst>
                    <a:gd name="T0" fmla="*/ 1 w 3"/>
                    <a:gd name="T1" fmla="*/ 0 h 8"/>
                    <a:gd name="T2" fmla="*/ 0 w 3"/>
                    <a:gd name="T3" fmla="*/ 0 h 8"/>
                    <a:gd name="T4" fmla="*/ 0 w 3"/>
                    <a:gd name="T5" fmla="*/ 6 h 8"/>
                    <a:gd name="T6" fmla="*/ 1 w 3"/>
                    <a:gd name="T7" fmla="*/ 8 h 8"/>
                    <a:gd name="T8" fmla="*/ 3 w 3"/>
                    <a:gd name="T9" fmla="*/ 6 h 8"/>
                    <a:gd name="T10" fmla="*/ 3 w 3"/>
                    <a:gd name="T11" fmla="*/ 6 h 8"/>
                    <a:gd name="T12" fmla="*/ 3 w 3"/>
                    <a:gd name="T13" fmla="*/ 0 h 8"/>
                    <a:gd name="T14" fmla="*/ 1 w 3"/>
                    <a:gd name="T1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8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8CA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7" name="Freeform 1861"/>
                <p:cNvSpPr>
                  <a:spLocks/>
                </p:cNvSpPr>
                <p:nvPr/>
              </p:nvSpPr>
              <p:spPr bwMode="auto">
                <a:xfrm>
                  <a:off x="6656388" y="4514851"/>
                  <a:ext cx="4763" cy="12700"/>
                </a:xfrm>
                <a:custGeom>
                  <a:avLst/>
                  <a:gdLst>
                    <a:gd name="T0" fmla="*/ 1 w 3"/>
                    <a:gd name="T1" fmla="*/ 0 h 8"/>
                    <a:gd name="T2" fmla="*/ 0 w 3"/>
                    <a:gd name="T3" fmla="*/ 0 h 8"/>
                    <a:gd name="T4" fmla="*/ 0 w 3"/>
                    <a:gd name="T5" fmla="*/ 6 h 8"/>
                    <a:gd name="T6" fmla="*/ 1 w 3"/>
                    <a:gd name="T7" fmla="*/ 8 h 8"/>
                    <a:gd name="T8" fmla="*/ 3 w 3"/>
                    <a:gd name="T9" fmla="*/ 6 h 8"/>
                    <a:gd name="T10" fmla="*/ 3 w 3"/>
                    <a:gd name="T11" fmla="*/ 6 h 8"/>
                    <a:gd name="T12" fmla="*/ 3 w 3"/>
                    <a:gd name="T13" fmla="*/ 0 h 8"/>
                    <a:gd name="T14" fmla="*/ 1 w 3"/>
                    <a:gd name="T1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8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8" name="Freeform 1862"/>
                <p:cNvSpPr>
                  <a:spLocks/>
                </p:cNvSpPr>
                <p:nvPr/>
              </p:nvSpPr>
              <p:spPr bwMode="auto">
                <a:xfrm>
                  <a:off x="6650038" y="4524376"/>
                  <a:ext cx="7938" cy="6350"/>
                </a:xfrm>
                <a:custGeom>
                  <a:avLst/>
                  <a:gdLst>
                    <a:gd name="T0" fmla="*/ 4 w 5"/>
                    <a:gd name="T1" fmla="*/ 0 h 4"/>
                    <a:gd name="T2" fmla="*/ 4 w 5"/>
                    <a:gd name="T3" fmla="*/ 2 h 4"/>
                    <a:gd name="T4" fmla="*/ 0 w 5"/>
                    <a:gd name="T5" fmla="*/ 4 h 4"/>
                    <a:gd name="T6" fmla="*/ 5 w 5"/>
                    <a:gd name="T7" fmla="*/ 2 h 4"/>
                    <a:gd name="T8" fmla="*/ 5 w 5"/>
                    <a:gd name="T9" fmla="*/ 2 h 4"/>
                    <a:gd name="T10" fmla="*/ 5 w 5"/>
                    <a:gd name="T11" fmla="*/ 2 h 4"/>
                    <a:gd name="T12" fmla="*/ 4 w 5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4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19F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9" name="Freeform 1863"/>
                <p:cNvSpPr>
                  <a:spLocks/>
                </p:cNvSpPr>
                <p:nvPr/>
              </p:nvSpPr>
              <p:spPr bwMode="auto">
                <a:xfrm>
                  <a:off x="6650038" y="4524376"/>
                  <a:ext cx="7938" cy="6350"/>
                </a:xfrm>
                <a:custGeom>
                  <a:avLst/>
                  <a:gdLst>
                    <a:gd name="T0" fmla="*/ 4 w 5"/>
                    <a:gd name="T1" fmla="*/ 0 h 4"/>
                    <a:gd name="T2" fmla="*/ 4 w 5"/>
                    <a:gd name="T3" fmla="*/ 2 h 4"/>
                    <a:gd name="T4" fmla="*/ 0 w 5"/>
                    <a:gd name="T5" fmla="*/ 4 h 4"/>
                    <a:gd name="T6" fmla="*/ 5 w 5"/>
                    <a:gd name="T7" fmla="*/ 2 h 4"/>
                    <a:gd name="T8" fmla="*/ 5 w 5"/>
                    <a:gd name="T9" fmla="*/ 2 h 4"/>
                    <a:gd name="T10" fmla="*/ 5 w 5"/>
                    <a:gd name="T11" fmla="*/ 2 h 4"/>
                    <a:gd name="T12" fmla="*/ 4 w 5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4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0" name="Freeform 1864"/>
                <p:cNvSpPr>
                  <a:spLocks/>
                </p:cNvSpPr>
                <p:nvPr/>
              </p:nvSpPr>
              <p:spPr bwMode="auto">
                <a:xfrm>
                  <a:off x="6657975" y="4511676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2 h 2"/>
                    <a:gd name="T6" fmla="*/ 2 w 2"/>
                    <a:gd name="T7" fmla="*/ 2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809D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1" name="Freeform 1865"/>
                <p:cNvSpPr>
                  <a:spLocks/>
                </p:cNvSpPr>
                <p:nvPr/>
              </p:nvSpPr>
              <p:spPr bwMode="auto">
                <a:xfrm>
                  <a:off x="6657975" y="4511676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2 h 2"/>
                    <a:gd name="T6" fmla="*/ 2 w 2"/>
                    <a:gd name="T7" fmla="*/ 2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" name="Freeform 1866"/>
                <p:cNvSpPr>
                  <a:spLocks/>
                </p:cNvSpPr>
                <p:nvPr/>
              </p:nvSpPr>
              <p:spPr bwMode="auto">
                <a:xfrm>
                  <a:off x="6640513" y="4514851"/>
                  <a:ext cx="15875" cy="19050"/>
                </a:xfrm>
                <a:custGeom>
                  <a:avLst/>
                  <a:gdLst>
                    <a:gd name="T0" fmla="*/ 10 w 10"/>
                    <a:gd name="T1" fmla="*/ 0 h 12"/>
                    <a:gd name="T2" fmla="*/ 0 w 10"/>
                    <a:gd name="T3" fmla="*/ 4 h 12"/>
                    <a:gd name="T4" fmla="*/ 0 w 10"/>
                    <a:gd name="T5" fmla="*/ 12 h 12"/>
                    <a:gd name="T6" fmla="*/ 6 w 10"/>
                    <a:gd name="T7" fmla="*/ 10 h 12"/>
                    <a:gd name="T8" fmla="*/ 10 w 10"/>
                    <a:gd name="T9" fmla="*/ 8 h 12"/>
                    <a:gd name="T10" fmla="*/ 10 w 10"/>
                    <a:gd name="T11" fmla="*/ 6 h 12"/>
                    <a:gd name="T12" fmla="*/ 10 w 10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2">
                      <a:moveTo>
                        <a:pt x="10" y="0"/>
                      </a:move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6" y="10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95A1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3" name="Freeform 1867"/>
                <p:cNvSpPr>
                  <a:spLocks/>
                </p:cNvSpPr>
                <p:nvPr/>
              </p:nvSpPr>
              <p:spPr bwMode="auto">
                <a:xfrm>
                  <a:off x="6640513" y="4514851"/>
                  <a:ext cx="15875" cy="19050"/>
                </a:xfrm>
                <a:custGeom>
                  <a:avLst/>
                  <a:gdLst>
                    <a:gd name="T0" fmla="*/ 10 w 10"/>
                    <a:gd name="T1" fmla="*/ 0 h 12"/>
                    <a:gd name="T2" fmla="*/ 0 w 10"/>
                    <a:gd name="T3" fmla="*/ 4 h 12"/>
                    <a:gd name="T4" fmla="*/ 0 w 10"/>
                    <a:gd name="T5" fmla="*/ 12 h 12"/>
                    <a:gd name="T6" fmla="*/ 6 w 10"/>
                    <a:gd name="T7" fmla="*/ 10 h 12"/>
                    <a:gd name="T8" fmla="*/ 10 w 10"/>
                    <a:gd name="T9" fmla="*/ 8 h 12"/>
                    <a:gd name="T10" fmla="*/ 10 w 10"/>
                    <a:gd name="T11" fmla="*/ 6 h 12"/>
                    <a:gd name="T12" fmla="*/ 10 w 10"/>
                    <a:gd name="T13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2">
                      <a:moveTo>
                        <a:pt x="10" y="0"/>
                      </a:moveTo>
                      <a:lnTo>
                        <a:pt x="0" y="4"/>
                      </a:lnTo>
                      <a:lnTo>
                        <a:pt x="0" y="12"/>
                      </a:lnTo>
                      <a:lnTo>
                        <a:pt x="6" y="10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64" name="Freeform 1868"/>
                <p:cNvSpPr>
                  <a:spLocks/>
                </p:cNvSpPr>
                <p:nvPr/>
              </p:nvSpPr>
              <p:spPr bwMode="auto">
                <a:xfrm>
                  <a:off x="6624638" y="4521201"/>
                  <a:ext cx="15875" cy="15875"/>
                </a:xfrm>
                <a:custGeom>
                  <a:avLst/>
                  <a:gdLst>
                    <a:gd name="T0" fmla="*/ 10 w 10"/>
                    <a:gd name="T1" fmla="*/ 0 h 10"/>
                    <a:gd name="T2" fmla="*/ 0 w 10"/>
                    <a:gd name="T3" fmla="*/ 4 h 10"/>
                    <a:gd name="T4" fmla="*/ 0 w 10"/>
                    <a:gd name="T5" fmla="*/ 4 h 10"/>
                    <a:gd name="T6" fmla="*/ 6 w 10"/>
                    <a:gd name="T7" fmla="*/ 8 h 10"/>
                    <a:gd name="T8" fmla="*/ 10 w 10"/>
                    <a:gd name="T9" fmla="*/ 10 h 10"/>
                    <a:gd name="T10" fmla="*/ 10 w 10"/>
                    <a:gd name="T11" fmla="*/ 8 h 10"/>
                    <a:gd name="T12" fmla="*/ 10 w 10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0">
                      <a:moveTo>
                        <a:pt x="10" y="0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9BA6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65" name="Freeform 1869"/>
                <p:cNvSpPr>
                  <a:spLocks/>
                </p:cNvSpPr>
                <p:nvPr/>
              </p:nvSpPr>
              <p:spPr bwMode="auto">
                <a:xfrm>
                  <a:off x="6624638" y="4521201"/>
                  <a:ext cx="15875" cy="15875"/>
                </a:xfrm>
                <a:custGeom>
                  <a:avLst/>
                  <a:gdLst>
                    <a:gd name="T0" fmla="*/ 10 w 10"/>
                    <a:gd name="T1" fmla="*/ 0 h 10"/>
                    <a:gd name="T2" fmla="*/ 0 w 10"/>
                    <a:gd name="T3" fmla="*/ 4 h 10"/>
                    <a:gd name="T4" fmla="*/ 0 w 10"/>
                    <a:gd name="T5" fmla="*/ 4 h 10"/>
                    <a:gd name="T6" fmla="*/ 6 w 10"/>
                    <a:gd name="T7" fmla="*/ 8 h 10"/>
                    <a:gd name="T8" fmla="*/ 10 w 10"/>
                    <a:gd name="T9" fmla="*/ 10 h 10"/>
                    <a:gd name="T10" fmla="*/ 10 w 10"/>
                    <a:gd name="T11" fmla="*/ 8 h 10"/>
                    <a:gd name="T12" fmla="*/ 10 w 10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" h="10">
                      <a:moveTo>
                        <a:pt x="10" y="0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66" name="Freeform 1870"/>
                <p:cNvSpPr>
                  <a:spLocks/>
                </p:cNvSpPr>
                <p:nvPr/>
              </p:nvSpPr>
              <p:spPr bwMode="auto">
                <a:xfrm>
                  <a:off x="7072313" y="4340226"/>
                  <a:ext cx="6350" cy="9525"/>
                </a:xfrm>
                <a:custGeom>
                  <a:avLst/>
                  <a:gdLst>
                    <a:gd name="T0" fmla="*/ 4 w 4"/>
                    <a:gd name="T1" fmla="*/ 0 h 6"/>
                    <a:gd name="T2" fmla="*/ 0 w 4"/>
                    <a:gd name="T3" fmla="*/ 2 h 6"/>
                    <a:gd name="T4" fmla="*/ 0 w 4"/>
                    <a:gd name="T5" fmla="*/ 4 h 6"/>
                    <a:gd name="T6" fmla="*/ 2 w 4"/>
                    <a:gd name="T7" fmla="*/ 4 h 6"/>
                    <a:gd name="T8" fmla="*/ 2 w 4"/>
                    <a:gd name="T9" fmla="*/ 6 h 6"/>
                    <a:gd name="T10" fmla="*/ 4 w 4"/>
                    <a:gd name="T11" fmla="*/ 4 h 6"/>
                    <a:gd name="T12" fmla="*/ 4 w 4"/>
                    <a:gd name="T13" fmla="*/ 4 h 6"/>
                    <a:gd name="T14" fmla="*/ 4 w 4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6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CA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67" name="Freeform 1871"/>
                <p:cNvSpPr>
                  <a:spLocks/>
                </p:cNvSpPr>
                <p:nvPr/>
              </p:nvSpPr>
              <p:spPr bwMode="auto">
                <a:xfrm>
                  <a:off x="7072313" y="4340226"/>
                  <a:ext cx="6350" cy="9525"/>
                </a:xfrm>
                <a:custGeom>
                  <a:avLst/>
                  <a:gdLst>
                    <a:gd name="T0" fmla="*/ 4 w 4"/>
                    <a:gd name="T1" fmla="*/ 0 h 6"/>
                    <a:gd name="T2" fmla="*/ 0 w 4"/>
                    <a:gd name="T3" fmla="*/ 2 h 6"/>
                    <a:gd name="T4" fmla="*/ 0 w 4"/>
                    <a:gd name="T5" fmla="*/ 4 h 6"/>
                    <a:gd name="T6" fmla="*/ 2 w 4"/>
                    <a:gd name="T7" fmla="*/ 4 h 6"/>
                    <a:gd name="T8" fmla="*/ 2 w 4"/>
                    <a:gd name="T9" fmla="*/ 6 h 6"/>
                    <a:gd name="T10" fmla="*/ 4 w 4"/>
                    <a:gd name="T11" fmla="*/ 4 h 6"/>
                    <a:gd name="T12" fmla="*/ 4 w 4"/>
                    <a:gd name="T13" fmla="*/ 4 h 6"/>
                    <a:gd name="T14" fmla="*/ 4 w 4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6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68" name="Freeform 1872"/>
                <p:cNvSpPr>
                  <a:spLocks/>
                </p:cNvSpPr>
                <p:nvPr/>
              </p:nvSpPr>
              <p:spPr bwMode="auto">
                <a:xfrm>
                  <a:off x="7075488" y="4346576"/>
                  <a:ext cx="9525" cy="9525"/>
                </a:xfrm>
                <a:custGeom>
                  <a:avLst/>
                  <a:gdLst>
                    <a:gd name="T0" fmla="*/ 2 w 6"/>
                    <a:gd name="T1" fmla="*/ 0 h 6"/>
                    <a:gd name="T2" fmla="*/ 0 w 6"/>
                    <a:gd name="T3" fmla="*/ 2 h 6"/>
                    <a:gd name="T4" fmla="*/ 0 w 6"/>
                    <a:gd name="T5" fmla="*/ 2 h 6"/>
                    <a:gd name="T6" fmla="*/ 0 w 6"/>
                    <a:gd name="T7" fmla="*/ 2 h 6"/>
                    <a:gd name="T8" fmla="*/ 0 w 6"/>
                    <a:gd name="T9" fmla="*/ 6 h 6"/>
                    <a:gd name="T10" fmla="*/ 6 w 6"/>
                    <a:gd name="T11" fmla="*/ 2 h 6"/>
                    <a:gd name="T12" fmla="*/ 6 w 6"/>
                    <a:gd name="T13" fmla="*/ 2 h 6"/>
                    <a:gd name="T14" fmla="*/ 2 w 6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6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19A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69" name="Freeform 1873"/>
                <p:cNvSpPr>
                  <a:spLocks/>
                </p:cNvSpPr>
                <p:nvPr/>
              </p:nvSpPr>
              <p:spPr bwMode="auto">
                <a:xfrm>
                  <a:off x="7075488" y="4346576"/>
                  <a:ext cx="9525" cy="9525"/>
                </a:xfrm>
                <a:custGeom>
                  <a:avLst/>
                  <a:gdLst>
                    <a:gd name="T0" fmla="*/ 2 w 6"/>
                    <a:gd name="T1" fmla="*/ 0 h 6"/>
                    <a:gd name="T2" fmla="*/ 0 w 6"/>
                    <a:gd name="T3" fmla="*/ 2 h 6"/>
                    <a:gd name="T4" fmla="*/ 0 w 6"/>
                    <a:gd name="T5" fmla="*/ 2 h 6"/>
                    <a:gd name="T6" fmla="*/ 0 w 6"/>
                    <a:gd name="T7" fmla="*/ 2 h 6"/>
                    <a:gd name="T8" fmla="*/ 0 w 6"/>
                    <a:gd name="T9" fmla="*/ 6 h 6"/>
                    <a:gd name="T10" fmla="*/ 6 w 6"/>
                    <a:gd name="T11" fmla="*/ 2 h 6"/>
                    <a:gd name="T12" fmla="*/ 6 w 6"/>
                    <a:gd name="T13" fmla="*/ 2 h 6"/>
                    <a:gd name="T14" fmla="*/ 2 w 6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6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70" name="Freeform 1874"/>
                <p:cNvSpPr>
                  <a:spLocks/>
                </p:cNvSpPr>
                <p:nvPr/>
              </p:nvSpPr>
              <p:spPr bwMode="auto">
                <a:xfrm>
                  <a:off x="7145338" y="4308476"/>
                  <a:ext cx="7938" cy="12700"/>
                </a:xfrm>
                <a:custGeom>
                  <a:avLst/>
                  <a:gdLst>
                    <a:gd name="T0" fmla="*/ 5 w 5"/>
                    <a:gd name="T1" fmla="*/ 0 h 8"/>
                    <a:gd name="T2" fmla="*/ 0 w 5"/>
                    <a:gd name="T3" fmla="*/ 2 h 8"/>
                    <a:gd name="T4" fmla="*/ 0 w 5"/>
                    <a:gd name="T5" fmla="*/ 6 h 8"/>
                    <a:gd name="T6" fmla="*/ 5 w 5"/>
                    <a:gd name="T7" fmla="*/ 8 h 8"/>
                    <a:gd name="T8" fmla="*/ 5 w 5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8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5" y="8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8CA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71" name="Freeform 1875"/>
                <p:cNvSpPr>
                  <a:spLocks/>
                </p:cNvSpPr>
                <p:nvPr/>
              </p:nvSpPr>
              <p:spPr bwMode="auto">
                <a:xfrm>
                  <a:off x="7145338" y="4308476"/>
                  <a:ext cx="7938" cy="12700"/>
                </a:xfrm>
                <a:custGeom>
                  <a:avLst/>
                  <a:gdLst>
                    <a:gd name="T0" fmla="*/ 5 w 5"/>
                    <a:gd name="T1" fmla="*/ 0 h 8"/>
                    <a:gd name="T2" fmla="*/ 0 w 5"/>
                    <a:gd name="T3" fmla="*/ 2 h 8"/>
                    <a:gd name="T4" fmla="*/ 0 w 5"/>
                    <a:gd name="T5" fmla="*/ 6 h 8"/>
                    <a:gd name="T6" fmla="*/ 5 w 5"/>
                    <a:gd name="T7" fmla="*/ 8 h 8"/>
                    <a:gd name="T8" fmla="*/ 5 w 5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8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5" y="8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72" name="Freeform 1876"/>
                <p:cNvSpPr>
                  <a:spLocks/>
                </p:cNvSpPr>
                <p:nvPr/>
              </p:nvSpPr>
              <p:spPr bwMode="auto">
                <a:xfrm>
                  <a:off x="7145338" y="4318001"/>
                  <a:ext cx="7938" cy="9525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6 h 6"/>
                    <a:gd name="T4" fmla="*/ 0 w 5"/>
                    <a:gd name="T5" fmla="*/ 6 h 6"/>
                    <a:gd name="T6" fmla="*/ 0 w 5"/>
                    <a:gd name="T7" fmla="*/ 6 h 6"/>
                    <a:gd name="T8" fmla="*/ 5 w 5"/>
                    <a:gd name="T9" fmla="*/ 4 h 6"/>
                    <a:gd name="T10" fmla="*/ 5 w 5"/>
                    <a:gd name="T11" fmla="*/ 4 h 6"/>
                    <a:gd name="T12" fmla="*/ 5 w 5"/>
                    <a:gd name="T13" fmla="*/ 2 h 6"/>
                    <a:gd name="T14" fmla="*/ 0 w 5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19F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73" name="Freeform 1877"/>
                <p:cNvSpPr>
                  <a:spLocks/>
                </p:cNvSpPr>
                <p:nvPr/>
              </p:nvSpPr>
              <p:spPr bwMode="auto">
                <a:xfrm>
                  <a:off x="7145338" y="4318001"/>
                  <a:ext cx="7938" cy="9525"/>
                </a:xfrm>
                <a:custGeom>
                  <a:avLst/>
                  <a:gdLst>
                    <a:gd name="T0" fmla="*/ 0 w 5"/>
                    <a:gd name="T1" fmla="*/ 0 h 6"/>
                    <a:gd name="T2" fmla="*/ 0 w 5"/>
                    <a:gd name="T3" fmla="*/ 6 h 6"/>
                    <a:gd name="T4" fmla="*/ 0 w 5"/>
                    <a:gd name="T5" fmla="*/ 6 h 6"/>
                    <a:gd name="T6" fmla="*/ 0 w 5"/>
                    <a:gd name="T7" fmla="*/ 6 h 6"/>
                    <a:gd name="T8" fmla="*/ 5 w 5"/>
                    <a:gd name="T9" fmla="*/ 4 h 6"/>
                    <a:gd name="T10" fmla="*/ 5 w 5"/>
                    <a:gd name="T11" fmla="*/ 4 h 6"/>
                    <a:gd name="T12" fmla="*/ 5 w 5"/>
                    <a:gd name="T13" fmla="*/ 2 h 6"/>
                    <a:gd name="T14" fmla="*/ 0 w 5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74" name="Freeform 1878"/>
                <p:cNvSpPr>
                  <a:spLocks/>
                </p:cNvSpPr>
                <p:nvPr/>
              </p:nvSpPr>
              <p:spPr bwMode="auto">
                <a:xfrm>
                  <a:off x="7110413" y="4327526"/>
                  <a:ext cx="15875" cy="9525"/>
                </a:xfrm>
                <a:custGeom>
                  <a:avLst/>
                  <a:gdLst>
                    <a:gd name="T0" fmla="*/ 4 w 10"/>
                    <a:gd name="T1" fmla="*/ 0 h 6"/>
                    <a:gd name="T2" fmla="*/ 0 w 10"/>
                    <a:gd name="T3" fmla="*/ 0 h 6"/>
                    <a:gd name="T4" fmla="*/ 0 w 10"/>
                    <a:gd name="T5" fmla="*/ 2 h 6"/>
                    <a:gd name="T6" fmla="*/ 8 w 10"/>
                    <a:gd name="T7" fmla="*/ 6 h 6"/>
                    <a:gd name="T8" fmla="*/ 10 w 10"/>
                    <a:gd name="T9" fmla="*/ 4 h 6"/>
                    <a:gd name="T10" fmla="*/ 10 w 10"/>
                    <a:gd name="T11" fmla="*/ 2 h 6"/>
                    <a:gd name="T12" fmla="*/ 10 w 10"/>
                    <a:gd name="T13" fmla="*/ 2 h 6"/>
                    <a:gd name="T14" fmla="*/ 4 w 10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6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CA5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75" name="Freeform 1879"/>
                <p:cNvSpPr>
                  <a:spLocks/>
                </p:cNvSpPr>
                <p:nvPr/>
              </p:nvSpPr>
              <p:spPr bwMode="auto">
                <a:xfrm>
                  <a:off x="7110413" y="4327526"/>
                  <a:ext cx="15875" cy="9525"/>
                </a:xfrm>
                <a:custGeom>
                  <a:avLst/>
                  <a:gdLst>
                    <a:gd name="T0" fmla="*/ 4 w 10"/>
                    <a:gd name="T1" fmla="*/ 0 h 6"/>
                    <a:gd name="T2" fmla="*/ 0 w 10"/>
                    <a:gd name="T3" fmla="*/ 0 h 6"/>
                    <a:gd name="T4" fmla="*/ 0 w 10"/>
                    <a:gd name="T5" fmla="*/ 2 h 6"/>
                    <a:gd name="T6" fmla="*/ 8 w 10"/>
                    <a:gd name="T7" fmla="*/ 6 h 6"/>
                    <a:gd name="T8" fmla="*/ 10 w 10"/>
                    <a:gd name="T9" fmla="*/ 4 h 6"/>
                    <a:gd name="T10" fmla="*/ 10 w 10"/>
                    <a:gd name="T11" fmla="*/ 2 h 6"/>
                    <a:gd name="T12" fmla="*/ 10 w 10"/>
                    <a:gd name="T13" fmla="*/ 2 h 6"/>
                    <a:gd name="T14" fmla="*/ 4 w 10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6"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76" name="Freeform 1880"/>
                <p:cNvSpPr>
                  <a:spLocks/>
                </p:cNvSpPr>
                <p:nvPr/>
              </p:nvSpPr>
              <p:spPr bwMode="auto">
                <a:xfrm>
                  <a:off x="7123113" y="4333876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719A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77" name="Freeform 1881"/>
                <p:cNvSpPr>
                  <a:spLocks/>
                </p:cNvSpPr>
                <p:nvPr/>
              </p:nvSpPr>
              <p:spPr bwMode="auto">
                <a:xfrm>
                  <a:off x="7123113" y="4333876"/>
                  <a:ext cx="3175" cy="3175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78" name="Freeform 1882"/>
                <p:cNvSpPr>
                  <a:spLocks/>
                </p:cNvSpPr>
                <p:nvPr/>
              </p:nvSpPr>
              <p:spPr bwMode="auto">
                <a:xfrm>
                  <a:off x="7110413" y="4330701"/>
                  <a:ext cx="12700" cy="9525"/>
                </a:xfrm>
                <a:custGeom>
                  <a:avLst/>
                  <a:gdLst>
                    <a:gd name="T0" fmla="*/ 0 w 8"/>
                    <a:gd name="T1" fmla="*/ 0 h 6"/>
                    <a:gd name="T2" fmla="*/ 0 w 8"/>
                    <a:gd name="T3" fmla="*/ 6 h 6"/>
                    <a:gd name="T4" fmla="*/ 8 w 8"/>
                    <a:gd name="T5" fmla="*/ 4 h 6"/>
                    <a:gd name="T6" fmla="*/ 8 w 8"/>
                    <a:gd name="T7" fmla="*/ 4 h 6"/>
                    <a:gd name="T8" fmla="*/ 0 w 8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19F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79" name="Freeform 1883"/>
                <p:cNvSpPr>
                  <a:spLocks/>
                </p:cNvSpPr>
                <p:nvPr/>
              </p:nvSpPr>
              <p:spPr bwMode="auto">
                <a:xfrm>
                  <a:off x="7110413" y="4330701"/>
                  <a:ext cx="12700" cy="9525"/>
                </a:xfrm>
                <a:custGeom>
                  <a:avLst/>
                  <a:gdLst>
                    <a:gd name="T0" fmla="*/ 0 w 8"/>
                    <a:gd name="T1" fmla="*/ 0 h 6"/>
                    <a:gd name="T2" fmla="*/ 0 w 8"/>
                    <a:gd name="T3" fmla="*/ 6 h 6"/>
                    <a:gd name="T4" fmla="*/ 8 w 8"/>
                    <a:gd name="T5" fmla="*/ 4 h 6"/>
                    <a:gd name="T6" fmla="*/ 8 w 8"/>
                    <a:gd name="T7" fmla="*/ 4 h 6"/>
                    <a:gd name="T8" fmla="*/ 0 w 8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6">
                      <a:moveTo>
                        <a:pt x="0" y="0"/>
                      </a:moveTo>
                      <a:lnTo>
                        <a:pt x="0" y="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80" name="Freeform 1884"/>
                <p:cNvSpPr>
                  <a:spLocks noEditPoints="1"/>
                </p:cNvSpPr>
                <p:nvPr/>
              </p:nvSpPr>
              <p:spPr bwMode="auto">
                <a:xfrm>
                  <a:off x="7126288" y="4327526"/>
                  <a:ext cx="19050" cy="6350"/>
                </a:xfrm>
                <a:custGeom>
                  <a:avLst/>
                  <a:gdLst>
                    <a:gd name="T0" fmla="*/ 0 w 12"/>
                    <a:gd name="T1" fmla="*/ 2 h 4"/>
                    <a:gd name="T2" fmla="*/ 0 w 12"/>
                    <a:gd name="T3" fmla="*/ 2 h 4"/>
                    <a:gd name="T4" fmla="*/ 2 w 12"/>
                    <a:gd name="T5" fmla="*/ 4 h 4"/>
                    <a:gd name="T6" fmla="*/ 2 w 12"/>
                    <a:gd name="T7" fmla="*/ 4 h 4"/>
                    <a:gd name="T8" fmla="*/ 0 w 12"/>
                    <a:gd name="T9" fmla="*/ 2 h 4"/>
                    <a:gd name="T10" fmla="*/ 12 w 12"/>
                    <a:gd name="T11" fmla="*/ 0 h 4"/>
                    <a:gd name="T12" fmla="*/ 12 w 12"/>
                    <a:gd name="T13" fmla="*/ 0 h 4"/>
                    <a:gd name="T14" fmla="*/ 12 w 12"/>
                    <a:gd name="T15" fmla="*/ 0 h 4"/>
                    <a:gd name="T16" fmla="*/ 12 w 1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close/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A2AA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81" name="Freeform 1885"/>
                <p:cNvSpPr>
                  <a:spLocks noEditPoints="1"/>
                </p:cNvSpPr>
                <p:nvPr/>
              </p:nvSpPr>
              <p:spPr bwMode="auto">
                <a:xfrm>
                  <a:off x="7126288" y="4327526"/>
                  <a:ext cx="19050" cy="6350"/>
                </a:xfrm>
                <a:custGeom>
                  <a:avLst/>
                  <a:gdLst>
                    <a:gd name="T0" fmla="*/ 0 w 12"/>
                    <a:gd name="T1" fmla="*/ 2 h 4"/>
                    <a:gd name="T2" fmla="*/ 0 w 12"/>
                    <a:gd name="T3" fmla="*/ 2 h 4"/>
                    <a:gd name="T4" fmla="*/ 2 w 12"/>
                    <a:gd name="T5" fmla="*/ 4 h 4"/>
                    <a:gd name="T6" fmla="*/ 2 w 12"/>
                    <a:gd name="T7" fmla="*/ 4 h 4"/>
                    <a:gd name="T8" fmla="*/ 0 w 12"/>
                    <a:gd name="T9" fmla="*/ 2 h 4"/>
                    <a:gd name="T10" fmla="*/ 12 w 12"/>
                    <a:gd name="T11" fmla="*/ 0 h 4"/>
                    <a:gd name="T12" fmla="*/ 12 w 12"/>
                    <a:gd name="T13" fmla="*/ 0 h 4"/>
                    <a:gd name="T14" fmla="*/ 12 w 12"/>
                    <a:gd name="T15" fmla="*/ 0 h 4"/>
                    <a:gd name="T16" fmla="*/ 12 w 1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4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2"/>
                      </a:lnTo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82" name="Freeform 1886"/>
                <p:cNvSpPr>
                  <a:spLocks/>
                </p:cNvSpPr>
                <p:nvPr/>
              </p:nvSpPr>
              <p:spPr bwMode="auto">
                <a:xfrm>
                  <a:off x="7126288" y="4330701"/>
                  <a:ext cx="3175" cy="3175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2 h 2"/>
                    <a:gd name="T6" fmla="*/ 0 w 2"/>
                    <a:gd name="T7" fmla="*/ 2 h 2"/>
                    <a:gd name="T8" fmla="*/ 2 w 2"/>
                    <a:gd name="T9" fmla="*/ 2 h 2"/>
                    <a:gd name="T10" fmla="*/ 0 w 2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BA6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83" name="Freeform 1887"/>
                <p:cNvSpPr>
                  <a:spLocks/>
                </p:cNvSpPr>
                <p:nvPr/>
              </p:nvSpPr>
              <p:spPr bwMode="auto">
                <a:xfrm>
                  <a:off x="7126288" y="4330701"/>
                  <a:ext cx="3175" cy="3175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0 h 2"/>
                    <a:gd name="T4" fmla="*/ 0 w 2"/>
                    <a:gd name="T5" fmla="*/ 2 h 2"/>
                    <a:gd name="T6" fmla="*/ 0 w 2"/>
                    <a:gd name="T7" fmla="*/ 2 h 2"/>
                    <a:gd name="T8" fmla="*/ 2 w 2"/>
                    <a:gd name="T9" fmla="*/ 2 h 2"/>
                    <a:gd name="T10" fmla="*/ 0 w 2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84" name="Freeform 1888"/>
                <p:cNvSpPr>
                  <a:spLocks/>
                </p:cNvSpPr>
                <p:nvPr/>
              </p:nvSpPr>
              <p:spPr bwMode="auto">
                <a:xfrm>
                  <a:off x="7129463" y="4311651"/>
                  <a:ext cx="15875" cy="22225"/>
                </a:xfrm>
                <a:custGeom>
                  <a:avLst/>
                  <a:gdLst>
                    <a:gd name="T0" fmla="*/ 10 w 10"/>
                    <a:gd name="T1" fmla="*/ 0 h 14"/>
                    <a:gd name="T2" fmla="*/ 0 w 10"/>
                    <a:gd name="T3" fmla="*/ 4 h 14"/>
                    <a:gd name="T4" fmla="*/ 0 w 10"/>
                    <a:gd name="T5" fmla="*/ 14 h 14"/>
                    <a:gd name="T6" fmla="*/ 10 w 10"/>
                    <a:gd name="T7" fmla="*/ 10 h 14"/>
                    <a:gd name="T8" fmla="*/ 10 w 10"/>
                    <a:gd name="T9" fmla="*/ 10 h 14"/>
                    <a:gd name="T10" fmla="*/ 10 w 10"/>
                    <a:gd name="T11" fmla="*/ 10 h 14"/>
                    <a:gd name="T12" fmla="*/ 10 w 10"/>
                    <a:gd name="T13" fmla="*/ 4 h 14"/>
                    <a:gd name="T14" fmla="*/ 10 w 10"/>
                    <a:gd name="T1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4">
                      <a:moveTo>
                        <a:pt x="10" y="0"/>
                      </a:moveTo>
                      <a:lnTo>
                        <a:pt x="0" y="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7194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85" name="Freeform 1889"/>
                <p:cNvSpPr>
                  <a:spLocks/>
                </p:cNvSpPr>
                <p:nvPr/>
              </p:nvSpPr>
              <p:spPr bwMode="auto">
                <a:xfrm>
                  <a:off x="7129463" y="4311651"/>
                  <a:ext cx="15875" cy="22225"/>
                </a:xfrm>
                <a:custGeom>
                  <a:avLst/>
                  <a:gdLst>
                    <a:gd name="T0" fmla="*/ 10 w 10"/>
                    <a:gd name="T1" fmla="*/ 0 h 14"/>
                    <a:gd name="T2" fmla="*/ 0 w 10"/>
                    <a:gd name="T3" fmla="*/ 4 h 14"/>
                    <a:gd name="T4" fmla="*/ 0 w 10"/>
                    <a:gd name="T5" fmla="*/ 14 h 14"/>
                    <a:gd name="T6" fmla="*/ 10 w 10"/>
                    <a:gd name="T7" fmla="*/ 10 h 14"/>
                    <a:gd name="T8" fmla="*/ 10 w 10"/>
                    <a:gd name="T9" fmla="*/ 10 h 14"/>
                    <a:gd name="T10" fmla="*/ 10 w 10"/>
                    <a:gd name="T11" fmla="*/ 10 h 14"/>
                    <a:gd name="T12" fmla="*/ 10 w 10"/>
                    <a:gd name="T13" fmla="*/ 4 h 14"/>
                    <a:gd name="T14" fmla="*/ 10 w 10"/>
                    <a:gd name="T1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4">
                      <a:moveTo>
                        <a:pt x="10" y="0"/>
                      </a:moveTo>
                      <a:lnTo>
                        <a:pt x="0" y="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86" name="Freeform 1890"/>
                <p:cNvSpPr>
                  <a:spLocks/>
                </p:cNvSpPr>
                <p:nvPr/>
              </p:nvSpPr>
              <p:spPr bwMode="auto">
                <a:xfrm>
                  <a:off x="7116763" y="4318001"/>
                  <a:ext cx="12700" cy="15875"/>
                </a:xfrm>
                <a:custGeom>
                  <a:avLst/>
                  <a:gdLst>
                    <a:gd name="T0" fmla="*/ 8 w 8"/>
                    <a:gd name="T1" fmla="*/ 0 h 10"/>
                    <a:gd name="T2" fmla="*/ 4 w 8"/>
                    <a:gd name="T3" fmla="*/ 2 h 10"/>
                    <a:gd name="T4" fmla="*/ 4 w 8"/>
                    <a:gd name="T5" fmla="*/ 2 h 10"/>
                    <a:gd name="T6" fmla="*/ 0 w 8"/>
                    <a:gd name="T7" fmla="*/ 6 h 10"/>
                    <a:gd name="T8" fmla="*/ 6 w 8"/>
                    <a:gd name="T9" fmla="*/ 8 h 10"/>
                    <a:gd name="T10" fmla="*/ 8 w 8"/>
                    <a:gd name="T11" fmla="*/ 10 h 10"/>
                    <a:gd name="T12" fmla="*/ 8 w 8"/>
                    <a:gd name="T13" fmla="*/ 10 h 10"/>
                    <a:gd name="T14" fmla="*/ 8 w 8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10">
                      <a:moveTo>
                        <a:pt x="8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0" y="6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809D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87" name="Freeform 1891"/>
                <p:cNvSpPr>
                  <a:spLocks/>
                </p:cNvSpPr>
                <p:nvPr/>
              </p:nvSpPr>
              <p:spPr bwMode="auto">
                <a:xfrm>
                  <a:off x="7116763" y="4318001"/>
                  <a:ext cx="12700" cy="15875"/>
                </a:xfrm>
                <a:custGeom>
                  <a:avLst/>
                  <a:gdLst>
                    <a:gd name="T0" fmla="*/ 8 w 8"/>
                    <a:gd name="T1" fmla="*/ 0 h 10"/>
                    <a:gd name="T2" fmla="*/ 4 w 8"/>
                    <a:gd name="T3" fmla="*/ 2 h 10"/>
                    <a:gd name="T4" fmla="*/ 4 w 8"/>
                    <a:gd name="T5" fmla="*/ 2 h 10"/>
                    <a:gd name="T6" fmla="*/ 0 w 8"/>
                    <a:gd name="T7" fmla="*/ 6 h 10"/>
                    <a:gd name="T8" fmla="*/ 6 w 8"/>
                    <a:gd name="T9" fmla="*/ 8 h 10"/>
                    <a:gd name="T10" fmla="*/ 8 w 8"/>
                    <a:gd name="T11" fmla="*/ 10 h 10"/>
                    <a:gd name="T12" fmla="*/ 8 w 8"/>
                    <a:gd name="T13" fmla="*/ 10 h 10"/>
                    <a:gd name="T14" fmla="*/ 8 w 8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10">
                      <a:moveTo>
                        <a:pt x="8" y="0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0" y="6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88" name="Freeform 1892"/>
                <p:cNvSpPr>
                  <a:spLocks/>
                </p:cNvSpPr>
                <p:nvPr/>
              </p:nvSpPr>
              <p:spPr bwMode="auto">
                <a:xfrm>
                  <a:off x="7110413" y="4321176"/>
                  <a:ext cx="12700" cy="6350"/>
                </a:xfrm>
                <a:custGeom>
                  <a:avLst/>
                  <a:gdLst>
                    <a:gd name="T0" fmla="*/ 8 w 8"/>
                    <a:gd name="T1" fmla="*/ 0 h 4"/>
                    <a:gd name="T2" fmla="*/ 0 w 8"/>
                    <a:gd name="T3" fmla="*/ 4 h 4"/>
                    <a:gd name="T4" fmla="*/ 0 w 8"/>
                    <a:gd name="T5" fmla="*/ 4 h 4"/>
                    <a:gd name="T6" fmla="*/ 4 w 8"/>
                    <a:gd name="T7" fmla="*/ 4 h 4"/>
                    <a:gd name="T8" fmla="*/ 8 w 8"/>
                    <a:gd name="T9" fmla="*/ 0 h 4"/>
                    <a:gd name="T10" fmla="*/ 8 w 8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95A1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89" name="Freeform 1893"/>
                <p:cNvSpPr>
                  <a:spLocks/>
                </p:cNvSpPr>
                <p:nvPr/>
              </p:nvSpPr>
              <p:spPr bwMode="auto">
                <a:xfrm>
                  <a:off x="7110413" y="4321176"/>
                  <a:ext cx="12700" cy="6350"/>
                </a:xfrm>
                <a:custGeom>
                  <a:avLst/>
                  <a:gdLst>
                    <a:gd name="T0" fmla="*/ 8 w 8"/>
                    <a:gd name="T1" fmla="*/ 0 h 4"/>
                    <a:gd name="T2" fmla="*/ 0 w 8"/>
                    <a:gd name="T3" fmla="*/ 4 h 4"/>
                    <a:gd name="T4" fmla="*/ 0 w 8"/>
                    <a:gd name="T5" fmla="*/ 4 h 4"/>
                    <a:gd name="T6" fmla="*/ 4 w 8"/>
                    <a:gd name="T7" fmla="*/ 4 h 4"/>
                    <a:gd name="T8" fmla="*/ 8 w 8"/>
                    <a:gd name="T9" fmla="*/ 0 h 4"/>
                    <a:gd name="T10" fmla="*/ 8 w 8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4">
                      <a:moveTo>
                        <a:pt x="8" y="0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8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90" name="Freeform 1894"/>
                <p:cNvSpPr>
                  <a:spLocks/>
                </p:cNvSpPr>
                <p:nvPr/>
              </p:nvSpPr>
              <p:spPr bwMode="auto">
                <a:xfrm>
                  <a:off x="7159625" y="4298951"/>
                  <a:ext cx="15875" cy="12700"/>
                </a:xfrm>
                <a:custGeom>
                  <a:avLst/>
                  <a:gdLst>
                    <a:gd name="T0" fmla="*/ 10 w 10"/>
                    <a:gd name="T1" fmla="*/ 0 h 8"/>
                    <a:gd name="T2" fmla="*/ 0 w 10"/>
                    <a:gd name="T3" fmla="*/ 4 h 8"/>
                    <a:gd name="T4" fmla="*/ 6 w 10"/>
                    <a:gd name="T5" fmla="*/ 8 h 8"/>
                    <a:gd name="T6" fmla="*/ 10 w 10"/>
                    <a:gd name="T7" fmla="*/ 4 h 8"/>
                    <a:gd name="T8" fmla="*/ 10 w 10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10" y="0"/>
                      </a:move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9CA8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91" name="Freeform 1895"/>
                <p:cNvSpPr>
                  <a:spLocks/>
                </p:cNvSpPr>
                <p:nvPr/>
              </p:nvSpPr>
              <p:spPr bwMode="auto">
                <a:xfrm>
                  <a:off x="7159625" y="4298951"/>
                  <a:ext cx="15875" cy="12700"/>
                </a:xfrm>
                <a:custGeom>
                  <a:avLst/>
                  <a:gdLst>
                    <a:gd name="T0" fmla="*/ 10 w 10"/>
                    <a:gd name="T1" fmla="*/ 0 h 8"/>
                    <a:gd name="T2" fmla="*/ 0 w 10"/>
                    <a:gd name="T3" fmla="*/ 4 h 8"/>
                    <a:gd name="T4" fmla="*/ 6 w 10"/>
                    <a:gd name="T5" fmla="*/ 8 h 8"/>
                    <a:gd name="T6" fmla="*/ 10 w 10"/>
                    <a:gd name="T7" fmla="*/ 4 h 8"/>
                    <a:gd name="T8" fmla="*/ 10 w 10"/>
                    <a:gd name="T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10" y="0"/>
                      </a:moveTo>
                      <a:lnTo>
                        <a:pt x="0" y="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92" name="Freeform 1896"/>
                <p:cNvSpPr>
                  <a:spLocks/>
                </p:cNvSpPr>
                <p:nvPr/>
              </p:nvSpPr>
              <p:spPr bwMode="auto">
                <a:xfrm>
                  <a:off x="7169150" y="4305301"/>
                  <a:ext cx="12700" cy="12700"/>
                </a:xfrm>
                <a:custGeom>
                  <a:avLst/>
                  <a:gdLst>
                    <a:gd name="T0" fmla="*/ 4 w 8"/>
                    <a:gd name="T1" fmla="*/ 0 h 8"/>
                    <a:gd name="T2" fmla="*/ 0 w 8"/>
                    <a:gd name="T3" fmla="*/ 4 h 8"/>
                    <a:gd name="T4" fmla="*/ 0 w 8"/>
                    <a:gd name="T5" fmla="*/ 8 h 8"/>
                    <a:gd name="T6" fmla="*/ 8 w 8"/>
                    <a:gd name="T7" fmla="*/ 4 h 8"/>
                    <a:gd name="T8" fmla="*/ 4 w 8"/>
                    <a:gd name="T9" fmla="*/ 2 h 8"/>
                    <a:gd name="T10" fmla="*/ 4 w 8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8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8" y="4"/>
                      </a:lnTo>
                      <a:lnTo>
                        <a:pt x="4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8F9A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93" name="Freeform 1897"/>
                <p:cNvSpPr>
                  <a:spLocks/>
                </p:cNvSpPr>
                <p:nvPr/>
              </p:nvSpPr>
              <p:spPr bwMode="auto">
                <a:xfrm>
                  <a:off x="7169150" y="4305301"/>
                  <a:ext cx="12700" cy="12700"/>
                </a:xfrm>
                <a:custGeom>
                  <a:avLst/>
                  <a:gdLst>
                    <a:gd name="T0" fmla="*/ 4 w 8"/>
                    <a:gd name="T1" fmla="*/ 0 h 8"/>
                    <a:gd name="T2" fmla="*/ 0 w 8"/>
                    <a:gd name="T3" fmla="*/ 4 h 8"/>
                    <a:gd name="T4" fmla="*/ 0 w 8"/>
                    <a:gd name="T5" fmla="*/ 8 h 8"/>
                    <a:gd name="T6" fmla="*/ 8 w 8"/>
                    <a:gd name="T7" fmla="*/ 4 h 8"/>
                    <a:gd name="T8" fmla="*/ 4 w 8"/>
                    <a:gd name="T9" fmla="*/ 2 h 8"/>
                    <a:gd name="T10" fmla="*/ 4 w 8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8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8" y="4"/>
                      </a:lnTo>
                      <a:lnTo>
                        <a:pt x="4" y="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94" name="Freeform 1898"/>
                <p:cNvSpPr>
                  <a:spLocks/>
                </p:cNvSpPr>
                <p:nvPr/>
              </p:nvSpPr>
              <p:spPr bwMode="auto">
                <a:xfrm>
                  <a:off x="7153275" y="4305301"/>
                  <a:ext cx="15875" cy="19050"/>
                </a:xfrm>
                <a:custGeom>
                  <a:avLst/>
                  <a:gdLst>
                    <a:gd name="T0" fmla="*/ 4 w 10"/>
                    <a:gd name="T1" fmla="*/ 0 h 12"/>
                    <a:gd name="T2" fmla="*/ 0 w 10"/>
                    <a:gd name="T3" fmla="*/ 2 h 12"/>
                    <a:gd name="T4" fmla="*/ 0 w 10"/>
                    <a:gd name="T5" fmla="*/ 10 h 12"/>
                    <a:gd name="T6" fmla="*/ 0 w 10"/>
                    <a:gd name="T7" fmla="*/ 12 h 12"/>
                    <a:gd name="T8" fmla="*/ 0 w 10"/>
                    <a:gd name="T9" fmla="*/ 12 h 12"/>
                    <a:gd name="T10" fmla="*/ 10 w 10"/>
                    <a:gd name="T11" fmla="*/ 8 h 12"/>
                    <a:gd name="T12" fmla="*/ 10 w 10"/>
                    <a:gd name="T13" fmla="*/ 4 h 12"/>
                    <a:gd name="T14" fmla="*/ 4 w 10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0" y="8"/>
                      </a:lnTo>
                      <a:lnTo>
                        <a:pt x="10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3A3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95" name="Freeform 1899"/>
                <p:cNvSpPr>
                  <a:spLocks/>
                </p:cNvSpPr>
                <p:nvPr/>
              </p:nvSpPr>
              <p:spPr bwMode="auto">
                <a:xfrm>
                  <a:off x="7153275" y="4305301"/>
                  <a:ext cx="15875" cy="19050"/>
                </a:xfrm>
                <a:custGeom>
                  <a:avLst/>
                  <a:gdLst>
                    <a:gd name="T0" fmla="*/ 4 w 10"/>
                    <a:gd name="T1" fmla="*/ 0 h 12"/>
                    <a:gd name="T2" fmla="*/ 0 w 10"/>
                    <a:gd name="T3" fmla="*/ 2 h 12"/>
                    <a:gd name="T4" fmla="*/ 0 w 10"/>
                    <a:gd name="T5" fmla="*/ 10 h 12"/>
                    <a:gd name="T6" fmla="*/ 0 w 10"/>
                    <a:gd name="T7" fmla="*/ 12 h 12"/>
                    <a:gd name="T8" fmla="*/ 0 w 10"/>
                    <a:gd name="T9" fmla="*/ 12 h 12"/>
                    <a:gd name="T10" fmla="*/ 10 w 10"/>
                    <a:gd name="T11" fmla="*/ 8 h 12"/>
                    <a:gd name="T12" fmla="*/ 10 w 10"/>
                    <a:gd name="T13" fmla="*/ 4 h 12"/>
                    <a:gd name="T14" fmla="*/ 4 w 10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0" y="8"/>
                      </a:lnTo>
                      <a:lnTo>
                        <a:pt x="10" y="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96" name="Freeform 1900"/>
                <p:cNvSpPr>
                  <a:spLocks/>
                </p:cNvSpPr>
                <p:nvPr/>
              </p:nvSpPr>
              <p:spPr bwMode="auto">
                <a:xfrm>
                  <a:off x="7094538" y="4330701"/>
                  <a:ext cx="6350" cy="3175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2 h 2"/>
                    <a:gd name="T4" fmla="*/ 0 w 4"/>
                    <a:gd name="T5" fmla="*/ 2 h 2"/>
                    <a:gd name="T6" fmla="*/ 4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9CA8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97" name="Freeform 1901"/>
                <p:cNvSpPr>
                  <a:spLocks/>
                </p:cNvSpPr>
                <p:nvPr/>
              </p:nvSpPr>
              <p:spPr bwMode="auto">
                <a:xfrm>
                  <a:off x="7094538" y="4330701"/>
                  <a:ext cx="6350" cy="3175"/>
                </a:xfrm>
                <a:custGeom>
                  <a:avLst/>
                  <a:gdLst>
                    <a:gd name="T0" fmla="*/ 4 w 4"/>
                    <a:gd name="T1" fmla="*/ 0 h 2"/>
                    <a:gd name="T2" fmla="*/ 0 w 4"/>
                    <a:gd name="T3" fmla="*/ 2 h 2"/>
                    <a:gd name="T4" fmla="*/ 0 w 4"/>
                    <a:gd name="T5" fmla="*/ 2 h 2"/>
                    <a:gd name="T6" fmla="*/ 4 w 4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98" name="Freeform 1902"/>
                <p:cNvSpPr>
                  <a:spLocks/>
                </p:cNvSpPr>
                <p:nvPr/>
              </p:nvSpPr>
              <p:spPr bwMode="auto">
                <a:xfrm>
                  <a:off x="7094538" y="4327526"/>
                  <a:ext cx="15875" cy="15875"/>
                </a:xfrm>
                <a:custGeom>
                  <a:avLst/>
                  <a:gdLst>
                    <a:gd name="T0" fmla="*/ 10 w 10"/>
                    <a:gd name="T1" fmla="*/ 0 h 10"/>
                    <a:gd name="T2" fmla="*/ 4 w 10"/>
                    <a:gd name="T3" fmla="*/ 2 h 10"/>
                    <a:gd name="T4" fmla="*/ 0 w 10"/>
                    <a:gd name="T5" fmla="*/ 4 h 10"/>
                    <a:gd name="T6" fmla="*/ 0 w 10"/>
                    <a:gd name="T7" fmla="*/ 10 h 10"/>
                    <a:gd name="T8" fmla="*/ 6 w 10"/>
                    <a:gd name="T9" fmla="*/ 8 h 10"/>
                    <a:gd name="T10" fmla="*/ 8 w 10"/>
                    <a:gd name="T11" fmla="*/ 10 h 10"/>
                    <a:gd name="T12" fmla="*/ 10 w 10"/>
                    <a:gd name="T13" fmla="*/ 8 h 10"/>
                    <a:gd name="T14" fmla="*/ 10 w 10"/>
                    <a:gd name="T15" fmla="*/ 2 h 10"/>
                    <a:gd name="T16" fmla="*/ 10 w 10"/>
                    <a:gd name="T17" fmla="*/ 0 h 10"/>
                    <a:gd name="T18" fmla="*/ 10 w 10"/>
                    <a:gd name="T1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10">
                      <a:moveTo>
                        <a:pt x="10" y="0"/>
                      </a:move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8F9A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99" name="Freeform 1903"/>
                <p:cNvSpPr>
                  <a:spLocks/>
                </p:cNvSpPr>
                <p:nvPr/>
              </p:nvSpPr>
              <p:spPr bwMode="auto">
                <a:xfrm>
                  <a:off x="7094538" y="4327526"/>
                  <a:ext cx="15875" cy="15875"/>
                </a:xfrm>
                <a:custGeom>
                  <a:avLst/>
                  <a:gdLst>
                    <a:gd name="T0" fmla="*/ 10 w 10"/>
                    <a:gd name="T1" fmla="*/ 0 h 10"/>
                    <a:gd name="T2" fmla="*/ 4 w 10"/>
                    <a:gd name="T3" fmla="*/ 2 h 10"/>
                    <a:gd name="T4" fmla="*/ 0 w 10"/>
                    <a:gd name="T5" fmla="*/ 4 h 10"/>
                    <a:gd name="T6" fmla="*/ 0 w 10"/>
                    <a:gd name="T7" fmla="*/ 10 h 10"/>
                    <a:gd name="T8" fmla="*/ 6 w 10"/>
                    <a:gd name="T9" fmla="*/ 8 h 10"/>
                    <a:gd name="T10" fmla="*/ 8 w 10"/>
                    <a:gd name="T11" fmla="*/ 10 h 10"/>
                    <a:gd name="T12" fmla="*/ 10 w 10"/>
                    <a:gd name="T13" fmla="*/ 8 h 10"/>
                    <a:gd name="T14" fmla="*/ 10 w 10"/>
                    <a:gd name="T15" fmla="*/ 2 h 10"/>
                    <a:gd name="T16" fmla="*/ 10 w 10"/>
                    <a:gd name="T17" fmla="*/ 0 h 10"/>
                    <a:gd name="T18" fmla="*/ 10 w 10"/>
                    <a:gd name="T1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10">
                      <a:moveTo>
                        <a:pt x="10" y="0"/>
                      </a:move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6" y="8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00" name="Freeform 1904"/>
                <p:cNvSpPr>
                  <a:spLocks/>
                </p:cNvSpPr>
                <p:nvPr/>
              </p:nvSpPr>
              <p:spPr bwMode="auto">
                <a:xfrm>
                  <a:off x="7078663" y="4333876"/>
                  <a:ext cx="15875" cy="15875"/>
                </a:xfrm>
                <a:custGeom>
                  <a:avLst/>
                  <a:gdLst>
                    <a:gd name="T0" fmla="*/ 10 w 10"/>
                    <a:gd name="T1" fmla="*/ 0 h 10"/>
                    <a:gd name="T2" fmla="*/ 0 w 10"/>
                    <a:gd name="T3" fmla="*/ 4 h 10"/>
                    <a:gd name="T4" fmla="*/ 0 w 10"/>
                    <a:gd name="T5" fmla="*/ 8 h 10"/>
                    <a:gd name="T6" fmla="*/ 0 w 10"/>
                    <a:gd name="T7" fmla="*/ 8 h 10"/>
                    <a:gd name="T8" fmla="*/ 4 w 10"/>
                    <a:gd name="T9" fmla="*/ 10 h 10"/>
                    <a:gd name="T10" fmla="*/ 4 w 10"/>
                    <a:gd name="T11" fmla="*/ 10 h 10"/>
                    <a:gd name="T12" fmla="*/ 10 w 10"/>
                    <a:gd name="T13" fmla="*/ 6 h 10"/>
                    <a:gd name="T14" fmla="*/ 10 w 10"/>
                    <a:gd name="T15" fmla="*/ 0 h 10"/>
                    <a:gd name="T16" fmla="*/ 10 w 10"/>
                    <a:gd name="T1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10" y="0"/>
                      </a:move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10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93A3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01" name="Freeform 1905"/>
                <p:cNvSpPr>
                  <a:spLocks/>
                </p:cNvSpPr>
                <p:nvPr/>
              </p:nvSpPr>
              <p:spPr bwMode="auto">
                <a:xfrm>
                  <a:off x="7078663" y="4333876"/>
                  <a:ext cx="15875" cy="15875"/>
                </a:xfrm>
                <a:custGeom>
                  <a:avLst/>
                  <a:gdLst>
                    <a:gd name="T0" fmla="*/ 10 w 10"/>
                    <a:gd name="T1" fmla="*/ 0 h 10"/>
                    <a:gd name="T2" fmla="*/ 0 w 10"/>
                    <a:gd name="T3" fmla="*/ 4 h 10"/>
                    <a:gd name="T4" fmla="*/ 0 w 10"/>
                    <a:gd name="T5" fmla="*/ 8 h 10"/>
                    <a:gd name="T6" fmla="*/ 0 w 10"/>
                    <a:gd name="T7" fmla="*/ 8 h 10"/>
                    <a:gd name="T8" fmla="*/ 4 w 10"/>
                    <a:gd name="T9" fmla="*/ 10 h 10"/>
                    <a:gd name="T10" fmla="*/ 4 w 10"/>
                    <a:gd name="T11" fmla="*/ 10 h 10"/>
                    <a:gd name="T12" fmla="*/ 10 w 10"/>
                    <a:gd name="T13" fmla="*/ 6 h 10"/>
                    <a:gd name="T14" fmla="*/ 10 w 10"/>
                    <a:gd name="T15" fmla="*/ 0 h 10"/>
                    <a:gd name="T16" fmla="*/ 10 w 10"/>
                    <a:gd name="T1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10" y="0"/>
                      </a:move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10" y="6"/>
                      </a:lnTo>
                      <a:lnTo>
                        <a:pt x="10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02" name="Freeform 1906"/>
                <p:cNvSpPr>
                  <a:spLocks/>
                </p:cNvSpPr>
                <p:nvPr/>
              </p:nvSpPr>
              <p:spPr bwMode="auto">
                <a:xfrm>
                  <a:off x="7188200" y="4287838"/>
                  <a:ext cx="22225" cy="7938"/>
                </a:xfrm>
                <a:custGeom>
                  <a:avLst/>
                  <a:gdLst>
                    <a:gd name="T0" fmla="*/ 12 w 14"/>
                    <a:gd name="T1" fmla="*/ 0 h 5"/>
                    <a:gd name="T2" fmla="*/ 0 w 14"/>
                    <a:gd name="T3" fmla="*/ 5 h 5"/>
                    <a:gd name="T4" fmla="*/ 2 w 14"/>
                    <a:gd name="T5" fmla="*/ 5 h 5"/>
                    <a:gd name="T6" fmla="*/ 14 w 14"/>
                    <a:gd name="T7" fmla="*/ 2 h 5"/>
                    <a:gd name="T8" fmla="*/ 12 w 14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5">
                      <a:moveTo>
                        <a:pt x="12" y="0"/>
                      </a:move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14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8BA4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03" name="Freeform 1907"/>
                <p:cNvSpPr>
                  <a:spLocks/>
                </p:cNvSpPr>
                <p:nvPr/>
              </p:nvSpPr>
              <p:spPr bwMode="auto">
                <a:xfrm>
                  <a:off x="7188200" y="4287838"/>
                  <a:ext cx="22225" cy="7938"/>
                </a:xfrm>
                <a:custGeom>
                  <a:avLst/>
                  <a:gdLst>
                    <a:gd name="T0" fmla="*/ 12 w 14"/>
                    <a:gd name="T1" fmla="*/ 0 h 5"/>
                    <a:gd name="T2" fmla="*/ 0 w 14"/>
                    <a:gd name="T3" fmla="*/ 5 h 5"/>
                    <a:gd name="T4" fmla="*/ 2 w 14"/>
                    <a:gd name="T5" fmla="*/ 5 h 5"/>
                    <a:gd name="T6" fmla="*/ 14 w 14"/>
                    <a:gd name="T7" fmla="*/ 2 h 5"/>
                    <a:gd name="T8" fmla="*/ 12 w 14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5">
                      <a:moveTo>
                        <a:pt x="12" y="0"/>
                      </a:move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14" y="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04" name="Freeform 1908"/>
                <p:cNvSpPr>
                  <a:spLocks/>
                </p:cNvSpPr>
                <p:nvPr/>
              </p:nvSpPr>
              <p:spPr bwMode="auto">
                <a:xfrm>
                  <a:off x="7191375" y="4291013"/>
                  <a:ext cx="19050" cy="14288"/>
                </a:xfrm>
                <a:custGeom>
                  <a:avLst/>
                  <a:gdLst>
                    <a:gd name="T0" fmla="*/ 12 w 12"/>
                    <a:gd name="T1" fmla="*/ 0 h 9"/>
                    <a:gd name="T2" fmla="*/ 12 w 12"/>
                    <a:gd name="T3" fmla="*/ 0 h 9"/>
                    <a:gd name="T4" fmla="*/ 0 w 12"/>
                    <a:gd name="T5" fmla="*/ 3 h 9"/>
                    <a:gd name="T6" fmla="*/ 0 w 12"/>
                    <a:gd name="T7" fmla="*/ 9 h 9"/>
                    <a:gd name="T8" fmla="*/ 12 w 12"/>
                    <a:gd name="T9" fmla="*/ 5 h 9"/>
                    <a:gd name="T10" fmla="*/ 12 w 12"/>
                    <a:gd name="T11" fmla="*/ 3 h 9"/>
                    <a:gd name="T12" fmla="*/ 12 w 12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12" y="5"/>
                      </a:lnTo>
                      <a:lnTo>
                        <a:pt x="12" y="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71948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05" name="Freeform 1909"/>
                <p:cNvSpPr>
                  <a:spLocks/>
                </p:cNvSpPr>
                <p:nvPr/>
              </p:nvSpPr>
              <p:spPr bwMode="auto">
                <a:xfrm>
                  <a:off x="7191375" y="4291013"/>
                  <a:ext cx="19050" cy="14288"/>
                </a:xfrm>
                <a:custGeom>
                  <a:avLst/>
                  <a:gdLst>
                    <a:gd name="T0" fmla="*/ 12 w 12"/>
                    <a:gd name="T1" fmla="*/ 0 h 9"/>
                    <a:gd name="T2" fmla="*/ 12 w 12"/>
                    <a:gd name="T3" fmla="*/ 0 h 9"/>
                    <a:gd name="T4" fmla="*/ 0 w 12"/>
                    <a:gd name="T5" fmla="*/ 3 h 9"/>
                    <a:gd name="T6" fmla="*/ 0 w 12"/>
                    <a:gd name="T7" fmla="*/ 9 h 9"/>
                    <a:gd name="T8" fmla="*/ 12 w 12"/>
                    <a:gd name="T9" fmla="*/ 5 h 9"/>
                    <a:gd name="T10" fmla="*/ 12 w 12"/>
                    <a:gd name="T11" fmla="*/ 3 h 9"/>
                    <a:gd name="T12" fmla="*/ 12 w 12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9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12" y="5"/>
                      </a:lnTo>
                      <a:lnTo>
                        <a:pt x="12" y="3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06" name="Freeform 1910"/>
                <p:cNvSpPr>
                  <a:spLocks/>
                </p:cNvSpPr>
                <p:nvPr/>
              </p:nvSpPr>
              <p:spPr bwMode="auto">
                <a:xfrm>
                  <a:off x="7175500" y="4295776"/>
                  <a:ext cx="15875" cy="15875"/>
                </a:xfrm>
                <a:custGeom>
                  <a:avLst/>
                  <a:gdLst>
                    <a:gd name="T0" fmla="*/ 8 w 10"/>
                    <a:gd name="T1" fmla="*/ 0 h 10"/>
                    <a:gd name="T2" fmla="*/ 0 w 10"/>
                    <a:gd name="T3" fmla="*/ 2 h 10"/>
                    <a:gd name="T4" fmla="*/ 0 w 10"/>
                    <a:gd name="T5" fmla="*/ 6 h 10"/>
                    <a:gd name="T6" fmla="*/ 0 w 10"/>
                    <a:gd name="T7" fmla="*/ 8 h 10"/>
                    <a:gd name="T8" fmla="*/ 4 w 10"/>
                    <a:gd name="T9" fmla="*/ 10 h 10"/>
                    <a:gd name="T10" fmla="*/ 10 w 10"/>
                    <a:gd name="T11" fmla="*/ 6 h 10"/>
                    <a:gd name="T12" fmla="*/ 10 w 10"/>
                    <a:gd name="T13" fmla="*/ 0 h 10"/>
                    <a:gd name="T14" fmla="*/ 8 w 10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8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4" y="10"/>
                      </a:lnTo>
                      <a:lnTo>
                        <a:pt x="10" y="6"/>
                      </a:lnTo>
                      <a:lnTo>
                        <a:pt x="1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809D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07" name="Freeform 1911"/>
                <p:cNvSpPr>
                  <a:spLocks/>
                </p:cNvSpPr>
                <p:nvPr/>
              </p:nvSpPr>
              <p:spPr bwMode="auto">
                <a:xfrm>
                  <a:off x="7175500" y="4295776"/>
                  <a:ext cx="15875" cy="15875"/>
                </a:xfrm>
                <a:custGeom>
                  <a:avLst/>
                  <a:gdLst>
                    <a:gd name="T0" fmla="*/ 8 w 10"/>
                    <a:gd name="T1" fmla="*/ 0 h 10"/>
                    <a:gd name="T2" fmla="*/ 0 w 10"/>
                    <a:gd name="T3" fmla="*/ 2 h 10"/>
                    <a:gd name="T4" fmla="*/ 0 w 10"/>
                    <a:gd name="T5" fmla="*/ 6 h 10"/>
                    <a:gd name="T6" fmla="*/ 0 w 10"/>
                    <a:gd name="T7" fmla="*/ 8 h 10"/>
                    <a:gd name="T8" fmla="*/ 4 w 10"/>
                    <a:gd name="T9" fmla="*/ 10 h 10"/>
                    <a:gd name="T10" fmla="*/ 10 w 10"/>
                    <a:gd name="T11" fmla="*/ 6 h 10"/>
                    <a:gd name="T12" fmla="*/ 10 w 10"/>
                    <a:gd name="T13" fmla="*/ 0 h 10"/>
                    <a:gd name="T14" fmla="*/ 8 w 10"/>
                    <a:gd name="T1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0">
                      <a:moveTo>
                        <a:pt x="8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4" y="10"/>
                      </a:lnTo>
                      <a:lnTo>
                        <a:pt x="10" y="6"/>
                      </a:lnTo>
                      <a:lnTo>
                        <a:pt x="10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08" name="Freeform 1912"/>
                <p:cNvSpPr>
                  <a:spLocks/>
                </p:cNvSpPr>
                <p:nvPr/>
              </p:nvSpPr>
              <p:spPr bwMode="auto">
                <a:xfrm>
                  <a:off x="7085013" y="4340226"/>
                  <a:ext cx="22225" cy="9525"/>
                </a:xfrm>
                <a:custGeom>
                  <a:avLst/>
                  <a:gdLst>
                    <a:gd name="T0" fmla="*/ 12 w 14"/>
                    <a:gd name="T1" fmla="*/ 0 h 6"/>
                    <a:gd name="T2" fmla="*/ 6 w 14"/>
                    <a:gd name="T3" fmla="*/ 2 h 6"/>
                    <a:gd name="T4" fmla="*/ 0 w 14"/>
                    <a:gd name="T5" fmla="*/ 6 h 6"/>
                    <a:gd name="T6" fmla="*/ 2 w 14"/>
                    <a:gd name="T7" fmla="*/ 6 h 6"/>
                    <a:gd name="T8" fmla="*/ 14 w 14"/>
                    <a:gd name="T9" fmla="*/ 2 h 6"/>
                    <a:gd name="T10" fmla="*/ 12 w 1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6">
                      <a:moveTo>
                        <a:pt x="12" y="0"/>
                      </a:move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14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A2AA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09" name="Freeform 1913"/>
                <p:cNvSpPr>
                  <a:spLocks/>
                </p:cNvSpPr>
                <p:nvPr/>
              </p:nvSpPr>
              <p:spPr bwMode="auto">
                <a:xfrm>
                  <a:off x="7085013" y="4340226"/>
                  <a:ext cx="22225" cy="9525"/>
                </a:xfrm>
                <a:custGeom>
                  <a:avLst/>
                  <a:gdLst>
                    <a:gd name="T0" fmla="*/ 12 w 14"/>
                    <a:gd name="T1" fmla="*/ 0 h 6"/>
                    <a:gd name="T2" fmla="*/ 6 w 14"/>
                    <a:gd name="T3" fmla="*/ 2 h 6"/>
                    <a:gd name="T4" fmla="*/ 0 w 14"/>
                    <a:gd name="T5" fmla="*/ 6 h 6"/>
                    <a:gd name="T6" fmla="*/ 2 w 14"/>
                    <a:gd name="T7" fmla="*/ 6 h 6"/>
                    <a:gd name="T8" fmla="*/ 14 w 14"/>
                    <a:gd name="T9" fmla="*/ 2 h 6"/>
                    <a:gd name="T10" fmla="*/ 12 w 1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6">
                      <a:moveTo>
                        <a:pt x="12" y="0"/>
                      </a:move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14" y="2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10" name="Freeform 1914"/>
                <p:cNvSpPr>
                  <a:spLocks/>
                </p:cNvSpPr>
                <p:nvPr/>
              </p:nvSpPr>
              <p:spPr bwMode="auto">
                <a:xfrm>
                  <a:off x="7085013" y="4349751"/>
                  <a:ext cx="3175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0 w 2"/>
                    <a:gd name="T4" fmla="*/ 2 w 2"/>
                    <a:gd name="T5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BA6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11" name="Freeform 1915"/>
                <p:cNvSpPr>
                  <a:spLocks/>
                </p:cNvSpPr>
                <p:nvPr/>
              </p:nvSpPr>
              <p:spPr bwMode="auto">
                <a:xfrm>
                  <a:off x="7085013" y="4349751"/>
                  <a:ext cx="3175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0 w 2"/>
                    <a:gd name="T4" fmla="*/ 2 w 2"/>
                    <a:gd name="T5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13" name="Freeform 1917"/>
                <p:cNvSpPr>
                  <a:spLocks/>
                </p:cNvSpPr>
                <p:nvPr/>
              </p:nvSpPr>
              <p:spPr bwMode="auto">
                <a:xfrm>
                  <a:off x="7375525" y="3049588"/>
                  <a:ext cx="30163" cy="28575"/>
                </a:xfrm>
                <a:custGeom>
                  <a:avLst/>
                  <a:gdLst>
                    <a:gd name="T0" fmla="*/ 19 w 19"/>
                    <a:gd name="T1" fmla="*/ 0 h 18"/>
                    <a:gd name="T2" fmla="*/ 6 w 19"/>
                    <a:gd name="T3" fmla="*/ 6 h 18"/>
                    <a:gd name="T4" fmla="*/ 0 w 19"/>
                    <a:gd name="T5" fmla="*/ 18 h 18"/>
                    <a:gd name="T6" fmla="*/ 11 w 19"/>
                    <a:gd name="T7" fmla="*/ 12 h 18"/>
                    <a:gd name="T8" fmla="*/ 19 w 19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8">
                      <a:moveTo>
                        <a:pt x="19" y="0"/>
                      </a:moveTo>
                      <a:lnTo>
                        <a:pt x="6" y="6"/>
                      </a:lnTo>
                      <a:lnTo>
                        <a:pt x="0" y="18"/>
                      </a:lnTo>
                      <a:lnTo>
                        <a:pt x="11" y="12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20" name="Freeform 1918"/>
                <p:cNvSpPr>
                  <a:spLocks noEditPoints="1"/>
                </p:cNvSpPr>
                <p:nvPr/>
              </p:nvSpPr>
              <p:spPr bwMode="auto">
                <a:xfrm>
                  <a:off x="7069138" y="3295651"/>
                  <a:ext cx="614363" cy="571500"/>
                </a:xfrm>
                <a:custGeom>
                  <a:avLst/>
                  <a:gdLst>
                    <a:gd name="T0" fmla="*/ 70 w 197"/>
                    <a:gd name="T1" fmla="*/ 55 h 183"/>
                    <a:gd name="T2" fmla="*/ 31 w 197"/>
                    <a:gd name="T3" fmla="*/ 66 h 183"/>
                    <a:gd name="T4" fmla="*/ 13 w 197"/>
                    <a:gd name="T5" fmla="*/ 74 h 183"/>
                    <a:gd name="T6" fmla="*/ 0 w 197"/>
                    <a:gd name="T7" fmla="*/ 94 h 183"/>
                    <a:gd name="T8" fmla="*/ 1 w 197"/>
                    <a:gd name="T9" fmla="*/ 95 h 183"/>
                    <a:gd name="T10" fmla="*/ 28 w 197"/>
                    <a:gd name="T11" fmla="*/ 82 h 183"/>
                    <a:gd name="T12" fmla="*/ 47 w 197"/>
                    <a:gd name="T13" fmla="*/ 76 h 183"/>
                    <a:gd name="T14" fmla="*/ 49 w 197"/>
                    <a:gd name="T15" fmla="*/ 77 h 183"/>
                    <a:gd name="T16" fmla="*/ 54 w 197"/>
                    <a:gd name="T17" fmla="*/ 86 h 183"/>
                    <a:gd name="T18" fmla="*/ 51 w 197"/>
                    <a:gd name="T19" fmla="*/ 100 h 183"/>
                    <a:gd name="T20" fmla="*/ 42 w 197"/>
                    <a:gd name="T21" fmla="*/ 110 h 183"/>
                    <a:gd name="T22" fmla="*/ 42 w 197"/>
                    <a:gd name="T23" fmla="*/ 111 h 183"/>
                    <a:gd name="T24" fmla="*/ 42 w 197"/>
                    <a:gd name="T25" fmla="*/ 111 h 183"/>
                    <a:gd name="T26" fmla="*/ 42 w 197"/>
                    <a:gd name="T27" fmla="*/ 111 h 183"/>
                    <a:gd name="T28" fmla="*/ 42 w 197"/>
                    <a:gd name="T29" fmla="*/ 111 h 183"/>
                    <a:gd name="T30" fmla="*/ 42 w 197"/>
                    <a:gd name="T31" fmla="*/ 111 h 183"/>
                    <a:gd name="T32" fmla="*/ 42 w 197"/>
                    <a:gd name="T33" fmla="*/ 128 h 183"/>
                    <a:gd name="T34" fmla="*/ 43 w 197"/>
                    <a:gd name="T35" fmla="*/ 128 h 183"/>
                    <a:gd name="T36" fmla="*/ 45 w 197"/>
                    <a:gd name="T37" fmla="*/ 128 h 183"/>
                    <a:gd name="T38" fmla="*/ 55 w 197"/>
                    <a:gd name="T39" fmla="*/ 131 h 183"/>
                    <a:gd name="T40" fmla="*/ 58 w 197"/>
                    <a:gd name="T41" fmla="*/ 143 h 183"/>
                    <a:gd name="T42" fmla="*/ 51 w 197"/>
                    <a:gd name="T43" fmla="*/ 160 h 183"/>
                    <a:gd name="T44" fmla="*/ 42 w 197"/>
                    <a:gd name="T45" fmla="*/ 167 h 183"/>
                    <a:gd name="T46" fmla="*/ 42 w 197"/>
                    <a:gd name="T47" fmla="*/ 183 h 183"/>
                    <a:gd name="T48" fmla="*/ 76 w 197"/>
                    <a:gd name="T49" fmla="*/ 160 h 183"/>
                    <a:gd name="T50" fmla="*/ 87 w 197"/>
                    <a:gd name="T51" fmla="*/ 131 h 183"/>
                    <a:gd name="T52" fmla="*/ 85 w 197"/>
                    <a:gd name="T53" fmla="*/ 117 h 183"/>
                    <a:gd name="T54" fmla="*/ 75 w 197"/>
                    <a:gd name="T55" fmla="*/ 110 h 183"/>
                    <a:gd name="T56" fmla="*/ 69 w 197"/>
                    <a:gd name="T57" fmla="*/ 110 h 183"/>
                    <a:gd name="T58" fmla="*/ 59 w 197"/>
                    <a:gd name="T59" fmla="*/ 111 h 183"/>
                    <a:gd name="T60" fmla="*/ 77 w 197"/>
                    <a:gd name="T61" fmla="*/ 94 h 183"/>
                    <a:gd name="T62" fmla="*/ 84 w 197"/>
                    <a:gd name="T63" fmla="*/ 72 h 183"/>
                    <a:gd name="T64" fmla="*/ 73 w 197"/>
                    <a:gd name="T65" fmla="*/ 56 h 183"/>
                    <a:gd name="T66" fmla="*/ 70 w 197"/>
                    <a:gd name="T67" fmla="*/ 55 h 183"/>
                    <a:gd name="T68" fmla="*/ 197 w 197"/>
                    <a:gd name="T69" fmla="*/ 0 h 183"/>
                    <a:gd name="T70" fmla="*/ 163 w 197"/>
                    <a:gd name="T71" fmla="*/ 12 h 183"/>
                    <a:gd name="T72" fmla="*/ 108 w 197"/>
                    <a:gd name="T73" fmla="*/ 50 h 183"/>
                    <a:gd name="T74" fmla="*/ 94 w 197"/>
                    <a:gd name="T75" fmla="*/ 101 h 183"/>
                    <a:gd name="T76" fmla="*/ 109 w 197"/>
                    <a:gd name="T77" fmla="*/ 141 h 183"/>
                    <a:gd name="T78" fmla="*/ 122 w 197"/>
                    <a:gd name="T79" fmla="*/ 144 h 183"/>
                    <a:gd name="T80" fmla="*/ 165 w 197"/>
                    <a:gd name="T81" fmla="*/ 133 h 183"/>
                    <a:gd name="T82" fmla="*/ 197 w 197"/>
                    <a:gd name="T83" fmla="*/ 118 h 183"/>
                    <a:gd name="T84" fmla="*/ 197 w 197"/>
                    <a:gd name="T85" fmla="*/ 100 h 183"/>
                    <a:gd name="T86" fmla="*/ 170 w 197"/>
                    <a:gd name="T87" fmla="*/ 114 h 183"/>
                    <a:gd name="T88" fmla="*/ 148 w 197"/>
                    <a:gd name="T89" fmla="*/ 120 h 183"/>
                    <a:gd name="T90" fmla="*/ 137 w 197"/>
                    <a:gd name="T91" fmla="*/ 118 h 183"/>
                    <a:gd name="T92" fmla="*/ 126 w 197"/>
                    <a:gd name="T93" fmla="*/ 88 h 183"/>
                    <a:gd name="T94" fmla="*/ 134 w 197"/>
                    <a:gd name="T95" fmla="*/ 52 h 183"/>
                    <a:gd name="T96" fmla="*/ 168 w 197"/>
                    <a:gd name="T97" fmla="*/ 26 h 183"/>
                    <a:gd name="T98" fmla="*/ 197 w 197"/>
                    <a:gd name="T99" fmla="*/ 19 h 183"/>
                    <a:gd name="T100" fmla="*/ 197 w 197"/>
                    <a:gd name="T101" fmla="*/ 0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97" h="183">
                      <a:moveTo>
                        <a:pt x="70" y="55"/>
                      </a:moveTo>
                      <a:cubicBezTo>
                        <a:pt x="61" y="55"/>
                        <a:pt x="43" y="61"/>
                        <a:pt x="31" y="66"/>
                      </a:cubicBezTo>
                      <a:cubicBezTo>
                        <a:pt x="27" y="67"/>
                        <a:pt x="20" y="70"/>
                        <a:pt x="13" y="74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1" y="95"/>
                        <a:pt x="1" y="95"/>
                        <a:pt x="1" y="95"/>
                      </a:cubicBezTo>
                      <a:cubicBezTo>
                        <a:pt x="10" y="89"/>
                        <a:pt x="20" y="84"/>
                        <a:pt x="28" y="82"/>
                      </a:cubicBezTo>
                      <a:cubicBezTo>
                        <a:pt x="34" y="79"/>
                        <a:pt x="42" y="76"/>
                        <a:pt x="47" y="76"/>
                      </a:cubicBezTo>
                      <a:cubicBezTo>
                        <a:pt x="48" y="76"/>
                        <a:pt x="49" y="77"/>
                        <a:pt x="49" y="77"/>
                      </a:cubicBezTo>
                      <a:cubicBezTo>
                        <a:pt x="53" y="78"/>
                        <a:pt x="54" y="82"/>
                        <a:pt x="54" y="86"/>
                      </a:cubicBezTo>
                      <a:cubicBezTo>
                        <a:pt x="54" y="90"/>
                        <a:pt x="53" y="96"/>
                        <a:pt x="51" y="100"/>
                      </a:cubicBezTo>
                      <a:cubicBezTo>
                        <a:pt x="49" y="104"/>
                        <a:pt x="46" y="107"/>
                        <a:pt x="42" y="110"/>
                      </a:cubicBezTo>
                      <a:cubicBezTo>
                        <a:pt x="42" y="110"/>
                        <a:pt x="42" y="111"/>
                        <a:pt x="42" y="111"/>
                      </a:cubicBezTo>
                      <a:cubicBezTo>
                        <a:pt x="42" y="111"/>
                        <a:pt x="42" y="111"/>
                        <a:pt x="42" y="111"/>
                      </a:cubicBezTo>
                      <a:cubicBezTo>
                        <a:pt x="42" y="111"/>
                        <a:pt x="42" y="111"/>
                        <a:pt x="42" y="111"/>
                      </a:cubicBezTo>
                      <a:cubicBezTo>
                        <a:pt x="42" y="111"/>
                        <a:pt x="42" y="111"/>
                        <a:pt x="42" y="111"/>
                      </a:cubicBezTo>
                      <a:cubicBezTo>
                        <a:pt x="42" y="111"/>
                        <a:pt x="42" y="111"/>
                        <a:pt x="42" y="111"/>
                      </a:cubicBezTo>
                      <a:cubicBezTo>
                        <a:pt x="42" y="128"/>
                        <a:pt x="42" y="128"/>
                        <a:pt x="42" y="128"/>
                      </a:cubicBezTo>
                      <a:cubicBezTo>
                        <a:pt x="43" y="128"/>
                        <a:pt x="43" y="128"/>
                        <a:pt x="43" y="128"/>
                      </a:cubicBezTo>
                      <a:cubicBezTo>
                        <a:pt x="44" y="128"/>
                        <a:pt x="44" y="128"/>
                        <a:pt x="45" y="128"/>
                      </a:cubicBezTo>
                      <a:cubicBezTo>
                        <a:pt x="49" y="128"/>
                        <a:pt x="52" y="129"/>
                        <a:pt x="55" y="131"/>
                      </a:cubicBezTo>
                      <a:cubicBezTo>
                        <a:pt x="57" y="133"/>
                        <a:pt x="58" y="138"/>
                        <a:pt x="58" y="143"/>
                      </a:cubicBezTo>
                      <a:cubicBezTo>
                        <a:pt x="58" y="149"/>
                        <a:pt x="55" y="155"/>
                        <a:pt x="51" y="160"/>
                      </a:cubicBezTo>
                      <a:cubicBezTo>
                        <a:pt x="48" y="163"/>
                        <a:pt x="45" y="165"/>
                        <a:pt x="42" y="167"/>
                      </a:cubicBezTo>
                      <a:cubicBezTo>
                        <a:pt x="42" y="183"/>
                        <a:pt x="42" y="183"/>
                        <a:pt x="42" y="183"/>
                      </a:cubicBezTo>
                      <a:cubicBezTo>
                        <a:pt x="56" y="177"/>
                        <a:pt x="69" y="169"/>
                        <a:pt x="76" y="160"/>
                      </a:cubicBezTo>
                      <a:cubicBezTo>
                        <a:pt x="85" y="150"/>
                        <a:pt x="87" y="135"/>
                        <a:pt x="87" y="131"/>
                      </a:cubicBezTo>
                      <a:cubicBezTo>
                        <a:pt x="87" y="126"/>
                        <a:pt x="87" y="120"/>
                        <a:pt x="85" y="117"/>
                      </a:cubicBezTo>
                      <a:cubicBezTo>
                        <a:pt x="83" y="113"/>
                        <a:pt x="80" y="111"/>
                        <a:pt x="75" y="110"/>
                      </a:cubicBezTo>
                      <a:cubicBezTo>
                        <a:pt x="73" y="110"/>
                        <a:pt x="71" y="110"/>
                        <a:pt x="69" y="110"/>
                      </a:cubicBezTo>
                      <a:cubicBezTo>
                        <a:pt x="66" y="110"/>
                        <a:pt x="63" y="110"/>
                        <a:pt x="59" y="111"/>
                      </a:cubicBezTo>
                      <a:cubicBezTo>
                        <a:pt x="69" y="103"/>
                        <a:pt x="72" y="100"/>
                        <a:pt x="77" y="94"/>
                      </a:cubicBezTo>
                      <a:cubicBezTo>
                        <a:pt x="81" y="87"/>
                        <a:pt x="84" y="79"/>
                        <a:pt x="84" y="72"/>
                      </a:cubicBezTo>
                      <a:cubicBezTo>
                        <a:pt x="84" y="64"/>
                        <a:pt x="81" y="57"/>
                        <a:pt x="73" y="56"/>
                      </a:cubicBezTo>
                      <a:cubicBezTo>
                        <a:pt x="73" y="55"/>
                        <a:pt x="71" y="55"/>
                        <a:pt x="70" y="55"/>
                      </a:cubicBezTo>
                      <a:moveTo>
                        <a:pt x="197" y="0"/>
                      </a:moveTo>
                      <a:cubicBezTo>
                        <a:pt x="185" y="4"/>
                        <a:pt x="179" y="6"/>
                        <a:pt x="163" y="12"/>
                      </a:cubicBezTo>
                      <a:cubicBezTo>
                        <a:pt x="141" y="21"/>
                        <a:pt x="118" y="34"/>
                        <a:pt x="108" y="50"/>
                      </a:cubicBezTo>
                      <a:cubicBezTo>
                        <a:pt x="97" y="66"/>
                        <a:pt x="94" y="84"/>
                        <a:pt x="94" y="101"/>
                      </a:cubicBezTo>
                      <a:cubicBezTo>
                        <a:pt x="94" y="119"/>
                        <a:pt x="98" y="133"/>
                        <a:pt x="109" y="141"/>
                      </a:cubicBezTo>
                      <a:cubicBezTo>
                        <a:pt x="112" y="143"/>
                        <a:pt x="117" y="144"/>
                        <a:pt x="122" y="144"/>
                      </a:cubicBezTo>
                      <a:cubicBezTo>
                        <a:pt x="134" y="144"/>
                        <a:pt x="150" y="139"/>
                        <a:pt x="165" y="133"/>
                      </a:cubicBezTo>
                      <a:cubicBezTo>
                        <a:pt x="175" y="129"/>
                        <a:pt x="187" y="124"/>
                        <a:pt x="197" y="118"/>
                      </a:cubicBezTo>
                      <a:cubicBezTo>
                        <a:pt x="197" y="100"/>
                        <a:pt x="197" y="100"/>
                        <a:pt x="197" y="100"/>
                      </a:cubicBezTo>
                      <a:cubicBezTo>
                        <a:pt x="186" y="107"/>
                        <a:pt x="182" y="109"/>
                        <a:pt x="170" y="114"/>
                      </a:cubicBezTo>
                      <a:cubicBezTo>
                        <a:pt x="162" y="118"/>
                        <a:pt x="154" y="120"/>
                        <a:pt x="148" y="120"/>
                      </a:cubicBezTo>
                      <a:cubicBezTo>
                        <a:pt x="144" y="120"/>
                        <a:pt x="140" y="120"/>
                        <a:pt x="137" y="118"/>
                      </a:cubicBezTo>
                      <a:cubicBezTo>
                        <a:pt x="129" y="113"/>
                        <a:pt x="126" y="106"/>
                        <a:pt x="126" y="88"/>
                      </a:cubicBezTo>
                      <a:cubicBezTo>
                        <a:pt x="126" y="75"/>
                        <a:pt x="127" y="63"/>
                        <a:pt x="134" y="52"/>
                      </a:cubicBezTo>
                      <a:cubicBezTo>
                        <a:pt x="143" y="39"/>
                        <a:pt x="154" y="32"/>
                        <a:pt x="168" y="26"/>
                      </a:cubicBezTo>
                      <a:cubicBezTo>
                        <a:pt x="177" y="22"/>
                        <a:pt x="185" y="20"/>
                        <a:pt x="197" y="19"/>
                      </a:cubicBezTo>
                      <a:cubicBezTo>
                        <a:pt x="197" y="0"/>
                        <a:pt x="197" y="0"/>
                        <a:pt x="197" y="0"/>
                      </a:cubicBezTo>
                    </a:path>
                  </a:pathLst>
                </a:custGeom>
                <a:solidFill>
                  <a:srgbClr val="A9BF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21" name="Freeform 1919"/>
                <p:cNvSpPr>
                  <a:spLocks noEditPoints="1"/>
                </p:cNvSpPr>
                <p:nvPr/>
              </p:nvSpPr>
              <p:spPr bwMode="auto">
                <a:xfrm>
                  <a:off x="7042150" y="3667126"/>
                  <a:ext cx="103188" cy="255588"/>
                </a:xfrm>
                <a:custGeom>
                  <a:avLst/>
                  <a:gdLst>
                    <a:gd name="T0" fmla="*/ 22 w 33"/>
                    <a:gd name="T1" fmla="*/ 60 h 82"/>
                    <a:gd name="T2" fmla="*/ 0 w 33"/>
                    <a:gd name="T3" fmla="*/ 66 h 82"/>
                    <a:gd name="T4" fmla="*/ 0 w 33"/>
                    <a:gd name="T5" fmla="*/ 69 h 82"/>
                    <a:gd name="T6" fmla="*/ 22 w 33"/>
                    <a:gd name="T7" fmla="*/ 60 h 82"/>
                    <a:gd name="T8" fmla="*/ 33 w 33"/>
                    <a:gd name="T9" fmla="*/ 56 h 82"/>
                    <a:gd name="T10" fmla="*/ 28 w 33"/>
                    <a:gd name="T11" fmla="*/ 58 h 82"/>
                    <a:gd name="T12" fmla="*/ 28 w 33"/>
                    <a:gd name="T13" fmla="*/ 63 h 82"/>
                    <a:gd name="T14" fmla="*/ 0 w 33"/>
                    <a:gd name="T15" fmla="*/ 75 h 82"/>
                    <a:gd name="T16" fmla="*/ 0 w 33"/>
                    <a:gd name="T17" fmla="*/ 82 h 82"/>
                    <a:gd name="T18" fmla="*/ 14 w 33"/>
                    <a:gd name="T19" fmla="*/ 78 h 82"/>
                    <a:gd name="T20" fmla="*/ 28 w 33"/>
                    <a:gd name="T21" fmla="*/ 72 h 82"/>
                    <a:gd name="T22" fmla="*/ 28 w 33"/>
                    <a:gd name="T23" fmla="*/ 73 h 82"/>
                    <a:gd name="T24" fmla="*/ 33 w 33"/>
                    <a:gd name="T25" fmla="*/ 71 h 82"/>
                    <a:gd name="T26" fmla="*/ 33 w 33"/>
                    <a:gd name="T27" fmla="*/ 56 h 82"/>
                    <a:gd name="T28" fmla="*/ 33 w 33"/>
                    <a:gd name="T29" fmla="*/ 0 h 82"/>
                    <a:gd name="T30" fmla="*/ 27 w 33"/>
                    <a:gd name="T31" fmla="*/ 2 h 82"/>
                    <a:gd name="T32" fmla="*/ 11 w 33"/>
                    <a:gd name="T33" fmla="*/ 9 h 82"/>
                    <a:gd name="T34" fmla="*/ 11 w 33"/>
                    <a:gd name="T35" fmla="*/ 22 h 82"/>
                    <a:gd name="T36" fmla="*/ 28 w 33"/>
                    <a:gd name="T37" fmla="*/ 14 h 82"/>
                    <a:gd name="T38" fmla="*/ 28 w 33"/>
                    <a:gd name="T39" fmla="*/ 16 h 82"/>
                    <a:gd name="T40" fmla="*/ 28 w 33"/>
                    <a:gd name="T41" fmla="*/ 16 h 82"/>
                    <a:gd name="T42" fmla="*/ 33 w 33"/>
                    <a:gd name="T43" fmla="*/ 14 h 82"/>
                    <a:gd name="T44" fmla="*/ 33 w 33"/>
                    <a:gd name="T45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3" h="82">
                      <a:moveTo>
                        <a:pt x="22" y="60"/>
                      </a:moveTo>
                      <a:cubicBezTo>
                        <a:pt x="15" y="62"/>
                        <a:pt x="7" y="64"/>
                        <a:pt x="0" y="66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moveTo>
                        <a:pt x="33" y="56"/>
                      </a:moveTo>
                      <a:cubicBezTo>
                        <a:pt x="31" y="57"/>
                        <a:pt x="29" y="58"/>
                        <a:pt x="28" y="58"/>
                      </a:cubicBezTo>
                      <a:cubicBezTo>
                        <a:pt x="28" y="63"/>
                        <a:pt x="28" y="63"/>
                        <a:pt x="28" y="63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4" y="81"/>
                        <a:pt x="9" y="80"/>
                        <a:pt x="14" y="78"/>
                      </a:cubicBezTo>
                      <a:cubicBezTo>
                        <a:pt x="28" y="72"/>
                        <a:pt x="28" y="72"/>
                        <a:pt x="28" y="72"/>
                      </a:cubicBezTo>
                      <a:cubicBezTo>
                        <a:pt x="28" y="73"/>
                        <a:pt x="28" y="73"/>
                        <a:pt x="28" y="73"/>
                      </a:cubicBezTo>
                      <a:cubicBezTo>
                        <a:pt x="30" y="73"/>
                        <a:pt x="32" y="72"/>
                        <a:pt x="33" y="71"/>
                      </a:cubicBezTo>
                      <a:cubicBezTo>
                        <a:pt x="33" y="56"/>
                        <a:pt x="33" y="56"/>
                        <a:pt x="33" y="56"/>
                      </a:cubicBezTo>
                      <a:moveTo>
                        <a:pt x="33" y="0"/>
                      </a:moveTo>
                      <a:cubicBezTo>
                        <a:pt x="31" y="1"/>
                        <a:pt x="29" y="1"/>
                        <a:pt x="27" y="2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30" y="15"/>
                        <a:pt x="32" y="15"/>
                        <a:pt x="33" y="14"/>
                      </a:cubicBezTo>
                      <a:cubicBezTo>
                        <a:pt x="33" y="0"/>
                        <a:pt x="33" y="0"/>
                        <a:pt x="33" y="0"/>
                      </a:cubicBezTo>
                    </a:path>
                  </a:pathLst>
                </a:custGeom>
                <a:solidFill>
                  <a:srgbClr val="C8C9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22" name="Freeform 1920"/>
                <p:cNvSpPr>
                  <a:spLocks/>
                </p:cNvSpPr>
                <p:nvPr/>
              </p:nvSpPr>
              <p:spPr bwMode="auto">
                <a:xfrm>
                  <a:off x="7075488" y="3709988"/>
                  <a:ext cx="53975" cy="28575"/>
                </a:xfrm>
                <a:custGeom>
                  <a:avLst/>
                  <a:gdLst>
                    <a:gd name="T0" fmla="*/ 34 w 34"/>
                    <a:gd name="T1" fmla="*/ 0 h 18"/>
                    <a:gd name="T2" fmla="*/ 0 w 34"/>
                    <a:gd name="T3" fmla="*/ 16 h 18"/>
                    <a:gd name="T4" fmla="*/ 0 w 34"/>
                    <a:gd name="T5" fmla="*/ 18 h 18"/>
                    <a:gd name="T6" fmla="*/ 34 w 34"/>
                    <a:gd name="T7" fmla="*/ 4 h 18"/>
                    <a:gd name="T8" fmla="*/ 34 w 34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34" y="0"/>
                      </a:move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34" y="4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23" name="Freeform 1921"/>
                <p:cNvSpPr>
                  <a:spLocks/>
                </p:cNvSpPr>
                <p:nvPr/>
              </p:nvSpPr>
              <p:spPr bwMode="auto">
                <a:xfrm>
                  <a:off x="7075488" y="3709988"/>
                  <a:ext cx="53975" cy="28575"/>
                </a:xfrm>
                <a:custGeom>
                  <a:avLst/>
                  <a:gdLst>
                    <a:gd name="T0" fmla="*/ 34 w 34"/>
                    <a:gd name="T1" fmla="*/ 0 h 18"/>
                    <a:gd name="T2" fmla="*/ 0 w 34"/>
                    <a:gd name="T3" fmla="*/ 16 h 18"/>
                    <a:gd name="T4" fmla="*/ 0 w 34"/>
                    <a:gd name="T5" fmla="*/ 18 h 18"/>
                    <a:gd name="T6" fmla="*/ 34 w 34"/>
                    <a:gd name="T7" fmla="*/ 4 h 18"/>
                    <a:gd name="T8" fmla="*/ 34 w 34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8">
                      <a:moveTo>
                        <a:pt x="34" y="0"/>
                      </a:move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34" y="4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24" name="Freeform 1922"/>
                <p:cNvSpPr>
                  <a:spLocks/>
                </p:cNvSpPr>
                <p:nvPr/>
              </p:nvSpPr>
              <p:spPr bwMode="auto">
                <a:xfrm>
                  <a:off x="7042150" y="3848101"/>
                  <a:ext cx="87313" cy="52388"/>
                </a:xfrm>
                <a:custGeom>
                  <a:avLst/>
                  <a:gdLst>
                    <a:gd name="T0" fmla="*/ 28 w 28"/>
                    <a:gd name="T1" fmla="*/ 0 h 17"/>
                    <a:gd name="T2" fmla="*/ 22 w 28"/>
                    <a:gd name="T3" fmla="*/ 2 h 17"/>
                    <a:gd name="T4" fmla="*/ 0 w 28"/>
                    <a:gd name="T5" fmla="*/ 11 h 17"/>
                    <a:gd name="T6" fmla="*/ 0 w 28"/>
                    <a:gd name="T7" fmla="*/ 17 h 17"/>
                    <a:gd name="T8" fmla="*/ 28 w 28"/>
                    <a:gd name="T9" fmla="*/ 5 h 17"/>
                    <a:gd name="T10" fmla="*/ 28 w 28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17">
                      <a:moveTo>
                        <a:pt x="28" y="0"/>
                      </a:moveTo>
                      <a:cubicBezTo>
                        <a:pt x="26" y="1"/>
                        <a:pt x="24" y="1"/>
                        <a:pt x="22" y="2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8" y="0"/>
                        <a:pt x="28" y="0"/>
                        <a:pt x="28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25" name="Freeform 1923"/>
                <p:cNvSpPr>
                  <a:spLocks/>
                </p:cNvSpPr>
                <p:nvPr/>
              </p:nvSpPr>
              <p:spPr bwMode="auto">
                <a:xfrm>
                  <a:off x="7085013" y="3890963"/>
                  <a:ext cx="44450" cy="19050"/>
                </a:xfrm>
                <a:custGeom>
                  <a:avLst/>
                  <a:gdLst>
                    <a:gd name="T0" fmla="*/ 14 w 14"/>
                    <a:gd name="T1" fmla="*/ 0 h 6"/>
                    <a:gd name="T2" fmla="*/ 0 w 14"/>
                    <a:gd name="T3" fmla="*/ 6 h 6"/>
                    <a:gd name="T4" fmla="*/ 14 w 14"/>
                    <a:gd name="T5" fmla="*/ 1 h 6"/>
                    <a:gd name="T6" fmla="*/ 14 w 1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6">
                      <a:moveTo>
                        <a:pt x="14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5" y="4"/>
                        <a:pt x="10" y="3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26" name="Freeform 1924"/>
                <p:cNvSpPr>
                  <a:spLocks/>
                </p:cNvSpPr>
                <p:nvPr/>
              </p:nvSpPr>
              <p:spPr bwMode="auto">
                <a:xfrm>
                  <a:off x="7065963" y="3589338"/>
                  <a:ext cx="6350" cy="6350"/>
                </a:xfrm>
                <a:custGeom>
                  <a:avLst/>
                  <a:gdLst>
                    <a:gd name="T0" fmla="*/ 1 w 2"/>
                    <a:gd name="T1" fmla="*/ 0 h 2"/>
                    <a:gd name="T2" fmla="*/ 0 w 2"/>
                    <a:gd name="T3" fmla="*/ 2 h 2"/>
                    <a:gd name="T4" fmla="*/ 2 w 2"/>
                    <a:gd name="T5" fmla="*/ 1 h 2"/>
                    <a:gd name="T6" fmla="*/ 1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CA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28" name="Freeform 1925"/>
                <p:cNvSpPr>
                  <a:spLocks noEditPoints="1"/>
                </p:cNvSpPr>
                <p:nvPr/>
              </p:nvSpPr>
              <p:spPr bwMode="auto">
                <a:xfrm>
                  <a:off x="7145338" y="3641726"/>
                  <a:ext cx="55563" cy="246063"/>
                </a:xfrm>
                <a:custGeom>
                  <a:avLst/>
                  <a:gdLst>
                    <a:gd name="T0" fmla="*/ 18 w 18"/>
                    <a:gd name="T1" fmla="*/ 56 h 79"/>
                    <a:gd name="T2" fmla="*/ 4 w 18"/>
                    <a:gd name="T3" fmla="*/ 63 h 79"/>
                    <a:gd name="T4" fmla="*/ 0 w 18"/>
                    <a:gd name="T5" fmla="*/ 64 h 79"/>
                    <a:gd name="T6" fmla="*/ 0 w 18"/>
                    <a:gd name="T7" fmla="*/ 79 h 79"/>
                    <a:gd name="T8" fmla="*/ 5 w 18"/>
                    <a:gd name="T9" fmla="*/ 78 h 79"/>
                    <a:gd name="T10" fmla="*/ 18 w 18"/>
                    <a:gd name="T11" fmla="*/ 72 h 79"/>
                    <a:gd name="T12" fmla="*/ 18 w 18"/>
                    <a:gd name="T13" fmla="*/ 56 h 79"/>
                    <a:gd name="T14" fmla="*/ 18 w 18"/>
                    <a:gd name="T15" fmla="*/ 0 h 79"/>
                    <a:gd name="T16" fmla="*/ 9 w 18"/>
                    <a:gd name="T17" fmla="*/ 6 h 79"/>
                    <a:gd name="T18" fmla="*/ 6 w 18"/>
                    <a:gd name="T19" fmla="*/ 5 h 79"/>
                    <a:gd name="T20" fmla="*/ 0 w 18"/>
                    <a:gd name="T21" fmla="*/ 8 h 79"/>
                    <a:gd name="T22" fmla="*/ 0 w 18"/>
                    <a:gd name="T23" fmla="*/ 22 h 79"/>
                    <a:gd name="T24" fmla="*/ 18 w 18"/>
                    <a:gd name="T25" fmla="*/ 17 h 79"/>
                    <a:gd name="T26" fmla="*/ 18 w 18"/>
                    <a:gd name="T27" fmla="*/ 0 h 79"/>
                    <a:gd name="T28" fmla="*/ 18 w 18"/>
                    <a:gd name="T29" fmla="*/ 0 h 79"/>
                    <a:gd name="T30" fmla="*/ 18 w 18"/>
                    <a:gd name="T31" fmla="*/ 0 h 79"/>
                    <a:gd name="T32" fmla="*/ 18 w 18"/>
                    <a:gd name="T33" fmla="*/ 0 h 79"/>
                    <a:gd name="T34" fmla="*/ 18 w 18"/>
                    <a:gd name="T35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" h="79">
                      <a:moveTo>
                        <a:pt x="18" y="56"/>
                      </a:moveTo>
                      <a:cubicBezTo>
                        <a:pt x="14" y="59"/>
                        <a:pt x="8" y="62"/>
                        <a:pt x="4" y="63"/>
                      </a:cubicBezTo>
                      <a:cubicBezTo>
                        <a:pt x="3" y="64"/>
                        <a:pt x="1" y="64"/>
                        <a:pt x="0" y="64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2" y="79"/>
                        <a:pt x="4" y="78"/>
                        <a:pt x="5" y="78"/>
                      </a:cubicBezTo>
                      <a:cubicBezTo>
                        <a:pt x="9" y="76"/>
                        <a:pt x="14" y="74"/>
                        <a:pt x="18" y="72"/>
                      </a:cubicBezTo>
                      <a:cubicBezTo>
                        <a:pt x="18" y="56"/>
                        <a:pt x="18" y="56"/>
                        <a:pt x="18" y="56"/>
                      </a:cubicBezTo>
                      <a:moveTo>
                        <a:pt x="18" y="0"/>
                      </a:moveTo>
                      <a:cubicBezTo>
                        <a:pt x="18" y="3"/>
                        <a:pt x="14" y="6"/>
                        <a:pt x="9" y="6"/>
                      </a:cubicBezTo>
                      <a:cubicBezTo>
                        <a:pt x="8" y="6"/>
                        <a:pt x="7" y="6"/>
                        <a:pt x="6" y="5"/>
                      </a:cubicBezTo>
                      <a:cubicBezTo>
                        <a:pt x="4" y="6"/>
                        <a:pt x="2" y="7"/>
                        <a:pt x="0" y="8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8" y="19"/>
                        <a:pt x="14" y="17"/>
                        <a:pt x="18" y="17"/>
                      </a:cubicBezTo>
                      <a:cubicBezTo>
                        <a:pt x="18" y="0"/>
                        <a:pt x="18" y="0"/>
                        <a:pt x="18" y="0"/>
                      </a:cubicBezTo>
                      <a:moveTo>
                        <a:pt x="18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</a:path>
                  </a:pathLst>
                </a:custGeom>
                <a:solidFill>
                  <a:srgbClr val="C6C7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29" name="Freeform 1926"/>
                <p:cNvSpPr>
                  <a:spLocks/>
                </p:cNvSpPr>
                <p:nvPr/>
              </p:nvSpPr>
              <p:spPr bwMode="auto">
                <a:xfrm>
                  <a:off x="7162800" y="3638551"/>
                  <a:ext cx="38100" cy="22225"/>
                </a:xfrm>
                <a:custGeom>
                  <a:avLst/>
                  <a:gdLst>
                    <a:gd name="T0" fmla="*/ 12 w 12"/>
                    <a:gd name="T1" fmla="*/ 0 h 7"/>
                    <a:gd name="T2" fmla="*/ 10 w 12"/>
                    <a:gd name="T3" fmla="*/ 1 h 7"/>
                    <a:gd name="T4" fmla="*/ 0 w 12"/>
                    <a:gd name="T5" fmla="*/ 6 h 7"/>
                    <a:gd name="T6" fmla="*/ 3 w 12"/>
                    <a:gd name="T7" fmla="*/ 7 h 7"/>
                    <a:gd name="T8" fmla="*/ 12 w 12"/>
                    <a:gd name="T9" fmla="*/ 1 h 7"/>
                    <a:gd name="T10" fmla="*/ 12 w 12"/>
                    <a:gd name="T11" fmla="*/ 1 h 7"/>
                    <a:gd name="T12" fmla="*/ 12 w 12"/>
                    <a:gd name="T13" fmla="*/ 1 h 7"/>
                    <a:gd name="T14" fmla="*/ 12 w 12"/>
                    <a:gd name="T15" fmla="*/ 1 h 7"/>
                    <a:gd name="T16" fmla="*/ 12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12" y="0"/>
                      </a:moveTo>
                      <a:cubicBezTo>
                        <a:pt x="11" y="0"/>
                        <a:pt x="10" y="1"/>
                        <a:pt x="10" y="1"/>
                      </a:cubicBezTo>
                      <a:cubicBezTo>
                        <a:pt x="7" y="3"/>
                        <a:pt x="4" y="4"/>
                        <a:pt x="0" y="6"/>
                      </a:cubicBez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8" y="7"/>
                        <a:pt x="12" y="4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0"/>
                        <a:pt x="12" y="0"/>
                      </a:cubicBezTo>
                    </a:path>
                  </a:pathLst>
                </a:custGeom>
                <a:solidFill>
                  <a:srgbClr val="CA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30" name="Freeform 1927"/>
                <p:cNvSpPr>
                  <a:spLocks/>
                </p:cNvSpPr>
                <p:nvPr/>
              </p:nvSpPr>
              <p:spPr bwMode="auto">
                <a:xfrm>
                  <a:off x="7045325" y="3535363"/>
                  <a:ext cx="42863" cy="47625"/>
                </a:xfrm>
                <a:custGeom>
                  <a:avLst/>
                  <a:gdLst>
                    <a:gd name="T0" fmla="*/ 14 w 14"/>
                    <a:gd name="T1" fmla="*/ 0 h 15"/>
                    <a:gd name="T2" fmla="*/ 0 w 14"/>
                    <a:gd name="T3" fmla="*/ 6 h 15"/>
                    <a:gd name="T4" fmla="*/ 0 w 14"/>
                    <a:gd name="T5" fmla="*/ 13 h 15"/>
                    <a:gd name="T6" fmla="*/ 4 w 14"/>
                    <a:gd name="T7" fmla="*/ 15 h 15"/>
                    <a:gd name="T8" fmla="*/ 14 w 14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5">
                      <a:moveTo>
                        <a:pt x="14" y="0"/>
                      </a:moveTo>
                      <a:cubicBezTo>
                        <a:pt x="9" y="2"/>
                        <a:pt x="5" y="4"/>
                        <a:pt x="0" y="6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solidFill>
                  <a:srgbClr val="A9BF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31" name="Freeform 1928"/>
                <p:cNvSpPr>
                  <a:spLocks/>
                </p:cNvSpPr>
                <p:nvPr/>
              </p:nvSpPr>
              <p:spPr bwMode="auto">
                <a:xfrm>
                  <a:off x="7045325" y="3576638"/>
                  <a:ext cx="15875" cy="31750"/>
                </a:xfrm>
                <a:custGeom>
                  <a:avLst/>
                  <a:gdLst>
                    <a:gd name="T0" fmla="*/ 0 w 5"/>
                    <a:gd name="T1" fmla="*/ 0 h 10"/>
                    <a:gd name="T2" fmla="*/ 0 w 5"/>
                    <a:gd name="T3" fmla="*/ 10 h 10"/>
                    <a:gd name="T4" fmla="*/ 5 w 5"/>
                    <a:gd name="T5" fmla="*/ 7 h 10"/>
                    <a:gd name="T6" fmla="*/ 3 w 5"/>
                    <a:gd name="T7" fmla="*/ 5 h 10"/>
                    <a:gd name="T8" fmla="*/ 4 w 5"/>
                    <a:gd name="T9" fmla="*/ 2 h 10"/>
                    <a:gd name="T10" fmla="*/ 0 w 5"/>
                    <a:gd name="T1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10">
                      <a:moveTo>
                        <a:pt x="0" y="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9"/>
                        <a:pt x="3" y="8"/>
                        <a:pt x="5" y="7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A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32" name="Freeform 1929"/>
                <p:cNvSpPr>
                  <a:spLocks noEditPoints="1"/>
                </p:cNvSpPr>
                <p:nvPr/>
              </p:nvSpPr>
              <p:spPr bwMode="auto">
                <a:xfrm>
                  <a:off x="6696075" y="3698876"/>
                  <a:ext cx="317500" cy="373063"/>
                </a:xfrm>
                <a:custGeom>
                  <a:avLst/>
                  <a:gdLst>
                    <a:gd name="T0" fmla="*/ 200 w 200"/>
                    <a:gd name="T1" fmla="*/ 135 h 235"/>
                    <a:gd name="T2" fmla="*/ 145 w 200"/>
                    <a:gd name="T3" fmla="*/ 159 h 235"/>
                    <a:gd name="T4" fmla="*/ 145 w 200"/>
                    <a:gd name="T5" fmla="*/ 176 h 235"/>
                    <a:gd name="T6" fmla="*/ 200 w 200"/>
                    <a:gd name="T7" fmla="*/ 153 h 235"/>
                    <a:gd name="T8" fmla="*/ 200 w 200"/>
                    <a:gd name="T9" fmla="*/ 135 h 235"/>
                    <a:gd name="T10" fmla="*/ 200 w 200"/>
                    <a:gd name="T11" fmla="*/ 106 h 235"/>
                    <a:gd name="T12" fmla="*/ 145 w 200"/>
                    <a:gd name="T13" fmla="*/ 129 h 235"/>
                    <a:gd name="T14" fmla="*/ 145 w 200"/>
                    <a:gd name="T15" fmla="*/ 147 h 235"/>
                    <a:gd name="T16" fmla="*/ 200 w 200"/>
                    <a:gd name="T17" fmla="*/ 125 h 235"/>
                    <a:gd name="T18" fmla="*/ 200 w 200"/>
                    <a:gd name="T19" fmla="*/ 106 h 235"/>
                    <a:gd name="T20" fmla="*/ 200 w 200"/>
                    <a:gd name="T21" fmla="*/ 78 h 235"/>
                    <a:gd name="T22" fmla="*/ 145 w 200"/>
                    <a:gd name="T23" fmla="*/ 102 h 235"/>
                    <a:gd name="T24" fmla="*/ 145 w 200"/>
                    <a:gd name="T25" fmla="*/ 119 h 235"/>
                    <a:gd name="T26" fmla="*/ 200 w 200"/>
                    <a:gd name="T27" fmla="*/ 96 h 235"/>
                    <a:gd name="T28" fmla="*/ 200 w 200"/>
                    <a:gd name="T29" fmla="*/ 78 h 235"/>
                    <a:gd name="T30" fmla="*/ 198 w 200"/>
                    <a:gd name="T31" fmla="*/ 51 h 235"/>
                    <a:gd name="T32" fmla="*/ 145 w 200"/>
                    <a:gd name="T33" fmla="*/ 72 h 235"/>
                    <a:gd name="T34" fmla="*/ 145 w 200"/>
                    <a:gd name="T35" fmla="*/ 90 h 235"/>
                    <a:gd name="T36" fmla="*/ 200 w 200"/>
                    <a:gd name="T37" fmla="*/ 68 h 235"/>
                    <a:gd name="T38" fmla="*/ 198 w 200"/>
                    <a:gd name="T39" fmla="*/ 51 h 235"/>
                    <a:gd name="T40" fmla="*/ 198 w 200"/>
                    <a:gd name="T41" fmla="*/ 0 h 235"/>
                    <a:gd name="T42" fmla="*/ 145 w 200"/>
                    <a:gd name="T43" fmla="*/ 23 h 235"/>
                    <a:gd name="T44" fmla="*/ 145 w 200"/>
                    <a:gd name="T45" fmla="*/ 35 h 235"/>
                    <a:gd name="T46" fmla="*/ 53 w 200"/>
                    <a:gd name="T47" fmla="*/ 72 h 235"/>
                    <a:gd name="T48" fmla="*/ 53 w 200"/>
                    <a:gd name="T49" fmla="*/ 60 h 235"/>
                    <a:gd name="T50" fmla="*/ 0 w 200"/>
                    <a:gd name="T51" fmla="*/ 82 h 235"/>
                    <a:gd name="T52" fmla="*/ 0 w 200"/>
                    <a:gd name="T53" fmla="*/ 235 h 235"/>
                    <a:gd name="T54" fmla="*/ 55 w 200"/>
                    <a:gd name="T55" fmla="*/ 214 h 235"/>
                    <a:gd name="T56" fmla="*/ 55 w 200"/>
                    <a:gd name="T57" fmla="*/ 198 h 235"/>
                    <a:gd name="T58" fmla="*/ 8 w 200"/>
                    <a:gd name="T59" fmla="*/ 217 h 235"/>
                    <a:gd name="T60" fmla="*/ 8 w 200"/>
                    <a:gd name="T61" fmla="*/ 206 h 235"/>
                    <a:gd name="T62" fmla="*/ 55 w 200"/>
                    <a:gd name="T63" fmla="*/ 186 h 235"/>
                    <a:gd name="T64" fmla="*/ 55 w 200"/>
                    <a:gd name="T65" fmla="*/ 168 h 235"/>
                    <a:gd name="T66" fmla="*/ 8 w 200"/>
                    <a:gd name="T67" fmla="*/ 188 h 235"/>
                    <a:gd name="T68" fmla="*/ 8 w 200"/>
                    <a:gd name="T69" fmla="*/ 178 h 235"/>
                    <a:gd name="T70" fmla="*/ 55 w 200"/>
                    <a:gd name="T71" fmla="*/ 159 h 235"/>
                    <a:gd name="T72" fmla="*/ 55 w 200"/>
                    <a:gd name="T73" fmla="*/ 141 h 235"/>
                    <a:gd name="T74" fmla="*/ 8 w 200"/>
                    <a:gd name="T75" fmla="*/ 161 h 235"/>
                    <a:gd name="T76" fmla="*/ 8 w 200"/>
                    <a:gd name="T77" fmla="*/ 149 h 235"/>
                    <a:gd name="T78" fmla="*/ 55 w 200"/>
                    <a:gd name="T79" fmla="*/ 129 h 235"/>
                    <a:gd name="T80" fmla="*/ 53 w 200"/>
                    <a:gd name="T81" fmla="*/ 111 h 235"/>
                    <a:gd name="T82" fmla="*/ 8 w 200"/>
                    <a:gd name="T83" fmla="*/ 131 h 235"/>
                    <a:gd name="T84" fmla="*/ 8 w 200"/>
                    <a:gd name="T85" fmla="*/ 121 h 235"/>
                    <a:gd name="T86" fmla="*/ 53 w 200"/>
                    <a:gd name="T87" fmla="*/ 102 h 235"/>
                    <a:gd name="T88" fmla="*/ 53 w 200"/>
                    <a:gd name="T89" fmla="*/ 102 h 235"/>
                    <a:gd name="T90" fmla="*/ 65 w 200"/>
                    <a:gd name="T91" fmla="*/ 98 h 235"/>
                    <a:gd name="T92" fmla="*/ 198 w 200"/>
                    <a:gd name="T93" fmla="*/ 39 h 235"/>
                    <a:gd name="T94" fmla="*/ 198 w 200"/>
                    <a:gd name="T95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0" h="235">
                      <a:moveTo>
                        <a:pt x="200" y="135"/>
                      </a:moveTo>
                      <a:lnTo>
                        <a:pt x="145" y="159"/>
                      </a:lnTo>
                      <a:lnTo>
                        <a:pt x="145" y="176"/>
                      </a:lnTo>
                      <a:lnTo>
                        <a:pt x="200" y="153"/>
                      </a:lnTo>
                      <a:lnTo>
                        <a:pt x="200" y="135"/>
                      </a:lnTo>
                      <a:close/>
                      <a:moveTo>
                        <a:pt x="200" y="106"/>
                      </a:moveTo>
                      <a:lnTo>
                        <a:pt x="145" y="129"/>
                      </a:lnTo>
                      <a:lnTo>
                        <a:pt x="145" y="147"/>
                      </a:lnTo>
                      <a:lnTo>
                        <a:pt x="200" y="125"/>
                      </a:lnTo>
                      <a:lnTo>
                        <a:pt x="200" y="106"/>
                      </a:lnTo>
                      <a:close/>
                      <a:moveTo>
                        <a:pt x="200" y="78"/>
                      </a:moveTo>
                      <a:lnTo>
                        <a:pt x="145" y="102"/>
                      </a:lnTo>
                      <a:lnTo>
                        <a:pt x="145" y="119"/>
                      </a:lnTo>
                      <a:lnTo>
                        <a:pt x="200" y="96"/>
                      </a:lnTo>
                      <a:lnTo>
                        <a:pt x="200" y="78"/>
                      </a:lnTo>
                      <a:close/>
                      <a:moveTo>
                        <a:pt x="198" y="51"/>
                      </a:moveTo>
                      <a:lnTo>
                        <a:pt x="145" y="72"/>
                      </a:lnTo>
                      <a:lnTo>
                        <a:pt x="145" y="90"/>
                      </a:lnTo>
                      <a:lnTo>
                        <a:pt x="200" y="68"/>
                      </a:lnTo>
                      <a:lnTo>
                        <a:pt x="198" y="51"/>
                      </a:lnTo>
                      <a:close/>
                      <a:moveTo>
                        <a:pt x="198" y="0"/>
                      </a:moveTo>
                      <a:lnTo>
                        <a:pt x="145" y="23"/>
                      </a:lnTo>
                      <a:lnTo>
                        <a:pt x="145" y="35"/>
                      </a:lnTo>
                      <a:lnTo>
                        <a:pt x="53" y="72"/>
                      </a:lnTo>
                      <a:lnTo>
                        <a:pt x="53" y="60"/>
                      </a:lnTo>
                      <a:lnTo>
                        <a:pt x="0" y="82"/>
                      </a:lnTo>
                      <a:lnTo>
                        <a:pt x="0" y="235"/>
                      </a:lnTo>
                      <a:lnTo>
                        <a:pt x="55" y="214"/>
                      </a:lnTo>
                      <a:lnTo>
                        <a:pt x="55" y="198"/>
                      </a:lnTo>
                      <a:lnTo>
                        <a:pt x="8" y="217"/>
                      </a:lnTo>
                      <a:lnTo>
                        <a:pt x="8" y="206"/>
                      </a:lnTo>
                      <a:lnTo>
                        <a:pt x="55" y="186"/>
                      </a:lnTo>
                      <a:lnTo>
                        <a:pt x="55" y="168"/>
                      </a:lnTo>
                      <a:lnTo>
                        <a:pt x="8" y="188"/>
                      </a:lnTo>
                      <a:lnTo>
                        <a:pt x="8" y="178"/>
                      </a:lnTo>
                      <a:lnTo>
                        <a:pt x="55" y="159"/>
                      </a:lnTo>
                      <a:lnTo>
                        <a:pt x="55" y="141"/>
                      </a:lnTo>
                      <a:lnTo>
                        <a:pt x="8" y="161"/>
                      </a:lnTo>
                      <a:lnTo>
                        <a:pt x="8" y="149"/>
                      </a:lnTo>
                      <a:lnTo>
                        <a:pt x="55" y="129"/>
                      </a:lnTo>
                      <a:lnTo>
                        <a:pt x="53" y="111"/>
                      </a:lnTo>
                      <a:lnTo>
                        <a:pt x="8" y="131"/>
                      </a:lnTo>
                      <a:lnTo>
                        <a:pt x="8" y="121"/>
                      </a:lnTo>
                      <a:lnTo>
                        <a:pt x="53" y="102"/>
                      </a:lnTo>
                      <a:lnTo>
                        <a:pt x="53" y="102"/>
                      </a:lnTo>
                      <a:lnTo>
                        <a:pt x="65" y="98"/>
                      </a:lnTo>
                      <a:lnTo>
                        <a:pt x="198" y="39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C8C9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33" name="Freeform 1930"/>
                <p:cNvSpPr>
                  <a:spLocks noEditPoints="1"/>
                </p:cNvSpPr>
                <p:nvPr/>
              </p:nvSpPr>
              <p:spPr bwMode="auto">
                <a:xfrm>
                  <a:off x="6696075" y="3698876"/>
                  <a:ext cx="317500" cy="373063"/>
                </a:xfrm>
                <a:custGeom>
                  <a:avLst/>
                  <a:gdLst>
                    <a:gd name="T0" fmla="*/ 200 w 200"/>
                    <a:gd name="T1" fmla="*/ 135 h 235"/>
                    <a:gd name="T2" fmla="*/ 145 w 200"/>
                    <a:gd name="T3" fmla="*/ 159 h 235"/>
                    <a:gd name="T4" fmla="*/ 145 w 200"/>
                    <a:gd name="T5" fmla="*/ 176 h 235"/>
                    <a:gd name="T6" fmla="*/ 200 w 200"/>
                    <a:gd name="T7" fmla="*/ 153 h 235"/>
                    <a:gd name="T8" fmla="*/ 200 w 200"/>
                    <a:gd name="T9" fmla="*/ 135 h 235"/>
                    <a:gd name="T10" fmla="*/ 200 w 200"/>
                    <a:gd name="T11" fmla="*/ 106 h 235"/>
                    <a:gd name="T12" fmla="*/ 145 w 200"/>
                    <a:gd name="T13" fmla="*/ 129 h 235"/>
                    <a:gd name="T14" fmla="*/ 145 w 200"/>
                    <a:gd name="T15" fmla="*/ 147 h 235"/>
                    <a:gd name="T16" fmla="*/ 200 w 200"/>
                    <a:gd name="T17" fmla="*/ 125 h 235"/>
                    <a:gd name="T18" fmla="*/ 200 w 200"/>
                    <a:gd name="T19" fmla="*/ 106 h 235"/>
                    <a:gd name="T20" fmla="*/ 200 w 200"/>
                    <a:gd name="T21" fmla="*/ 78 h 235"/>
                    <a:gd name="T22" fmla="*/ 145 w 200"/>
                    <a:gd name="T23" fmla="*/ 102 h 235"/>
                    <a:gd name="T24" fmla="*/ 145 w 200"/>
                    <a:gd name="T25" fmla="*/ 119 h 235"/>
                    <a:gd name="T26" fmla="*/ 200 w 200"/>
                    <a:gd name="T27" fmla="*/ 96 h 235"/>
                    <a:gd name="T28" fmla="*/ 200 w 200"/>
                    <a:gd name="T29" fmla="*/ 78 h 235"/>
                    <a:gd name="T30" fmla="*/ 198 w 200"/>
                    <a:gd name="T31" fmla="*/ 51 h 235"/>
                    <a:gd name="T32" fmla="*/ 145 w 200"/>
                    <a:gd name="T33" fmla="*/ 72 h 235"/>
                    <a:gd name="T34" fmla="*/ 145 w 200"/>
                    <a:gd name="T35" fmla="*/ 90 h 235"/>
                    <a:gd name="T36" fmla="*/ 200 w 200"/>
                    <a:gd name="T37" fmla="*/ 68 h 235"/>
                    <a:gd name="T38" fmla="*/ 198 w 200"/>
                    <a:gd name="T39" fmla="*/ 51 h 235"/>
                    <a:gd name="T40" fmla="*/ 198 w 200"/>
                    <a:gd name="T41" fmla="*/ 0 h 235"/>
                    <a:gd name="T42" fmla="*/ 145 w 200"/>
                    <a:gd name="T43" fmla="*/ 23 h 235"/>
                    <a:gd name="T44" fmla="*/ 145 w 200"/>
                    <a:gd name="T45" fmla="*/ 35 h 235"/>
                    <a:gd name="T46" fmla="*/ 53 w 200"/>
                    <a:gd name="T47" fmla="*/ 72 h 235"/>
                    <a:gd name="T48" fmla="*/ 53 w 200"/>
                    <a:gd name="T49" fmla="*/ 60 h 235"/>
                    <a:gd name="T50" fmla="*/ 0 w 200"/>
                    <a:gd name="T51" fmla="*/ 82 h 235"/>
                    <a:gd name="T52" fmla="*/ 0 w 200"/>
                    <a:gd name="T53" fmla="*/ 235 h 235"/>
                    <a:gd name="T54" fmla="*/ 55 w 200"/>
                    <a:gd name="T55" fmla="*/ 214 h 235"/>
                    <a:gd name="T56" fmla="*/ 55 w 200"/>
                    <a:gd name="T57" fmla="*/ 198 h 235"/>
                    <a:gd name="T58" fmla="*/ 8 w 200"/>
                    <a:gd name="T59" fmla="*/ 217 h 235"/>
                    <a:gd name="T60" fmla="*/ 8 w 200"/>
                    <a:gd name="T61" fmla="*/ 206 h 235"/>
                    <a:gd name="T62" fmla="*/ 55 w 200"/>
                    <a:gd name="T63" fmla="*/ 186 h 235"/>
                    <a:gd name="T64" fmla="*/ 55 w 200"/>
                    <a:gd name="T65" fmla="*/ 168 h 235"/>
                    <a:gd name="T66" fmla="*/ 8 w 200"/>
                    <a:gd name="T67" fmla="*/ 188 h 235"/>
                    <a:gd name="T68" fmla="*/ 8 w 200"/>
                    <a:gd name="T69" fmla="*/ 178 h 235"/>
                    <a:gd name="T70" fmla="*/ 55 w 200"/>
                    <a:gd name="T71" fmla="*/ 159 h 235"/>
                    <a:gd name="T72" fmla="*/ 55 w 200"/>
                    <a:gd name="T73" fmla="*/ 141 h 235"/>
                    <a:gd name="T74" fmla="*/ 8 w 200"/>
                    <a:gd name="T75" fmla="*/ 161 h 235"/>
                    <a:gd name="T76" fmla="*/ 8 w 200"/>
                    <a:gd name="T77" fmla="*/ 149 h 235"/>
                    <a:gd name="T78" fmla="*/ 55 w 200"/>
                    <a:gd name="T79" fmla="*/ 129 h 235"/>
                    <a:gd name="T80" fmla="*/ 53 w 200"/>
                    <a:gd name="T81" fmla="*/ 111 h 235"/>
                    <a:gd name="T82" fmla="*/ 8 w 200"/>
                    <a:gd name="T83" fmla="*/ 131 h 235"/>
                    <a:gd name="T84" fmla="*/ 8 w 200"/>
                    <a:gd name="T85" fmla="*/ 121 h 235"/>
                    <a:gd name="T86" fmla="*/ 53 w 200"/>
                    <a:gd name="T87" fmla="*/ 102 h 235"/>
                    <a:gd name="T88" fmla="*/ 53 w 200"/>
                    <a:gd name="T89" fmla="*/ 102 h 235"/>
                    <a:gd name="T90" fmla="*/ 65 w 200"/>
                    <a:gd name="T91" fmla="*/ 98 h 235"/>
                    <a:gd name="T92" fmla="*/ 198 w 200"/>
                    <a:gd name="T93" fmla="*/ 39 h 235"/>
                    <a:gd name="T94" fmla="*/ 198 w 200"/>
                    <a:gd name="T95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0" h="235">
                      <a:moveTo>
                        <a:pt x="200" y="135"/>
                      </a:moveTo>
                      <a:lnTo>
                        <a:pt x="145" y="159"/>
                      </a:lnTo>
                      <a:lnTo>
                        <a:pt x="145" y="176"/>
                      </a:lnTo>
                      <a:lnTo>
                        <a:pt x="200" y="153"/>
                      </a:lnTo>
                      <a:lnTo>
                        <a:pt x="200" y="135"/>
                      </a:lnTo>
                      <a:moveTo>
                        <a:pt x="200" y="106"/>
                      </a:moveTo>
                      <a:lnTo>
                        <a:pt x="145" y="129"/>
                      </a:lnTo>
                      <a:lnTo>
                        <a:pt x="145" y="147"/>
                      </a:lnTo>
                      <a:lnTo>
                        <a:pt x="200" y="125"/>
                      </a:lnTo>
                      <a:lnTo>
                        <a:pt x="200" y="106"/>
                      </a:lnTo>
                      <a:moveTo>
                        <a:pt x="200" y="78"/>
                      </a:moveTo>
                      <a:lnTo>
                        <a:pt x="145" y="102"/>
                      </a:lnTo>
                      <a:lnTo>
                        <a:pt x="145" y="119"/>
                      </a:lnTo>
                      <a:lnTo>
                        <a:pt x="200" y="96"/>
                      </a:lnTo>
                      <a:lnTo>
                        <a:pt x="200" y="78"/>
                      </a:lnTo>
                      <a:moveTo>
                        <a:pt x="198" y="51"/>
                      </a:moveTo>
                      <a:lnTo>
                        <a:pt x="145" y="72"/>
                      </a:lnTo>
                      <a:lnTo>
                        <a:pt x="145" y="90"/>
                      </a:lnTo>
                      <a:lnTo>
                        <a:pt x="200" y="68"/>
                      </a:lnTo>
                      <a:lnTo>
                        <a:pt x="198" y="51"/>
                      </a:lnTo>
                      <a:moveTo>
                        <a:pt x="198" y="0"/>
                      </a:moveTo>
                      <a:lnTo>
                        <a:pt x="145" y="23"/>
                      </a:lnTo>
                      <a:lnTo>
                        <a:pt x="145" y="35"/>
                      </a:lnTo>
                      <a:lnTo>
                        <a:pt x="53" y="72"/>
                      </a:lnTo>
                      <a:lnTo>
                        <a:pt x="53" y="60"/>
                      </a:lnTo>
                      <a:lnTo>
                        <a:pt x="0" y="82"/>
                      </a:lnTo>
                      <a:lnTo>
                        <a:pt x="0" y="235"/>
                      </a:lnTo>
                      <a:lnTo>
                        <a:pt x="55" y="214"/>
                      </a:lnTo>
                      <a:lnTo>
                        <a:pt x="55" y="198"/>
                      </a:lnTo>
                      <a:lnTo>
                        <a:pt x="8" y="217"/>
                      </a:lnTo>
                      <a:lnTo>
                        <a:pt x="8" y="206"/>
                      </a:lnTo>
                      <a:lnTo>
                        <a:pt x="55" y="186"/>
                      </a:lnTo>
                      <a:lnTo>
                        <a:pt x="55" y="168"/>
                      </a:lnTo>
                      <a:lnTo>
                        <a:pt x="8" y="188"/>
                      </a:lnTo>
                      <a:lnTo>
                        <a:pt x="8" y="178"/>
                      </a:lnTo>
                      <a:lnTo>
                        <a:pt x="55" y="159"/>
                      </a:lnTo>
                      <a:lnTo>
                        <a:pt x="55" y="141"/>
                      </a:lnTo>
                      <a:lnTo>
                        <a:pt x="8" y="161"/>
                      </a:lnTo>
                      <a:lnTo>
                        <a:pt x="8" y="149"/>
                      </a:lnTo>
                      <a:lnTo>
                        <a:pt x="55" y="129"/>
                      </a:lnTo>
                      <a:lnTo>
                        <a:pt x="53" y="111"/>
                      </a:lnTo>
                      <a:lnTo>
                        <a:pt x="8" y="131"/>
                      </a:lnTo>
                      <a:lnTo>
                        <a:pt x="8" y="121"/>
                      </a:lnTo>
                      <a:lnTo>
                        <a:pt x="53" y="102"/>
                      </a:lnTo>
                      <a:lnTo>
                        <a:pt x="53" y="102"/>
                      </a:lnTo>
                      <a:lnTo>
                        <a:pt x="65" y="98"/>
                      </a:lnTo>
                      <a:lnTo>
                        <a:pt x="198" y="39"/>
                      </a:lnTo>
                      <a:lnTo>
                        <a:pt x="19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34" name="Freeform 1931"/>
                <p:cNvSpPr>
                  <a:spLocks noEditPoints="1"/>
                </p:cNvSpPr>
                <p:nvPr/>
              </p:nvSpPr>
              <p:spPr bwMode="auto">
                <a:xfrm>
                  <a:off x="6708775" y="3760788"/>
                  <a:ext cx="301625" cy="146050"/>
                </a:xfrm>
                <a:custGeom>
                  <a:avLst/>
                  <a:gdLst>
                    <a:gd name="T0" fmla="*/ 45 w 190"/>
                    <a:gd name="T1" fmla="*/ 63 h 92"/>
                    <a:gd name="T2" fmla="*/ 0 w 190"/>
                    <a:gd name="T3" fmla="*/ 82 h 92"/>
                    <a:gd name="T4" fmla="*/ 0 w 190"/>
                    <a:gd name="T5" fmla="*/ 92 h 92"/>
                    <a:gd name="T6" fmla="*/ 45 w 190"/>
                    <a:gd name="T7" fmla="*/ 72 h 92"/>
                    <a:gd name="T8" fmla="*/ 45 w 190"/>
                    <a:gd name="T9" fmla="*/ 63 h 92"/>
                    <a:gd name="T10" fmla="*/ 190 w 190"/>
                    <a:gd name="T11" fmla="*/ 0 h 92"/>
                    <a:gd name="T12" fmla="*/ 57 w 190"/>
                    <a:gd name="T13" fmla="*/ 59 h 92"/>
                    <a:gd name="T14" fmla="*/ 137 w 190"/>
                    <a:gd name="T15" fmla="*/ 25 h 92"/>
                    <a:gd name="T16" fmla="*/ 137 w 190"/>
                    <a:gd name="T17" fmla="*/ 33 h 92"/>
                    <a:gd name="T18" fmla="*/ 190 w 190"/>
                    <a:gd name="T19" fmla="*/ 12 h 92"/>
                    <a:gd name="T20" fmla="*/ 190 w 190"/>
                    <a:gd name="T2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0" h="92">
                      <a:moveTo>
                        <a:pt x="45" y="63"/>
                      </a:move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45" y="72"/>
                      </a:lnTo>
                      <a:lnTo>
                        <a:pt x="45" y="63"/>
                      </a:lnTo>
                      <a:close/>
                      <a:moveTo>
                        <a:pt x="190" y="0"/>
                      </a:moveTo>
                      <a:lnTo>
                        <a:pt x="57" y="59"/>
                      </a:lnTo>
                      <a:lnTo>
                        <a:pt x="137" y="25"/>
                      </a:lnTo>
                      <a:lnTo>
                        <a:pt x="137" y="33"/>
                      </a:lnTo>
                      <a:lnTo>
                        <a:pt x="190" y="12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35" name="Freeform 1932"/>
                <p:cNvSpPr>
                  <a:spLocks noEditPoints="1"/>
                </p:cNvSpPr>
                <p:nvPr/>
              </p:nvSpPr>
              <p:spPr bwMode="auto">
                <a:xfrm>
                  <a:off x="6708775" y="3760788"/>
                  <a:ext cx="301625" cy="146050"/>
                </a:xfrm>
                <a:custGeom>
                  <a:avLst/>
                  <a:gdLst>
                    <a:gd name="T0" fmla="*/ 45 w 190"/>
                    <a:gd name="T1" fmla="*/ 63 h 92"/>
                    <a:gd name="T2" fmla="*/ 0 w 190"/>
                    <a:gd name="T3" fmla="*/ 82 h 92"/>
                    <a:gd name="T4" fmla="*/ 0 w 190"/>
                    <a:gd name="T5" fmla="*/ 92 h 92"/>
                    <a:gd name="T6" fmla="*/ 45 w 190"/>
                    <a:gd name="T7" fmla="*/ 72 h 92"/>
                    <a:gd name="T8" fmla="*/ 45 w 190"/>
                    <a:gd name="T9" fmla="*/ 63 h 92"/>
                    <a:gd name="T10" fmla="*/ 190 w 190"/>
                    <a:gd name="T11" fmla="*/ 0 h 92"/>
                    <a:gd name="T12" fmla="*/ 57 w 190"/>
                    <a:gd name="T13" fmla="*/ 59 h 92"/>
                    <a:gd name="T14" fmla="*/ 137 w 190"/>
                    <a:gd name="T15" fmla="*/ 25 h 92"/>
                    <a:gd name="T16" fmla="*/ 137 w 190"/>
                    <a:gd name="T17" fmla="*/ 33 h 92"/>
                    <a:gd name="T18" fmla="*/ 190 w 190"/>
                    <a:gd name="T19" fmla="*/ 12 h 92"/>
                    <a:gd name="T20" fmla="*/ 190 w 190"/>
                    <a:gd name="T2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0" h="92">
                      <a:moveTo>
                        <a:pt x="45" y="63"/>
                      </a:move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45" y="72"/>
                      </a:lnTo>
                      <a:lnTo>
                        <a:pt x="45" y="63"/>
                      </a:lnTo>
                      <a:moveTo>
                        <a:pt x="190" y="0"/>
                      </a:moveTo>
                      <a:lnTo>
                        <a:pt x="57" y="59"/>
                      </a:lnTo>
                      <a:lnTo>
                        <a:pt x="137" y="25"/>
                      </a:lnTo>
                      <a:lnTo>
                        <a:pt x="137" y="33"/>
                      </a:lnTo>
                      <a:lnTo>
                        <a:pt x="190" y="12"/>
                      </a:lnTo>
                      <a:lnTo>
                        <a:pt x="19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36" name="Freeform 1933"/>
                <p:cNvSpPr>
                  <a:spLocks noEditPoints="1"/>
                </p:cNvSpPr>
                <p:nvPr/>
              </p:nvSpPr>
              <p:spPr bwMode="auto">
                <a:xfrm>
                  <a:off x="6708775" y="3806826"/>
                  <a:ext cx="304800" cy="147638"/>
                </a:xfrm>
                <a:custGeom>
                  <a:avLst/>
                  <a:gdLst>
                    <a:gd name="T0" fmla="*/ 47 w 192"/>
                    <a:gd name="T1" fmla="*/ 61 h 93"/>
                    <a:gd name="T2" fmla="*/ 0 w 192"/>
                    <a:gd name="T3" fmla="*/ 81 h 93"/>
                    <a:gd name="T4" fmla="*/ 0 w 192"/>
                    <a:gd name="T5" fmla="*/ 93 h 93"/>
                    <a:gd name="T6" fmla="*/ 47 w 192"/>
                    <a:gd name="T7" fmla="*/ 73 h 93"/>
                    <a:gd name="T8" fmla="*/ 47 w 192"/>
                    <a:gd name="T9" fmla="*/ 61 h 93"/>
                    <a:gd name="T10" fmla="*/ 192 w 192"/>
                    <a:gd name="T11" fmla="*/ 0 h 93"/>
                    <a:gd name="T12" fmla="*/ 137 w 192"/>
                    <a:gd name="T13" fmla="*/ 22 h 93"/>
                    <a:gd name="T14" fmla="*/ 137 w 192"/>
                    <a:gd name="T15" fmla="*/ 34 h 93"/>
                    <a:gd name="T16" fmla="*/ 192 w 192"/>
                    <a:gd name="T17" fmla="*/ 10 h 93"/>
                    <a:gd name="T18" fmla="*/ 192 w 192"/>
                    <a:gd name="T19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93">
                      <a:moveTo>
                        <a:pt x="47" y="61"/>
                      </a:moveTo>
                      <a:lnTo>
                        <a:pt x="0" y="81"/>
                      </a:lnTo>
                      <a:lnTo>
                        <a:pt x="0" y="93"/>
                      </a:lnTo>
                      <a:lnTo>
                        <a:pt x="47" y="73"/>
                      </a:lnTo>
                      <a:lnTo>
                        <a:pt x="47" y="61"/>
                      </a:lnTo>
                      <a:close/>
                      <a:moveTo>
                        <a:pt x="192" y="0"/>
                      </a:moveTo>
                      <a:lnTo>
                        <a:pt x="137" y="22"/>
                      </a:lnTo>
                      <a:lnTo>
                        <a:pt x="137" y="34"/>
                      </a:lnTo>
                      <a:lnTo>
                        <a:pt x="192" y="10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37" name="Freeform 1934"/>
                <p:cNvSpPr>
                  <a:spLocks noEditPoints="1"/>
                </p:cNvSpPr>
                <p:nvPr/>
              </p:nvSpPr>
              <p:spPr bwMode="auto">
                <a:xfrm>
                  <a:off x="6708775" y="3806826"/>
                  <a:ext cx="304800" cy="147638"/>
                </a:xfrm>
                <a:custGeom>
                  <a:avLst/>
                  <a:gdLst>
                    <a:gd name="T0" fmla="*/ 47 w 192"/>
                    <a:gd name="T1" fmla="*/ 61 h 93"/>
                    <a:gd name="T2" fmla="*/ 0 w 192"/>
                    <a:gd name="T3" fmla="*/ 81 h 93"/>
                    <a:gd name="T4" fmla="*/ 0 w 192"/>
                    <a:gd name="T5" fmla="*/ 93 h 93"/>
                    <a:gd name="T6" fmla="*/ 47 w 192"/>
                    <a:gd name="T7" fmla="*/ 73 h 93"/>
                    <a:gd name="T8" fmla="*/ 47 w 192"/>
                    <a:gd name="T9" fmla="*/ 61 h 93"/>
                    <a:gd name="T10" fmla="*/ 192 w 192"/>
                    <a:gd name="T11" fmla="*/ 0 h 93"/>
                    <a:gd name="T12" fmla="*/ 137 w 192"/>
                    <a:gd name="T13" fmla="*/ 22 h 93"/>
                    <a:gd name="T14" fmla="*/ 137 w 192"/>
                    <a:gd name="T15" fmla="*/ 34 h 93"/>
                    <a:gd name="T16" fmla="*/ 192 w 192"/>
                    <a:gd name="T17" fmla="*/ 10 h 93"/>
                    <a:gd name="T18" fmla="*/ 192 w 192"/>
                    <a:gd name="T19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93">
                      <a:moveTo>
                        <a:pt x="47" y="61"/>
                      </a:moveTo>
                      <a:lnTo>
                        <a:pt x="0" y="81"/>
                      </a:lnTo>
                      <a:lnTo>
                        <a:pt x="0" y="93"/>
                      </a:lnTo>
                      <a:lnTo>
                        <a:pt x="47" y="73"/>
                      </a:lnTo>
                      <a:lnTo>
                        <a:pt x="47" y="61"/>
                      </a:lnTo>
                      <a:moveTo>
                        <a:pt x="192" y="0"/>
                      </a:moveTo>
                      <a:lnTo>
                        <a:pt x="137" y="22"/>
                      </a:lnTo>
                      <a:lnTo>
                        <a:pt x="137" y="34"/>
                      </a:lnTo>
                      <a:lnTo>
                        <a:pt x="192" y="1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38" name="Freeform 1935"/>
                <p:cNvSpPr>
                  <a:spLocks noEditPoints="1"/>
                </p:cNvSpPr>
                <p:nvPr/>
              </p:nvSpPr>
              <p:spPr bwMode="auto">
                <a:xfrm>
                  <a:off x="6708775" y="3851276"/>
                  <a:ext cx="304800" cy="146050"/>
                </a:xfrm>
                <a:custGeom>
                  <a:avLst/>
                  <a:gdLst>
                    <a:gd name="T0" fmla="*/ 47 w 192"/>
                    <a:gd name="T1" fmla="*/ 63 h 92"/>
                    <a:gd name="T2" fmla="*/ 0 w 192"/>
                    <a:gd name="T3" fmla="*/ 82 h 92"/>
                    <a:gd name="T4" fmla="*/ 0 w 192"/>
                    <a:gd name="T5" fmla="*/ 92 h 92"/>
                    <a:gd name="T6" fmla="*/ 47 w 192"/>
                    <a:gd name="T7" fmla="*/ 72 h 92"/>
                    <a:gd name="T8" fmla="*/ 47 w 192"/>
                    <a:gd name="T9" fmla="*/ 63 h 92"/>
                    <a:gd name="T10" fmla="*/ 192 w 192"/>
                    <a:gd name="T11" fmla="*/ 0 h 92"/>
                    <a:gd name="T12" fmla="*/ 137 w 192"/>
                    <a:gd name="T13" fmla="*/ 23 h 92"/>
                    <a:gd name="T14" fmla="*/ 137 w 192"/>
                    <a:gd name="T15" fmla="*/ 33 h 92"/>
                    <a:gd name="T16" fmla="*/ 192 w 192"/>
                    <a:gd name="T17" fmla="*/ 10 h 92"/>
                    <a:gd name="T18" fmla="*/ 192 w 192"/>
                    <a:gd name="T19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92">
                      <a:moveTo>
                        <a:pt x="47" y="63"/>
                      </a:move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47" y="72"/>
                      </a:lnTo>
                      <a:lnTo>
                        <a:pt x="47" y="63"/>
                      </a:lnTo>
                      <a:close/>
                      <a:moveTo>
                        <a:pt x="192" y="0"/>
                      </a:moveTo>
                      <a:lnTo>
                        <a:pt x="137" y="23"/>
                      </a:lnTo>
                      <a:lnTo>
                        <a:pt x="137" y="33"/>
                      </a:lnTo>
                      <a:lnTo>
                        <a:pt x="192" y="10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39" name="Freeform 1936"/>
                <p:cNvSpPr>
                  <a:spLocks noEditPoints="1"/>
                </p:cNvSpPr>
                <p:nvPr/>
              </p:nvSpPr>
              <p:spPr bwMode="auto">
                <a:xfrm>
                  <a:off x="6708775" y="3851276"/>
                  <a:ext cx="304800" cy="146050"/>
                </a:xfrm>
                <a:custGeom>
                  <a:avLst/>
                  <a:gdLst>
                    <a:gd name="T0" fmla="*/ 47 w 192"/>
                    <a:gd name="T1" fmla="*/ 63 h 92"/>
                    <a:gd name="T2" fmla="*/ 0 w 192"/>
                    <a:gd name="T3" fmla="*/ 82 h 92"/>
                    <a:gd name="T4" fmla="*/ 0 w 192"/>
                    <a:gd name="T5" fmla="*/ 92 h 92"/>
                    <a:gd name="T6" fmla="*/ 47 w 192"/>
                    <a:gd name="T7" fmla="*/ 72 h 92"/>
                    <a:gd name="T8" fmla="*/ 47 w 192"/>
                    <a:gd name="T9" fmla="*/ 63 h 92"/>
                    <a:gd name="T10" fmla="*/ 192 w 192"/>
                    <a:gd name="T11" fmla="*/ 0 h 92"/>
                    <a:gd name="T12" fmla="*/ 137 w 192"/>
                    <a:gd name="T13" fmla="*/ 23 h 92"/>
                    <a:gd name="T14" fmla="*/ 137 w 192"/>
                    <a:gd name="T15" fmla="*/ 33 h 92"/>
                    <a:gd name="T16" fmla="*/ 192 w 192"/>
                    <a:gd name="T17" fmla="*/ 10 h 92"/>
                    <a:gd name="T18" fmla="*/ 192 w 192"/>
                    <a:gd name="T19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92">
                      <a:moveTo>
                        <a:pt x="47" y="63"/>
                      </a:move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47" y="72"/>
                      </a:lnTo>
                      <a:lnTo>
                        <a:pt x="47" y="63"/>
                      </a:lnTo>
                      <a:moveTo>
                        <a:pt x="192" y="0"/>
                      </a:moveTo>
                      <a:lnTo>
                        <a:pt x="137" y="23"/>
                      </a:lnTo>
                      <a:lnTo>
                        <a:pt x="137" y="33"/>
                      </a:lnTo>
                      <a:lnTo>
                        <a:pt x="192" y="1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40" name="Freeform 1937"/>
                <p:cNvSpPr>
                  <a:spLocks noEditPoints="1"/>
                </p:cNvSpPr>
                <p:nvPr/>
              </p:nvSpPr>
              <p:spPr bwMode="auto">
                <a:xfrm>
                  <a:off x="6708775" y="3897313"/>
                  <a:ext cx="304800" cy="146050"/>
                </a:xfrm>
                <a:custGeom>
                  <a:avLst/>
                  <a:gdLst>
                    <a:gd name="T0" fmla="*/ 47 w 192"/>
                    <a:gd name="T1" fmla="*/ 61 h 92"/>
                    <a:gd name="T2" fmla="*/ 0 w 192"/>
                    <a:gd name="T3" fmla="*/ 81 h 92"/>
                    <a:gd name="T4" fmla="*/ 0 w 192"/>
                    <a:gd name="T5" fmla="*/ 92 h 92"/>
                    <a:gd name="T6" fmla="*/ 47 w 192"/>
                    <a:gd name="T7" fmla="*/ 73 h 92"/>
                    <a:gd name="T8" fmla="*/ 47 w 192"/>
                    <a:gd name="T9" fmla="*/ 61 h 92"/>
                    <a:gd name="T10" fmla="*/ 192 w 192"/>
                    <a:gd name="T11" fmla="*/ 0 h 92"/>
                    <a:gd name="T12" fmla="*/ 137 w 192"/>
                    <a:gd name="T13" fmla="*/ 22 h 92"/>
                    <a:gd name="T14" fmla="*/ 137 w 192"/>
                    <a:gd name="T15" fmla="*/ 34 h 92"/>
                    <a:gd name="T16" fmla="*/ 192 w 192"/>
                    <a:gd name="T17" fmla="*/ 10 h 92"/>
                    <a:gd name="T18" fmla="*/ 192 w 192"/>
                    <a:gd name="T19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92">
                      <a:moveTo>
                        <a:pt x="47" y="61"/>
                      </a:moveTo>
                      <a:lnTo>
                        <a:pt x="0" y="81"/>
                      </a:lnTo>
                      <a:lnTo>
                        <a:pt x="0" y="92"/>
                      </a:lnTo>
                      <a:lnTo>
                        <a:pt x="47" y="73"/>
                      </a:lnTo>
                      <a:lnTo>
                        <a:pt x="47" y="61"/>
                      </a:lnTo>
                      <a:close/>
                      <a:moveTo>
                        <a:pt x="192" y="0"/>
                      </a:moveTo>
                      <a:lnTo>
                        <a:pt x="137" y="22"/>
                      </a:lnTo>
                      <a:lnTo>
                        <a:pt x="137" y="34"/>
                      </a:lnTo>
                      <a:lnTo>
                        <a:pt x="192" y="10"/>
                      </a:lnTo>
                      <a:lnTo>
                        <a:pt x="192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41" name="Freeform 1938"/>
                <p:cNvSpPr>
                  <a:spLocks noEditPoints="1"/>
                </p:cNvSpPr>
                <p:nvPr/>
              </p:nvSpPr>
              <p:spPr bwMode="auto">
                <a:xfrm>
                  <a:off x="6708775" y="3897313"/>
                  <a:ext cx="304800" cy="146050"/>
                </a:xfrm>
                <a:custGeom>
                  <a:avLst/>
                  <a:gdLst>
                    <a:gd name="T0" fmla="*/ 47 w 192"/>
                    <a:gd name="T1" fmla="*/ 61 h 92"/>
                    <a:gd name="T2" fmla="*/ 0 w 192"/>
                    <a:gd name="T3" fmla="*/ 81 h 92"/>
                    <a:gd name="T4" fmla="*/ 0 w 192"/>
                    <a:gd name="T5" fmla="*/ 92 h 92"/>
                    <a:gd name="T6" fmla="*/ 47 w 192"/>
                    <a:gd name="T7" fmla="*/ 73 h 92"/>
                    <a:gd name="T8" fmla="*/ 47 w 192"/>
                    <a:gd name="T9" fmla="*/ 61 h 92"/>
                    <a:gd name="T10" fmla="*/ 192 w 192"/>
                    <a:gd name="T11" fmla="*/ 0 h 92"/>
                    <a:gd name="T12" fmla="*/ 137 w 192"/>
                    <a:gd name="T13" fmla="*/ 22 h 92"/>
                    <a:gd name="T14" fmla="*/ 137 w 192"/>
                    <a:gd name="T15" fmla="*/ 34 h 92"/>
                    <a:gd name="T16" fmla="*/ 192 w 192"/>
                    <a:gd name="T17" fmla="*/ 10 h 92"/>
                    <a:gd name="T18" fmla="*/ 192 w 192"/>
                    <a:gd name="T19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2" h="92">
                      <a:moveTo>
                        <a:pt x="47" y="61"/>
                      </a:moveTo>
                      <a:lnTo>
                        <a:pt x="0" y="81"/>
                      </a:lnTo>
                      <a:lnTo>
                        <a:pt x="0" y="92"/>
                      </a:lnTo>
                      <a:lnTo>
                        <a:pt x="47" y="73"/>
                      </a:lnTo>
                      <a:lnTo>
                        <a:pt x="47" y="61"/>
                      </a:lnTo>
                      <a:moveTo>
                        <a:pt x="192" y="0"/>
                      </a:moveTo>
                      <a:lnTo>
                        <a:pt x="137" y="22"/>
                      </a:lnTo>
                      <a:lnTo>
                        <a:pt x="137" y="34"/>
                      </a:lnTo>
                      <a:lnTo>
                        <a:pt x="192" y="10"/>
                      </a:lnTo>
                      <a:lnTo>
                        <a:pt x="19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42" name="Freeform 1939"/>
                <p:cNvSpPr>
                  <a:spLocks/>
                </p:cNvSpPr>
                <p:nvPr/>
              </p:nvSpPr>
              <p:spPr bwMode="auto">
                <a:xfrm>
                  <a:off x="6926263" y="3941763"/>
                  <a:ext cx="87313" cy="36513"/>
                </a:xfrm>
                <a:custGeom>
                  <a:avLst/>
                  <a:gdLst>
                    <a:gd name="T0" fmla="*/ 55 w 55"/>
                    <a:gd name="T1" fmla="*/ 0 h 23"/>
                    <a:gd name="T2" fmla="*/ 0 w 55"/>
                    <a:gd name="T3" fmla="*/ 23 h 23"/>
                    <a:gd name="T4" fmla="*/ 0 w 55"/>
                    <a:gd name="T5" fmla="*/ 23 h 23"/>
                    <a:gd name="T6" fmla="*/ 55 w 55"/>
                    <a:gd name="T7" fmla="*/ 2 h 23"/>
                    <a:gd name="T8" fmla="*/ 55 w 55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3">
                      <a:moveTo>
                        <a:pt x="55" y="0"/>
                      </a:move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55" y="2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43" name="Freeform 1940"/>
                <p:cNvSpPr>
                  <a:spLocks/>
                </p:cNvSpPr>
                <p:nvPr/>
              </p:nvSpPr>
              <p:spPr bwMode="auto">
                <a:xfrm>
                  <a:off x="6926263" y="3941763"/>
                  <a:ext cx="87313" cy="36513"/>
                </a:xfrm>
                <a:custGeom>
                  <a:avLst/>
                  <a:gdLst>
                    <a:gd name="T0" fmla="*/ 55 w 55"/>
                    <a:gd name="T1" fmla="*/ 0 h 23"/>
                    <a:gd name="T2" fmla="*/ 0 w 55"/>
                    <a:gd name="T3" fmla="*/ 23 h 23"/>
                    <a:gd name="T4" fmla="*/ 0 w 55"/>
                    <a:gd name="T5" fmla="*/ 23 h 23"/>
                    <a:gd name="T6" fmla="*/ 55 w 55"/>
                    <a:gd name="T7" fmla="*/ 2 h 23"/>
                    <a:gd name="T8" fmla="*/ 55 w 55"/>
                    <a:gd name="T9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23">
                      <a:moveTo>
                        <a:pt x="55" y="0"/>
                      </a:move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55" y="2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44" name="Freeform 1941"/>
                <p:cNvSpPr>
                  <a:spLocks noEditPoints="1"/>
                </p:cNvSpPr>
                <p:nvPr/>
              </p:nvSpPr>
              <p:spPr bwMode="auto">
                <a:xfrm>
                  <a:off x="6696075" y="3563938"/>
                  <a:ext cx="314325" cy="265113"/>
                </a:xfrm>
                <a:custGeom>
                  <a:avLst/>
                  <a:gdLst>
                    <a:gd name="T0" fmla="*/ 53 w 198"/>
                    <a:gd name="T1" fmla="*/ 59 h 167"/>
                    <a:gd name="T2" fmla="*/ 0 w 198"/>
                    <a:gd name="T3" fmla="*/ 81 h 167"/>
                    <a:gd name="T4" fmla="*/ 0 w 198"/>
                    <a:gd name="T5" fmla="*/ 167 h 167"/>
                    <a:gd name="T6" fmla="*/ 53 w 198"/>
                    <a:gd name="T7" fmla="*/ 145 h 167"/>
                    <a:gd name="T8" fmla="*/ 53 w 198"/>
                    <a:gd name="T9" fmla="*/ 59 h 167"/>
                    <a:gd name="T10" fmla="*/ 198 w 198"/>
                    <a:gd name="T11" fmla="*/ 0 h 167"/>
                    <a:gd name="T12" fmla="*/ 145 w 198"/>
                    <a:gd name="T13" fmla="*/ 22 h 167"/>
                    <a:gd name="T14" fmla="*/ 145 w 198"/>
                    <a:gd name="T15" fmla="*/ 108 h 167"/>
                    <a:gd name="T16" fmla="*/ 198 w 198"/>
                    <a:gd name="T17" fmla="*/ 85 h 167"/>
                    <a:gd name="T18" fmla="*/ 198 w 198"/>
                    <a:gd name="T19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167">
                      <a:moveTo>
                        <a:pt x="53" y="59"/>
                      </a:moveTo>
                      <a:lnTo>
                        <a:pt x="0" y="81"/>
                      </a:lnTo>
                      <a:lnTo>
                        <a:pt x="0" y="167"/>
                      </a:lnTo>
                      <a:lnTo>
                        <a:pt x="53" y="145"/>
                      </a:lnTo>
                      <a:lnTo>
                        <a:pt x="53" y="59"/>
                      </a:lnTo>
                      <a:close/>
                      <a:moveTo>
                        <a:pt x="198" y="0"/>
                      </a:moveTo>
                      <a:lnTo>
                        <a:pt x="145" y="22"/>
                      </a:lnTo>
                      <a:lnTo>
                        <a:pt x="145" y="108"/>
                      </a:lnTo>
                      <a:lnTo>
                        <a:pt x="198" y="85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CA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45" name="Freeform 1942"/>
                <p:cNvSpPr>
                  <a:spLocks noEditPoints="1"/>
                </p:cNvSpPr>
                <p:nvPr/>
              </p:nvSpPr>
              <p:spPr bwMode="auto">
                <a:xfrm>
                  <a:off x="6696075" y="3563938"/>
                  <a:ext cx="314325" cy="265113"/>
                </a:xfrm>
                <a:custGeom>
                  <a:avLst/>
                  <a:gdLst>
                    <a:gd name="T0" fmla="*/ 53 w 198"/>
                    <a:gd name="T1" fmla="*/ 59 h 167"/>
                    <a:gd name="T2" fmla="*/ 0 w 198"/>
                    <a:gd name="T3" fmla="*/ 81 h 167"/>
                    <a:gd name="T4" fmla="*/ 0 w 198"/>
                    <a:gd name="T5" fmla="*/ 167 h 167"/>
                    <a:gd name="T6" fmla="*/ 53 w 198"/>
                    <a:gd name="T7" fmla="*/ 145 h 167"/>
                    <a:gd name="T8" fmla="*/ 53 w 198"/>
                    <a:gd name="T9" fmla="*/ 59 h 167"/>
                    <a:gd name="T10" fmla="*/ 198 w 198"/>
                    <a:gd name="T11" fmla="*/ 0 h 167"/>
                    <a:gd name="T12" fmla="*/ 145 w 198"/>
                    <a:gd name="T13" fmla="*/ 22 h 167"/>
                    <a:gd name="T14" fmla="*/ 145 w 198"/>
                    <a:gd name="T15" fmla="*/ 108 h 167"/>
                    <a:gd name="T16" fmla="*/ 198 w 198"/>
                    <a:gd name="T17" fmla="*/ 85 h 167"/>
                    <a:gd name="T18" fmla="*/ 198 w 198"/>
                    <a:gd name="T19" fmla="*/ 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167">
                      <a:moveTo>
                        <a:pt x="53" y="59"/>
                      </a:moveTo>
                      <a:lnTo>
                        <a:pt x="0" y="81"/>
                      </a:lnTo>
                      <a:lnTo>
                        <a:pt x="0" y="167"/>
                      </a:lnTo>
                      <a:lnTo>
                        <a:pt x="53" y="145"/>
                      </a:lnTo>
                      <a:lnTo>
                        <a:pt x="53" y="59"/>
                      </a:lnTo>
                      <a:moveTo>
                        <a:pt x="198" y="0"/>
                      </a:moveTo>
                      <a:lnTo>
                        <a:pt x="145" y="22"/>
                      </a:lnTo>
                      <a:lnTo>
                        <a:pt x="145" y="108"/>
                      </a:lnTo>
                      <a:lnTo>
                        <a:pt x="198" y="85"/>
                      </a:lnTo>
                      <a:lnTo>
                        <a:pt x="19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46" name="Freeform 1943"/>
                <p:cNvSpPr>
                  <a:spLocks/>
                </p:cNvSpPr>
                <p:nvPr/>
              </p:nvSpPr>
              <p:spPr bwMode="auto">
                <a:xfrm>
                  <a:off x="7054850" y="3527426"/>
                  <a:ext cx="55563" cy="71438"/>
                </a:xfrm>
                <a:custGeom>
                  <a:avLst/>
                  <a:gdLst>
                    <a:gd name="T0" fmla="*/ 18 w 18"/>
                    <a:gd name="T1" fmla="*/ 0 h 23"/>
                    <a:gd name="T2" fmla="*/ 11 w 18"/>
                    <a:gd name="T3" fmla="*/ 3 h 23"/>
                    <a:gd name="T4" fmla="*/ 1 w 18"/>
                    <a:gd name="T5" fmla="*/ 18 h 23"/>
                    <a:gd name="T6" fmla="*/ 0 w 18"/>
                    <a:gd name="T7" fmla="*/ 21 h 23"/>
                    <a:gd name="T8" fmla="*/ 2 w 18"/>
                    <a:gd name="T9" fmla="*/ 23 h 23"/>
                    <a:gd name="T10" fmla="*/ 4 w 18"/>
                    <a:gd name="T11" fmla="*/ 22 h 23"/>
                    <a:gd name="T12" fmla="*/ 5 w 18"/>
                    <a:gd name="T13" fmla="*/ 20 h 23"/>
                    <a:gd name="T14" fmla="*/ 18 w 18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" h="23">
                      <a:moveTo>
                        <a:pt x="18" y="0"/>
                      </a:moveTo>
                      <a:cubicBezTo>
                        <a:pt x="16" y="0"/>
                        <a:pt x="13" y="1"/>
                        <a:pt x="11" y="3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3" y="22"/>
                        <a:pt x="3" y="22"/>
                        <a:pt x="4" y="22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18" y="0"/>
                        <a:pt x="18" y="0"/>
                        <a:pt x="18" y="0"/>
                      </a:cubicBezTo>
                    </a:path>
                  </a:pathLst>
                </a:custGeom>
                <a:solidFill>
                  <a:srgbClr val="CACB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4" name="平行四边形 3"/>
            <p:cNvSpPr/>
            <p:nvPr/>
          </p:nvSpPr>
          <p:spPr>
            <a:xfrm rot="5400000" flipH="1">
              <a:off x="6342856" y="3031332"/>
              <a:ext cx="1703388" cy="1387475"/>
            </a:xfrm>
            <a:prstGeom prst="parallelogram">
              <a:avLst>
                <a:gd name="adj" fmla="val 40649"/>
              </a:avLst>
            </a:prstGeom>
            <a:solidFill>
              <a:srgbClr val="FFFFFF">
                <a:alpha val="20000"/>
              </a:srgb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37" name="组合 3136"/>
          <p:cNvGrpSpPr/>
          <p:nvPr/>
        </p:nvGrpSpPr>
        <p:grpSpPr>
          <a:xfrm>
            <a:off x="0" y="20638"/>
            <a:ext cx="11520488" cy="6432550"/>
            <a:chOff x="0" y="20638"/>
            <a:chExt cx="11520488" cy="6432550"/>
          </a:xfrm>
        </p:grpSpPr>
        <p:sp>
          <p:nvSpPr>
            <p:cNvPr id="3408" name="Rectangle 6"/>
            <p:cNvSpPr>
              <a:spLocks noChangeArrowheads="1"/>
            </p:cNvSpPr>
            <p:nvPr/>
          </p:nvSpPr>
          <p:spPr bwMode="auto">
            <a:xfrm>
              <a:off x="0" y="20638"/>
              <a:ext cx="11520488" cy="643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36" name="组合 3135"/>
            <p:cNvGrpSpPr/>
            <p:nvPr/>
          </p:nvGrpSpPr>
          <p:grpSpPr>
            <a:xfrm>
              <a:off x="1185863" y="1173163"/>
              <a:ext cx="9239250" cy="4416425"/>
              <a:chOff x="1185863" y="1173163"/>
              <a:chExt cx="9239250" cy="4416425"/>
            </a:xfrm>
          </p:grpSpPr>
          <p:sp>
            <p:nvSpPr>
              <p:cNvPr id="3413" name="Freeform 10"/>
              <p:cNvSpPr>
                <a:spLocks/>
              </p:cNvSpPr>
              <p:nvPr/>
            </p:nvSpPr>
            <p:spPr bwMode="auto">
              <a:xfrm>
                <a:off x="2833688" y="2613026"/>
                <a:ext cx="71438" cy="168275"/>
              </a:xfrm>
              <a:custGeom>
                <a:avLst/>
                <a:gdLst>
                  <a:gd name="T0" fmla="*/ 1 w 23"/>
                  <a:gd name="T1" fmla="*/ 26 h 54"/>
                  <a:gd name="T2" fmla="*/ 14 w 23"/>
                  <a:gd name="T3" fmla="*/ 0 h 54"/>
                  <a:gd name="T4" fmla="*/ 23 w 23"/>
                  <a:gd name="T5" fmla="*/ 10 h 54"/>
                  <a:gd name="T6" fmla="*/ 15 w 23"/>
                  <a:gd name="T7" fmla="*/ 27 h 54"/>
                  <a:gd name="T8" fmla="*/ 21 w 23"/>
                  <a:gd name="T9" fmla="*/ 45 h 54"/>
                  <a:gd name="T10" fmla="*/ 11 w 23"/>
                  <a:gd name="T11" fmla="*/ 54 h 54"/>
                  <a:gd name="T12" fmla="*/ 1 w 23"/>
                  <a:gd name="T1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54">
                    <a:moveTo>
                      <a:pt x="1" y="26"/>
                    </a:moveTo>
                    <a:cubicBezTo>
                      <a:pt x="2" y="16"/>
                      <a:pt x="6" y="6"/>
                      <a:pt x="14" y="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8" y="14"/>
                      <a:pt x="15" y="20"/>
                      <a:pt x="15" y="27"/>
                    </a:cubicBezTo>
                    <a:cubicBezTo>
                      <a:pt x="15" y="34"/>
                      <a:pt x="17" y="40"/>
                      <a:pt x="21" y="45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4" y="47"/>
                      <a:pt x="0" y="37"/>
                      <a:pt x="1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4" name="Freeform 11"/>
              <p:cNvSpPr>
                <a:spLocks/>
              </p:cNvSpPr>
              <p:nvPr/>
            </p:nvSpPr>
            <p:spPr bwMode="auto">
              <a:xfrm>
                <a:off x="2917825" y="2660651"/>
                <a:ext cx="80963" cy="80963"/>
              </a:xfrm>
              <a:custGeom>
                <a:avLst/>
                <a:gdLst>
                  <a:gd name="T0" fmla="*/ 0 w 26"/>
                  <a:gd name="T1" fmla="*/ 13 h 26"/>
                  <a:gd name="T2" fmla="*/ 13 w 26"/>
                  <a:gd name="T3" fmla="*/ 1 h 26"/>
                  <a:gd name="T4" fmla="*/ 25 w 26"/>
                  <a:gd name="T5" fmla="*/ 14 h 26"/>
                  <a:gd name="T6" fmla="*/ 12 w 26"/>
                  <a:gd name="T7" fmla="*/ 26 h 26"/>
                  <a:gd name="T8" fmla="*/ 0 w 26"/>
                  <a:gd name="T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0" y="13"/>
                    </a:moveTo>
                    <a:cubicBezTo>
                      <a:pt x="0" y="6"/>
                      <a:pt x="6" y="0"/>
                      <a:pt x="13" y="1"/>
                    </a:cubicBezTo>
                    <a:cubicBezTo>
                      <a:pt x="20" y="1"/>
                      <a:pt x="26" y="7"/>
                      <a:pt x="25" y="14"/>
                    </a:cubicBezTo>
                    <a:cubicBezTo>
                      <a:pt x="25" y="21"/>
                      <a:pt x="19" y="26"/>
                      <a:pt x="12" y="26"/>
                    </a:cubicBezTo>
                    <a:cubicBezTo>
                      <a:pt x="5" y="26"/>
                      <a:pt x="0" y="20"/>
                      <a:pt x="0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5" name="Freeform 12"/>
              <p:cNvSpPr>
                <a:spLocks/>
              </p:cNvSpPr>
              <p:nvPr/>
            </p:nvSpPr>
            <p:spPr bwMode="auto">
              <a:xfrm>
                <a:off x="2759075" y="2557463"/>
                <a:ext cx="96838" cy="274638"/>
              </a:xfrm>
              <a:custGeom>
                <a:avLst/>
                <a:gdLst>
                  <a:gd name="T0" fmla="*/ 1 w 31"/>
                  <a:gd name="T1" fmla="*/ 43 h 88"/>
                  <a:gd name="T2" fmla="*/ 22 w 31"/>
                  <a:gd name="T3" fmla="*/ 0 h 88"/>
                  <a:gd name="T4" fmla="*/ 31 w 31"/>
                  <a:gd name="T5" fmla="*/ 10 h 88"/>
                  <a:gd name="T6" fmla="*/ 15 w 31"/>
                  <a:gd name="T7" fmla="*/ 44 h 88"/>
                  <a:gd name="T8" fmla="*/ 28 w 31"/>
                  <a:gd name="T9" fmla="*/ 79 h 88"/>
                  <a:gd name="T10" fmla="*/ 17 w 31"/>
                  <a:gd name="T11" fmla="*/ 88 h 88"/>
                  <a:gd name="T12" fmla="*/ 1 w 31"/>
                  <a:gd name="T13" fmla="*/ 4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88">
                    <a:moveTo>
                      <a:pt x="1" y="43"/>
                    </a:moveTo>
                    <a:cubicBezTo>
                      <a:pt x="2" y="26"/>
                      <a:pt x="10" y="11"/>
                      <a:pt x="22" y="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22" y="19"/>
                      <a:pt x="16" y="31"/>
                      <a:pt x="15" y="44"/>
                    </a:cubicBezTo>
                    <a:cubicBezTo>
                      <a:pt x="15" y="57"/>
                      <a:pt x="19" y="70"/>
                      <a:pt x="28" y="79"/>
                    </a:cubicBezTo>
                    <a:cubicBezTo>
                      <a:pt x="17" y="88"/>
                      <a:pt x="17" y="88"/>
                      <a:pt x="17" y="88"/>
                    </a:cubicBezTo>
                    <a:cubicBezTo>
                      <a:pt x="7" y="76"/>
                      <a:pt x="0" y="60"/>
                      <a:pt x="1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6" name="Freeform 13"/>
              <p:cNvSpPr>
                <a:spLocks/>
              </p:cNvSpPr>
              <p:nvPr/>
            </p:nvSpPr>
            <p:spPr bwMode="auto">
              <a:xfrm>
                <a:off x="2687638" y="2505076"/>
                <a:ext cx="122238" cy="376238"/>
              </a:xfrm>
              <a:custGeom>
                <a:avLst/>
                <a:gdLst>
                  <a:gd name="T0" fmla="*/ 1 w 39"/>
                  <a:gd name="T1" fmla="*/ 59 h 121"/>
                  <a:gd name="T2" fmla="*/ 29 w 39"/>
                  <a:gd name="T3" fmla="*/ 0 h 121"/>
                  <a:gd name="T4" fmla="*/ 39 w 39"/>
                  <a:gd name="T5" fmla="*/ 10 h 121"/>
                  <a:gd name="T6" fmla="*/ 15 w 39"/>
                  <a:gd name="T7" fmla="*/ 60 h 121"/>
                  <a:gd name="T8" fmla="*/ 34 w 39"/>
                  <a:gd name="T9" fmla="*/ 111 h 121"/>
                  <a:gd name="T10" fmla="*/ 23 w 39"/>
                  <a:gd name="T11" fmla="*/ 121 h 121"/>
                  <a:gd name="T12" fmla="*/ 1 w 39"/>
                  <a:gd name="T13" fmla="*/ 5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21">
                    <a:moveTo>
                      <a:pt x="1" y="59"/>
                    </a:moveTo>
                    <a:cubicBezTo>
                      <a:pt x="2" y="36"/>
                      <a:pt x="13" y="15"/>
                      <a:pt x="29" y="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25" y="23"/>
                      <a:pt x="16" y="40"/>
                      <a:pt x="15" y="60"/>
                    </a:cubicBezTo>
                    <a:cubicBezTo>
                      <a:pt x="14" y="79"/>
                      <a:pt x="21" y="98"/>
                      <a:pt x="34" y="111"/>
                    </a:cubicBezTo>
                    <a:cubicBezTo>
                      <a:pt x="23" y="121"/>
                      <a:pt x="23" y="121"/>
                      <a:pt x="23" y="121"/>
                    </a:cubicBezTo>
                    <a:cubicBezTo>
                      <a:pt x="9" y="104"/>
                      <a:pt x="0" y="83"/>
                      <a:pt x="1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8" name="Rectangle 15"/>
              <p:cNvSpPr>
                <a:spLocks noChangeArrowheads="1"/>
              </p:cNvSpPr>
              <p:nvPr/>
            </p:nvSpPr>
            <p:spPr bwMode="auto">
              <a:xfrm>
                <a:off x="1185863" y="4881563"/>
                <a:ext cx="1298575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33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31.9%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9" name="Rectangle 16"/>
              <p:cNvSpPr>
                <a:spLocks noChangeArrowheads="1"/>
              </p:cNvSpPr>
              <p:nvPr/>
            </p:nvSpPr>
            <p:spPr bwMode="auto">
              <a:xfrm>
                <a:off x="1185863" y="5405438"/>
                <a:ext cx="1538288" cy="18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中国以太网交换机市场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0" name="Rectangle 17"/>
              <p:cNvSpPr>
                <a:spLocks noChangeArrowheads="1"/>
              </p:cNvSpPr>
              <p:nvPr/>
            </p:nvSpPr>
            <p:spPr bwMode="auto">
              <a:xfrm>
                <a:off x="8732838" y="2271713"/>
                <a:ext cx="1298575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33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11.4%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1" name="Rectangle 18"/>
              <p:cNvSpPr>
                <a:spLocks noChangeArrowheads="1"/>
              </p:cNvSpPr>
              <p:nvPr/>
            </p:nvSpPr>
            <p:spPr bwMode="auto">
              <a:xfrm>
                <a:off x="8732838" y="2828926"/>
                <a:ext cx="1692275" cy="18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全球企业路由器台数市场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2" name="Rectangle 19"/>
              <p:cNvSpPr>
                <a:spLocks noChangeArrowheads="1"/>
              </p:cNvSpPr>
              <p:nvPr/>
            </p:nvSpPr>
            <p:spPr bwMode="auto">
              <a:xfrm>
                <a:off x="3243263" y="1404938"/>
                <a:ext cx="1298575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3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44.3%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3" name="Rectangle 20"/>
              <p:cNvSpPr>
                <a:spLocks noChangeArrowheads="1"/>
              </p:cNvSpPr>
              <p:nvPr/>
            </p:nvSpPr>
            <p:spPr bwMode="auto">
              <a:xfrm>
                <a:off x="3243263" y="1933576"/>
                <a:ext cx="1692275" cy="18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中国企业路由器收入市场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4" name="Rectangle 21"/>
              <p:cNvSpPr>
                <a:spLocks noChangeArrowheads="1"/>
              </p:cNvSpPr>
              <p:nvPr/>
            </p:nvSpPr>
            <p:spPr bwMode="auto">
              <a:xfrm>
                <a:off x="1185863" y="2287588"/>
                <a:ext cx="1298575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33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29.9%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5" name="Rectangle 22"/>
              <p:cNvSpPr>
                <a:spLocks noChangeArrowheads="1"/>
              </p:cNvSpPr>
              <p:nvPr/>
            </p:nvSpPr>
            <p:spPr bwMode="auto">
              <a:xfrm>
                <a:off x="1849438" y="3562351"/>
                <a:ext cx="1298575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33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10.9%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6" name="Rectangle 23"/>
              <p:cNvSpPr>
                <a:spLocks noChangeArrowheads="1"/>
              </p:cNvSpPr>
              <p:nvPr/>
            </p:nvSpPr>
            <p:spPr bwMode="auto">
              <a:xfrm>
                <a:off x="1185863" y="2825751"/>
                <a:ext cx="781050" cy="18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中国企业</a:t>
                </a:r>
                <a:r>
                  <a:rPr kumimoji="0" lang="zh-CN" altLang="zh-CN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7" name="Rectangle 24"/>
              <p:cNvSpPr>
                <a:spLocks noChangeArrowheads="1"/>
              </p:cNvSpPr>
              <p:nvPr/>
            </p:nvSpPr>
            <p:spPr bwMode="auto">
              <a:xfrm>
                <a:off x="1955800" y="2825751"/>
                <a:ext cx="85725" cy="18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8" name="Rectangle 25"/>
              <p:cNvSpPr>
                <a:spLocks noChangeArrowheads="1"/>
              </p:cNvSpPr>
              <p:nvPr/>
            </p:nvSpPr>
            <p:spPr bwMode="auto">
              <a:xfrm>
                <a:off x="2043113" y="2825751"/>
                <a:ext cx="552450" cy="18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AN</a:t>
                </a:r>
                <a:r>
                  <a:rPr kumimoji="0" lang="zh-CN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市场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9" name="Rectangle 26"/>
              <p:cNvSpPr>
                <a:spLocks noChangeArrowheads="1"/>
              </p:cNvSpPr>
              <p:nvPr/>
            </p:nvSpPr>
            <p:spPr bwMode="auto">
              <a:xfrm>
                <a:off x="1849438" y="4102101"/>
                <a:ext cx="1685925" cy="18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</a:t>
                </a:r>
                <a:r>
                  <a:rPr kumimoji="0" lang="zh-CN" altLang="zh-CN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IT</a:t>
                </a:r>
                <a:r>
                  <a:rPr kumimoji="0" lang="zh-CN" sz="12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安全硬件市场份额</a:t>
                </a:r>
                <a:endParaRPr kumimoji="0" 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0" name="Freeform 27"/>
              <p:cNvSpPr>
                <a:spLocks noEditPoints="1"/>
              </p:cNvSpPr>
              <p:nvPr/>
            </p:nvSpPr>
            <p:spPr bwMode="auto">
              <a:xfrm>
                <a:off x="4924425" y="2978151"/>
                <a:ext cx="261938" cy="265113"/>
              </a:xfrm>
              <a:custGeom>
                <a:avLst/>
                <a:gdLst>
                  <a:gd name="T0" fmla="*/ 42 w 84"/>
                  <a:gd name="T1" fmla="*/ 2 h 85"/>
                  <a:gd name="T2" fmla="*/ 54 w 84"/>
                  <a:gd name="T3" fmla="*/ 3 h 85"/>
                  <a:gd name="T4" fmla="*/ 54 w 84"/>
                  <a:gd name="T5" fmla="*/ 2 h 85"/>
                  <a:gd name="T6" fmla="*/ 42 w 84"/>
                  <a:gd name="T7" fmla="*/ 0 h 85"/>
                  <a:gd name="T8" fmla="*/ 42 w 84"/>
                  <a:gd name="T9" fmla="*/ 2 h 85"/>
                  <a:gd name="T10" fmla="*/ 22 w 84"/>
                  <a:gd name="T11" fmla="*/ 7 h 85"/>
                  <a:gd name="T12" fmla="*/ 33 w 84"/>
                  <a:gd name="T13" fmla="*/ 3 h 85"/>
                  <a:gd name="T14" fmla="*/ 33 w 84"/>
                  <a:gd name="T15" fmla="*/ 1 h 85"/>
                  <a:gd name="T16" fmla="*/ 21 w 84"/>
                  <a:gd name="T17" fmla="*/ 5 h 85"/>
                  <a:gd name="T18" fmla="*/ 22 w 84"/>
                  <a:gd name="T19" fmla="*/ 7 h 85"/>
                  <a:gd name="T20" fmla="*/ 6 w 84"/>
                  <a:gd name="T21" fmla="*/ 24 h 85"/>
                  <a:gd name="T22" fmla="*/ 13 w 84"/>
                  <a:gd name="T23" fmla="*/ 14 h 85"/>
                  <a:gd name="T24" fmla="*/ 12 w 84"/>
                  <a:gd name="T25" fmla="*/ 13 h 85"/>
                  <a:gd name="T26" fmla="*/ 5 w 84"/>
                  <a:gd name="T27" fmla="*/ 23 h 85"/>
                  <a:gd name="T28" fmla="*/ 6 w 84"/>
                  <a:gd name="T29" fmla="*/ 24 h 85"/>
                  <a:gd name="T30" fmla="*/ 2 w 84"/>
                  <a:gd name="T31" fmla="*/ 46 h 85"/>
                  <a:gd name="T32" fmla="*/ 2 w 84"/>
                  <a:gd name="T33" fmla="*/ 42 h 85"/>
                  <a:gd name="T34" fmla="*/ 3 w 84"/>
                  <a:gd name="T35" fmla="*/ 34 h 85"/>
                  <a:gd name="T36" fmla="*/ 1 w 84"/>
                  <a:gd name="T37" fmla="*/ 34 h 85"/>
                  <a:gd name="T38" fmla="*/ 0 w 84"/>
                  <a:gd name="T39" fmla="*/ 42 h 85"/>
                  <a:gd name="T40" fmla="*/ 0 w 84"/>
                  <a:gd name="T41" fmla="*/ 46 h 85"/>
                  <a:gd name="T42" fmla="*/ 2 w 84"/>
                  <a:gd name="T43" fmla="*/ 46 h 85"/>
                  <a:gd name="T44" fmla="*/ 11 w 84"/>
                  <a:gd name="T45" fmla="*/ 67 h 85"/>
                  <a:gd name="T46" fmla="*/ 5 w 84"/>
                  <a:gd name="T47" fmla="*/ 57 h 85"/>
                  <a:gd name="T48" fmla="*/ 3 w 84"/>
                  <a:gd name="T49" fmla="*/ 58 h 85"/>
                  <a:gd name="T50" fmla="*/ 9 w 84"/>
                  <a:gd name="T51" fmla="*/ 69 h 85"/>
                  <a:gd name="T52" fmla="*/ 11 w 84"/>
                  <a:gd name="T53" fmla="*/ 67 h 85"/>
                  <a:gd name="T54" fmla="*/ 29 w 84"/>
                  <a:gd name="T55" fmla="*/ 80 h 85"/>
                  <a:gd name="T56" fmla="*/ 19 w 84"/>
                  <a:gd name="T57" fmla="*/ 75 h 85"/>
                  <a:gd name="T58" fmla="*/ 18 w 84"/>
                  <a:gd name="T59" fmla="*/ 77 h 85"/>
                  <a:gd name="T60" fmla="*/ 29 w 84"/>
                  <a:gd name="T61" fmla="*/ 82 h 85"/>
                  <a:gd name="T62" fmla="*/ 29 w 84"/>
                  <a:gd name="T63" fmla="*/ 80 h 85"/>
                  <a:gd name="T64" fmla="*/ 52 w 84"/>
                  <a:gd name="T65" fmla="*/ 81 h 85"/>
                  <a:gd name="T66" fmla="*/ 42 w 84"/>
                  <a:gd name="T67" fmla="*/ 83 h 85"/>
                  <a:gd name="T68" fmla="*/ 41 w 84"/>
                  <a:gd name="T69" fmla="*/ 82 h 85"/>
                  <a:gd name="T70" fmla="*/ 41 w 84"/>
                  <a:gd name="T71" fmla="*/ 84 h 85"/>
                  <a:gd name="T72" fmla="*/ 42 w 84"/>
                  <a:gd name="T73" fmla="*/ 85 h 85"/>
                  <a:gd name="T74" fmla="*/ 53 w 84"/>
                  <a:gd name="T75" fmla="*/ 83 h 85"/>
                  <a:gd name="T76" fmla="*/ 52 w 84"/>
                  <a:gd name="T77" fmla="*/ 81 h 85"/>
                  <a:gd name="T78" fmla="*/ 72 w 84"/>
                  <a:gd name="T79" fmla="*/ 69 h 85"/>
                  <a:gd name="T80" fmla="*/ 63 w 84"/>
                  <a:gd name="T81" fmla="*/ 77 h 85"/>
                  <a:gd name="T82" fmla="*/ 64 w 84"/>
                  <a:gd name="T83" fmla="*/ 78 h 85"/>
                  <a:gd name="T84" fmla="*/ 74 w 84"/>
                  <a:gd name="T85" fmla="*/ 71 h 85"/>
                  <a:gd name="T86" fmla="*/ 72 w 84"/>
                  <a:gd name="T87" fmla="*/ 69 h 85"/>
                  <a:gd name="T88" fmla="*/ 82 w 84"/>
                  <a:gd name="T89" fmla="*/ 49 h 85"/>
                  <a:gd name="T90" fmla="*/ 79 w 84"/>
                  <a:gd name="T91" fmla="*/ 60 h 85"/>
                  <a:gd name="T92" fmla="*/ 80 w 84"/>
                  <a:gd name="T93" fmla="*/ 61 h 85"/>
                  <a:gd name="T94" fmla="*/ 84 w 84"/>
                  <a:gd name="T95" fmla="*/ 49 h 85"/>
                  <a:gd name="T96" fmla="*/ 82 w 84"/>
                  <a:gd name="T97" fmla="*/ 49 h 85"/>
                  <a:gd name="T98" fmla="*/ 79 w 84"/>
                  <a:gd name="T99" fmla="*/ 26 h 85"/>
                  <a:gd name="T100" fmla="*/ 82 w 84"/>
                  <a:gd name="T101" fmla="*/ 37 h 85"/>
                  <a:gd name="T102" fmla="*/ 84 w 84"/>
                  <a:gd name="T103" fmla="*/ 37 h 85"/>
                  <a:gd name="T104" fmla="*/ 81 w 84"/>
                  <a:gd name="T105" fmla="*/ 25 h 85"/>
                  <a:gd name="T106" fmla="*/ 79 w 84"/>
                  <a:gd name="T107" fmla="*/ 26 h 85"/>
                  <a:gd name="T108" fmla="*/ 64 w 84"/>
                  <a:gd name="T109" fmla="*/ 8 h 85"/>
                  <a:gd name="T110" fmla="*/ 73 w 84"/>
                  <a:gd name="T111" fmla="*/ 16 h 85"/>
                  <a:gd name="T112" fmla="*/ 74 w 84"/>
                  <a:gd name="T113" fmla="*/ 15 h 85"/>
                  <a:gd name="T114" fmla="*/ 65 w 84"/>
                  <a:gd name="T115" fmla="*/ 7 h 85"/>
                  <a:gd name="T116" fmla="*/ 64 w 84"/>
                  <a:gd name="T117" fmla="*/ 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4" h="85">
                    <a:moveTo>
                      <a:pt x="42" y="2"/>
                    </a:moveTo>
                    <a:cubicBezTo>
                      <a:pt x="46" y="2"/>
                      <a:pt x="50" y="2"/>
                      <a:pt x="54" y="3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0" y="0"/>
                      <a:pt x="46" y="0"/>
                      <a:pt x="42" y="0"/>
                    </a:cubicBezTo>
                    <a:lnTo>
                      <a:pt x="42" y="2"/>
                    </a:lnTo>
                    <a:close/>
                    <a:moveTo>
                      <a:pt x="22" y="7"/>
                    </a:moveTo>
                    <a:cubicBezTo>
                      <a:pt x="26" y="5"/>
                      <a:pt x="29" y="4"/>
                      <a:pt x="33" y="3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29" y="2"/>
                      <a:pt x="25" y="3"/>
                      <a:pt x="21" y="5"/>
                    </a:cubicBezTo>
                    <a:lnTo>
                      <a:pt x="22" y="7"/>
                    </a:lnTo>
                    <a:close/>
                    <a:moveTo>
                      <a:pt x="6" y="24"/>
                    </a:moveTo>
                    <a:cubicBezTo>
                      <a:pt x="8" y="20"/>
                      <a:pt x="10" y="17"/>
                      <a:pt x="13" y="14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9" y="16"/>
                      <a:pt x="6" y="19"/>
                      <a:pt x="5" y="23"/>
                    </a:cubicBezTo>
                    <a:lnTo>
                      <a:pt x="6" y="24"/>
                    </a:lnTo>
                    <a:close/>
                    <a:moveTo>
                      <a:pt x="2" y="46"/>
                    </a:moveTo>
                    <a:cubicBezTo>
                      <a:pt x="2" y="45"/>
                      <a:pt x="2" y="43"/>
                      <a:pt x="2" y="42"/>
                    </a:cubicBezTo>
                    <a:cubicBezTo>
                      <a:pt x="2" y="40"/>
                      <a:pt x="2" y="37"/>
                      <a:pt x="3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7"/>
                      <a:pt x="0" y="39"/>
                      <a:pt x="0" y="42"/>
                    </a:cubicBezTo>
                    <a:cubicBezTo>
                      <a:pt x="0" y="44"/>
                      <a:pt x="0" y="45"/>
                      <a:pt x="0" y="46"/>
                    </a:cubicBezTo>
                    <a:lnTo>
                      <a:pt x="2" y="46"/>
                    </a:lnTo>
                    <a:close/>
                    <a:moveTo>
                      <a:pt x="11" y="67"/>
                    </a:moveTo>
                    <a:cubicBezTo>
                      <a:pt x="8" y="64"/>
                      <a:pt x="6" y="61"/>
                      <a:pt x="5" y="57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4" y="62"/>
                      <a:pt x="7" y="65"/>
                      <a:pt x="9" y="69"/>
                    </a:cubicBezTo>
                    <a:lnTo>
                      <a:pt x="11" y="67"/>
                    </a:lnTo>
                    <a:close/>
                    <a:moveTo>
                      <a:pt x="29" y="80"/>
                    </a:moveTo>
                    <a:cubicBezTo>
                      <a:pt x="26" y="79"/>
                      <a:pt x="22" y="77"/>
                      <a:pt x="19" y="75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21" y="79"/>
                      <a:pt x="25" y="81"/>
                      <a:pt x="29" y="82"/>
                    </a:cubicBezTo>
                    <a:lnTo>
                      <a:pt x="29" y="80"/>
                    </a:lnTo>
                    <a:close/>
                    <a:moveTo>
                      <a:pt x="52" y="81"/>
                    </a:moveTo>
                    <a:cubicBezTo>
                      <a:pt x="49" y="82"/>
                      <a:pt x="46" y="83"/>
                      <a:pt x="42" y="83"/>
                    </a:cubicBezTo>
                    <a:cubicBezTo>
                      <a:pt x="42" y="83"/>
                      <a:pt x="41" y="83"/>
                      <a:pt x="41" y="82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85"/>
                      <a:pt x="42" y="85"/>
                      <a:pt x="42" y="85"/>
                    </a:cubicBezTo>
                    <a:cubicBezTo>
                      <a:pt x="46" y="85"/>
                      <a:pt x="49" y="84"/>
                      <a:pt x="53" y="83"/>
                    </a:cubicBezTo>
                    <a:lnTo>
                      <a:pt x="52" y="81"/>
                    </a:lnTo>
                    <a:close/>
                    <a:moveTo>
                      <a:pt x="72" y="69"/>
                    </a:moveTo>
                    <a:cubicBezTo>
                      <a:pt x="69" y="72"/>
                      <a:pt x="66" y="75"/>
                      <a:pt x="63" y="77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8" y="76"/>
                      <a:pt x="71" y="74"/>
                      <a:pt x="74" y="71"/>
                    </a:cubicBezTo>
                    <a:lnTo>
                      <a:pt x="72" y="69"/>
                    </a:lnTo>
                    <a:close/>
                    <a:moveTo>
                      <a:pt x="82" y="49"/>
                    </a:moveTo>
                    <a:cubicBezTo>
                      <a:pt x="81" y="52"/>
                      <a:pt x="80" y="56"/>
                      <a:pt x="79" y="60"/>
                    </a:cubicBezTo>
                    <a:cubicBezTo>
                      <a:pt x="80" y="61"/>
                      <a:pt x="80" y="61"/>
                      <a:pt x="80" y="61"/>
                    </a:cubicBezTo>
                    <a:cubicBezTo>
                      <a:pt x="82" y="57"/>
                      <a:pt x="83" y="53"/>
                      <a:pt x="84" y="49"/>
                    </a:cubicBezTo>
                    <a:lnTo>
                      <a:pt x="82" y="49"/>
                    </a:lnTo>
                    <a:close/>
                    <a:moveTo>
                      <a:pt x="79" y="26"/>
                    </a:moveTo>
                    <a:cubicBezTo>
                      <a:pt x="81" y="29"/>
                      <a:pt x="82" y="33"/>
                      <a:pt x="82" y="37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4" y="33"/>
                      <a:pt x="83" y="29"/>
                      <a:pt x="81" y="25"/>
                    </a:cubicBezTo>
                    <a:lnTo>
                      <a:pt x="79" y="26"/>
                    </a:lnTo>
                    <a:close/>
                    <a:moveTo>
                      <a:pt x="64" y="8"/>
                    </a:moveTo>
                    <a:cubicBezTo>
                      <a:pt x="67" y="10"/>
                      <a:pt x="70" y="13"/>
                      <a:pt x="73" y="16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2" y="12"/>
                      <a:pt x="69" y="9"/>
                      <a:pt x="65" y="7"/>
                    </a:cubicBez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1" name="Freeform 28"/>
              <p:cNvSpPr>
                <a:spLocks/>
              </p:cNvSpPr>
              <p:nvPr/>
            </p:nvSpPr>
            <p:spPr bwMode="auto">
              <a:xfrm>
                <a:off x="2979738" y="2690813"/>
                <a:ext cx="2078038" cy="420688"/>
              </a:xfrm>
              <a:custGeom>
                <a:avLst/>
                <a:gdLst>
                  <a:gd name="T0" fmla="*/ 1309 w 1309"/>
                  <a:gd name="T1" fmla="*/ 262 h 265"/>
                  <a:gd name="T2" fmla="*/ 948 w 1309"/>
                  <a:gd name="T3" fmla="*/ 0 h 265"/>
                  <a:gd name="T4" fmla="*/ 0 w 1309"/>
                  <a:gd name="T5" fmla="*/ 0 h 265"/>
                  <a:gd name="T6" fmla="*/ 0 w 1309"/>
                  <a:gd name="T7" fmla="*/ 4 h 265"/>
                  <a:gd name="T8" fmla="*/ 948 w 1309"/>
                  <a:gd name="T9" fmla="*/ 4 h 265"/>
                  <a:gd name="T10" fmla="*/ 1307 w 1309"/>
                  <a:gd name="T11" fmla="*/ 265 h 265"/>
                  <a:gd name="T12" fmla="*/ 1309 w 1309"/>
                  <a:gd name="T13" fmla="*/ 26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9" h="265">
                    <a:moveTo>
                      <a:pt x="1309" y="262"/>
                    </a:moveTo>
                    <a:lnTo>
                      <a:pt x="948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948" y="4"/>
                    </a:lnTo>
                    <a:lnTo>
                      <a:pt x="1307" y="265"/>
                    </a:lnTo>
                    <a:lnTo>
                      <a:pt x="1309" y="2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3" name="Rectangle 29"/>
              <p:cNvSpPr>
                <a:spLocks noChangeArrowheads="1"/>
              </p:cNvSpPr>
              <p:nvPr/>
            </p:nvSpPr>
            <p:spPr bwMode="auto">
              <a:xfrm>
                <a:off x="9023350" y="1173163"/>
                <a:ext cx="1298575" cy="50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33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18.7%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4" name="Rectangle 30"/>
              <p:cNvSpPr>
                <a:spLocks noChangeArrowheads="1"/>
              </p:cNvSpPr>
              <p:nvPr/>
            </p:nvSpPr>
            <p:spPr bwMode="auto">
              <a:xfrm>
                <a:off x="9023350" y="1739901"/>
                <a:ext cx="1384300" cy="184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全球交换机端口市场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5" name="Freeform 31"/>
              <p:cNvSpPr>
                <a:spLocks noEditPoints="1"/>
              </p:cNvSpPr>
              <p:nvPr/>
            </p:nvSpPr>
            <p:spPr bwMode="auto">
              <a:xfrm>
                <a:off x="8402638" y="2576513"/>
                <a:ext cx="187325" cy="190500"/>
              </a:xfrm>
              <a:custGeom>
                <a:avLst/>
                <a:gdLst>
                  <a:gd name="T0" fmla="*/ 2 w 60"/>
                  <a:gd name="T1" fmla="*/ 20 h 61"/>
                  <a:gd name="T2" fmla="*/ 0 w 60"/>
                  <a:gd name="T3" fmla="*/ 31 h 61"/>
                  <a:gd name="T4" fmla="*/ 3 w 60"/>
                  <a:gd name="T5" fmla="*/ 43 h 61"/>
                  <a:gd name="T6" fmla="*/ 6 w 60"/>
                  <a:gd name="T7" fmla="*/ 41 h 61"/>
                  <a:gd name="T8" fmla="*/ 4 w 60"/>
                  <a:gd name="T9" fmla="*/ 31 h 61"/>
                  <a:gd name="T10" fmla="*/ 6 w 60"/>
                  <a:gd name="T11" fmla="*/ 21 h 61"/>
                  <a:gd name="T12" fmla="*/ 2 w 60"/>
                  <a:gd name="T13" fmla="*/ 20 h 61"/>
                  <a:gd name="T14" fmla="*/ 19 w 60"/>
                  <a:gd name="T15" fmla="*/ 2 h 61"/>
                  <a:gd name="T16" fmla="*/ 9 w 60"/>
                  <a:gd name="T17" fmla="*/ 9 h 61"/>
                  <a:gd name="T18" fmla="*/ 12 w 60"/>
                  <a:gd name="T19" fmla="*/ 12 h 61"/>
                  <a:gd name="T20" fmla="*/ 21 w 60"/>
                  <a:gd name="T21" fmla="*/ 6 h 61"/>
                  <a:gd name="T22" fmla="*/ 19 w 60"/>
                  <a:gd name="T23" fmla="*/ 2 h 61"/>
                  <a:gd name="T24" fmla="*/ 44 w 60"/>
                  <a:gd name="T25" fmla="*/ 4 h 61"/>
                  <a:gd name="T26" fmla="*/ 32 w 60"/>
                  <a:gd name="T27" fmla="*/ 0 h 61"/>
                  <a:gd name="T28" fmla="*/ 32 w 60"/>
                  <a:gd name="T29" fmla="*/ 4 h 61"/>
                  <a:gd name="T30" fmla="*/ 42 w 60"/>
                  <a:gd name="T31" fmla="*/ 7 h 61"/>
                  <a:gd name="T32" fmla="*/ 44 w 60"/>
                  <a:gd name="T33" fmla="*/ 4 h 61"/>
                  <a:gd name="T34" fmla="*/ 59 w 60"/>
                  <a:gd name="T35" fmla="*/ 23 h 61"/>
                  <a:gd name="T36" fmla="*/ 54 w 60"/>
                  <a:gd name="T37" fmla="*/ 12 h 61"/>
                  <a:gd name="T38" fmla="*/ 51 w 60"/>
                  <a:gd name="T39" fmla="*/ 14 h 61"/>
                  <a:gd name="T40" fmla="*/ 56 w 60"/>
                  <a:gd name="T41" fmla="*/ 24 h 61"/>
                  <a:gd name="T42" fmla="*/ 59 w 60"/>
                  <a:gd name="T43" fmla="*/ 23 h 61"/>
                  <a:gd name="T44" fmla="*/ 55 w 60"/>
                  <a:gd name="T45" fmla="*/ 48 h 61"/>
                  <a:gd name="T46" fmla="*/ 60 w 60"/>
                  <a:gd name="T47" fmla="*/ 36 h 61"/>
                  <a:gd name="T48" fmla="*/ 56 w 60"/>
                  <a:gd name="T49" fmla="*/ 35 h 61"/>
                  <a:gd name="T50" fmla="*/ 52 w 60"/>
                  <a:gd name="T51" fmla="*/ 45 h 61"/>
                  <a:gd name="T52" fmla="*/ 55 w 60"/>
                  <a:gd name="T53" fmla="*/ 48 h 61"/>
                  <a:gd name="T54" fmla="*/ 34 w 60"/>
                  <a:gd name="T55" fmla="*/ 61 h 61"/>
                  <a:gd name="T56" fmla="*/ 46 w 60"/>
                  <a:gd name="T57" fmla="*/ 56 h 61"/>
                  <a:gd name="T58" fmla="*/ 44 w 60"/>
                  <a:gd name="T59" fmla="*/ 53 h 61"/>
                  <a:gd name="T60" fmla="*/ 33 w 60"/>
                  <a:gd name="T61" fmla="*/ 57 h 61"/>
                  <a:gd name="T62" fmla="*/ 34 w 60"/>
                  <a:gd name="T63" fmla="*/ 61 h 61"/>
                  <a:gd name="T64" fmla="*/ 10 w 60"/>
                  <a:gd name="T65" fmla="*/ 53 h 61"/>
                  <a:gd name="T66" fmla="*/ 21 w 60"/>
                  <a:gd name="T67" fmla="*/ 59 h 61"/>
                  <a:gd name="T68" fmla="*/ 22 w 60"/>
                  <a:gd name="T69" fmla="*/ 56 h 61"/>
                  <a:gd name="T70" fmla="*/ 13 w 60"/>
                  <a:gd name="T71" fmla="*/ 50 h 61"/>
                  <a:gd name="T72" fmla="*/ 10 w 60"/>
                  <a:gd name="T73" fmla="*/ 5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" h="61">
                    <a:moveTo>
                      <a:pt x="2" y="20"/>
                    </a:moveTo>
                    <a:cubicBezTo>
                      <a:pt x="1" y="23"/>
                      <a:pt x="0" y="27"/>
                      <a:pt x="0" y="31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5" y="38"/>
                      <a:pt x="4" y="34"/>
                      <a:pt x="4" y="31"/>
                    </a:cubicBezTo>
                    <a:cubicBezTo>
                      <a:pt x="4" y="27"/>
                      <a:pt x="5" y="24"/>
                      <a:pt x="6" y="21"/>
                    </a:cubicBezTo>
                    <a:lnTo>
                      <a:pt x="2" y="20"/>
                    </a:lnTo>
                    <a:close/>
                    <a:moveTo>
                      <a:pt x="19" y="2"/>
                    </a:moveTo>
                    <a:cubicBezTo>
                      <a:pt x="15" y="4"/>
                      <a:pt x="12" y="6"/>
                      <a:pt x="9" y="9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9"/>
                      <a:pt x="17" y="7"/>
                      <a:pt x="21" y="6"/>
                    </a:cubicBezTo>
                    <a:lnTo>
                      <a:pt x="19" y="2"/>
                    </a:lnTo>
                    <a:close/>
                    <a:moveTo>
                      <a:pt x="44" y="4"/>
                    </a:moveTo>
                    <a:cubicBezTo>
                      <a:pt x="40" y="2"/>
                      <a:pt x="36" y="1"/>
                      <a:pt x="32" y="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5" y="5"/>
                      <a:pt x="39" y="6"/>
                      <a:pt x="42" y="7"/>
                    </a:cubicBezTo>
                    <a:lnTo>
                      <a:pt x="44" y="4"/>
                    </a:lnTo>
                    <a:close/>
                    <a:moveTo>
                      <a:pt x="59" y="23"/>
                    </a:moveTo>
                    <a:cubicBezTo>
                      <a:pt x="58" y="19"/>
                      <a:pt x="56" y="15"/>
                      <a:pt x="54" y="12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3" y="17"/>
                      <a:pt x="55" y="21"/>
                      <a:pt x="56" y="24"/>
                    </a:cubicBezTo>
                    <a:lnTo>
                      <a:pt x="59" y="23"/>
                    </a:lnTo>
                    <a:close/>
                    <a:moveTo>
                      <a:pt x="55" y="48"/>
                    </a:moveTo>
                    <a:cubicBezTo>
                      <a:pt x="57" y="44"/>
                      <a:pt x="59" y="40"/>
                      <a:pt x="60" y="36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5" y="39"/>
                      <a:pt x="54" y="42"/>
                      <a:pt x="52" y="45"/>
                    </a:cubicBezTo>
                    <a:lnTo>
                      <a:pt x="55" y="48"/>
                    </a:lnTo>
                    <a:close/>
                    <a:moveTo>
                      <a:pt x="34" y="61"/>
                    </a:moveTo>
                    <a:cubicBezTo>
                      <a:pt x="38" y="60"/>
                      <a:pt x="42" y="59"/>
                      <a:pt x="46" y="56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1" y="55"/>
                      <a:pt x="37" y="56"/>
                      <a:pt x="33" y="57"/>
                    </a:cubicBezTo>
                    <a:lnTo>
                      <a:pt x="34" y="61"/>
                    </a:lnTo>
                    <a:close/>
                    <a:moveTo>
                      <a:pt x="10" y="53"/>
                    </a:moveTo>
                    <a:cubicBezTo>
                      <a:pt x="13" y="56"/>
                      <a:pt x="17" y="58"/>
                      <a:pt x="21" y="59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19" y="54"/>
                      <a:pt x="16" y="53"/>
                      <a:pt x="13" y="50"/>
                    </a:cubicBezTo>
                    <a:lnTo>
                      <a:pt x="10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6" name="Freeform 32"/>
              <p:cNvSpPr>
                <a:spLocks noEditPoints="1"/>
              </p:cNvSpPr>
              <p:nvPr/>
            </p:nvSpPr>
            <p:spPr bwMode="auto">
              <a:xfrm>
                <a:off x="8567738" y="1344613"/>
                <a:ext cx="327025" cy="327025"/>
              </a:xfrm>
              <a:custGeom>
                <a:avLst/>
                <a:gdLst>
                  <a:gd name="T0" fmla="*/ 0 w 105"/>
                  <a:gd name="T1" fmla="*/ 52 h 105"/>
                  <a:gd name="T2" fmla="*/ 5 w 105"/>
                  <a:gd name="T3" fmla="*/ 64 h 105"/>
                  <a:gd name="T4" fmla="*/ 4 w 105"/>
                  <a:gd name="T5" fmla="*/ 44 h 105"/>
                  <a:gd name="T6" fmla="*/ 10 w 105"/>
                  <a:gd name="T7" fmla="*/ 21 h 105"/>
                  <a:gd name="T8" fmla="*/ 8 w 105"/>
                  <a:gd name="T9" fmla="*/ 33 h 105"/>
                  <a:gd name="T10" fmla="*/ 10 w 105"/>
                  <a:gd name="T11" fmla="*/ 21 h 105"/>
                  <a:gd name="T12" fmla="*/ 19 w 105"/>
                  <a:gd name="T13" fmla="*/ 12 h 105"/>
                  <a:gd name="T14" fmla="*/ 31 w 105"/>
                  <a:gd name="T15" fmla="*/ 9 h 105"/>
                  <a:gd name="T16" fmla="*/ 53 w 105"/>
                  <a:gd name="T17" fmla="*/ 0 h 105"/>
                  <a:gd name="T18" fmla="*/ 41 w 105"/>
                  <a:gd name="T19" fmla="*/ 1 h 105"/>
                  <a:gd name="T20" fmla="*/ 52 w 105"/>
                  <a:gd name="T21" fmla="*/ 4 h 105"/>
                  <a:gd name="T22" fmla="*/ 53 w 105"/>
                  <a:gd name="T23" fmla="*/ 0 h 105"/>
                  <a:gd name="T24" fmla="*/ 65 w 105"/>
                  <a:gd name="T25" fmla="*/ 1 h 105"/>
                  <a:gd name="T26" fmla="*/ 75 w 105"/>
                  <a:gd name="T27" fmla="*/ 9 h 105"/>
                  <a:gd name="T28" fmla="*/ 95 w 105"/>
                  <a:gd name="T29" fmla="*/ 22 h 105"/>
                  <a:gd name="T30" fmla="*/ 84 w 105"/>
                  <a:gd name="T31" fmla="*/ 16 h 105"/>
                  <a:gd name="T32" fmla="*/ 95 w 105"/>
                  <a:gd name="T33" fmla="*/ 22 h 105"/>
                  <a:gd name="T34" fmla="*/ 101 w 105"/>
                  <a:gd name="T35" fmla="*/ 33 h 105"/>
                  <a:gd name="T36" fmla="*/ 101 w 105"/>
                  <a:gd name="T37" fmla="*/ 45 h 105"/>
                  <a:gd name="T38" fmla="*/ 102 w 105"/>
                  <a:gd name="T39" fmla="*/ 69 h 105"/>
                  <a:gd name="T40" fmla="*/ 101 w 105"/>
                  <a:gd name="T41" fmla="*/ 57 h 105"/>
                  <a:gd name="T42" fmla="*/ 102 w 105"/>
                  <a:gd name="T43" fmla="*/ 69 h 105"/>
                  <a:gd name="T44" fmla="*/ 97 w 105"/>
                  <a:gd name="T45" fmla="*/ 80 h 105"/>
                  <a:gd name="T46" fmla="*/ 87 w 105"/>
                  <a:gd name="T47" fmla="*/ 87 h 105"/>
                  <a:gd name="T48" fmla="*/ 68 w 105"/>
                  <a:gd name="T49" fmla="*/ 103 h 105"/>
                  <a:gd name="T50" fmla="*/ 78 w 105"/>
                  <a:gd name="T51" fmla="*/ 94 h 105"/>
                  <a:gd name="T52" fmla="*/ 68 w 105"/>
                  <a:gd name="T53" fmla="*/ 103 h 105"/>
                  <a:gd name="T54" fmla="*/ 52 w 105"/>
                  <a:gd name="T55" fmla="*/ 105 h 105"/>
                  <a:gd name="T56" fmla="*/ 56 w 105"/>
                  <a:gd name="T57" fmla="*/ 101 h 105"/>
                  <a:gd name="T58" fmla="*/ 45 w 105"/>
                  <a:gd name="T59" fmla="*/ 101 h 105"/>
                  <a:gd name="T60" fmla="*/ 21 w 105"/>
                  <a:gd name="T61" fmla="*/ 95 h 105"/>
                  <a:gd name="T62" fmla="*/ 34 w 105"/>
                  <a:gd name="T63" fmla="*/ 97 h 105"/>
                  <a:gd name="T64" fmla="*/ 21 w 105"/>
                  <a:gd name="T65" fmla="*/ 95 h 105"/>
                  <a:gd name="T66" fmla="*/ 12 w 105"/>
                  <a:gd name="T67" fmla="*/ 87 h 105"/>
                  <a:gd name="T68" fmla="*/ 9 w 105"/>
                  <a:gd name="T69" fmla="*/ 7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105">
                    <a:moveTo>
                      <a:pt x="0" y="43"/>
                    </a:moveTo>
                    <a:cubicBezTo>
                      <a:pt x="0" y="46"/>
                      <a:pt x="0" y="49"/>
                      <a:pt x="0" y="52"/>
                    </a:cubicBezTo>
                    <a:cubicBezTo>
                      <a:pt x="0" y="57"/>
                      <a:pt x="0" y="61"/>
                      <a:pt x="1" y="65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4" y="60"/>
                      <a:pt x="4" y="56"/>
                      <a:pt x="4" y="52"/>
                    </a:cubicBezTo>
                    <a:cubicBezTo>
                      <a:pt x="4" y="50"/>
                      <a:pt x="4" y="47"/>
                      <a:pt x="4" y="44"/>
                    </a:cubicBezTo>
                    <a:lnTo>
                      <a:pt x="0" y="43"/>
                    </a:lnTo>
                    <a:close/>
                    <a:moveTo>
                      <a:pt x="10" y="21"/>
                    </a:moveTo>
                    <a:cubicBezTo>
                      <a:pt x="8" y="24"/>
                      <a:pt x="6" y="28"/>
                      <a:pt x="4" y="31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9" y="29"/>
                      <a:pt x="11" y="26"/>
                      <a:pt x="13" y="23"/>
                    </a:cubicBezTo>
                    <a:lnTo>
                      <a:pt x="10" y="21"/>
                    </a:lnTo>
                    <a:close/>
                    <a:moveTo>
                      <a:pt x="29" y="5"/>
                    </a:moveTo>
                    <a:cubicBezTo>
                      <a:pt x="25" y="7"/>
                      <a:pt x="22" y="9"/>
                      <a:pt x="19" y="12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4" y="12"/>
                      <a:pt x="27" y="10"/>
                      <a:pt x="31" y="9"/>
                    </a:cubicBezTo>
                    <a:lnTo>
                      <a:pt x="29" y="5"/>
                    </a:lnTo>
                    <a:close/>
                    <a:moveTo>
                      <a:pt x="53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48" y="0"/>
                      <a:pt x="44" y="0"/>
                      <a:pt x="41" y="1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5" y="4"/>
                      <a:pt x="49" y="4"/>
                      <a:pt x="52" y="4"/>
                    </a:cubicBezTo>
                    <a:cubicBezTo>
                      <a:pt x="53" y="4"/>
                      <a:pt x="53" y="4"/>
                      <a:pt x="53" y="4"/>
                    </a:cubicBezTo>
                    <a:lnTo>
                      <a:pt x="53" y="0"/>
                    </a:lnTo>
                    <a:close/>
                    <a:moveTo>
                      <a:pt x="77" y="6"/>
                    </a:moveTo>
                    <a:cubicBezTo>
                      <a:pt x="73" y="4"/>
                      <a:pt x="69" y="2"/>
                      <a:pt x="65" y="1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8" y="6"/>
                      <a:pt x="72" y="7"/>
                      <a:pt x="75" y="9"/>
                    </a:cubicBezTo>
                    <a:lnTo>
                      <a:pt x="77" y="6"/>
                    </a:lnTo>
                    <a:close/>
                    <a:moveTo>
                      <a:pt x="95" y="22"/>
                    </a:moveTo>
                    <a:cubicBezTo>
                      <a:pt x="93" y="18"/>
                      <a:pt x="90" y="15"/>
                      <a:pt x="87" y="13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7" y="18"/>
                      <a:pt x="90" y="21"/>
                      <a:pt x="92" y="24"/>
                    </a:cubicBezTo>
                    <a:lnTo>
                      <a:pt x="95" y="22"/>
                    </a:lnTo>
                    <a:close/>
                    <a:moveTo>
                      <a:pt x="105" y="45"/>
                    </a:moveTo>
                    <a:cubicBezTo>
                      <a:pt x="104" y="40"/>
                      <a:pt x="103" y="36"/>
                      <a:pt x="101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9" y="38"/>
                      <a:pt x="100" y="41"/>
                      <a:pt x="101" y="45"/>
                    </a:cubicBezTo>
                    <a:lnTo>
                      <a:pt x="105" y="45"/>
                    </a:lnTo>
                    <a:close/>
                    <a:moveTo>
                      <a:pt x="102" y="69"/>
                    </a:moveTo>
                    <a:cubicBezTo>
                      <a:pt x="104" y="65"/>
                      <a:pt x="105" y="61"/>
                      <a:pt x="105" y="57"/>
                    </a:cubicBezTo>
                    <a:cubicBezTo>
                      <a:pt x="101" y="57"/>
                      <a:pt x="101" y="57"/>
                      <a:pt x="101" y="57"/>
                    </a:cubicBezTo>
                    <a:cubicBezTo>
                      <a:pt x="101" y="61"/>
                      <a:pt x="100" y="64"/>
                      <a:pt x="99" y="68"/>
                    </a:cubicBezTo>
                    <a:cubicBezTo>
                      <a:pt x="102" y="69"/>
                      <a:pt x="102" y="69"/>
                      <a:pt x="102" y="69"/>
                    </a:cubicBezTo>
                    <a:close/>
                    <a:moveTo>
                      <a:pt x="89" y="90"/>
                    </a:moveTo>
                    <a:cubicBezTo>
                      <a:pt x="92" y="87"/>
                      <a:pt x="95" y="84"/>
                      <a:pt x="97" y="80"/>
                    </a:cubicBezTo>
                    <a:cubicBezTo>
                      <a:pt x="94" y="78"/>
                      <a:pt x="94" y="78"/>
                      <a:pt x="94" y="78"/>
                    </a:cubicBezTo>
                    <a:cubicBezTo>
                      <a:pt x="92" y="81"/>
                      <a:pt x="89" y="84"/>
                      <a:pt x="87" y="87"/>
                    </a:cubicBezTo>
                    <a:lnTo>
                      <a:pt x="89" y="90"/>
                    </a:lnTo>
                    <a:close/>
                    <a:moveTo>
                      <a:pt x="68" y="103"/>
                    </a:moveTo>
                    <a:cubicBezTo>
                      <a:pt x="72" y="101"/>
                      <a:pt x="76" y="100"/>
                      <a:pt x="80" y="98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4" y="96"/>
                      <a:pt x="71" y="98"/>
                      <a:pt x="67" y="99"/>
                    </a:cubicBezTo>
                    <a:lnTo>
                      <a:pt x="68" y="103"/>
                    </a:lnTo>
                    <a:close/>
                    <a:moveTo>
                      <a:pt x="44" y="104"/>
                    </a:moveTo>
                    <a:cubicBezTo>
                      <a:pt x="47" y="105"/>
                      <a:pt x="49" y="105"/>
                      <a:pt x="52" y="105"/>
                    </a:cubicBezTo>
                    <a:cubicBezTo>
                      <a:pt x="54" y="105"/>
                      <a:pt x="55" y="105"/>
                      <a:pt x="56" y="105"/>
                    </a:cubicBezTo>
                    <a:cubicBezTo>
                      <a:pt x="56" y="101"/>
                      <a:pt x="56" y="101"/>
                      <a:pt x="56" y="101"/>
                    </a:cubicBezTo>
                    <a:cubicBezTo>
                      <a:pt x="55" y="101"/>
                      <a:pt x="54" y="101"/>
                      <a:pt x="52" y="101"/>
                    </a:cubicBezTo>
                    <a:cubicBezTo>
                      <a:pt x="50" y="101"/>
                      <a:pt x="47" y="101"/>
                      <a:pt x="45" y="101"/>
                    </a:cubicBezTo>
                    <a:lnTo>
                      <a:pt x="44" y="104"/>
                    </a:lnTo>
                    <a:close/>
                    <a:moveTo>
                      <a:pt x="21" y="95"/>
                    </a:moveTo>
                    <a:cubicBezTo>
                      <a:pt x="25" y="97"/>
                      <a:pt x="28" y="99"/>
                      <a:pt x="32" y="101"/>
                    </a:cubicBezTo>
                    <a:cubicBezTo>
                      <a:pt x="34" y="97"/>
                      <a:pt x="34" y="97"/>
                      <a:pt x="34" y="97"/>
                    </a:cubicBezTo>
                    <a:cubicBezTo>
                      <a:pt x="30" y="96"/>
                      <a:pt x="27" y="94"/>
                      <a:pt x="24" y="92"/>
                    </a:cubicBezTo>
                    <a:cubicBezTo>
                      <a:pt x="21" y="95"/>
                      <a:pt x="21" y="95"/>
                      <a:pt x="21" y="95"/>
                    </a:cubicBezTo>
                    <a:close/>
                    <a:moveTo>
                      <a:pt x="5" y="76"/>
                    </a:moveTo>
                    <a:cubicBezTo>
                      <a:pt x="7" y="80"/>
                      <a:pt x="9" y="83"/>
                      <a:pt x="12" y="87"/>
                    </a:cubicBezTo>
                    <a:cubicBezTo>
                      <a:pt x="15" y="84"/>
                      <a:pt x="15" y="84"/>
                      <a:pt x="15" y="84"/>
                    </a:cubicBezTo>
                    <a:cubicBezTo>
                      <a:pt x="13" y="81"/>
                      <a:pt x="11" y="78"/>
                      <a:pt x="9" y="74"/>
                    </a:cubicBezTo>
                    <a:lnTo>
                      <a:pt x="5" y="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67" name="Freeform 1551"/>
              <p:cNvSpPr>
                <a:spLocks/>
              </p:cNvSpPr>
              <p:nvPr/>
            </p:nvSpPr>
            <p:spPr bwMode="auto">
              <a:xfrm>
                <a:off x="7054851" y="2667001"/>
                <a:ext cx="1354138" cy="931863"/>
              </a:xfrm>
              <a:custGeom>
                <a:avLst/>
                <a:gdLst>
                  <a:gd name="T0" fmla="*/ 6 w 853"/>
                  <a:gd name="T1" fmla="*/ 587 h 587"/>
                  <a:gd name="T2" fmla="*/ 321 w 853"/>
                  <a:gd name="T3" fmla="*/ 80 h 587"/>
                  <a:gd name="T4" fmla="*/ 853 w 853"/>
                  <a:gd name="T5" fmla="*/ 8 h 587"/>
                  <a:gd name="T6" fmla="*/ 853 w 853"/>
                  <a:gd name="T7" fmla="*/ 0 h 587"/>
                  <a:gd name="T8" fmla="*/ 317 w 853"/>
                  <a:gd name="T9" fmla="*/ 74 h 587"/>
                  <a:gd name="T10" fmla="*/ 0 w 853"/>
                  <a:gd name="T11" fmla="*/ 583 h 587"/>
                  <a:gd name="T12" fmla="*/ 6 w 853"/>
                  <a:gd name="T1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587">
                    <a:moveTo>
                      <a:pt x="6" y="587"/>
                    </a:moveTo>
                    <a:lnTo>
                      <a:pt x="321" y="80"/>
                    </a:lnTo>
                    <a:lnTo>
                      <a:pt x="853" y="8"/>
                    </a:lnTo>
                    <a:lnTo>
                      <a:pt x="853" y="0"/>
                    </a:lnTo>
                    <a:lnTo>
                      <a:pt x="317" y="74"/>
                    </a:lnTo>
                    <a:lnTo>
                      <a:pt x="0" y="583"/>
                    </a:lnTo>
                    <a:lnTo>
                      <a:pt x="6" y="5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68" name="Freeform 1552"/>
              <p:cNvSpPr>
                <a:spLocks/>
              </p:cNvSpPr>
              <p:nvPr/>
            </p:nvSpPr>
            <p:spPr bwMode="auto">
              <a:xfrm>
                <a:off x="7054851" y="2667001"/>
                <a:ext cx="1354138" cy="931863"/>
              </a:xfrm>
              <a:custGeom>
                <a:avLst/>
                <a:gdLst>
                  <a:gd name="T0" fmla="*/ 6 w 853"/>
                  <a:gd name="T1" fmla="*/ 587 h 587"/>
                  <a:gd name="T2" fmla="*/ 321 w 853"/>
                  <a:gd name="T3" fmla="*/ 80 h 587"/>
                  <a:gd name="T4" fmla="*/ 853 w 853"/>
                  <a:gd name="T5" fmla="*/ 8 h 587"/>
                  <a:gd name="T6" fmla="*/ 853 w 853"/>
                  <a:gd name="T7" fmla="*/ 0 h 587"/>
                  <a:gd name="T8" fmla="*/ 317 w 853"/>
                  <a:gd name="T9" fmla="*/ 74 h 587"/>
                  <a:gd name="T10" fmla="*/ 0 w 853"/>
                  <a:gd name="T11" fmla="*/ 583 h 587"/>
                  <a:gd name="T12" fmla="*/ 6 w 853"/>
                  <a:gd name="T13" fmla="*/ 587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3" h="587">
                    <a:moveTo>
                      <a:pt x="6" y="587"/>
                    </a:moveTo>
                    <a:lnTo>
                      <a:pt x="321" y="80"/>
                    </a:lnTo>
                    <a:lnTo>
                      <a:pt x="853" y="8"/>
                    </a:lnTo>
                    <a:lnTo>
                      <a:pt x="853" y="0"/>
                    </a:lnTo>
                    <a:lnTo>
                      <a:pt x="317" y="74"/>
                    </a:lnTo>
                    <a:lnTo>
                      <a:pt x="0" y="583"/>
                    </a:lnTo>
                    <a:lnTo>
                      <a:pt x="6" y="58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69" name="Freeform 1553"/>
              <p:cNvSpPr>
                <a:spLocks/>
              </p:cNvSpPr>
              <p:nvPr/>
            </p:nvSpPr>
            <p:spPr bwMode="auto">
              <a:xfrm>
                <a:off x="6773863" y="1506538"/>
                <a:ext cx="1797050" cy="1287463"/>
              </a:xfrm>
              <a:custGeom>
                <a:avLst/>
                <a:gdLst>
                  <a:gd name="T0" fmla="*/ 4 w 1132"/>
                  <a:gd name="T1" fmla="*/ 811 h 811"/>
                  <a:gd name="T2" fmla="*/ 840 w 1132"/>
                  <a:gd name="T3" fmla="*/ 8 h 811"/>
                  <a:gd name="T4" fmla="*/ 1132 w 1132"/>
                  <a:gd name="T5" fmla="*/ 8 h 811"/>
                  <a:gd name="T6" fmla="*/ 1132 w 1132"/>
                  <a:gd name="T7" fmla="*/ 0 h 811"/>
                  <a:gd name="T8" fmla="*/ 838 w 1132"/>
                  <a:gd name="T9" fmla="*/ 0 h 811"/>
                  <a:gd name="T10" fmla="*/ 0 w 1132"/>
                  <a:gd name="T11" fmla="*/ 805 h 811"/>
                  <a:gd name="T12" fmla="*/ 4 w 1132"/>
                  <a:gd name="T13" fmla="*/ 811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2" h="811">
                    <a:moveTo>
                      <a:pt x="4" y="811"/>
                    </a:moveTo>
                    <a:lnTo>
                      <a:pt x="840" y="8"/>
                    </a:lnTo>
                    <a:lnTo>
                      <a:pt x="1132" y="8"/>
                    </a:lnTo>
                    <a:lnTo>
                      <a:pt x="1132" y="0"/>
                    </a:lnTo>
                    <a:lnTo>
                      <a:pt x="838" y="0"/>
                    </a:lnTo>
                    <a:lnTo>
                      <a:pt x="0" y="805"/>
                    </a:lnTo>
                    <a:lnTo>
                      <a:pt x="4" y="8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70" name="Freeform 1554"/>
              <p:cNvSpPr>
                <a:spLocks noEditPoints="1"/>
              </p:cNvSpPr>
              <p:nvPr/>
            </p:nvSpPr>
            <p:spPr bwMode="auto">
              <a:xfrm>
                <a:off x="2693988" y="5048251"/>
                <a:ext cx="268288" cy="269875"/>
              </a:xfrm>
              <a:custGeom>
                <a:avLst/>
                <a:gdLst>
                  <a:gd name="T0" fmla="*/ 43 w 86"/>
                  <a:gd name="T1" fmla="*/ 4 h 87"/>
                  <a:gd name="T2" fmla="*/ 54 w 86"/>
                  <a:gd name="T3" fmla="*/ 6 h 87"/>
                  <a:gd name="T4" fmla="*/ 55 w 86"/>
                  <a:gd name="T5" fmla="*/ 2 h 87"/>
                  <a:gd name="T6" fmla="*/ 43 w 86"/>
                  <a:gd name="T7" fmla="*/ 0 h 87"/>
                  <a:gd name="T8" fmla="*/ 43 w 86"/>
                  <a:gd name="T9" fmla="*/ 4 h 87"/>
                  <a:gd name="T10" fmla="*/ 24 w 86"/>
                  <a:gd name="T11" fmla="*/ 9 h 87"/>
                  <a:gd name="T12" fmla="*/ 34 w 86"/>
                  <a:gd name="T13" fmla="*/ 5 h 87"/>
                  <a:gd name="T14" fmla="*/ 33 w 86"/>
                  <a:gd name="T15" fmla="*/ 1 h 87"/>
                  <a:gd name="T16" fmla="*/ 22 w 86"/>
                  <a:gd name="T17" fmla="*/ 6 h 87"/>
                  <a:gd name="T18" fmla="*/ 24 w 86"/>
                  <a:gd name="T19" fmla="*/ 9 h 87"/>
                  <a:gd name="T20" fmla="*/ 8 w 86"/>
                  <a:gd name="T21" fmla="*/ 26 h 87"/>
                  <a:gd name="T22" fmla="*/ 15 w 86"/>
                  <a:gd name="T23" fmla="*/ 16 h 87"/>
                  <a:gd name="T24" fmla="*/ 12 w 86"/>
                  <a:gd name="T25" fmla="*/ 14 h 87"/>
                  <a:gd name="T26" fmla="*/ 5 w 86"/>
                  <a:gd name="T27" fmla="*/ 24 h 87"/>
                  <a:gd name="T28" fmla="*/ 8 w 86"/>
                  <a:gd name="T29" fmla="*/ 26 h 87"/>
                  <a:gd name="T30" fmla="*/ 4 w 86"/>
                  <a:gd name="T31" fmla="*/ 48 h 87"/>
                  <a:gd name="T32" fmla="*/ 4 w 86"/>
                  <a:gd name="T33" fmla="*/ 44 h 87"/>
                  <a:gd name="T34" fmla="*/ 4 w 86"/>
                  <a:gd name="T35" fmla="*/ 36 h 87"/>
                  <a:gd name="T36" fmla="*/ 0 w 86"/>
                  <a:gd name="T37" fmla="*/ 36 h 87"/>
                  <a:gd name="T38" fmla="*/ 0 w 86"/>
                  <a:gd name="T39" fmla="*/ 44 h 87"/>
                  <a:gd name="T40" fmla="*/ 0 w 86"/>
                  <a:gd name="T41" fmla="*/ 48 h 87"/>
                  <a:gd name="T42" fmla="*/ 4 w 86"/>
                  <a:gd name="T43" fmla="*/ 48 h 87"/>
                  <a:gd name="T44" fmla="*/ 12 w 86"/>
                  <a:gd name="T45" fmla="*/ 68 h 87"/>
                  <a:gd name="T46" fmla="*/ 7 w 86"/>
                  <a:gd name="T47" fmla="*/ 59 h 87"/>
                  <a:gd name="T48" fmla="*/ 3 w 86"/>
                  <a:gd name="T49" fmla="*/ 60 h 87"/>
                  <a:gd name="T50" fmla="*/ 9 w 86"/>
                  <a:gd name="T51" fmla="*/ 71 h 87"/>
                  <a:gd name="T52" fmla="*/ 12 w 86"/>
                  <a:gd name="T53" fmla="*/ 68 h 87"/>
                  <a:gd name="T54" fmla="*/ 31 w 86"/>
                  <a:gd name="T55" fmla="*/ 81 h 87"/>
                  <a:gd name="T56" fmla="*/ 21 w 86"/>
                  <a:gd name="T57" fmla="*/ 76 h 87"/>
                  <a:gd name="T58" fmla="*/ 18 w 86"/>
                  <a:gd name="T59" fmla="*/ 79 h 87"/>
                  <a:gd name="T60" fmla="*/ 29 w 86"/>
                  <a:gd name="T61" fmla="*/ 85 h 87"/>
                  <a:gd name="T62" fmla="*/ 31 w 86"/>
                  <a:gd name="T63" fmla="*/ 81 h 87"/>
                  <a:gd name="T64" fmla="*/ 53 w 86"/>
                  <a:gd name="T65" fmla="*/ 82 h 87"/>
                  <a:gd name="T66" fmla="*/ 43 w 86"/>
                  <a:gd name="T67" fmla="*/ 83 h 87"/>
                  <a:gd name="T68" fmla="*/ 42 w 86"/>
                  <a:gd name="T69" fmla="*/ 83 h 87"/>
                  <a:gd name="T70" fmla="*/ 42 w 86"/>
                  <a:gd name="T71" fmla="*/ 87 h 87"/>
                  <a:gd name="T72" fmla="*/ 43 w 86"/>
                  <a:gd name="T73" fmla="*/ 87 h 87"/>
                  <a:gd name="T74" fmla="*/ 54 w 86"/>
                  <a:gd name="T75" fmla="*/ 86 h 87"/>
                  <a:gd name="T76" fmla="*/ 53 w 86"/>
                  <a:gd name="T77" fmla="*/ 82 h 87"/>
                  <a:gd name="T78" fmla="*/ 72 w 86"/>
                  <a:gd name="T79" fmla="*/ 70 h 87"/>
                  <a:gd name="T80" fmla="*/ 63 w 86"/>
                  <a:gd name="T81" fmla="*/ 77 h 87"/>
                  <a:gd name="T82" fmla="*/ 66 w 86"/>
                  <a:gd name="T83" fmla="*/ 81 h 87"/>
                  <a:gd name="T84" fmla="*/ 75 w 86"/>
                  <a:gd name="T85" fmla="*/ 73 h 87"/>
                  <a:gd name="T86" fmla="*/ 72 w 86"/>
                  <a:gd name="T87" fmla="*/ 70 h 87"/>
                  <a:gd name="T88" fmla="*/ 82 w 86"/>
                  <a:gd name="T89" fmla="*/ 50 h 87"/>
                  <a:gd name="T90" fmla="*/ 79 w 86"/>
                  <a:gd name="T91" fmla="*/ 61 h 87"/>
                  <a:gd name="T92" fmla="*/ 82 w 86"/>
                  <a:gd name="T93" fmla="*/ 63 h 87"/>
                  <a:gd name="T94" fmla="*/ 86 w 86"/>
                  <a:gd name="T95" fmla="*/ 51 h 87"/>
                  <a:gd name="T96" fmla="*/ 82 w 86"/>
                  <a:gd name="T97" fmla="*/ 50 h 87"/>
                  <a:gd name="T98" fmla="*/ 79 w 86"/>
                  <a:gd name="T99" fmla="*/ 28 h 87"/>
                  <a:gd name="T100" fmla="*/ 82 w 86"/>
                  <a:gd name="T101" fmla="*/ 39 h 87"/>
                  <a:gd name="T102" fmla="*/ 86 w 86"/>
                  <a:gd name="T103" fmla="*/ 38 h 87"/>
                  <a:gd name="T104" fmla="*/ 83 w 86"/>
                  <a:gd name="T105" fmla="*/ 26 h 87"/>
                  <a:gd name="T106" fmla="*/ 79 w 86"/>
                  <a:gd name="T107" fmla="*/ 28 h 87"/>
                  <a:gd name="T108" fmla="*/ 65 w 86"/>
                  <a:gd name="T109" fmla="*/ 11 h 87"/>
                  <a:gd name="T110" fmla="*/ 73 w 86"/>
                  <a:gd name="T111" fmla="*/ 18 h 87"/>
                  <a:gd name="T112" fmla="*/ 76 w 86"/>
                  <a:gd name="T113" fmla="*/ 16 h 87"/>
                  <a:gd name="T114" fmla="*/ 67 w 86"/>
                  <a:gd name="T115" fmla="*/ 7 h 87"/>
                  <a:gd name="T116" fmla="*/ 65 w 86"/>
                  <a:gd name="T117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" h="87">
                    <a:moveTo>
                      <a:pt x="43" y="4"/>
                    </a:moveTo>
                    <a:cubicBezTo>
                      <a:pt x="47" y="4"/>
                      <a:pt x="51" y="5"/>
                      <a:pt x="54" y="6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1" y="1"/>
                      <a:pt x="47" y="0"/>
                      <a:pt x="43" y="0"/>
                    </a:cubicBezTo>
                    <a:lnTo>
                      <a:pt x="43" y="4"/>
                    </a:lnTo>
                    <a:close/>
                    <a:moveTo>
                      <a:pt x="24" y="9"/>
                    </a:moveTo>
                    <a:cubicBezTo>
                      <a:pt x="27" y="8"/>
                      <a:pt x="30" y="6"/>
                      <a:pt x="34" y="5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29" y="2"/>
                      <a:pt x="25" y="4"/>
                      <a:pt x="22" y="6"/>
                    </a:cubicBezTo>
                    <a:lnTo>
                      <a:pt x="24" y="9"/>
                    </a:lnTo>
                    <a:close/>
                    <a:moveTo>
                      <a:pt x="8" y="26"/>
                    </a:moveTo>
                    <a:cubicBezTo>
                      <a:pt x="10" y="22"/>
                      <a:pt x="12" y="19"/>
                      <a:pt x="15" y="16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9" y="17"/>
                      <a:pt x="6" y="20"/>
                      <a:pt x="5" y="24"/>
                    </a:cubicBezTo>
                    <a:lnTo>
                      <a:pt x="8" y="26"/>
                    </a:lnTo>
                    <a:close/>
                    <a:moveTo>
                      <a:pt x="4" y="48"/>
                    </a:moveTo>
                    <a:cubicBezTo>
                      <a:pt x="4" y="46"/>
                      <a:pt x="4" y="45"/>
                      <a:pt x="4" y="44"/>
                    </a:cubicBezTo>
                    <a:cubicBezTo>
                      <a:pt x="4" y="41"/>
                      <a:pt x="4" y="39"/>
                      <a:pt x="4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8"/>
                      <a:pt x="0" y="41"/>
                      <a:pt x="0" y="44"/>
                    </a:cubicBezTo>
                    <a:cubicBezTo>
                      <a:pt x="0" y="45"/>
                      <a:pt x="0" y="47"/>
                      <a:pt x="0" y="48"/>
                    </a:cubicBezTo>
                    <a:lnTo>
                      <a:pt x="4" y="48"/>
                    </a:lnTo>
                    <a:close/>
                    <a:moveTo>
                      <a:pt x="12" y="68"/>
                    </a:moveTo>
                    <a:cubicBezTo>
                      <a:pt x="10" y="65"/>
                      <a:pt x="8" y="62"/>
                      <a:pt x="7" y="59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4" y="64"/>
                      <a:pt x="7" y="68"/>
                      <a:pt x="9" y="71"/>
                    </a:cubicBezTo>
                    <a:lnTo>
                      <a:pt x="12" y="68"/>
                    </a:lnTo>
                    <a:close/>
                    <a:moveTo>
                      <a:pt x="31" y="81"/>
                    </a:moveTo>
                    <a:cubicBezTo>
                      <a:pt x="27" y="80"/>
                      <a:pt x="24" y="78"/>
                      <a:pt x="21" y="76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22" y="82"/>
                      <a:pt x="25" y="84"/>
                      <a:pt x="29" y="85"/>
                    </a:cubicBezTo>
                    <a:lnTo>
                      <a:pt x="31" y="81"/>
                    </a:lnTo>
                    <a:close/>
                    <a:moveTo>
                      <a:pt x="53" y="82"/>
                    </a:moveTo>
                    <a:cubicBezTo>
                      <a:pt x="50" y="83"/>
                      <a:pt x="47" y="83"/>
                      <a:pt x="43" y="83"/>
                    </a:cubicBezTo>
                    <a:cubicBezTo>
                      <a:pt x="43" y="83"/>
                      <a:pt x="42" y="83"/>
                      <a:pt x="42" y="83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87"/>
                      <a:pt x="43" y="87"/>
                      <a:pt x="43" y="87"/>
                    </a:cubicBezTo>
                    <a:cubicBezTo>
                      <a:pt x="47" y="87"/>
                      <a:pt x="51" y="87"/>
                      <a:pt x="54" y="86"/>
                    </a:cubicBezTo>
                    <a:lnTo>
                      <a:pt x="53" y="82"/>
                    </a:lnTo>
                    <a:close/>
                    <a:moveTo>
                      <a:pt x="72" y="70"/>
                    </a:moveTo>
                    <a:cubicBezTo>
                      <a:pt x="70" y="73"/>
                      <a:pt x="67" y="75"/>
                      <a:pt x="63" y="77"/>
                    </a:cubicBezTo>
                    <a:cubicBezTo>
                      <a:pt x="66" y="81"/>
                      <a:pt x="66" y="81"/>
                      <a:pt x="66" y="81"/>
                    </a:cubicBezTo>
                    <a:cubicBezTo>
                      <a:pt x="69" y="79"/>
                      <a:pt x="72" y="76"/>
                      <a:pt x="75" y="73"/>
                    </a:cubicBezTo>
                    <a:lnTo>
                      <a:pt x="72" y="70"/>
                    </a:lnTo>
                    <a:close/>
                    <a:moveTo>
                      <a:pt x="82" y="50"/>
                    </a:moveTo>
                    <a:cubicBezTo>
                      <a:pt x="81" y="54"/>
                      <a:pt x="80" y="57"/>
                      <a:pt x="79" y="61"/>
                    </a:cubicBezTo>
                    <a:cubicBezTo>
                      <a:pt x="82" y="63"/>
                      <a:pt x="82" y="63"/>
                      <a:pt x="82" y="63"/>
                    </a:cubicBezTo>
                    <a:cubicBezTo>
                      <a:pt x="84" y="59"/>
                      <a:pt x="85" y="55"/>
                      <a:pt x="86" y="51"/>
                    </a:cubicBezTo>
                    <a:lnTo>
                      <a:pt x="82" y="50"/>
                    </a:lnTo>
                    <a:close/>
                    <a:moveTo>
                      <a:pt x="79" y="28"/>
                    </a:moveTo>
                    <a:cubicBezTo>
                      <a:pt x="81" y="31"/>
                      <a:pt x="82" y="35"/>
                      <a:pt x="82" y="39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86" y="34"/>
                      <a:pt x="84" y="30"/>
                      <a:pt x="83" y="26"/>
                    </a:cubicBezTo>
                    <a:lnTo>
                      <a:pt x="79" y="28"/>
                    </a:lnTo>
                    <a:close/>
                    <a:moveTo>
                      <a:pt x="65" y="11"/>
                    </a:moveTo>
                    <a:cubicBezTo>
                      <a:pt x="68" y="13"/>
                      <a:pt x="71" y="15"/>
                      <a:pt x="73" y="18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3" y="12"/>
                      <a:pt x="70" y="10"/>
                      <a:pt x="67" y="7"/>
                    </a:cubicBez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71" name="Freeform 1555"/>
              <p:cNvSpPr>
                <a:spLocks/>
              </p:cNvSpPr>
              <p:nvPr/>
            </p:nvSpPr>
            <p:spPr bwMode="auto">
              <a:xfrm>
                <a:off x="2943226" y="4084638"/>
                <a:ext cx="2852738" cy="1047750"/>
              </a:xfrm>
              <a:custGeom>
                <a:avLst/>
                <a:gdLst>
                  <a:gd name="T0" fmla="*/ 4 w 1797"/>
                  <a:gd name="T1" fmla="*/ 660 h 660"/>
                  <a:gd name="T2" fmla="*/ 1342 w 1797"/>
                  <a:gd name="T3" fmla="*/ 8 h 660"/>
                  <a:gd name="T4" fmla="*/ 1797 w 1797"/>
                  <a:gd name="T5" fmla="*/ 8 h 660"/>
                  <a:gd name="T6" fmla="*/ 1797 w 1797"/>
                  <a:gd name="T7" fmla="*/ 0 h 660"/>
                  <a:gd name="T8" fmla="*/ 1340 w 1797"/>
                  <a:gd name="T9" fmla="*/ 0 h 660"/>
                  <a:gd name="T10" fmla="*/ 0 w 1797"/>
                  <a:gd name="T11" fmla="*/ 654 h 660"/>
                  <a:gd name="T12" fmla="*/ 4 w 1797"/>
                  <a:gd name="T13" fmla="*/ 66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7" h="660">
                    <a:moveTo>
                      <a:pt x="4" y="660"/>
                    </a:moveTo>
                    <a:lnTo>
                      <a:pt x="1342" y="8"/>
                    </a:lnTo>
                    <a:lnTo>
                      <a:pt x="1797" y="8"/>
                    </a:lnTo>
                    <a:lnTo>
                      <a:pt x="1797" y="0"/>
                    </a:lnTo>
                    <a:lnTo>
                      <a:pt x="1340" y="0"/>
                    </a:lnTo>
                    <a:lnTo>
                      <a:pt x="0" y="654"/>
                    </a:lnTo>
                    <a:lnTo>
                      <a:pt x="4" y="6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51" name="Freeform 1948"/>
              <p:cNvSpPr>
                <a:spLocks/>
              </p:cNvSpPr>
              <p:nvPr/>
            </p:nvSpPr>
            <p:spPr bwMode="auto">
              <a:xfrm>
                <a:off x="4378325" y="2198688"/>
                <a:ext cx="1165225" cy="873125"/>
              </a:xfrm>
              <a:custGeom>
                <a:avLst/>
                <a:gdLst>
                  <a:gd name="T0" fmla="*/ 0 w 734"/>
                  <a:gd name="T1" fmla="*/ 4 h 550"/>
                  <a:gd name="T2" fmla="*/ 732 w 734"/>
                  <a:gd name="T3" fmla="*/ 550 h 550"/>
                  <a:gd name="T4" fmla="*/ 734 w 734"/>
                  <a:gd name="T5" fmla="*/ 546 h 550"/>
                  <a:gd name="T6" fmla="*/ 2 w 734"/>
                  <a:gd name="T7" fmla="*/ 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4" h="550">
                    <a:moveTo>
                      <a:pt x="0" y="4"/>
                    </a:moveTo>
                    <a:lnTo>
                      <a:pt x="732" y="550"/>
                    </a:lnTo>
                    <a:lnTo>
                      <a:pt x="734" y="546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53" name="Rectangle 1950"/>
              <p:cNvSpPr>
                <a:spLocks noChangeArrowheads="1"/>
              </p:cNvSpPr>
              <p:nvPr/>
            </p:nvSpPr>
            <p:spPr bwMode="auto">
              <a:xfrm>
                <a:off x="3241675" y="3854451"/>
                <a:ext cx="1719263" cy="63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54" name="Freeform 1951"/>
              <p:cNvSpPr>
                <a:spLocks/>
              </p:cNvSpPr>
              <p:nvPr/>
            </p:nvSpPr>
            <p:spPr bwMode="auto">
              <a:xfrm>
                <a:off x="3241675" y="3854451"/>
                <a:ext cx="1719263" cy="6350"/>
              </a:xfrm>
              <a:custGeom>
                <a:avLst/>
                <a:gdLst>
                  <a:gd name="T0" fmla="*/ 0 w 1083"/>
                  <a:gd name="T1" fmla="*/ 4 h 4"/>
                  <a:gd name="T2" fmla="*/ 1083 w 1083"/>
                  <a:gd name="T3" fmla="*/ 4 h 4"/>
                  <a:gd name="T4" fmla="*/ 1083 w 1083"/>
                  <a:gd name="T5" fmla="*/ 0 h 4"/>
                  <a:gd name="T6" fmla="*/ 0 w 108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3" h="4">
                    <a:moveTo>
                      <a:pt x="0" y="4"/>
                    </a:moveTo>
                    <a:lnTo>
                      <a:pt x="1083" y="4"/>
                    </a:lnTo>
                    <a:lnTo>
                      <a:pt x="1083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4378325" y="2198688"/>
                <a:ext cx="1271588" cy="969963"/>
                <a:chOff x="4378325" y="2198688"/>
                <a:chExt cx="1271588" cy="969963"/>
              </a:xfrm>
            </p:grpSpPr>
            <p:sp>
              <p:nvSpPr>
                <p:cNvPr id="4950" name="Freeform 1947"/>
                <p:cNvSpPr>
                  <a:spLocks/>
                </p:cNvSpPr>
                <p:nvPr/>
              </p:nvSpPr>
              <p:spPr bwMode="auto">
                <a:xfrm>
                  <a:off x="4378325" y="2198688"/>
                  <a:ext cx="1165225" cy="873125"/>
                </a:xfrm>
                <a:custGeom>
                  <a:avLst/>
                  <a:gdLst>
                    <a:gd name="T0" fmla="*/ 0 w 734"/>
                    <a:gd name="T1" fmla="*/ 4 h 550"/>
                    <a:gd name="T2" fmla="*/ 732 w 734"/>
                    <a:gd name="T3" fmla="*/ 550 h 550"/>
                    <a:gd name="T4" fmla="*/ 734 w 734"/>
                    <a:gd name="T5" fmla="*/ 546 h 550"/>
                    <a:gd name="T6" fmla="*/ 2 w 734"/>
                    <a:gd name="T7" fmla="*/ 0 h 550"/>
                    <a:gd name="T8" fmla="*/ 0 w 734"/>
                    <a:gd name="T9" fmla="*/ 4 h 5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4" h="550">
                      <a:moveTo>
                        <a:pt x="0" y="4"/>
                      </a:moveTo>
                      <a:lnTo>
                        <a:pt x="732" y="550"/>
                      </a:lnTo>
                      <a:lnTo>
                        <a:pt x="734" y="546"/>
                      </a:lnTo>
                      <a:lnTo>
                        <a:pt x="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52" name="Freeform 1949"/>
                <p:cNvSpPr>
                  <a:spLocks noEditPoints="1"/>
                </p:cNvSpPr>
                <p:nvPr/>
              </p:nvSpPr>
              <p:spPr bwMode="auto">
                <a:xfrm>
                  <a:off x="5453063" y="2971801"/>
                  <a:ext cx="196850" cy="196850"/>
                </a:xfrm>
                <a:custGeom>
                  <a:avLst/>
                  <a:gdLst>
                    <a:gd name="T0" fmla="*/ 31 w 63"/>
                    <a:gd name="T1" fmla="*/ 2 h 63"/>
                    <a:gd name="T2" fmla="*/ 43 w 63"/>
                    <a:gd name="T3" fmla="*/ 4 h 63"/>
                    <a:gd name="T4" fmla="*/ 43 w 63"/>
                    <a:gd name="T5" fmla="*/ 2 h 63"/>
                    <a:gd name="T6" fmla="*/ 31 w 63"/>
                    <a:gd name="T7" fmla="*/ 0 h 63"/>
                    <a:gd name="T8" fmla="*/ 31 w 63"/>
                    <a:gd name="T9" fmla="*/ 2 h 63"/>
                    <a:gd name="T10" fmla="*/ 11 w 63"/>
                    <a:gd name="T11" fmla="*/ 10 h 63"/>
                    <a:gd name="T12" fmla="*/ 20 w 63"/>
                    <a:gd name="T13" fmla="*/ 4 h 63"/>
                    <a:gd name="T14" fmla="*/ 20 w 63"/>
                    <a:gd name="T15" fmla="*/ 2 h 63"/>
                    <a:gd name="T16" fmla="*/ 9 w 63"/>
                    <a:gd name="T17" fmla="*/ 9 h 63"/>
                    <a:gd name="T18" fmla="*/ 11 w 63"/>
                    <a:gd name="T19" fmla="*/ 10 h 63"/>
                    <a:gd name="T20" fmla="*/ 2 w 63"/>
                    <a:gd name="T21" fmla="*/ 31 h 63"/>
                    <a:gd name="T22" fmla="*/ 4 w 63"/>
                    <a:gd name="T23" fmla="*/ 20 h 63"/>
                    <a:gd name="T24" fmla="*/ 2 w 63"/>
                    <a:gd name="T25" fmla="*/ 19 h 63"/>
                    <a:gd name="T26" fmla="*/ 0 w 63"/>
                    <a:gd name="T27" fmla="*/ 31 h 63"/>
                    <a:gd name="T28" fmla="*/ 2 w 63"/>
                    <a:gd name="T29" fmla="*/ 31 h 63"/>
                    <a:gd name="T30" fmla="*/ 11 w 63"/>
                    <a:gd name="T31" fmla="*/ 52 h 63"/>
                    <a:gd name="T32" fmla="*/ 4 w 63"/>
                    <a:gd name="T33" fmla="*/ 42 h 63"/>
                    <a:gd name="T34" fmla="*/ 2 w 63"/>
                    <a:gd name="T35" fmla="*/ 43 h 63"/>
                    <a:gd name="T36" fmla="*/ 9 w 63"/>
                    <a:gd name="T37" fmla="*/ 53 h 63"/>
                    <a:gd name="T38" fmla="*/ 11 w 63"/>
                    <a:gd name="T39" fmla="*/ 52 h 63"/>
                    <a:gd name="T40" fmla="*/ 31 w 63"/>
                    <a:gd name="T41" fmla="*/ 61 h 63"/>
                    <a:gd name="T42" fmla="*/ 20 w 63"/>
                    <a:gd name="T43" fmla="*/ 58 h 63"/>
                    <a:gd name="T44" fmla="*/ 19 w 63"/>
                    <a:gd name="T45" fmla="*/ 60 h 63"/>
                    <a:gd name="T46" fmla="*/ 31 w 63"/>
                    <a:gd name="T47" fmla="*/ 63 h 63"/>
                    <a:gd name="T48" fmla="*/ 31 w 63"/>
                    <a:gd name="T49" fmla="*/ 61 h 63"/>
                    <a:gd name="T50" fmla="*/ 52 w 63"/>
                    <a:gd name="T51" fmla="*/ 52 h 63"/>
                    <a:gd name="T52" fmla="*/ 43 w 63"/>
                    <a:gd name="T53" fmla="*/ 58 h 63"/>
                    <a:gd name="T54" fmla="*/ 43 w 63"/>
                    <a:gd name="T55" fmla="*/ 60 h 63"/>
                    <a:gd name="T56" fmla="*/ 53 w 63"/>
                    <a:gd name="T57" fmla="*/ 53 h 63"/>
                    <a:gd name="T58" fmla="*/ 52 w 63"/>
                    <a:gd name="T59" fmla="*/ 52 h 63"/>
                    <a:gd name="T60" fmla="*/ 61 w 63"/>
                    <a:gd name="T61" fmla="*/ 31 h 63"/>
                    <a:gd name="T62" fmla="*/ 58 w 63"/>
                    <a:gd name="T63" fmla="*/ 42 h 63"/>
                    <a:gd name="T64" fmla="*/ 60 w 63"/>
                    <a:gd name="T65" fmla="*/ 43 h 63"/>
                    <a:gd name="T66" fmla="*/ 63 w 63"/>
                    <a:gd name="T67" fmla="*/ 31 h 63"/>
                    <a:gd name="T68" fmla="*/ 61 w 63"/>
                    <a:gd name="T69" fmla="*/ 31 h 63"/>
                    <a:gd name="T70" fmla="*/ 52 w 63"/>
                    <a:gd name="T71" fmla="*/ 10 h 63"/>
                    <a:gd name="T72" fmla="*/ 58 w 63"/>
                    <a:gd name="T73" fmla="*/ 20 h 63"/>
                    <a:gd name="T74" fmla="*/ 60 w 63"/>
                    <a:gd name="T75" fmla="*/ 19 h 63"/>
                    <a:gd name="T76" fmla="*/ 54 w 63"/>
                    <a:gd name="T77" fmla="*/ 9 h 63"/>
                    <a:gd name="T78" fmla="*/ 52 w 63"/>
                    <a:gd name="T79" fmla="*/ 1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3" h="63">
                      <a:moveTo>
                        <a:pt x="31" y="2"/>
                      </a:moveTo>
                      <a:cubicBezTo>
                        <a:pt x="35" y="2"/>
                        <a:pt x="39" y="3"/>
                        <a:pt x="43" y="4"/>
                      </a:cubicBezTo>
                      <a:cubicBezTo>
                        <a:pt x="43" y="2"/>
                        <a:pt x="43" y="2"/>
                        <a:pt x="43" y="2"/>
                      </a:cubicBezTo>
                      <a:cubicBezTo>
                        <a:pt x="40" y="1"/>
                        <a:pt x="36" y="0"/>
                        <a:pt x="31" y="0"/>
                      </a:cubicBezTo>
                      <a:lnTo>
                        <a:pt x="31" y="2"/>
                      </a:lnTo>
                      <a:close/>
                      <a:moveTo>
                        <a:pt x="11" y="10"/>
                      </a:moveTo>
                      <a:cubicBezTo>
                        <a:pt x="13" y="8"/>
                        <a:pt x="17" y="5"/>
                        <a:pt x="20" y="4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6" y="4"/>
                        <a:pt x="12" y="6"/>
                        <a:pt x="9" y="9"/>
                      </a:cubicBezTo>
                      <a:lnTo>
                        <a:pt x="11" y="10"/>
                      </a:lnTo>
                      <a:close/>
                      <a:moveTo>
                        <a:pt x="2" y="31"/>
                      </a:moveTo>
                      <a:cubicBezTo>
                        <a:pt x="2" y="27"/>
                        <a:pt x="3" y="23"/>
                        <a:pt x="4" y="20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1" y="23"/>
                        <a:pt x="0" y="27"/>
                        <a:pt x="0" y="31"/>
                      </a:cubicBezTo>
                      <a:lnTo>
                        <a:pt x="2" y="31"/>
                      </a:lnTo>
                      <a:close/>
                      <a:moveTo>
                        <a:pt x="11" y="52"/>
                      </a:moveTo>
                      <a:cubicBezTo>
                        <a:pt x="8" y="49"/>
                        <a:pt x="6" y="46"/>
                        <a:pt x="4" y="42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4" y="47"/>
                        <a:pt x="6" y="50"/>
                        <a:pt x="9" y="53"/>
                      </a:cubicBezTo>
                      <a:lnTo>
                        <a:pt x="11" y="52"/>
                      </a:lnTo>
                      <a:close/>
                      <a:moveTo>
                        <a:pt x="31" y="61"/>
                      </a:moveTo>
                      <a:cubicBezTo>
                        <a:pt x="27" y="61"/>
                        <a:pt x="23" y="60"/>
                        <a:pt x="20" y="58"/>
                      </a:cubicBezTo>
                      <a:cubicBezTo>
                        <a:pt x="19" y="60"/>
                        <a:pt x="19" y="60"/>
                        <a:pt x="19" y="60"/>
                      </a:cubicBezTo>
                      <a:cubicBezTo>
                        <a:pt x="23" y="62"/>
                        <a:pt x="27" y="63"/>
                        <a:pt x="31" y="63"/>
                      </a:cubicBezTo>
                      <a:lnTo>
                        <a:pt x="31" y="61"/>
                      </a:lnTo>
                      <a:close/>
                      <a:moveTo>
                        <a:pt x="52" y="52"/>
                      </a:moveTo>
                      <a:cubicBezTo>
                        <a:pt x="49" y="55"/>
                        <a:pt x="46" y="57"/>
                        <a:pt x="43" y="58"/>
                      </a:cubicBezTo>
                      <a:cubicBezTo>
                        <a:pt x="43" y="60"/>
                        <a:pt x="43" y="60"/>
                        <a:pt x="43" y="60"/>
                      </a:cubicBezTo>
                      <a:cubicBezTo>
                        <a:pt x="47" y="59"/>
                        <a:pt x="51" y="56"/>
                        <a:pt x="53" y="53"/>
                      </a:cubicBezTo>
                      <a:lnTo>
                        <a:pt x="52" y="52"/>
                      </a:lnTo>
                      <a:close/>
                      <a:moveTo>
                        <a:pt x="61" y="31"/>
                      </a:moveTo>
                      <a:cubicBezTo>
                        <a:pt x="61" y="35"/>
                        <a:pt x="60" y="39"/>
                        <a:pt x="58" y="42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62" y="40"/>
                        <a:pt x="63" y="35"/>
                        <a:pt x="63" y="31"/>
                      </a:cubicBezTo>
                      <a:lnTo>
                        <a:pt x="61" y="31"/>
                      </a:lnTo>
                      <a:close/>
                      <a:moveTo>
                        <a:pt x="52" y="10"/>
                      </a:moveTo>
                      <a:cubicBezTo>
                        <a:pt x="55" y="13"/>
                        <a:pt x="57" y="16"/>
                        <a:pt x="58" y="20"/>
                      </a:cubicBezTo>
                      <a:cubicBezTo>
                        <a:pt x="60" y="19"/>
                        <a:pt x="60" y="19"/>
                        <a:pt x="60" y="19"/>
                      </a:cubicBezTo>
                      <a:cubicBezTo>
                        <a:pt x="59" y="15"/>
                        <a:pt x="56" y="12"/>
                        <a:pt x="54" y="9"/>
                      </a:cubicBezTo>
                      <a:lnTo>
                        <a:pt x="52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3138" name="组合 3137"/>
          <p:cNvGrpSpPr/>
          <p:nvPr/>
        </p:nvGrpSpPr>
        <p:grpSpPr>
          <a:xfrm>
            <a:off x="1079500" y="276226"/>
            <a:ext cx="5103813" cy="1016000"/>
            <a:chOff x="1079500" y="276226"/>
            <a:chExt cx="5103813" cy="1016000"/>
          </a:xfrm>
        </p:grpSpPr>
        <p:sp>
          <p:nvSpPr>
            <p:cNvPr id="1956" name="Rectangle 7"/>
            <p:cNvSpPr>
              <a:spLocks noChangeArrowheads="1"/>
            </p:cNvSpPr>
            <p:nvPr/>
          </p:nvSpPr>
          <p:spPr bwMode="auto">
            <a:xfrm>
              <a:off x="3067050" y="438151"/>
              <a:ext cx="1204913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4700" b="1" i="0" u="none" strike="noStrike" cap="none" normalizeH="0" baseline="0" dirty="0" smtClean="0">
                  <a:ln>
                    <a:noFill/>
                  </a:ln>
                  <a:solidFill>
                    <a:srgbClr val="EFD4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7" name="Rectangle 8"/>
            <p:cNvSpPr>
              <a:spLocks noChangeArrowheads="1"/>
            </p:cNvSpPr>
            <p:nvPr/>
          </p:nvSpPr>
          <p:spPr bwMode="auto">
            <a:xfrm>
              <a:off x="4256088" y="276226"/>
              <a:ext cx="1927225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600" b="0" i="0" u="none" strike="noStrike" cap="none" normalizeH="0" baseline="0" dirty="0" smtClean="0">
                  <a:ln>
                    <a:noFill/>
                  </a:ln>
                  <a:solidFill>
                    <a:srgbClr val="EFD4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No.1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8" name="Rectangle 9"/>
            <p:cNvSpPr>
              <a:spLocks noChangeArrowheads="1"/>
            </p:cNvSpPr>
            <p:nvPr/>
          </p:nvSpPr>
          <p:spPr bwMode="auto">
            <a:xfrm>
              <a:off x="1079500" y="549276"/>
              <a:ext cx="19494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3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市场地位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39" name="组合 3138"/>
          <p:cNvGrpSpPr/>
          <p:nvPr/>
        </p:nvGrpSpPr>
        <p:grpSpPr>
          <a:xfrm>
            <a:off x="8428038" y="4302126"/>
            <a:ext cx="2036763" cy="1528762"/>
            <a:chOff x="8428038" y="4302126"/>
            <a:chExt cx="2036763" cy="1528762"/>
          </a:xfrm>
        </p:grpSpPr>
        <p:sp>
          <p:nvSpPr>
            <p:cNvPr id="1960" name="Rectangle 14"/>
            <p:cNvSpPr>
              <a:spLocks noChangeArrowheads="1"/>
            </p:cNvSpPr>
            <p:nvPr/>
          </p:nvSpPr>
          <p:spPr bwMode="auto">
            <a:xfrm>
              <a:off x="9450388" y="4302126"/>
              <a:ext cx="9747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3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全球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1" name="Rectangle 1944"/>
            <p:cNvSpPr>
              <a:spLocks noChangeArrowheads="1"/>
            </p:cNvSpPr>
            <p:nvPr/>
          </p:nvSpPr>
          <p:spPr bwMode="auto">
            <a:xfrm>
              <a:off x="8428038" y="4814888"/>
              <a:ext cx="2036763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6600" b="0" i="0" u="none" strike="noStrike" cap="none" normalizeH="0" baseline="0" dirty="0" smtClean="0">
                  <a:ln>
                    <a:noFill/>
                  </a:ln>
                  <a:solidFill>
                    <a:srgbClr val="EFD4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r>
                <a:rPr kumimoji="0" lang="en-US" altLang="zh-CN" sz="6600" b="0" i="0" u="none" strike="noStrike" cap="none" normalizeH="0" baseline="0" dirty="0" smtClean="0">
                  <a:ln>
                    <a:noFill/>
                  </a:ln>
                  <a:solidFill>
                    <a:srgbClr val="EFD4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O.2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4970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689725" y="4392613"/>
            <a:ext cx="3770263" cy="1413093"/>
            <a:chOff x="6689725" y="4392613"/>
            <a:chExt cx="3770263" cy="1413093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7747000" y="4392613"/>
              <a:ext cx="2667397" cy="80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5200" b="1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服务中国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689725" y="5159375"/>
              <a:ext cx="37702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42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各行各业信息化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04975" y="657225"/>
            <a:ext cx="3906838" cy="795338"/>
            <a:chOff x="1704975" y="657225"/>
            <a:chExt cx="3906838" cy="795338"/>
          </a:xfrm>
        </p:grpSpPr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1704975" y="893763"/>
              <a:ext cx="655638" cy="558800"/>
            </a:xfrm>
            <a:custGeom>
              <a:avLst/>
              <a:gdLst>
                <a:gd name="T0" fmla="*/ 0 w 413"/>
                <a:gd name="T1" fmla="*/ 0 h 352"/>
                <a:gd name="T2" fmla="*/ 156 w 413"/>
                <a:gd name="T3" fmla="*/ 176 h 352"/>
                <a:gd name="T4" fmla="*/ 0 w 413"/>
                <a:gd name="T5" fmla="*/ 352 h 352"/>
                <a:gd name="T6" fmla="*/ 413 w 413"/>
                <a:gd name="T7" fmla="*/ 352 h 352"/>
                <a:gd name="T8" fmla="*/ 413 w 413"/>
                <a:gd name="T9" fmla="*/ 0 h 352"/>
                <a:gd name="T10" fmla="*/ 0 w 413"/>
                <a:gd name="T1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3" h="352">
                  <a:moveTo>
                    <a:pt x="0" y="0"/>
                  </a:moveTo>
                  <a:lnTo>
                    <a:pt x="156" y="176"/>
                  </a:lnTo>
                  <a:lnTo>
                    <a:pt x="0" y="352"/>
                  </a:lnTo>
                  <a:lnTo>
                    <a:pt x="413" y="352"/>
                  </a:lnTo>
                  <a:lnTo>
                    <a:pt x="4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3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956175" y="893763"/>
              <a:ext cx="655638" cy="558800"/>
            </a:xfrm>
            <a:custGeom>
              <a:avLst/>
              <a:gdLst>
                <a:gd name="T0" fmla="*/ 0 w 413"/>
                <a:gd name="T1" fmla="*/ 0 h 352"/>
                <a:gd name="T2" fmla="*/ 0 w 413"/>
                <a:gd name="T3" fmla="*/ 352 h 352"/>
                <a:gd name="T4" fmla="*/ 413 w 413"/>
                <a:gd name="T5" fmla="*/ 352 h 352"/>
                <a:gd name="T6" fmla="*/ 257 w 413"/>
                <a:gd name="T7" fmla="*/ 176 h 352"/>
                <a:gd name="T8" fmla="*/ 413 w 413"/>
                <a:gd name="T9" fmla="*/ 0 h 352"/>
                <a:gd name="T10" fmla="*/ 0 w 413"/>
                <a:gd name="T1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3" h="352">
                  <a:moveTo>
                    <a:pt x="0" y="0"/>
                  </a:moveTo>
                  <a:lnTo>
                    <a:pt x="0" y="352"/>
                  </a:lnTo>
                  <a:lnTo>
                    <a:pt x="413" y="352"/>
                  </a:lnTo>
                  <a:lnTo>
                    <a:pt x="257" y="176"/>
                  </a:lnTo>
                  <a:lnTo>
                    <a:pt x="4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3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2138363" y="681038"/>
              <a:ext cx="3038475" cy="558800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2138363" y="1239838"/>
              <a:ext cx="222250" cy="212725"/>
            </a:xfrm>
            <a:custGeom>
              <a:avLst/>
              <a:gdLst>
                <a:gd name="T0" fmla="*/ 0 w 140"/>
                <a:gd name="T1" fmla="*/ 0 h 134"/>
                <a:gd name="T2" fmla="*/ 140 w 140"/>
                <a:gd name="T3" fmla="*/ 134 h 134"/>
                <a:gd name="T4" fmla="*/ 140 w 140"/>
                <a:gd name="T5" fmla="*/ 0 h 134"/>
                <a:gd name="T6" fmla="*/ 0 w 140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4">
                  <a:moveTo>
                    <a:pt x="0" y="0"/>
                  </a:moveTo>
                  <a:lnTo>
                    <a:pt x="140" y="134"/>
                  </a:lnTo>
                  <a:lnTo>
                    <a:pt x="1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956175" y="1239838"/>
              <a:ext cx="220663" cy="212725"/>
            </a:xfrm>
            <a:custGeom>
              <a:avLst/>
              <a:gdLst>
                <a:gd name="T0" fmla="*/ 139 w 139"/>
                <a:gd name="T1" fmla="*/ 0 h 134"/>
                <a:gd name="T2" fmla="*/ 0 w 139"/>
                <a:gd name="T3" fmla="*/ 134 h 134"/>
                <a:gd name="T4" fmla="*/ 0 w 139"/>
                <a:gd name="T5" fmla="*/ 0 h 134"/>
                <a:gd name="T6" fmla="*/ 139 w 139"/>
                <a:gd name="T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34">
                  <a:moveTo>
                    <a:pt x="139" y="0"/>
                  </a:moveTo>
                  <a:lnTo>
                    <a:pt x="0" y="134"/>
                  </a:lnTo>
                  <a:lnTo>
                    <a:pt x="0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3076575" y="657225"/>
              <a:ext cx="116698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4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No.1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91425" y="661035"/>
            <a:ext cx="2700338" cy="793115"/>
            <a:chOff x="7591425" y="799148"/>
            <a:chExt cx="2700338" cy="793115"/>
          </a:xfrm>
        </p:grpSpPr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7591425" y="1033463"/>
              <a:ext cx="658813" cy="558800"/>
            </a:xfrm>
            <a:custGeom>
              <a:avLst/>
              <a:gdLst>
                <a:gd name="T0" fmla="*/ 0 w 415"/>
                <a:gd name="T1" fmla="*/ 0 h 352"/>
                <a:gd name="T2" fmla="*/ 156 w 415"/>
                <a:gd name="T3" fmla="*/ 176 h 352"/>
                <a:gd name="T4" fmla="*/ 0 w 415"/>
                <a:gd name="T5" fmla="*/ 352 h 352"/>
                <a:gd name="T6" fmla="*/ 415 w 415"/>
                <a:gd name="T7" fmla="*/ 352 h 352"/>
                <a:gd name="T8" fmla="*/ 415 w 415"/>
                <a:gd name="T9" fmla="*/ 0 h 352"/>
                <a:gd name="T10" fmla="*/ 0 w 415"/>
                <a:gd name="T1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352">
                  <a:moveTo>
                    <a:pt x="0" y="0"/>
                  </a:moveTo>
                  <a:lnTo>
                    <a:pt x="156" y="176"/>
                  </a:lnTo>
                  <a:lnTo>
                    <a:pt x="0" y="352"/>
                  </a:lnTo>
                  <a:lnTo>
                    <a:pt x="415" y="352"/>
                  </a:lnTo>
                  <a:lnTo>
                    <a:pt x="4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3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9634538" y="1033463"/>
              <a:ext cx="657225" cy="558800"/>
            </a:xfrm>
            <a:custGeom>
              <a:avLst/>
              <a:gdLst>
                <a:gd name="T0" fmla="*/ 0 w 414"/>
                <a:gd name="T1" fmla="*/ 0 h 352"/>
                <a:gd name="T2" fmla="*/ 0 w 414"/>
                <a:gd name="T3" fmla="*/ 352 h 352"/>
                <a:gd name="T4" fmla="*/ 414 w 414"/>
                <a:gd name="T5" fmla="*/ 352 h 352"/>
                <a:gd name="T6" fmla="*/ 258 w 414"/>
                <a:gd name="T7" fmla="*/ 176 h 352"/>
                <a:gd name="T8" fmla="*/ 414 w 414"/>
                <a:gd name="T9" fmla="*/ 0 h 352"/>
                <a:gd name="T10" fmla="*/ 0 w 414"/>
                <a:gd name="T1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4" h="352">
                  <a:moveTo>
                    <a:pt x="0" y="0"/>
                  </a:moveTo>
                  <a:lnTo>
                    <a:pt x="0" y="352"/>
                  </a:lnTo>
                  <a:lnTo>
                    <a:pt x="414" y="352"/>
                  </a:lnTo>
                  <a:lnTo>
                    <a:pt x="258" y="176"/>
                  </a:lnTo>
                  <a:lnTo>
                    <a:pt x="4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3A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8026400" y="823913"/>
              <a:ext cx="1830388" cy="558800"/>
            </a:xfrm>
            <a:prstGeom prst="rect">
              <a:avLst/>
            </a:prstGeom>
            <a:solidFill>
              <a:srgbClr val="9C5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8026400" y="1382713"/>
              <a:ext cx="223838" cy="209550"/>
            </a:xfrm>
            <a:custGeom>
              <a:avLst/>
              <a:gdLst>
                <a:gd name="T0" fmla="*/ 0 w 141"/>
                <a:gd name="T1" fmla="*/ 0 h 132"/>
                <a:gd name="T2" fmla="*/ 141 w 141"/>
                <a:gd name="T3" fmla="*/ 132 h 132"/>
                <a:gd name="T4" fmla="*/ 141 w 141"/>
                <a:gd name="T5" fmla="*/ 0 h 132"/>
                <a:gd name="T6" fmla="*/ 0 w 141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2">
                  <a:moveTo>
                    <a:pt x="0" y="0"/>
                  </a:moveTo>
                  <a:lnTo>
                    <a:pt x="141" y="13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2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9634538" y="1382713"/>
              <a:ext cx="222250" cy="209550"/>
            </a:xfrm>
            <a:custGeom>
              <a:avLst/>
              <a:gdLst>
                <a:gd name="T0" fmla="*/ 140 w 140"/>
                <a:gd name="T1" fmla="*/ 0 h 132"/>
                <a:gd name="T2" fmla="*/ 0 w 140"/>
                <a:gd name="T3" fmla="*/ 132 h 132"/>
                <a:gd name="T4" fmla="*/ 0 w 140"/>
                <a:gd name="T5" fmla="*/ 0 h 132"/>
                <a:gd name="T6" fmla="*/ 140 w 140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2">
                  <a:moveTo>
                    <a:pt x="140" y="0"/>
                  </a:moveTo>
                  <a:lnTo>
                    <a:pt x="0" y="132"/>
                  </a:lnTo>
                  <a:lnTo>
                    <a:pt x="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6A26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8404225" y="799148"/>
              <a:ext cx="116698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4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No.2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46200" y="1716088"/>
            <a:ext cx="5405785" cy="3764512"/>
            <a:chOff x="1346200" y="1716088"/>
            <a:chExt cx="5405785" cy="3764512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897063" y="1716088"/>
              <a:ext cx="84638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3300" b="1" i="0" u="none" strike="noStrike" cap="none" normalizeH="0" baseline="0" dirty="0" smtClean="0">
                  <a:ln>
                    <a:noFill/>
                  </a:ln>
                  <a:solidFill>
                    <a:srgbClr val="E74C3C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政府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371600" y="2378075"/>
              <a:ext cx="2624116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十二金工程中</a:t>
              </a:r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个全国骨干网</a:t>
              </a:r>
              <a:endPara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E3A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中央</a:t>
              </a:r>
              <a:r>
                <a:rPr lang="zh-CN" altLang="en-US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部委和各级国干省干份额超过</a:t>
              </a:r>
              <a:r>
                <a:rPr lang="en-US" altLang="zh-CN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</a:t>
              </a:r>
              <a:r>
                <a:rPr lang="en-US" altLang="zh-CN" sz="1200" dirty="0" smtClean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en-US" altLang="zh-CN" sz="12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897063" y="3057525"/>
              <a:ext cx="84638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3300" b="1" i="0" u="none" strike="noStrike" cap="none" normalizeH="0" baseline="0" smtClean="0">
                  <a:ln>
                    <a:noFill/>
                  </a:ln>
                  <a:solidFill>
                    <a:srgbClr val="E74C3C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371600" y="3716338"/>
              <a:ext cx="2317942" cy="42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服务全部</a:t>
              </a:r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985</a:t>
              </a: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211</a:t>
              </a: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高校，</a:t>
              </a:r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endPara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E3A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20000"/>
                </a:lnSpc>
              </a:pP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教育</a:t>
              </a:r>
              <a:r>
                <a:rPr lang="zh-CN" altLang="en-US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城域网，</a:t>
              </a:r>
              <a:r>
                <a:rPr lang="en-US" altLang="zh-CN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IPv6</a:t>
              </a:r>
              <a:r>
                <a:rPr lang="zh-CN" altLang="en-US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试商用</a:t>
              </a:r>
              <a:r>
                <a:rPr lang="en-US" altLang="zh-CN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55%</a:t>
              </a:r>
              <a:r>
                <a:rPr lang="zh-CN" altLang="en-US" sz="1200" dirty="0" smtClean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份额</a:t>
              </a:r>
              <a:endParaRPr lang="zh-CN" altLang="en-US" sz="12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897063" y="4394200"/>
              <a:ext cx="1692771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3300" b="1" i="0" u="none" strike="noStrike" cap="none" normalizeH="0" baseline="0" smtClean="0">
                  <a:ln>
                    <a:noFill/>
                  </a:ln>
                  <a:solidFill>
                    <a:srgbClr val="E74C3C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电力能源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371600" y="5056188"/>
              <a:ext cx="2487861" cy="42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长期服务国家电网、南方电网</a:t>
              </a:r>
              <a:endPara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E3A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</a:t>
              </a:r>
              <a:r>
                <a:rPr lang="zh-CN" altLang="en-US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石油、中石化、中海油，煤炭</a:t>
              </a:r>
              <a:r>
                <a:rPr lang="en-US" altLang="zh-CN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zh-CN" altLang="en-US" sz="1200" dirty="0" smtClean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强</a:t>
              </a:r>
              <a:endParaRPr lang="zh-CN" altLang="en-US" sz="12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4941888" y="1716088"/>
              <a:ext cx="84638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3300" b="1" i="0" u="none" strike="noStrike" cap="none" normalizeH="0" baseline="0" smtClean="0">
                  <a:ln>
                    <a:noFill/>
                  </a:ln>
                  <a:solidFill>
                    <a:srgbClr val="E74C3C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交通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4418013" y="2378075"/>
              <a:ext cx="2333972" cy="443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en-US" altLang="zh-CN" sz="1200" dirty="0" smtClean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</a:t>
              </a: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家民航机场，</a:t>
              </a:r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150</a:t>
              </a: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条高速公路</a:t>
              </a:r>
              <a:endPara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E3A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20000"/>
                </a:lnSpc>
              </a:pPr>
              <a:r>
                <a:rPr lang="en-US" altLang="zh-CN" sz="1200" dirty="0" smtClean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</a:t>
              </a:r>
              <a:r>
                <a:rPr lang="zh-CN" altLang="en-US" sz="1200" dirty="0" smtClean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余</a:t>
              </a:r>
              <a:r>
                <a:rPr lang="zh-CN" altLang="en-US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条铁路，所有在建地铁的</a:t>
              </a:r>
              <a:r>
                <a:rPr lang="zh-CN" altLang="en-US" sz="1200" dirty="0" smtClean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城市</a:t>
              </a:r>
              <a:endParaRPr lang="zh-CN" altLang="en-US" sz="12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941888" y="3057525"/>
              <a:ext cx="1269578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3300" b="1" i="0" u="none" strike="noStrike" cap="none" normalizeH="0" baseline="0" smtClean="0">
                  <a:ln>
                    <a:noFill/>
                  </a:ln>
                  <a:solidFill>
                    <a:srgbClr val="E74C3C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大企业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418013" y="3716338"/>
              <a:ext cx="1615827" cy="42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zh-CN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近</a:t>
              </a:r>
              <a:r>
                <a:rPr lang="zh-CN" altLang="zh-CN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400</a:t>
              </a:r>
              <a:r>
                <a:rPr lang="zh-CN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家全国</a:t>
              </a:r>
              <a:r>
                <a:rPr lang="zh-CN" altLang="zh-CN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500</a:t>
              </a:r>
              <a:r>
                <a:rPr lang="zh-CN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强企业</a:t>
              </a:r>
              <a:endParaRPr lang="en-US" altLang="zh-CN" sz="12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70%</a:t>
              </a:r>
              <a:r>
                <a:rPr lang="zh-CN" altLang="en-US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以上百强连锁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4941888" y="4394200"/>
              <a:ext cx="1269578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3300" b="1" i="0" u="none" strike="noStrike" cap="none" normalizeH="0" baseline="0" dirty="0" smtClean="0">
                  <a:ln>
                    <a:noFill/>
                  </a:ln>
                  <a:solidFill>
                    <a:srgbClr val="E74C3C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运营商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418013" y="5056188"/>
              <a:ext cx="2013372" cy="20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无线宽带</a:t>
              </a:r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r>
                <a:rPr kumimoji="0" lang="en-US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LAN</a:t>
              </a:r>
              <a:r>
                <a:rPr lang="zh-CN" altLang="en-US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数据中心</a:t>
              </a:r>
              <a:r>
                <a:rPr lang="zh-CN" altLang="en-US" sz="1200" dirty="0" smtClean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</a:t>
              </a:r>
              <a:endParaRPr lang="zh-CN" altLang="en-US" sz="12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1346200" y="1768475"/>
              <a:ext cx="479425" cy="479425"/>
              <a:chOff x="1346200" y="1768475"/>
              <a:chExt cx="479425" cy="479425"/>
            </a:xfrm>
          </p:grpSpPr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1346200" y="1768475"/>
                <a:ext cx="479425" cy="479425"/>
              </a:xfrm>
              <a:prstGeom prst="ellipse">
                <a:avLst/>
              </a:pr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 55"/>
              <p:cNvSpPr>
                <a:spLocks/>
              </p:cNvSpPr>
              <p:nvPr/>
            </p:nvSpPr>
            <p:spPr bwMode="auto">
              <a:xfrm>
                <a:off x="1581150" y="1898650"/>
                <a:ext cx="12700" cy="12700"/>
              </a:xfrm>
              <a:custGeom>
                <a:avLst/>
                <a:gdLst>
                  <a:gd name="T0" fmla="*/ 8 w 8"/>
                  <a:gd name="T1" fmla="*/ 0 h 8"/>
                  <a:gd name="T2" fmla="*/ 6 w 8"/>
                  <a:gd name="T3" fmla="*/ 8 h 8"/>
                  <a:gd name="T4" fmla="*/ 2 w 8"/>
                  <a:gd name="T5" fmla="*/ 8 h 8"/>
                  <a:gd name="T6" fmla="*/ 0 w 8"/>
                  <a:gd name="T7" fmla="*/ 0 h 8"/>
                  <a:gd name="T8" fmla="*/ 8 w 8"/>
                  <a:gd name="T9" fmla="*/ 0 h 8"/>
                  <a:gd name="T10" fmla="*/ 8 w 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6" y="8"/>
                    </a:lnTo>
                    <a:lnTo>
                      <a:pt x="2" y="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56"/>
              <p:cNvSpPr>
                <a:spLocks/>
              </p:cNvSpPr>
              <p:nvPr/>
            </p:nvSpPr>
            <p:spPr bwMode="auto">
              <a:xfrm>
                <a:off x="1495425" y="1898650"/>
                <a:ext cx="180975" cy="76200"/>
              </a:xfrm>
              <a:custGeom>
                <a:avLst/>
                <a:gdLst>
                  <a:gd name="T0" fmla="*/ 28 w 57"/>
                  <a:gd name="T1" fmla="*/ 6 h 24"/>
                  <a:gd name="T2" fmla="*/ 30 w 57"/>
                  <a:gd name="T3" fmla="*/ 6 h 24"/>
                  <a:gd name="T4" fmla="*/ 32 w 57"/>
                  <a:gd name="T5" fmla="*/ 17 h 24"/>
                  <a:gd name="T6" fmla="*/ 37 w 57"/>
                  <a:gd name="T7" fmla="*/ 0 h 24"/>
                  <a:gd name="T8" fmla="*/ 42 w 57"/>
                  <a:gd name="T9" fmla="*/ 0 h 24"/>
                  <a:gd name="T10" fmla="*/ 57 w 57"/>
                  <a:gd name="T11" fmla="*/ 15 h 24"/>
                  <a:gd name="T12" fmla="*/ 57 w 57"/>
                  <a:gd name="T13" fmla="*/ 24 h 24"/>
                  <a:gd name="T14" fmla="*/ 48 w 57"/>
                  <a:gd name="T15" fmla="*/ 24 h 24"/>
                  <a:gd name="T16" fmla="*/ 48 w 57"/>
                  <a:gd name="T17" fmla="*/ 16 h 24"/>
                  <a:gd name="T18" fmla="*/ 44 w 57"/>
                  <a:gd name="T19" fmla="*/ 16 h 24"/>
                  <a:gd name="T20" fmla="*/ 44 w 57"/>
                  <a:gd name="T21" fmla="*/ 24 h 24"/>
                  <a:gd name="T22" fmla="*/ 14 w 57"/>
                  <a:gd name="T23" fmla="*/ 24 h 24"/>
                  <a:gd name="T24" fmla="*/ 14 w 57"/>
                  <a:gd name="T25" fmla="*/ 16 h 24"/>
                  <a:gd name="T26" fmla="*/ 9 w 57"/>
                  <a:gd name="T27" fmla="*/ 16 h 24"/>
                  <a:gd name="T28" fmla="*/ 9 w 57"/>
                  <a:gd name="T29" fmla="*/ 24 h 24"/>
                  <a:gd name="T30" fmla="*/ 0 w 57"/>
                  <a:gd name="T31" fmla="*/ 24 h 24"/>
                  <a:gd name="T32" fmla="*/ 0 w 57"/>
                  <a:gd name="T33" fmla="*/ 15 h 24"/>
                  <a:gd name="T34" fmla="*/ 15 w 57"/>
                  <a:gd name="T35" fmla="*/ 0 h 24"/>
                  <a:gd name="T36" fmla="*/ 21 w 57"/>
                  <a:gd name="T37" fmla="*/ 0 h 24"/>
                  <a:gd name="T38" fmla="*/ 26 w 57"/>
                  <a:gd name="T39" fmla="*/ 17 h 24"/>
                  <a:gd name="T40" fmla="*/ 28 w 57"/>
                  <a:gd name="T4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7" h="24">
                    <a:moveTo>
                      <a:pt x="28" y="6"/>
                    </a:moveTo>
                    <a:cubicBezTo>
                      <a:pt x="30" y="6"/>
                      <a:pt x="30" y="6"/>
                      <a:pt x="30" y="6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1" y="0"/>
                      <a:pt x="57" y="7"/>
                      <a:pt x="57" y="15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8" y="6"/>
                      <a:pt x="28" y="6"/>
                      <a:pt x="28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Oval 57"/>
              <p:cNvSpPr>
                <a:spLocks noChangeArrowheads="1"/>
              </p:cNvSpPr>
              <p:nvPr/>
            </p:nvSpPr>
            <p:spPr bwMode="auto">
              <a:xfrm>
                <a:off x="1549400" y="1816100"/>
                <a:ext cx="73025" cy="730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58"/>
              <p:cNvSpPr>
                <a:spLocks noEditPoints="1"/>
              </p:cNvSpPr>
              <p:nvPr/>
            </p:nvSpPr>
            <p:spPr bwMode="auto">
              <a:xfrm>
                <a:off x="1457325" y="1984375"/>
                <a:ext cx="257175" cy="171450"/>
              </a:xfrm>
              <a:custGeom>
                <a:avLst/>
                <a:gdLst>
                  <a:gd name="T0" fmla="*/ 0 w 162"/>
                  <a:gd name="T1" fmla="*/ 0 h 108"/>
                  <a:gd name="T2" fmla="*/ 0 w 162"/>
                  <a:gd name="T3" fmla="*/ 108 h 108"/>
                  <a:gd name="T4" fmla="*/ 162 w 162"/>
                  <a:gd name="T5" fmla="*/ 108 h 108"/>
                  <a:gd name="T6" fmla="*/ 162 w 162"/>
                  <a:gd name="T7" fmla="*/ 0 h 108"/>
                  <a:gd name="T8" fmla="*/ 0 w 162"/>
                  <a:gd name="T9" fmla="*/ 0 h 108"/>
                  <a:gd name="T10" fmla="*/ 34 w 162"/>
                  <a:gd name="T11" fmla="*/ 44 h 108"/>
                  <a:gd name="T12" fmla="*/ 24 w 162"/>
                  <a:gd name="T13" fmla="*/ 36 h 108"/>
                  <a:gd name="T14" fmla="*/ 14 w 162"/>
                  <a:gd name="T15" fmla="*/ 44 h 108"/>
                  <a:gd name="T16" fmla="*/ 18 w 162"/>
                  <a:gd name="T17" fmla="*/ 32 h 108"/>
                  <a:gd name="T18" fmla="*/ 10 w 162"/>
                  <a:gd name="T19" fmla="*/ 26 h 108"/>
                  <a:gd name="T20" fmla="*/ 20 w 162"/>
                  <a:gd name="T21" fmla="*/ 26 h 108"/>
                  <a:gd name="T22" fmla="*/ 24 w 162"/>
                  <a:gd name="T23" fmla="*/ 16 h 108"/>
                  <a:gd name="T24" fmla="*/ 28 w 162"/>
                  <a:gd name="T25" fmla="*/ 26 h 108"/>
                  <a:gd name="T26" fmla="*/ 38 w 162"/>
                  <a:gd name="T27" fmla="*/ 26 h 108"/>
                  <a:gd name="T28" fmla="*/ 30 w 162"/>
                  <a:gd name="T29" fmla="*/ 32 h 108"/>
                  <a:gd name="T30" fmla="*/ 34 w 162"/>
                  <a:gd name="T31" fmla="*/ 44 h 108"/>
                  <a:gd name="T32" fmla="*/ 46 w 162"/>
                  <a:gd name="T33" fmla="*/ 12 h 108"/>
                  <a:gd name="T34" fmla="*/ 50 w 162"/>
                  <a:gd name="T35" fmla="*/ 14 h 108"/>
                  <a:gd name="T36" fmla="*/ 52 w 162"/>
                  <a:gd name="T37" fmla="*/ 10 h 108"/>
                  <a:gd name="T38" fmla="*/ 52 w 162"/>
                  <a:gd name="T39" fmla="*/ 14 h 108"/>
                  <a:gd name="T40" fmla="*/ 56 w 162"/>
                  <a:gd name="T41" fmla="*/ 16 h 108"/>
                  <a:gd name="T42" fmla="*/ 52 w 162"/>
                  <a:gd name="T43" fmla="*/ 16 h 108"/>
                  <a:gd name="T44" fmla="*/ 52 w 162"/>
                  <a:gd name="T45" fmla="*/ 20 h 108"/>
                  <a:gd name="T46" fmla="*/ 50 w 162"/>
                  <a:gd name="T47" fmla="*/ 16 h 108"/>
                  <a:gd name="T48" fmla="*/ 46 w 162"/>
                  <a:gd name="T49" fmla="*/ 18 h 108"/>
                  <a:gd name="T50" fmla="*/ 48 w 162"/>
                  <a:gd name="T51" fmla="*/ 14 h 108"/>
                  <a:gd name="T52" fmla="*/ 46 w 162"/>
                  <a:gd name="T53" fmla="*/ 12 h 108"/>
                  <a:gd name="T54" fmla="*/ 52 w 162"/>
                  <a:gd name="T55" fmla="*/ 52 h 108"/>
                  <a:gd name="T56" fmla="*/ 52 w 162"/>
                  <a:gd name="T57" fmla="*/ 56 h 108"/>
                  <a:gd name="T58" fmla="*/ 50 w 162"/>
                  <a:gd name="T59" fmla="*/ 54 h 108"/>
                  <a:gd name="T60" fmla="*/ 46 w 162"/>
                  <a:gd name="T61" fmla="*/ 54 h 108"/>
                  <a:gd name="T62" fmla="*/ 48 w 162"/>
                  <a:gd name="T63" fmla="*/ 52 h 108"/>
                  <a:gd name="T64" fmla="*/ 46 w 162"/>
                  <a:gd name="T65" fmla="*/ 48 h 108"/>
                  <a:gd name="T66" fmla="*/ 50 w 162"/>
                  <a:gd name="T67" fmla="*/ 50 h 108"/>
                  <a:gd name="T68" fmla="*/ 52 w 162"/>
                  <a:gd name="T69" fmla="*/ 46 h 108"/>
                  <a:gd name="T70" fmla="*/ 52 w 162"/>
                  <a:gd name="T71" fmla="*/ 50 h 108"/>
                  <a:gd name="T72" fmla="*/ 56 w 162"/>
                  <a:gd name="T73" fmla="*/ 52 h 108"/>
                  <a:gd name="T74" fmla="*/ 52 w 162"/>
                  <a:gd name="T75" fmla="*/ 52 h 108"/>
                  <a:gd name="T76" fmla="*/ 58 w 162"/>
                  <a:gd name="T77" fmla="*/ 20 h 108"/>
                  <a:gd name="T78" fmla="*/ 62 w 162"/>
                  <a:gd name="T79" fmla="*/ 24 h 108"/>
                  <a:gd name="T80" fmla="*/ 64 w 162"/>
                  <a:gd name="T81" fmla="*/ 22 h 108"/>
                  <a:gd name="T82" fmla="*/ 62 w 162"/>
                  <a:gd name="T83" fmla="*/ 26 h 108"/>
                  <a:gd name="T84" fmla="*/ 66 w 162"/>
                  <a:gd name="T85" fmla="*/ 28 h 108"/>
                  <a:gd name="T86" fmla="*/ 62 w 162"/>
                  <a:gd name="T87" fmla="*/ 28 h 108"/>
                  <a:gd name="T88" fmla="*/ 60 w 162"/>
                  <a:gd name="T89" fmla="*/ 30 h 108"/>
                  <a:gd name="T90" fmla="*/ 60 w 162"/>
                  <a:gd name="T91" fmla="*/ 26 h 108"/>
                  <a:gd name="T92" fmla="*/ 56 w 162"/>
                  <a:gd name="T93" fmla="*/ 26 h 108"/>
                  <a:gd name="T94" fmla="*/ 58 w 162"/>
                  <a:gd name="T95" fmla="*/ 24 h 108"/>
                  <a:gd name="T96" fmla="*/ 58 w 162"/>
                  <a:gd name="T97" fmla="*/ 20 h 108"/>
                  <a:gd name="T98" fmla="*/ 64 w 162"/>
                  <a:gd name="T99" fmla="*/ 46 h 108"/>
                  <a:gd name="T100" fmla="*/ 60 w 162"/>
                  <a:gd name="T101" fmla="*/ 44 h 108"/>
                  <a:gd name="T102" fmla="*/ 58 w 162"/>
                  <a:gd name="T103" fmla="*/ 46 h 108"/>
                  <a:gd name="T104" fmla="*/ 58 w 162"/>
                  <a:gd name="T105" fmla="*/ 42 h 108"/>
                  <a:gd name="T106" fmla="*/ 56 w 162"/>
                  <a:gd name="T107" fmla="*/ 40 h 108"/>
                  <a:gd name="T108" fmla="*/ 60 w 162"/>
                  <a:gd name="T109" fmla="*/ 40 h 108"/>
                  <a:gd name="T110" fmla="*/ 60 w 162"/>
                  <a:gd name="T111" fmla="*/ 36 h 108"/>
                  <a:gd name="T112" fmla="*/ 62 w 162"/>
                  <a:gd name="T113" fmla="*/ 40 h 108"/>
                  <a:gd name="T114" fmla="*/ 66 w 162"/>
                  <a:gd name="T115" fmla="*/ 40 h 108"/>
                  <a:gd name="T116" fmla="*/ 62 w 162"/>
                  <a:gd name="T117" fmla="*/ 42 h 108"/>
                  <a:gd name="T118" fmla="*/ 64 w 162"/>
                  <a:gd name="T119" fmla="*/ 4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2" h="108">
                    <a:moveTo>
                      <a:pt x="0" y="0"/>
                    </a:moveTo>
                    <a:lnTo>
                      <a:pt x="0" y="108"/>
                    </a:lnTo>
                    <a:lnTo>
                      <a:pt x="162" y="108"/>
                    </a:lnTo>
                    <a:lnTo>
                      <a:pt x="162" y="0"/>
                    </a:lnTo>
                    <a:lnTo>
                      <a:pt x="0" y="0"/>
                    </a:lnTo>
                    <a:close/>
                    <a:moveTo>
                      <a:pt x="34" y="44"/>
                    </a:moveTo>
                    <a:lnTo>
                      <a:pt x="24" y="36"/>
                    </a:lnTo>
                    <a:lnTo>
                      <a:pt x="14" y="44"/>
                    </a:lnTo>
                    <a:lnTo>
                      <a:pt x="18" y="32"/>
                    </a:lnTo>
                    <a:lnTo>
                      <a:pt x="10" y="26"/>
                    </a:lnTo>
                    <a:lnTo>
                      <a:pt x="20" y="26"/>
                    </a:lnTo>
                    <a:lnTo>
                      <a:pt x="24" y="16"/>
                    </a:lnTo>
                    <a:lnTo>
                      <a:pt x="28" y="26"/>
                    </a:lnTo>
                    <a:lnTo>
                      <a:pt x="38" y="26"/>
                    </a:lnTo>
                    <a:lnTo>
                      <a:pt x="30" y="32"/>
                    </a:lnTo>
                    <a:lnTo>
                      <a:pt x="34" y="44"/>
                    </a:lnTo>
                    <a:close/>
                    <a:moveTo>
                      <a:pt x="46" y="12"/>
                    </a:moveTo>
                    <a:lnTo>
                      <a:pt x="50" y="14"/>
                    </a:lnTo>
                    <a:lnTo>
                      <a:pt x="52" y="10"/>
                    </a:lnTo>
                    <a:lnTo>
                      <a:pt x="52" y="14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50" y="16"/>
                    </a:lnTo>
                    <a:lnTo>
                      <a:pt x="46" y="18"/>
                    </a:lnTo>
                    <a:lnTo>
                      <a:pt x="48" y="14"/>
                    </a:lnTo>
                    <a:lnTo>
                      <a:pt x="46" y="12"/>
                    </a:lnTo>
                    <a:close/>
                    <a:moveTo>
                      <a:pt x="52" y="52"/>
                    </a:moveTo>
                    <a:lnTo>
                      <a:pt x="52" y="56"/>
                    </a:lnTo>
                    <a:lnTo>
                      <a:pt x="50" y="54"/>
                    </a:lnTo>
                    <a:lnTo>
                      <a:pt x="46" y="54"/>
                    </a:lnTo>
                    <a:lnTo>
                      <a:pt x="48" y="52"/>
                    </a:lnTo>
                    <a:lnTo>
                      <a:pt x="46" y="48"/>
                    </a:lnTo>
                    <a:lnTo>
                      <a:pt x="50" y="50"/>
                    </a:lnTo>
                    <a:lnTo>
                      <a:pt x="52" y="46"/>
                    </a:lnTo>
                    <a:lnTo>
                      <a:pt x="52" y="50"/>
                    </a:lnTo>
                    <a:lnTo>
                      <a:pt x="56" y="52"/>
                    </a:lnTo>
                    <a:lnTo>
                      <a:pt x="52" y="52"/>
                    </a:lnTo>
                    <a:close/>
                    <a:moveTo>
                      <a:pt x="58" y="20"/>
                    </a:moveTo>
                    <a:lnTo>
                      <a:pt x="62" y="24"/>
                    </a:lnTo>
                    <a:lnTo>
                      <a:pt x="64" y="22"/>
                    </a:lnTo>
                    <a:lnTo>
                      <a:pt x="62" y="26"/>
                    </a:lnTo>
                    <a:lnTo>
                      <a:pt x="66" y="28"/>
                    </a:lnTo>
                    <a:lnTo>
                      <a:pt x="62" y="28"/>
                    </a:lnTo>
                    <a:lnTo>
                      <a:pt x="60" y="30"/>
                    </a:lnTo>
                    <a:lnTo>
                      <a:pt x="60" y="26"/>
                    </a:lnTo>
                    <a:lnTo>
                      <a:pt x="56" y="26"/>
                    </a:lnTo>
                    <a:lnTo>
                      <a:pt x="58" y="24"/>
                    </a:lnTo>
                    <a:lnTo>
                      <a:pt x="58" y="20"/>
                    </a:lnTo>
                    <a:close/>
                    <a:moveTo>
                      <a:pt x="64" y="46"/>
                    </a:moveTo>
                    <a:lnTo>
                      <a:pt x="60" y="44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6" y="40"/>
                    </a:lnTo>
                    <a:lnTo>
                      <a:pt x="60" y="40"/>
                    </a:lnTo>
                    <a:lnTo>
                      <a:pt x="60" y="36"/>
                    </a:lnTo>
                    <a:lnTo>
                      <a:pt x="62" y="40"/>
                    </a:lnTo>
                    <a:lnTo>
                      <a:pt x="66" y="40"/>
                    </a:lnTo>
                    <a:lnTo>
                      <a:pt x="62" y="42"/>
                    </a:ln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1346200" y="3106738"/>
              <a:ext cx="479425" cy="479425"/>
              <a:chOff x="1346200" y="3106738"/>
              <a:chExt cx="479425" cy="479425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auto">
              <a:xfrm>
                <a:off x="1346200" y="3106738"/>
                <a:ext cx="479425" cy="479425"/>
              </a:xfrm>
              <a:prstGeom prst="ellipse">
                <a:avLst/>
              </a:pr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59"/>
              <p:cNvSpPr>
                <a:spLocks noEditPoints="1"/>
              </p:cNvSpPr>
              <p:nvPr/>
            </p:nvSpPr>
            <p:spPr bwMode="auto">
              <a:xfrm>
                <a:off x="1419225" y="3208338"/>
                <a:ext cx="352425" cy="276225"/>
              </a:xfrm>
              <a:custGeom>
                <a:avLst/>
                <a:gdLst>
                  <a:gd name="T0" fmla="*/ 23 w 111"/>
                  <a:gd name="T1" fmla="*/ 0 h 87"/>
                  <a:gd name="T2" fmla="*/ 108 w 111"/>
                  <a:gd name="T3" fmla="*/ 0 h 87"/>
                  <a:gd name="T4" fmla="*/ 108 w 111"/>
                  <a:gd name="T5" fmla="*/ 11 h 87"/>
                  <a:gd name="T6" fmla="*/ 23 w 111"/>
                  <a:gd name="T7" fmla="*/ 11 h 87"/>
                  <a:gd name="T8" fmla="*/ 23 w 111"/>
                  <a:gd name="T9" fmla="*/ 0 h 87"/>
                  <a:gd name="T10" fmla="*/ 105 w 111"/>
                  <a:gd name="T11" fmla="*/ 71 h 87"/>
                  <a:gd name="T12" fmla="*/ 84 w 111"/>
                  <a:gd name="T13" fmla="*/ 71 h 87"/>
                  <a:gd name="T14" fmla="*/ 84 w 111"/>
                  <a:gd name="T15" fmla="*/ 71 h 87"/>
                  <a:gd name="T16" fmla="*/ 87 w 111"/>
                  <a:gd name="T17" fmla="*/ 66 h 87"/>
                  <a:gd name="T18" fmla="*/ 100 w 111"/>
                  <a:gd name="T19" fmla="*/ 66 h 87"/>
                  <a:gd name="T20" fmla="*/ 100 w 111"/>
                  <a:gd name="T21" fmla="*/ 13 h 87"/>
                  <a:gd name="T22" fmla="*/ 105 w 111"/>
                  <a:gd name="T23" fmla="*/ 13 h 87"/>
                  <a:gd name="T24" fmla="*/ 105 w 111"/>
                  <a:gd name="T25" fmla="*/ 71 h 87"/>
                  <a:gd name="T26" fmla="*/ 27 w 111"/>
                  <a:gd name="T27" fmla="*/ 24 h 87"/>
                  <a:gd name="T28" fmla="*/ 27 w 111"/>
                  <a:gd name="T29" fmla="*/ 13 h 87"/>
                  <a:gd name="T30" fmla="*/ 31 w 111"/>
                  <a:gd name="T31" fmla="*/ 13 h 87"/>
                  <a:gd name="T32" fmla="*/ 31 w 111"/>
                  <a:gd name="T33" fmla="*/ 24 h 87"/>
                  <a:gd name="T34" fmla="*/ 29 w 111"/>
                  <a:gd name="T35" fmla="*/ 24 h 87"/>
                  <a:gd name="T36" fmla="*/ 27 w 111"/>
                  <a:gd name="T37" fmla="*/ 24 h 87"/>
                  <a:gd name="T38" fmla="*/ 48 w 111"/>
                  <a:gd name="T39" fmla="*/ 30 h 87"/>
                  <a:gd name="T40" fmla="*/ 79 w 111"/>
                  <a:gd name="T41" fmla="*/ 30 h 87"/>
                  <a:gd name="T42" fmla="*/ 79 w 111"/>
                  <a:gd name="T43" fmla="*/ 34 h 87"/>
                  <a:gd name="T44" fmla="*/ 48 w 111"/>
                  <a:gd name="T45" fmla="*/ 34 h 87"/>
                  <a:gd name="T46" fmla="*/ 48 w 111"/>
                  <a:gd name="T47" fmla="*/ 30 h 87"/>
                  <a:gd name="T48" fmla="*/ 48 w 111"/>
                  <a:gd name="T49" fmla="*/ 20 h 87"/>
                  <a:gd name="T50" fmla="*/ 79 w 111"/>
                  <a:gd name="T51" fmla="*/ 20 h 87"/>
                  <a:gd name="T52" fmla="*/ 79 w 111"/>
                  <a:gd name="T53" fmla="*/ 25 h 87"/>
                  <a:gd name="T54" fmla="*/ 48 w 111"/>
                  <a:gd name="T55" fmla="*/ 25 h 87"/>
                  <a:gd name="T56" fmla="*/ 48 w 111"/>
                  <a:gd name="T57" fmla="*/ 20 h 87"/>
                  <a:gd name="T58" fmla="*/ 48 w 111"/>
                  <a:gd name="T59" fmla="*/ 80 h 87"/>
                  <a:gd name="T60" fmla="*/ 48 w 111"/>
                  <a:gd name="T61" fmla="*/ 87 h 87"/>
                  <a:gd name="T62" fmla="*/ 0 w 111"/>
                  <a:gd name="T63" fmla="*/ 87 h 87"/>
                  <a:gd name="T64" fmla="*/ 20 w 111"/>
                  <a:gd name="T65" fmla="*/ 62 h 87"/>
                  <a:gd name="T66" fmla="*/ 25 w 111"/>
                  <a:gd name="T67" fmla="*/ 65 h 87"/>
                  <a:gd name="T68" fmla="*/ 33 w 111"/>
                  <a:gd name="T69" fmla="*/ 65 h 87"/>
                  <a:gd name="T70" fmla="*/ 38 w 111"/>
                  <a:gd name="T71" fmla="*/ 62 h 87"/>
                  <a:gd name="T72" fmla="*/ 42 w 111"/>
                  <a:gd name="T73" fmla="*/ 63 h 87"/>
                  <a:gd name="T74" fmla="*/ 60 w 111"/>
                  <a:gd name="T75" fmla="*/ 67 h 87"/>
                  <a:gd name="T76" fmla="*/ 63 w 111"/>
                  <a:gd name="T77" fmla="*/ 66 h 87"/>
                  <a:gd name="T78" fmla="*/ 75 w 111"/>
                  <a:gd name="T79" fmla="*/ 58 h 87"/>
                  <a:gd name="T80" fmla="*/ 78 w 111"/>
                  <a:gd name="T81" fmla="*/ 57 h 87"/>
                  <a:gd name="T82" fmla="*/ 88 w 111"/>
                  <a:gd name="T83" fmla="*/ 17 h 87"/>
                  <a:gd name="T84" fmla="*/ 90 w 111"/>
                  <a:gd name="T85" fmla="*/ 17 h 87"/>
                  <a:gd name="T86" fmla="*/ 82 w 111"/>
                  <a:gd name="T87" fmla="*/ 58 h 87"/>
                  <a:gd name="T88" fmla="*/ 84 w 111"/>
                  <a:gd name="T89" fmla="*/ 60 h 87"/>
                  <a:gd name="T90" fmla="*/ 82 w 111"/>
                  <a:gd name="T91" fmla="*/ 69 h 87"/>
                  <a:gd name="T92" fmla="*/ 67 w 111"/>
                  <a:gd name="T93" fmla="*/ 80 h 87"/>
                  <a:gd name="T94" fmla="*/ 62 w 111"/>
                  <a:gd name="T95" fmla="*/ 80 h 87"/>
                  <a:gd name="T96" fmla="*/ 50 w 111"/>
                  <a:gd name="T97" fmla="*/ 78 h 87"/>
                  <a:gd name="T98" fmla="*/ 48 w 111"/>
                  <a:gd name="T99" fmla="*/ 80 h 87"/>
                  <a:gd name="T100" fmla="*/ 29 w 111"/>
                  <a:gd name="T101" fmla="*/ 62 h 87"/>
                  <a:gd name="T102" fmla="*/ 38 w 111"/>
                  <a:gd name="T103" fmla="*/ 58 h 87"/>
                  <a:gd name="T104" fmla="*/ 38 w 111"/>
                  <a:gd name="T105" fmla="*/ 58 h 87"/>
                  <a:gd name="T106" fmla="*/ 46 w 111"/>
                  <a:gd name="T107" fmla="*/ 55 h 87"/>
                  <a:gd name="T108" fmla="*/ 46 w 111"/>
                  <a:gd name="T109" fmla="*/ 53 h 87"/>
                  <a:gd name="T110" fmla="*/ 42 w 111"/>
                  <a:gd name="T111" fmla="*/ 35 h 87"/>
                  <a:gd name="T112" fmla="*/ 29 w 111"/>
                  <a:gd name="T113" fmla="*/ 27 h 87"/>
                  <a:gd name="T114" fmla="*/ 16 w 111"/>
                  <a:gd name="T115" fmla="*/ 35 h 87"/>
                  <a:gd name="T116" fmla="*/ 12 w 111"/>
                  <a:gd name="T117" fmla="*/ 53 h 87"/>
                  <a:gd name="T118" fmla="*/ 13 w 111"/>
                  <a:gd name="T119" fmla="*/ 55 h 87"/>
                  <a:gd name="T120" fmla="*/ 21 w 111"/>
                  <a:gd name="T121" fmla="*/ 58 h 87"/>
                  <a:gd name="T122" fmla="*/ 21 w 111"/>
                  <a:gd name="T123" fmla="*/ 58 h 87"/>
                  <a:gd name="T124" fmla="*/ 29 w 111"/>
                  <a:gd name="T125" fmla="*/ 6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1" h="87">
                    <a:moveTo>
                      <a:pt x="23" y="0"/>
                    </a:moveTo>
                    <a:cubicBezTo>
                      <a:pt x="48" y="0"/>
                      <a:pt x="83" y="0"/>
                      <a:pt x="108" y="0"/>
                    </a:cubicBezTo>
                    <a:cubicBezTo>
                      <a:pt x="111" y="2"/>
                      <a:pt x="111" y="9"/>
                      <a:pt x="108" y="11"/>
                    </a:cubicBezTo>
                    <a:cubicBezTo>
                      <a:pt x="83" y="11"/>
                      <a:pt x="48" y="11"/>
                      <a:pt x="23" y="11"/>
                    </a:cubicBezTo>
                    <a:cubicBezTo>
                      <a:pt x="20" y="9"/>
                      <a:pt x="20" y="2"/>
                      <a:pt x="23" y="0"/>
                    </a:cubicBezTo>
                    <a:close/>
                    <a:moveTo>
                      <a:pt x="105" y="71"/>
                    </a:moveTo>
                    <a:cubicBezTo>
                      <a:pt x="84" y="71"/>
                      <a:pt x="84" y="71"/>
                      <a:pt x="84" y="7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85" y="70"/>
                      <a:pt x="87" y="68"/>
                      <a:pt x="87" y="66"/>
                    </a:cubicBezTo>
                    <a:cubicBezTo>
                      <a:pt x="100" y="66"/>
                      <a:pt x="100" y="66"/>
                      <a:pt x="100" y="66"/>
                    </a:cubicBezTo>
                    <a:cubicBezTo>
                      <a:pt x="100" y="49"/>
                      <a:pt x="100" y="31"/>
                      <a:pt x="100" y="13"/>
                    </a:cubicBezTo>
                    <a:cubicBezTo>
                      <a:pt x="105" y="13"/>
                      <a:pt x="105" y="13"/>
                      <a:pt x="105" y="13"/>
                    </a:cubicBezTo>
                    <a:cubicBezTo>
                      <a:pt x="105" y="32"/>
                      <a:pt x="105" y="52"/>
                      <a:pt x="105" y="71"/>
                    </a:cubicBezTo>
                    <a:close/>
                    <a:moveTo>
                      <a:pt x="27" y="24"/>
                    </a:moveTo>
                    <a:cubicBezTo>
                      <a:pt x="27" y="13"/>
                      <a:pt x="27" y="13"/>
                      <a:pt x="27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4"/>
                      <a:pt x="30" y="24"/>
                      <a:pt x="29" y="24"/>
                    </a:cubicBezTo>
                    <a:cubicBezTo>
                      <a:pt x="28" y="24"/>
                      <a:pt x="27" y="24"/>
                      <a:pt x="27" y="24"/>
                    </a:cubicBezTo>
                    <a:close/>
                    <a:moveTo>
                      <a:pt x="48" y="30"/>
                    </a:moveTo>
                    <a:cubicBezTo>
                      <a:pt x="79" y="30"/>
                      <a:pt x="79" y="30"/>
                      <a:pt x="79" y="30"/>
                    </a:cubicBezTo>
                    <a:cubicBezTo>
                      <a:pt x="79" y="34"/>
                      <a:pt x="79" y="34"/>
                      <a:pt x="79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8" y="30"/>
                      <a:pt x="48" y="30"/>
                      <a:pt x="48" y="30"/>
                    </a:cubicBezTo>
                    <a:close/>
                    <a:moveTo>
                      <a:pt x="48" y="20"/>
                    </a:move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0"/>
                      <a:pt x="48" y="20"/>
                      <a:pt x="48" y="20"/>
                    </a:cubicBezTo>
                    <a:close/>
                    <a:moveTo>
                      <a:pt x="48" y="80"/>
                    </a:moveTo>
                    <a:cubicBezTo>
                      <a:pt x="48" y="87"/>
                      <a:pt x="48" y="87"/>
                      <a:pt x="48" y="87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1" y="73"/>
                      <a:pt x="7" y="67"/>
                      <a:pt x="20" y="62"/>
                    </a:cubicBezTo>
                    <a:cubicBezTo>
                      <a:pt x="22" y="63"/>
                      <a:pt x="23" y="64"/>
                      <a:pt x="25" y="65"/>
                    </a:cubicBezTo>
                    <a:cubicBezTo>
                      <a:pt x="27" y="66"/>
                      <a:pt x="31" y="66"/>
                      <a:pt x="33" y="65"/>
                    </a:cubicBezTo>
                    <a:cubicBezTo>
                      <a:pt x="35" y="64"/>
                      <a:pt x="36" y="63"/>
                      <a:pt x="38" y="62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2" y="67"/>
                      <a:pt x="63" y="67"/>
                      <a:pt x="63" y="66"/>
                    </a:cubicBezTo>
                    <a:cubicBezTo>
                      <a:pt x="75" y="58"/>
                      <a:pt x="75" y="58"/>
                      <a:pt x="75" y="58"/>
                    </a:cubicBezTo>
                    <a:cubicBezTo>
                      <a:pt x="76" y="57"/>
                      <a:pt x="77" y="57"/>
                      <a:pt x="78" y="57"/>
                    </a:cubicBezTo>
                    <a:cubicBezTo>
                      <a:pt x="88" y="17"/>
                      <a:pt x="88" y="17"/>
                      <a:pt x="88" y="17"/>
                    </a:cubicBezTo>
                    <a:cubicBezTo>
                      <a:pt x="89" y="14"/>
                      <a:pt x="91" y="14"/>
                      <a:pt x="90" y="17"/>
                    </a:cubicBezTo>
                    <a:cubicBezTo>
                      <a:pt x="82" y="58"/>
                      <a:pt x="82" y="58"/>
                      <a:pt x="82" y="58"/>
                    </a:cubicBezTo>
                    <a:cubicBezTo>
                      <a:pt x="83" y="58"/>
                      <a:pt x="84" y="59"/>
                      <a:pt x="84" y="60"/>
                    </a:cubicBezTo>
                    <a:cubicBezTo>
                      <a:pt x="86" y="63"/>
                      <a:pt x="85" y="67"/>
                      <a:pt x="82" y="69"/>
                    </a:cubicBezTo>
                    <a:cubicBezTo>
                      <a:pt x="67" y="80"/>
                      <a:pt x="67" y="80"/>
                      <a:pt x="67" y="80"/>
                    </a:cubicBezTo>
                    <a:cubicBezTo>
                      <a:pt x="65" y="81"/>
                      <a:pt x="64" y="81"/>
                      <a:pt x="62" y="80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48" y="78"/>
                      <a:pt x="48" y="78"/>
                      <a:pt x="48" y="80"/>
                    </a:cubicBezTo>
                    <a:close/>
                    <a:moveTo>
                      <a:pt x="29" y="62"/>
                    </a:moveTo>
                    <a:cubicBezTo>
                      <a:pt x="32" y="62"/>
                      <a:pt x="35" y="61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40" y="58"/>
                      <a:pt x="44" y="57"/>
                      <a:pt x="46" y="55"/>
                    </a:cubicBezTo>
                    <a:cubicBezTo>
                      <a:pt x="47" y="54"/>
                      <a:pt x="47" y="54"/>
                      <a:pt x="46" y="53"/>
                    </a:cubicBezTo>
                    <a:cubicBezTo>
                      <a:pt x="42" y="52"/>
                      <a:pt x="45" y="41"/>
                      <a:pt x="42" y="35"/>
                    </a:cubicBezTo>
                    <a:cubicBezTo>
                      <a:pt x="40" y="29"/>
                      <a:pt x="34" y="27"/>
                      <a:pt x="29" y="27"/>
                    </a:cubicBezTo>
                    <a:cubicBezTo>
                      <a:pt x="24" y="27"/>
                      <a:pt x="18" y="29"/>
                      <a:pt x="16" y="35"/>
                    </a:cubicBezTo>
                    <a:cubicBezTo>
                      <a:pt x="13" y="41"/>
                      <a:pt x="16" y="52"/>
                      <a:pt x="12" y="53"/>
                    </a:cubicBezTo>
                    <a:cubicBezTo>
                      <a:pt x="11" y="54"/>
                      <a:pt x="12" y="54"/>
                      <a:pt x="13" y="55"/>
                    </a:cubicBezTo>
                    <a:cubicBezTo>
                      <a:pt x="14" y="57"/>
                      <a:pt x="19" y="58"/>
                      <a:pt x="21" y="58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3" y="61"/>
                      <a:pt x="26" y="62"/>
                      <a:pt x="29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1346200" y="4445000"/>
              <a:ext cx="479425" cy="482600"/>
              <a:chOff x="1346200" y="4445000"/>
              <a:chExt cx="479425" cy="482600"/>
            </a:xfrm>
          </p:grpSpPr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1346200" y="4445000"/>
                <a:ext cx="479425" cy="482600"/>
              </a:xfrm>
              <a:prstGeom prst="ellipse">
                <a:avLst/>
              </a:pr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60"/>
              <p:cNvSpPr>
                <a:spLocks noEditPoints="1"/>
              </p:cNvSpPr>
              <p:nvPr/>
            </p:nvSpPr>
            <p:spPr bwMode="auto">
              <a:xfrm>
                <a:off x="1422400" y="4524375"/>
                <a:ext cx="323850" cy="323850"/>
              </a:xfrm>
              <a:custGeom>
                <a:avLst/>
                <a:gdLst>
                  <a:gd name="T0" fmla="*/ 90 w 102"/>
                  <a:gd name="T1" fmla="*/ 102 h 102"/>
                  <a:gd name="T2" fmla="*/ 2 w 102"/>
                  <a:gd name="T3" fmla="*/ 97 h 102"/>
                  <a:gd name="T4" fmla="*/ 0 w 102"/>
                  <a:gd name="T5" fmla="*/ 40 h 102"/>
                  <a:gd name="T6" fmla="*/ 47 w 102"/>
                  <a:gd name="T7" fmla="*/ 21 h 102"/>
                  <a:gd name="T8" fmla="*/ 53 w 102"/>
                  <a:gd name="T9" fmla="*/ 25 h 102"/>
                  <a:gd name="T10" fmla="*/ 78 w 102"/>
                  <a:gd name="T11" fmla="*/ 2 h 102"/>
                  <a:gd name="T12" fmla="*/ 99 w 102"/>
                  <a:gd name="T13" fmla="*/ 48 h 102"/>
                  <a:gd name="T14" fmla="*/ 85 w 102"/>
                  <a:gd name="T15" fmla="*/ 28 h 102"/>
                  <a:gd name="T16" fmla="*/ 63 w 102"/>
                  <a:gd name="T17" fmla="*/ 56 h 102"/>
                  <a:gd name="T18" fmla="*/ 88 w 102"/>
                  <a:gd name="T19" fmla="*/ 88 h 102"/>
                  <a:gd name="T20" fmla="*/ 47 w 102"/>
                  <a:gd name="T21" fmla="*/ 39 h 102"/>
                  <a:gd name="T22" fmla="*/ 48 w 102"/>
                  <a:gd name="T23" fmla="*/ 39 h 102"/>
                  <a:gd name="T24" fmla="*/ 41 w 102"/>
                  <a:gd name="T25" fmla="*/ 56 h 102"/>
                  <a:gd name="T26" fmla="*/ 43 w 102"/>
                  <a:gd name="T27" fmla="*/ 50 h 102"/>
                  <a:gd name="T28" fmla="*/ 37 w 102"/>
                  <a:gd name="T29" fmla="*/ 70 h 102"/>
                  <a:gd name="T30" fmla="*/ 39 w 102"/>
                  <a:gd name="T31" fmla="*/ 64 h 102"/>
                  <a:gd name="T32" fmla="*/ 31 w 102"/>
                  <a:gd name="T33" fmla="*/ 88 h 102"/>
                  <a:gd name="T34" fmla="*/ 57 w 102"/>
                  <a:gd name="T35" fmla="*/ 76 h 102"/>
                  <a:gd name="T36" fmla="*/ 41 w 102"/>
                  <a:gd name="T37" fmla="*/ 88 h 102"/>
                  <a:gd name="T38" fmla="*/ 64 w 102"/>
                  <a:gd name="T39" fmla="*/ 77 h 102"/>
                  <a:gd name="T40" fmla="*/ 63 w 102"/>
                  <a:gd name="T41" fmla="*/ 72 h 102"/>
                  <a:gd name="T42" fmla="*/ 44 w 102"/>
                  <a:gd name="T43" fmla="*/ 72 h 102"/>
                  <a:gd name="T44" fmla="*/ 59 w 102"/>
                  <a:gd name="T45" fmla="*/ 60 h 102"/>
                  <a:gd name="T46" fmla="*/ 56 w 102"/>
                  <a:gd name="T47" fmla="*/ 52 h 102"/>
                  <a:gd name="T48" fmla="*/ 59 w 102"/>
                  <a:gd name="T49" fmla="*/ 60 h 102"/>
                  <a:gd name="T50" fmla="*/ 52 w 102"/>
                  <a:gd name="T51" fmla="*/ 40 h 102"/>
                  <a:gd name="T52" fmla="*/ 54 w 102"/>
                  <a:gd name="T53" fmla="*/ 46 h 102"/>
                  <a:gd name="T54" fmla="*/ 5 w 102"/>
                  <a:gd name="T55" fmla="*/ 88 h 102"/>
                  <a:gd name="T56" fmla="*/ 16 w 102"/>
                  <a:gd name="T57" fmla="*/ 48 h 102"/>
                  <a:gd name="T58" fmla="*/ 19 w 102"/>
                  <a:gd name="T59" fmla="*/ 88 h 102"/>
                  <a:gd name="T60" fmla="*/ 35 w 102"/>
                  <a:gd name="T61" fmla="*/ 56 h 102"/>
                  <a:gd name="T62" fmla="*/ 19 w 102"/>
                  <a:gd name="T63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2" h="102">
                    <a:moveTo>
                      <a:pt x="88" y="88"/>
                    </a:moveTo>
                    <a:cubicBezTo>
                      <a:pt x="90" y="102"/>
                      <a:pt x="90" y="102"/>
                      <a:pt x="90" y="102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97"/>
                      <a:pt x="2" y="97"/>
                      <a:pt x="2" y="9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101" y="6"/>
                      <a:pt x="102" y="25"/>
                      <a:pt x="99" y="48"/>
                    </a:cubicBezTo>
                    <a:cubicBezTo>
                      <a:pt x="92" y="50"/>
                      <a:pt x="92" y="50"/>
                      <a:pt x="92" y="50"/>
                    </a:cubicBezTo>
                    <a:cubicBezTo>
                      <a:pt x="85" y="28"/>
                      <a:pt x="85" y="28"/>
                      <a:pt x="85" y="2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74" y="88"/>
                      <a:pt x="74" y="88"/>
                      <a:pt x="74" y="88"/>
                    </a:cubicBezTo>
                    <a:cubicBezTo>
                      <a:pt x="88" y="88"/>
                      <a:pt x="88" y="88"/>
                      <a:pt x="88" y="88"/>
                    </a:cubicBezTo>
                    <a:close/>
                    <a:moveTo>
                      <a:pt x="48" y="39"/>
                    </a:moveTo>
                    <a:cubicBezTo>
                      <a:pt x="47" y="39"/>
                      <a:pt x="47" y="39"/>
                      <a:pt x="47" y="39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8" y="39"/>
                      <a:pt x="48" y="39"/>
                      <a:pt x="48" y="39"/>
                    </a:cubicBezTo>
                    <a:close/>
                    <a:moveTo>
                      <a:pt x="43" y="50"/>
                    </a:moveTo>
                    <a:cubicBezTo>
                      <a:pt x="41" y="56"/>
                      <a:pt x="41" y="56"/>
                      <a:pt x="41" y="56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43" y="50"/>
                      <a:pt x="43" y="50"/>
                      <a:pt x="43" y="50"/>
                    </a:cubicBezTo>
                    <a:close/>
                    <a:moveTo>
                      <a:pt x="39" y="64"/>
                    </a:moveTo>
                    <a:cubicBezTo>
                      <a:pt x="37" y="70"/>
                      <a:pt x="37" y="70"/>
                      <a:pt x="37" y="70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39" y="64"/>
                      <a:pt x="39" y="64"/>
                      <a:pt x="39" y="64"/>
                    </a:cubicBezTo>
                    <a:close/>
                    <a:moveTo>
                      <a:pt x="35" y="76"/>
                    </a:moveTo>
                    <a:cubicBezTo>
                      <a:pt x="31" y="88"/>
                      <a:pt x="31" y="88"/>
                      <a:pt x="31" y="88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35" y="76"/>
                      <a:pt x="35" y="76"/>
                      <a:pt x="35" y="76"/>
                    </a:cubicBezTo>
                    <a:close/>
                    <a:moveTo>
                      <a:pt x="41" y="88"/>
                    </a:moveTo>
                    <a:cubicBezTo>
                      <a:pt x="68" y="88"/>
                      <a:pt x="68" y="88"/>
                      <a:pt x="68" y="88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41" y="88"/>
                      <a:pt x="41" y="88"/>
                      <a:pt x="41" y="88"/>
                    </a:cubicBezTo>
                    <a:close/>
                    <a:moveTo>
                      <a:pt x="63" y="72"/>
                    </a:moveTo>
                    <a:cubicBezTo>
                      <a:pt x="61" y="65"/>
                      <a:pt x="61" y="65"/>
                      <a:pt x="61" y="65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63" y="72"/>
                      <a:pt x="63" y="72"/>
                      <a:pt x="63" y="72"/>
                    </a:cubicBezTo>
                    <a:close/>
                    <a:moveTo>
                      <a:pt x="59" y="60"/>
                    </a:moveTo>
                    <a:cubicBezTo>
                      <a:pt x="58" y="58"/>
                      <a:pt x="58" y="58"/>
                      <a:pt x="58" y="58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59" y="60"/>
                      <a:pt x="59" y="60"/>
                      <a:pt x="59" y="60"/>
                    </a:cubicBezTo>
                    <a:close/>
                    <a:moveTo>
                      <a:pt x="54" y="46"/>
                    </a:moveTo>
                    <a:cubicBezTo>
                      <a:pt x="52" y="40"/>
                      <a:pt x="52" y="40"/>
                      <a:pt x="52" y="4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54" y="46"/>
                      <a:pt x="54" y="46"/>
                      <a:pt x="54" y="46"/>
                    </a:cubicBezTo>
                    <a:close/>
                    <a:moveTo>
                      <a:pt x="5" y="51"/>
                    </a:moveTo>
                    <a:cubicBezTo>
                      <a:pt x="5" y="88"/>
                      <a:pt x="5" y="88"/>
                      <a:pt x="5" y="88"/>
                    </a:cubicBezTo>
                    <a:cubicBezTo>
                      <a:pt x="16" y="88"/>
                      <a:pt x="16" y="88"/>
                      <a:pt x="16" y="88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5" y="51"/>
                      <a:pt x="5" y="51"/>
                      <a:pt x="5" y="51"/>
                    </a:cubicBezTo>
                    <a:close/>
                    <a:moveTo>
                      <a:pt x="19" y="88"/>
                    </a:moveTo>
                    <a:cubicBezTo>
                      <a:pt x="25" y="88"/>
                      <a:pt x="25" y="88"/>
                      <a:pt x="25" y="88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19" y="47"/>
                      <a:pt x="19" y="47"/>
                      <a:pt x="19" y="47"/>
                    </a:cubicBezTo>
                    <a:lnTo>
                      <a:pt x="19" y="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4391025" y="3106738"/>
              <a:ext cx="482600" cy="479425"/>
              <a:chOff x="4391025" y="3106738"/>
              <a:chExt cx="482600" cy="479425"/>
            </a:xfrm>
          </p:grpSpPr>
          <p:sp>
            <p:nvSpPr>
              <p:cNvPr id="26" name="Oval 24"/>
              <p:cNvSpPr>
                <a:spLocks noChangeArrowheads="1"/>
              </p:cNvSpPr>
              <p:nvPr/>
            </p:nvSpPr>
            <p:spPr bwMode="auto">
              <a:xfrm>
                <a:off x="4391025" y="3106738"/>
                <a:ext cx="482600" cy="479425"/>
              </a:xfrm>
              <a:prstGeom prst="ellipse">
                <a:avLst/>
              </a:pr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61"/>
              <p:cNvSpPr>
                <a:spLocks noEditPoints="1"/>
              </p:cNvSpPr>
              <p:nvPr/>
            </p:nvSpPr>
            <p:spPr bwMode="auto">
              <a:xfrm>
                <a:off x="4495800" y="3160713"/>
                <a:ext cx="273050" cy="368300"/>
              </a:xfrm>
              <a:custGeom>
                <a:avLst/>
                <a:gdLst>
                  <a:gd name="T0" fmla="*/ 49 w 86"/>
                  <a:gd name="T1" fmla="*/ 61 h 116"/>
                  <a:gd name="T2" fmla="*/ 71 w 86"/>
                  <a:gd name="T3" fmla="*/ 116 h 116"/>
                  <a:gd name="T4" fmla="*/ 78 w 86"/>
                  <a:gd name="T5" fmla="*/ 103 h 116"/>
                  <a:gd name="T6" fmla="*/ 82 w 86"/>
                  <a:gd name="T7" fmla="*/ 116 h 116"/>
                  <a:gd name="T8" fmla="*/ 82 w 86"/>
                  <a:gd name="T9" fmla="*/ 57 h 116"/>
                  <a:gd name="T10" fmla="*/ 57 w 86"/>
                  <a:gd name="T11" fmla="*/ 108 h 116"/>
                  <a:gd name="T12" fmla="*/ 57 w 86"/>
                  <a:gd name="T13" fmla="*/ 103 h 116"/>
                  <a:gd name="T14" fmla="*/ 65 w 86"/>
                  <a:gd name="T15" fmla="*/ 107 h 116"/>
                  <a:gd name="T16" fmla="*/ 57 w 86"/>
                  <a:gd name="T17" fmla="*/ 99 h 116"/>
                  <a:gd name="T18" fmla="*/ 57 w 86"/>
                  <a:gd name="T19" fmla="*/ 93 h 116"/>
                  <a:gd name="T20" fmla="*/ 65 w 86"/>
                  <a:gd name="T21" fmla="*/ 97 h 116"/>
                  <a:gd name="T22" fmla="*/ 57 w 86"/>
                  <a:gd name="T23" fmla="*/ 89 h 116"/>
                  <a:gd name="T24" fmla="*/ 57 w 86"/>
                  <a:gd name="T25" fmla="*/ 83 h 116"/>
                  <a:gd name="T26" fmla="*/ 65 w 86"/>
                  <a:gd name="T27" fmla="*/ 87 h 116"/>
                  <a:gd name="T28" fmla="*/ 57 w 86"/>
                  <a:gd name="T29" fmla="*/ 79 h 116"/>
                  <a:gd name="T30" fmla="*/ 57 w 86"/>
                  <a:gd name="T31" fmla="*/ 73 h 116"/>
                  <a:gd name="T32" fmla="*/ 65 w 86"/>
                  <a:gd name="T33" fmla="*/ 77 h 116"/>
                  <a:gd name="T34" fmla="*/ 57 w 86"/>
                  <a:gd name="T35" fmla="*/ 69 h 116"/>
                  <a:gd name="T36" fmla="*/ 57 w 86"/>
                  <a:gd name="T37" fmla="*/ 64 h 116"/>
                  <a:gd name="T38" fmla="*/ 65 w 86"/>
                  <a:gd name="T39" fmla="*/ 67 h 116"/>
                  <a:gd name="T40" fmla="*/ 72 w 86"/>
                  <a:gd name="T41" fmla="*/ 99 h 116"/>
                  <a:gd name="T42" fmla="*/ 72 w 86"/>
                  <a:gd name="T43" fmla="*/ 93 h 116"/>
                  <a:gd name="T44" fmla="*/ 79 w 86"/>
                  <a:gd name="T45" fmla="*/ 97 h 116"/>
                  <a:gd name="T46" fmla="*/ 72 w 86"/>
                  <a:gd name="T47" fmla="*/ 89 h 116"/>
                  <a:gd name="T48" fmla="*/ 72 w 86"/>
                  <a:gd name="T49" fmla="*/ 83 h 116"/>
                  <a:gd name="T50" fmla="*/ 79 w 86"/>
                  <a:gd name="T51" fmla="*/ 87 h 116"/>
                  <a:gd name="T52" fmla="*/ 72 w 86"/>
                  <a:gd name="T53" fmla="*/ 79 h 116"/>
                  <a:gd name="T54" fmla="*/ 72 w 86"/>
                  <a:gd name="T55" fmla="*/ 73 h 116"/>
                  <a:gd name="T56" fmla="*/ 79 w 86"/>
                  <a:gd name="T57" fmla="*/ 77 h 116"/>
                  <a:gd name="T58" fmla="*/ 72 w 86"/>
                  <a:gd name="T59" fmla="*/ 69 h 116"/>
                  <a:gd name="T60" fmla="*/ 72 w 86"/>
                  <a:gd name="T61" fmla="*/ 64 h 116"/>
                  <a:gd name="T62" fmla="*/ 79 w 86"/>
                  <a:gd name="T63" fmla="*/ 67 h 116"/>
                  <a:gd name="T64" fmla="*/ 31 w 86"/>
                  <a:gd name="T65" fmla="*/ 29 h 116"/>
                  <a:gd name="T66" fmla="*/ 23 w 86"/>
                  <a:gd name="T67" fmla="*/ 22 h 116"/>
                  <a:gd name="T68" fmla="*/ 20 w 86"/>
                  <a:gd name="T69" fmla="*/ 3 h 116"/>
                  <a:gd name="T70" fmla="*/ 11 w 86"/>
                  <a:gd name="T71" fmla="*/ 28 h 116"/>
                  <a:gd name="T72" fmla="*/ 6 w 86"/>
                  <a:gd name="T73" fmla="*/ 34 h 116"/>
                  <a:gd name="T74" fmla="*/ 4 w 86"/>
                  <a:gd name="T75" fmla="*/ 115 h 116"/>
                  <a:gd name="T76" fmla="*/ 16 w 86"/>
                  <a:gd name="T77" fmla="*/ 115 h 116"/>
                  <a:gd name="T78" fmla="*/ 26 w 86"/>
                  <a:gd name="T79" fmla="*/ 100 h 116"/>
                  <a:gd name="T80" fmla="*/ 30 w 86"/>
                  <a:gd name="T81" fmla="*/ 115 h 116"/>
                  <a:gd name="T82" fmla="*/ 42 w 86"/>
                  <a:gd name="T83" fmla="*/ 111 h 116"/>
                  <a:gd name="T84" fmla="*/ 30 w 86"/>
                  <a:gd name="T85" fmla="*/ 90 h 116"/>
                  <a:gd name="T86" fmla="*/ 12 w 86"/>
                  <a:gd name="T87" fmla="*/ 86 h 116"/>
                  <a:gd name="T88" fmla="*/ 30 w 86"/>
                  <a:gd name="T89" fmla="*/ 90 h 116"/>
                  <a:gd name="T90" fmla="*/ 9 w 86"/>
                  <a:gd name="T91" fmla="*/ 77 h 116"/>
                  <a:gd name="T92" fmla="*/ 33 w 86"/>
                  <a:gd name="T93" fmla="*/ 77 h 116"/>
                  <a:gd name="T94" fmla="*/ 12 w 86"/>
                  <a:gd name="T95" fmla="*/ 67 h 116"/>
                  <a:gd name="T96" fmla="*/ 30 w 86"/>
                  <a:gd name="T97" fmla="*/ 63 h 116"/>
                  <a:gd name="T98" fmla="*/ 30 w 86"/>
                  <a:gd name="T99" fmla="*/ 56 h 116"/>
                  <a:gd name="T100" fmla="*/ 12 w 86"/>
                  <a:gd name="T101" fmla="*/ 51 h 116"/>
                  <a:gd name="T102" fmla="*/ 30 w 86"/>
                  <a:gd name="T103" fmla="*/ 56 h 116"/>
                  <a:gd name="T104" fmla="*/ 9 w 86"/>
                  <a:gd name="T105" fmla="*/ 42 h 116"/>
                  <a:gd name="T106" fmla="*/ 33 w 86"/>
                  <a:gd name="T107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116">
                    <a:moveTo>
                      <a:pt x="82" y="57"/>
                    </a:moveTo>
                    <a:cubicBezTo>
                      <a:pt x="53" y="57"/>
                      <a:pt x="53" y="57"/>
                      <a:pt x="53" y="57"/>
                    </a:cubicBezTo>
                    <a:cubicBezTo>
                      <a:pt x="51" y="57"/>
                      <a:pt x="49" y="58"/>
                      <a:pt x="49" y="61"/>
                    </a:cubicBezTo>
                    <a:cubicBezTo>
                      <a:pt x="49" y="112"/>
                      <a:pt x="49" y="112"/>
                      <a:pt x="49" y="112"/>
                    </a:cubicBezTo>
                    <a:cubicBezTo>
                      <a:pt x="49" y="114"/>
                      <a:pt x="51" y="116"/>
                      <a:pt x="53" y="116"/>
                    </a:cubicBezTo>
                    <a:cubicBezTo>
                      <a:pt x="71" y="116"/>
                      <a:pt x="71" y="116"/>
                      <a:pt x="71" y="116"/>
                    </a:cubicBezTo>
                    <a:cubicBezTo>
                      <a:pt x="71" y="105"/>
                      <a:pt x="71" y="105"/>
                      <a:pt x="71" y="105"/>
                    </a:cubicBezTo>
                    <a:cubicBezTo>
                      <a:pt x="71" y="104"/>
                      <a:pt x="72" y="103"/>
                      <a:pt x="73" y="103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9" y="103"/>
                      <a:pt x="80" y="104"/>
                      <a:pt x="80" y="105"/>
                    </a:cubicBezTo>
                    <a:cubicBezTo>
                      <a:pt x="80" y="116"/>
                      <a:pt x="80" y="116"/>
                      <a:pt x="80" y="116"/>
                    </a:cubicBezTo>
                    <a:cubicBezTo>
                      <a:pt x="82" y="116"/>
                      <a:pt x="82" y="116"/>
                      <a:pt x="82" y="116"/>
                    </a:cubicBezTo>
                    <a:cubicBezTo>
                      <a:pt x="84" y="116"/>
                      <a:pt x="86" y="114"/>
                      <a:pt x="86" y="112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6" y="58"/>
                      <a:pt x="84" y="57"/>
                      <a:pt x="82" y="57"/>
                    </a:cubicBezTo>
                    <a:close/>
                    <a:moveTo>
                      <a:pt x="65" y="107"/>
                    </a:moveTo>
                    <a:cubicBezTo>
                      <a:pt x="65" y="108"/>
                      <a:pt x="64" y="108"/>
                      <a:pt x="63" y="108"/>
                    </a:cubicBezTo>
                    <a:cubicBezTo>
                      <a:pt x="57" y="108"/>
                      <a:pt x="57" y="108"/>
                      <a:pt x="57" y="108"/>
                    </a:cubicBezTo>
                    <a:cubicBezTo>
                      <a:pt x="56" y="108"/>
                      <a:pt x="56" y="108"/>
                      <a:pt x="56" y="107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104"/>
                      <a:pt x="56" y="103"/>
                      <a:pt x="57" y="103"/>
                    </a:cubicBezTo>
                    <a:cubicBezTo>
                      <a:pt x="63" y="103"/>
                      <a:pt x="63" y="103"/>
                      <a:pt x="63" y="103"/>
                    </a:cubicBezTo>
                    <a:cubicBezTo>
                      <a:pt x="64" y="103"/>
                      <a:pt x="65" y="104"/>
                      <a:pt x="65" y="104"/>
                    </a:cubicBezTo>
                    <a:lnTo>
                      <a:pt x="65" y="107"/>
                    </a:lnTo>
                    <a:close/>
                    <a:moveTo>
                      <a:pt x="65" y="97"/>
                    </a:moveTo>
                    <a:cubicBezTo>
                      <a:pt x="65" y="98"/>
                      <a:pt x="64" y="99"/>
                      <a:pt x="63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6" y="99"/>
                      <a:pt x="56" y="98"/>
                      <a:pt x="56" y="97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4"/>
                      <a:pt x="56" y="93"/>
                      <a:pt x="57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4" y="93"/>
                      <a:pt x="65" y="94"/>
                      <a:pt x="65" y="95"/>
                    </a:cubicBezTo>
                    <a:lnTo>
                      <a:pt x="65" y="97"/>
                    </a:lnTo>
                    <a:close/>
                    <a:moveTo>
                      <a:pt x="65" y="87"/>
                    </a:moveTo>
                    <a:cubicBezTo>
                      <a:pt x="65" y="88"/>
                      <a:pt x="64" y="89"/>
                      <a:pt x="63" y="89"/>
                    </a:cubicBezTo>
                    <a:cubicBezTo>
                      <a:pt x="57" y="89"/>
                      <a:pt x="57" y="89"/>
                      <a:pt x="57" y="89"/>
                    </a:cubicBezTo>
                    <a:cubicBezTo>
                      <a:pt x="56" y="89"/>
                      <a:pt x="56" y="88"/>
                      <a:pt x="56" y="87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4"/>
                      <a:pt x="56" y="83"/>
                      <a:pt x="57" y="83"/>
                    </a:cubicBezTo>
                    <a:cubicBezTo>
                      <a:pt x="63" y="83"/>
                      <a:pt x="63" y="83"/>
                      <a:pt x="63" y="83"/>
                    </a:cubicBezTo>
                    <a:cubicBezTo>
                      <a:pt x="64" y="83"/>
                      <a:pt x="65" y="84"/>
                      <a:pt x="65" y="85"/>
                    </a:cubicBezTo>
                    <a:lnTo>
                      <a:pt x="65" y="87"/>
                    </a:lnTo>
                    <a:close/>
                    <a:moveTo>
                      <a:pt x="65" y="77"/>
                    </a:moveTo>
                    <a:cubicBezTo>
                      <a:pt x="65" y="78"/>
                      <a:pt x="64" y="79"/>
                      <a:pt x="63" y="79"/>
                    </a:cubicBezTo>
                    <a:cubicBezTo>
                      <a:pt x="57" y="79"/>
                      <a:pt x="57" y="79"/>
                      <a:pt x="57" y="79"/>
                    </a:cubicBezTo>
                    <a:cubicBezTo>
                      <a:pt x="56" y="79"/>
                      <a:pt x="56" y="78"/>
                      <a:pt x="56" y="77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56" y="74"/>
                      <a:pt x="56" y="73"/>
                      <a:pt x="57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4" y="73"/>
                      <a:pt x="65" y="74"/>
                      <a:pt x="65" y="75"/>
                    </a:cubicBezTo>
                    <a:lnTo>
                      <a:pt x="65" y="77"/>
                    </a:lnTo>
                    <a:close/>
                    <a:moveTo>
                      <a:pt x="65" y="67"/>
                    </a:moveTo>
                    <a:cubicBezTo>
                      <a:pt x="65" y="68"/>
                      <a:pt x="64" y="69"/>
                      <a:pt x="63" y="69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6" y="69"/>
                      <a:pt x="56" y="68"/>
                      <a:pt x="56" y="67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56" y="64"/>
                      <a:pt x="56" y="64"/>
                      <a:pt x="57" y="64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4" y="64"/>
                      <a:pt x="65" y="64"/>
                      <a:pt x="65" y="65"/>
                    </a:cubicBezTo>
                    <a:lnTo>
                      <a:pt x="65" y="67"/>
                    </a:lnTo>
                    <a:close/>
                    <a:moveTo>
                      <a:pt x="79" y="97"/>
                    </a:moveTo>
                    <a:cubicBezTo>
                      <a:pt x="79" y="98"/>
                      <a:pt x="78" y="99"/>
                      <a:pt x="77" y="99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1" y="99"/>
                      <a:pt x="70" y="98"/>
                      <a:pt x="70" y="97"/>
                    </a:cubicBezTo>
                    <a:cubicBezTo>
                      <a:pt x="70" y="95"/>
                      <a:pt x="70" y="95"/>
                      <a:pt x="70" y="95"/>
                    </a:cubicBezTo>
                    <a:cubicBezTo>
                      <a:pt x="70" y="94"/>
                      <a:pt x="71" y="93"/>
                      <a:pt x="72" y="93"/>
                    </a:cubicBezTo>
                    <a:cubicBezTo>
                      <a:pt x="77" y="93"/>
                      <a:pt x="77" y="93"/>
                      <a:pt x="77" y="93"/>
                    </a:cubicBezTo>
                    <a:cubicBezTo>
                      <a:pt x="78" y="93"/>
                      <a:pt x="79" y="94"/>
                      <a:pt x="79" y="95"/>
                    </a:cubicBezTo>
                    <a:lnTo>
                      <a:pt x="79" y="97"/>
                    </a:lnTo>
                    <a:close/>
                    <a:moveTo>
                      <a:pt x="79" y="87"/>
                    </a:moveTo>
                    <a:cubicBezTo>
                      <a:pt x="79" y="88"/>
                      <a:pt x="78" y="89"/>
                      <a:pt x="77" y="89"/>
                    </a:cubicBezTo>
                    <a:cubicBezTo>
                      <a:pt x="72" y="89"/>
                      <a:pt x="72" y="89"/>
                      <a:pt x="72" y="89"/>
                    </a:cubicBezTo>
                    <a:cubicBezTo>
                      <a:pt x="71" y="89"/>
                      <a:pt x="70" y="88"/>
                      <a:pt x="70" y="87"/>
                    </a:cubicBezTo>
                    <a:cubicBezTo>
                      <a:pt x="70" y="85"/>
                      <a:pt x="70" y="85"/>
                      <a:pt x="70" y="85"/>
                    </a:cubicBezTo>
                    <a:cubicBezTo>
                      <a:pt x="70" y="84"/>
                      <a:pt x="71" y="83"/>
                      <a:pt x="72" y="83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8" y="83"/>
                      <a:pt x="79" y="84"/>
                      <a:pt x="79" y="85"/>
                    </a:cubicBezTo>
                    <a:lnTo>
                      <a:pt x="79" y="87"/>
                    </a:lnTo>
                    <a:close/>
                    <a:moveTo>
                      <a:pt x="79" y="77"/>
                    </a:moveTo>
                    <a:cubicBezTo>
                      <a:pt x="79" y="78"/>
                      <a:pt x="78" y="79"/>
                      <a:pt x="77" y="79"/>
                    </a:cubicBezTo>
                    <a:cubicBezTo>
                      <a:pt x="72" y="79"/>
                      <a:pt x="72" y="79"/>
                      <a:pt x="72" y="79"/>
                    </a:cubicBezTo>
                    <a:cubicBezTo>
                      <a:pt x="71" y="79"/>
                      <a:pt x="70" y="78"/>
                      <a:pt x="70" y="77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70" y="74"/>
                      <a:pt x="71" y="73"/>
                      <a:pt x="7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8" y="73"/>
                      <a:pt x="79" y="74"/>
                      <a:pt x="79" y="75"/>
                    </a:cubicBezTo>
                    <a:lnTo>
                      <a:pt x="79" y="77"/>
                    </a:lnTo>
                    <a:close/>
                    <a:moveTo>
                      <a:pt x="79" y="67"/>
                    </a:moveTo>
                    <a:cubicBezTo>
                      <a:pt x="79" y="68"/>
                      <a:pt x="78" y="69"/>
                      <a:pt x="77" y="69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1" y="69"/>
                      <a:pt x="70" y="68"/>
                      <a:pt x="70" y="67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64"/>
                      <a:pt x="71" y="64"/>
                      <a:pt x="72" y="64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8" y="64"/>
                      <a:pt x="79" y="64"/>
                      <a:pt x="79" y="65"/>
                    </a:cubicBezTo>
                    <a:lnTo>
                      <a:pt x="79" y="67"/>
                    </a:lnTo>
                    <a:close/>
                    <a:moveTo>
                      <a:pt x="36" y="34"/>
                    </a:move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2"/>
                      <a:pt x="34" y="29"/>
                      <a:pt x="31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4"/>
                      <a:pt x="29" y="22"/>
                      <a:pt x="25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2"/>
                      <a:pt x="22" y="0"/>
                      <a:pt x="21" y="0"/>
                    </a:cubicBezTo>
                    <a:cubicBezTo>
                      <a:pt x="21" y="0"/>
                      <a:pt x="20" y="2"/>
                      <a:pt x="20" y="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4" y="22"/>
                      <a:pt x="11" y="24"/>
                      <a:pt x="11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8" y="29"/>
                      <a:pt x="6" y="32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3" y="34"/>
                      <a:pt x="0" y="37"/>
                      <a:pt x="0" y="4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4"/>
                      <a:pt x="2" y="115"/>
                      <a:pt x="4" y="115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16" y="115"/>
                      <a:pt x="16" y="115"/>
                      <a:pt x="16" y="115"/>
                    </a:cubicBezTo>
                    <a:cubicBezTo>
                      <a:pt x="16" y="101"/>
                      <a:pt x="16" y="101"/>
                      <a:pt x="16" y="101"/>
                    </a:cubicBezTo>
                    <a:cubicBezTo>
                      <a:pt x="16" y="101"/>
                      <a:pt x="16" y="100"/>
                      <a:pt x="17" y="100"/>
                    </a:cubicBezTo>
                    <a:cubicBezTo>
                      <a:pt x="26" y="100"/>
                      <a:pt x="26" y="100"/>
                      <a:pt x="26" y="100"/>
                    </a:cubicBezTo>
                    <a:cubicBezTo>
                      <a:pt x="26" y="100"/>
                      <a:pt x="26" y="101"/>
                      <a:pt x="26" y="101"/>
                    </a:cubicBezTo>
                    <a:cubicBezTo>
                      <a:pt x="26" y="115"/>
                      <a:pt x="26" y="115"/>
                      <a:pt x="26" y="115"/>
                    </a:cubicBezTo>
                    <a:cubicBezTo>
                      <a:pt x="30" y="115"/>
                      <a:pt x="30" y="115"/>
                      <a:pt x="30" y="115"/>
                    </a:cubicBezTo>
                    <a:cubicBezTo>
                      <a:pt x="30" y="115"/>
                      <a:pt x="30" y="115"/>
                      <a:pt x="30" y="115"/>
                    </a:cubicBezTo>
                    <a:cubicBezTo>
                      <a:pt x="38" y="115"/>
                      <a:pt x="38" y="115"/>
                      <a:pt x="38" y="115"/>
                    </a:cubicBezTo>
                    <a:cubicBezTo>
                      <a:pt x="40" y="115"/>
                      <a:pt x="42" y="114"/>
                      <a:pt x="42" y="111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37"/>
                      <a:pt x="39" y="34"/>
                      <a:pt x="36" y="34"/>
                    </a:cubicBezTo>
                    <a:close/>
                    <a:moveTo>
                      <a:pt x="30" y="90"/>
                    </a:moveTo>
                    <a:cubicBezTo>
                      <a:pt x="12" y="90"/>
                      <a:pt x="12" y="90"/>
                      <a:pt x="12" y="90"/>
                    </a:cubicBezTo>
                    <a:cubicBezTo>
                      <a:pt x="10" y="90"/>
                      <a:pt x="9" y="89"/>
                      <a:pt x="9" y="88"/>
                    </a:cubicBezTo>
                    <a:cubicBezTo>
                      <a:pt x="9" y="87"/>
                      <a:pt x="10" y="86"/>
                      <a:pt x="12" y="86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2" y="86"/>
                      <a:pt x="33" y="87"/>
                      <a:pt x="33" y="88"/>
                    </a:cubicBezTo>
                    <a:cubicBezTo>
                      <a:pt x="33" y="89"/>
                      <a:pt x="32" y="90"/>
                      <a:pt x="30" y="90"/>
                    </a:cubicBezTo>
                    <a:close/>
                    <a:moveTo>
                      <a:pt x="30" y="79"/>
                    </a:moveTo>
                    <a:cubicBezTo>
                      <a:pt x="12" y="79"/>
                      <a:pt x="12" y="79"/>
                      <a:pt x="12" y="79"/>
                    </a:cubicBezTo>
                    <a:cubicBezTo>
                      <a:pt x="10" y="79"/>
                      <a:pt x="9" y="78"/>
                      <a:pt x="9" y="77"/>
                    </a:cubicBezTo>
                    <a:cubicBezTo>
                      <a:pt x="9" y="75"/>
                      <a:pt x="10" y="74"/>
                      <a:pt x="12" y="74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2" y="74"/>
                      <a:pt x="33" y="75"/>
                      <a:pt x="33" y="77"/>
                    </a:cubicBezTo>
                    <a:cubicBezTo>
                      <a:pt x="33" y="78"/>
                      <a:pt x="32" y="79"/>
                      <a:pt x="30" y="79"/>
                    </a:cubicBezTo>
                    <a:close/>
                    <a:moveTo>
                      <a:pt x="30" y="67"/>
                    </a:moveTo>
                    <a:cubicBezTo>
                      <a:pt x="12" y="67"/>
                      <a:pt x="12" y="67"/>
                      <a:pt x="12" y="67"/>
                    </a:cubicBezTo>
                    <a:cubicBezTo>
                      <a:pt x="10" y="67"/>
                      <a:pt x="9" y="66"/>
                      <a:pt x="9" y="65"/>
                    </a:cubicBezTo>
                    <a:cubicBezTo>
                      <a:pt x="9" y="64"/>
                      <a:pt x="10" y="63"/>
                      <a:pt x="12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2" y="63"/>
                      <a:pt x="33" y="64"/>
                      <a:pt x="33" y="65"/>
                    </a:cubicBezTo>
                    <a:cubicBezTo>
                      <a:pt x="33" y="66"/>
                      <a:pt x="32" y="67"/>
                      <a:pt x="30" y="67"/>
                    </a:cubicBezTo>
                    <a:close/>
                    <a:moveTo>
                      <a:pt x="30" y="56"/>
                    </a:moveTo>
                    <a:cubicBezTo>
                      <a:pt x="12" y="56"/>
                      <a:pt x="12" y="56"/>
                      <a:pt x="12" y="56"/>
                    </a:cubicBezTo>
                    <a:cubicBezTo>
                      <a:pt x="10" y="56"/>
                      <a:pt x="9" y="55"/>
                      <a:pt x="9" y="54"/>
                    </a:cubicBezTo>
                    <a:cubicBezTo>
                      <a:pt x="9" y="52"/>
                      <a:pt x="10" y="51"/>
                      <a:pt x="12" y="51"/>
                    </a:cubicBezTo>
                    <a:cubicBezTo>
                      <a:pt x="30" y="51"/>
                      <a:pt x="30" y="51"/>
                      <a:pt x="30" y="51"/>
                    </a:cubicBezTo>
                    <a:cubicBezTo>
                      <a:pt x="32" y="51"/>
                      <a:pt x="33" y="52"/>
                      <a:pt x="33" y="54"/>
                    </a:cubicBezTo>
                    <a:cubicBezTo>
                      <a:pt x="33" y="55"/>
                      <a:pt x="32" y="56"/>
                      <a:pt x="30" y="56"/>
                    </a:cubicBezTo>
                    <a:close/>
                    <a:moveTo>
                      <a:pt x="30" y="45"/>
                    </a:moveTo>
                    <a:cubicBezTo>
                      <a:pt x="12" y="45"/>
                      <a:pt x="12" y="45"/>
                      <a:pt x="12" y="45"/>
                    </a:cubicBezTo>
                    <a:cubicBezTo>
                      <a:pt x="10" y="45"/>
                      <a:pt x="9" y="43"/>
                      <a:pt x="9" y="42"/>
                    </a:cubicBezTo>
                    <a:cubicBezTo>
                      <a:pt x="9" y="41"/>
                      <a:pt x="10" y="40"/>
                      <a:pt x="12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2" y="40"/>
                      <a:pt x="33" y="41"/>
                      <a:pt x="33" y="42"/>
                    </a:cubicBezTo>
                    <a:cubicBezTo>
                      <a:pt x="33" y="43"/>
                      <a:pt x="32" y="45"/>
                      <a:pt x="30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4391025" y="1768475"/>
              <a:ext cx="482600" cy="479425"/>
              <a:chOff x="4391025" y="1768475"/>
              <a:chExt cx="482600" cy="479425"/>
            </a:xfrm>
          </p:grpSpPr>
          <p:sp>
            <p:nvSpPr>
              <p:cNvPr id="22" name="Oval 20"/>
              <p:cNvSpPr>
                <a:spLocks noChangeArrowheads="1"/>
              </p:cNvSpPr>
              <p:nvPr/>
            </p:nvSpPr>
            <p:spPr bwMode="auto">
              <a:xfrm>
                <a:off x="4391025" y="1768475"/>
                <a:ext cx="482600" cy="479425"/>
              </a:xfrm>
              <a:prstGeom prst="ellipse">
                <a:avLst/>
              </a:pr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 62"/>
              <p:cNvSpPr>
                <a:spLocks noEditPoints="1"/>
              </p:cNvSpPr>
              <p:nvPr/>
            </p:nvSpPr>
            <p:spPr bwMode="auto">
              <a:xfrm>
                <a:off x="4489450" y="2003425"/>
                <a:ext cx="273050" cy="165100"/>
              </a:xfrm>
              <a:custGeom>
                <a:avLst/>
                <a:gdLst>
                  <a:gd name="T0" fmla="*/ 37 w 86"/>
                  <a:gd name="T1" fmla="*/ 11 h 52"/>
                  <a:gd name="T2" fmla="*/ 49 w 86"/>
                  <a:gd name="T3" fmla="*/ 11 h 52"/>
                  <a:gd name="T4" fmla="*/ 49 w 86"/>
                  <a:gd name="T5" fmla="*/ 18 h 52"/>
                  <a:gd name="T6" fmla="*/ 50 w 86"/>
                  <a:gd name="T7" fmla="*/ 27 h 52"/>
                  <a:gd name="T8" fmla="*/ 35 w 86"/>
                  <a:gd name="T9" fmla="*/ 27 h 52"/>
                  <a:gd name="T10" fmla="*/ 36 w 86"/>
                  <a:gd name="T11" fmla="*/ 18 h 52"/>
                  <a:gd name="T12" fmla="*/ 37 w 86"/>
                  <a:gd name="T13" fmla="*/ 11 h 52"/>
                  <a:gd name="T14" fmla="*/ 25 w 86"/>
                  <a:gd name="T15" fmla="*/ 0 h 52"/>
                  <a:gd name="T16" fmla="*/ 17 w 86"/>
                  <a:gd name="T17" fmla="*/ 16 h 52"/>
                  <a:gd name="T18" fmla="*/ 0 w 86"/>
                  <a:gd name="T19" fmla="*/ 52 h 52"/>
                  <a:gd name="T20" fmla="*/ 16 w 86"/>
                  <a:gd name="T21" fmla="*/ 52 h 52"/>
                  <a:gd name="T22" fmla="*/ 32 w 86"/>
                  <a:gd name="T23" fmla="*/ 52 h 52"/>
                  <a:gd name="T24" fmla="*/ 34 w 86"/>
                  <a:gd name="T25" fmla="*/ 38 h 52"/>
                  <a:gd name="T26" fmla="*/ 51 w 86"/>
                  <a:gd name="T27" fmla="*/ 38 h 52"/>
                  <a:gd name="T28" fmla="*/ 52 w 86"/>
                  <a:gd name="T29" fmla="*/ 52 h 52"/>
                  <a:gd name="T30" fmla="*/ 69 w 86"/>
                  <a:gd name="T31" fmla="*/ 52 h 52"/>
                  <a:gd name="T32" fmla="*/ 86 w 86"/>
                  <a:gd name="T33" fmla="*/ 52 h 52"/>
                  <a:gd name="T34" fmla="*/ 69 w 86"/>
                  <a:gd name="T35" fmla="*/ 16 h 52"/>
                  <a:gd name="T36" fmla="*/ 62 w 86"/>
                  <a:gd name="T37" fmla="*/ 0 h 52"/>
                  <a:gd name="T38" fmla="*/ 55 w 86"/>
                  <a:gd name="T39" fmla="*/ 0 h 52"/>
                  <a:gd name="T40" fmla="*/ 48 w 86"/>
                  <a:gd name="T41" fmla="*/ 0 h 52"/>
                  <a:gd name="T42" fmla="*/ 48 w 86"/>
                  <a:gd name="T43" fmla="*/ 5 h 52"/>
                  <a:gd name="T44" fmla="*/ 38 w 86"/>
                  <a:gd name="T45" fmla="*/ 5 h 52"/>
                  <a:gd name="T46" fmla="*/ 39 w 86"/>
                  <a:gd name="T47" fmla="*/ 0 h 52"/>
                  <a:gd name="T48" fmla="*/ 32 w 86"/>
                  <a:gd name="T49" fmla="*/ 0 h 52"/>
                  <a:gd name="T50" fmla="*/ 25 w 86"/>
                  <a:gd name="T5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6" h="52">
                    <a:moveTo>
                      <a:pt x="37" y="11"/>
                    </a:moveTo>
                    <a:cubicBezTo>
                      <a:pt x="41" y="11"/>
                      <a:pt x="45" y="11"/>
                      <a:pt x="49" y="11"/>
                    </a:cubicBezTo>
                    <a:cubicBezTo>
                      <a:pt x="49" y="13"/>
                      <a:pt x="49" y="15"/>
                      <a:pt x="49" y="18"/>
                    </a:cubicBezTo>
                    <a:cubicBezTo>
                      <a:pt x="50" y="21"/>
                      <a:pt x="50" y="24"/>
                      <a:pt x="50" y="27"/>
                    </a:cubicBezTo>
                    <a:cubicBezTo>
                      <a:pt x="45" y="27"/>
                      <a:pt x="40" y="27"/>
                      <a:pt x="35" y="27"/>
                    </a:cubicBezTo>
                    <a:cubicBezTo>
                      <a:pt x="36" y="24"/>
                      <a:pt x="36" y="21"/>
                      <a:pt x="36" y="18"/>
                    </a:cubicBezTo>
                    <a:cubicBezTo>
                      <a:pt x="37" y="15"/>
                      <a:pt x="37" y="13"/>
                      <a:pt x="37" y="11"/>
                    </a:cubicBezTo>
                    <a:close/>
                    <a:moveTo>
                      <a:pt x="25" y="0"/>
                    </a:moveTo>
                    <a:cubicBezTo>
                      <a:pt x="23" y="4"/>
                      <a:pt x="20" y="10"/>
                      <a:pt x="17" y="16"/>
                    </a:cubicBezTo>
                    <a:cubicBezTo>
                      <a:pt x="13" y="25"/>
                      <a:pt x="8" y="36"/>
                      <a:pt x="0" y="52"/>
                    </a:cubicBezTo>
                    <a:cubicBezTo>
                      <a:pt x="6" y="52"/>
                      <a:pt x="11" y="52"/>
                      <a:pt x="16" y="52"/>
                    </a:cubicBezTo>
                    <a:cubicBezTo>
                      <a:pt x="21" y="52"/>
                      <a:pt x="27" y="52"/>
                      <a:pt x="32" y="52"/>
                    </a:cubicBezTo>
                    <a:cubicBezTo>
                      <a:pt x="33" y="47"/>
                      <a:pt x="33" y="42"/>
                      <a:pt x="34" y="38"/>
                    </a:cubicBezTo>
                    <a:cubicBezTo>
                      <a:pt x="40" y="38"/>
                      <a:pt x="45" y="38"/>
                      <a:pt x="51" y="38"/>
                    </a:cubicBezTo>
                    <a:cubicBezTo>
                      <a:pt x="51" y="42"/>
                      <a:pt x="52" y="47"/>
                      <a:pt x="52" y="52"/>
                    </a:cubicBezTo>
                    <a:cubicBezTo>
                      <a:pt x="58" y="52"/>
                      <a:pt x="63" y="52"/>
                      <a:pt x="69" y="52"/>
                    </a:cubicBezTo>
                    <a:cubicBezTo>
                      <a:pt x="74" y="52"/>
                      <a:pt x="80" y="52"/>
                      <a:pt x="86" y="52"/>
                    </a:cubicBezTo>
                    <a:cubicBezTo>
                      <a:pt x="78" y="36"/>
                      <a:pt x="73" y="25"/>
                      <a:pt x="69" y="16"/>
                    </a:cubicBezTo>
                    <a:cubicBezTo>
                      <a:pt x="66" y="10"/>
                      <a:pt x="64" y="4"/>
                      <a:pt x="62" y="0"/>
                    </a:cubicBezTo>
                    <a:cubicBezTo>
                      <a:pt x="60" y="0"/>
                      <a:pt x="57" y="0"/>
                      <a:pt x="55" y="0"/>
                    </a:cubicBezTo>
                    <a:cubicBezTo>
                      <a:pt x="52" y="0"/>
                      <a:pt x="50" y="0"/>
                      <a:pt x="48" y="0"/>
                    </a:cubicBezTo>
                    <a:cubicBezTo>
                      <a:pt x="48" y="2"/>
                      <a:pt x="48" y="4"/>
                      <a:pt x="48" y="5"/>
                    </a:cubicBezTo>
                    <a:cubicBezTo>
                      <a:pt x="45" y="5"/>
                      <a:pt x="41" y="5"/>
                      <a:pt x="38" y="5"/>
                    </a:cubicBezTo>
                    <a:cubicBezTo>
                      <a:pt x="38" y="4"/>
                      <a:pt x="39" y="2"/>
                      <a:pt x="39" y="0"/>
                    </a:cubicBezTo>
                    <a:cubicBezTo>
                      <a:pt x="36" y="0"/>
                      <a:pt x="34" y="0"/>
                      <a:pt x="32" y="0"/>
                    </a:cubicBezTo>
                    <a:cubicBezTo>
                      <a:pt x="29" y="0"/>
                      <a:pt x="27" y="0"/>
                      <a:pt x="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 63"/>
              <p:cNvSpPr>
                <a:spLocks/>
              </p:cNvSpPr>
              <p:nvPr/>
            </p:nvSpPr>
            <p:spPr bwMode="auto">
              <a:xfrm>
                <a:off x="4594225" y="1841500"/>
                <a:ext cx="60325" cy="146050"/>
              </a:xfrm>
              <a:custGeom>
                <a:avLst/>
                <a:gdLst>
                  <a:gd name="T0" fmla="*/ 10 w 19"/>
                  <a:gd name="T1" fmla="*/ 0 h 46"/>
                  <a:gd name="T2" fmla="*/ 14 w 19"/>
                  <a:gd name="T3" fmla="*/ 9 h 46"/>
                  <a:gd name="T4" fmla="*/ 19 w 19"/>
                  <a:gd name="T5" fmla="*/ 18 h 46"/>
                  <a:gd name="T6" fmla="*/ 14 w 19"/>
                  <a:gd name="T7" fmla="*/ 18 h 46"/>
                  <a:gd name="T8" fmla="*/ 14 w 19"/>
                  <a:gd name="T9" fmla="*/ 22 h 46"/>
                  <a:gd name="T10" fmla="*/ 18 w 19"/>
                  <a:gd name="T11" fmla="*/ 26 h 46"/>
                  <a:gd name="T12" fmla="*/ 19 w 19"/>
                  <a:gd name="T13" fmla="*/ 32 h 46"/>
                  <a:gd name="T14" fmla="*/ 18 w 19"/>
                  <a:gd name="T15" fmla="*/ 38 h 46"/>
                  <a:gd name="T16" fmla="*/ 14 w 19"/>
                  <a:gd name="T17" fmla="*/ 42 h 46"/>
                  <a:gd name="T18" fmla="*/ 14 w 19"/>
                  <a:gd name="T19" fmla="*/ 46 h 46"/>
                  <a:gd name="T20" fmla="*/ 5 w 19"/>
                  <a:gd name="T21" fmla="*/ 46 h 46"/>
                  <a:gd name="T22" fmla="*/ 5 w 19"/>
                  <a:gd name="T23" fmla="*/ 38 h 46"/>
                  <a:gd name="T24" fmla="*/ 5 w 19"/>
                  <a:gd name="T25" fmla="*/ 35 h 46"/>
                  <a:gd name="T26" fmla="*/ 9 w 19"/>
                  <a:gd name="T27" fmla="*/ 34 h 46"/>
                  <a:gd name="T28" fmla="*/ 11 w 19"/>
                  <a:gd name="T29" fmla="*/ 33 h 46"/>
                  <a:gd name="T30" fmla="*/ 11 w 19"/>
                  <a:gd name="T31" fmla="*/ 32 h 46"/>
                  <a:gd name="T32" fmla="*/ 11 w 19"/>
                  <a:gd name="T33" fmla="*/ 31 h 46"/>
                  <a:gd name="T34" fmla="*/ 9 w 19"/>
                  <a:gd name="T35" fmla="*/ 30 h 46"/>
                  <a:gd name="T36" fmla="*/ 5 w 19"/>
                  <a:gd name="T37" fmla="*/ 29 h 46"/>
                  <a:gd name="T38" fmla="*/ 5 w 19"/>
                  <a:gd name="T39" fmla="*/ 25 h 46"/>
                  <a:gd name="T40" fmla="*/ 5 w 19"/>
                  <a:gd name="T41" fmla="*/ 18 h 46"/>
                  <a:gd name="T42" fmla="*/ 0 w 19"/>
                  <a:gd name="T43" fmla="*/ 18 h 46"/>
                  <a:gd name="T44" fmla="*/ 5 w 19"/>
                  <a:gd name="T45" fmla="*/ 9 h 46"/>
                  <a:gd name="T46" fmla="*/ 10 w 19"/>
                  <a:gd name="T4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46">
                    <a:moveTo>
                      <a:pt x="10" y="0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3"/>
                      <a:pt x="17" y="25"/>
                      <a:pt x="18" y="26"/>
                    </a:cubicBezTo>
                    <a:cubicBezTo>
                      <a:pt x="19" y="28"/>
                      <a:pt x="19" y="30"/>
                      <a:pt x="19" y="32"/>
                    </a:cubicBezTo>
                    <a:cubicBezTo>
                      <a:pt x="19" y="34"/>
                      <a:pt x="19" y="36"/>
                      <a:pt x="18" y="38"/>
                    </a:cubicBezTo>
                    <a:cubicBezTo>
                      <a:pt x="17" y="39"/>
                      <a:pt x="15" y="41"/>
                      <a:pt x="14" y="42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0" y="33"/>
                      <a:pt x="11" y="33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1" y="32"/>
                      <a:pt x="11" y="31"/>
                      <a:pt x="11" y="31"/>
                    </a:cubicBezTo>
                    <a:cubicBezTo>
                      <a:pt x="10" y="30"/>
                      <a:pt x="10" y="30"/>
                      <a:pt x="9" y="30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5" y="9"/>
                      <a:pt x="5" y="9"/>
                      <a:pt x="5" y="9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Freeform 64"/>
              <p:cNvSpPr>
                <a:spLocks/>
              </p:cNvSpPr>
              <p:nvPr/>
            </p:nvSpPr>
            <p:spPr bwMode="auto">
              <a:xfrm>
                <a:off x="4670425" y="1851025"/>
                <a:ext cx="79375" cy="136525"/>
              </a:xfrm>
              <a:custGeom>
                <a:avLst/>
                <a:gdLst>
                  <a:gd name="T0" fmla="*/ 25 w 25"/>
                  <a:gd name="T1" fmla="*/ 0 h 43"/>
                  <a:gd name="T2" fmla="*/ 23 w 25"/>
                  <a:gd name="T3" fmla="*/ 9 h 43"/>
                  <a:gd name="T4" fmla="*/ 20 w 25"/>
                  <a:gd name="T5" fmla="*/ 19 h 43"/>
                  <a:gd name="T6" fmla="*/ 17 w 25"/>
                  <a:gd name="T7" fmla="*/ 15 h 43"/>
                  <a:gd name="T8" fmla="*/ 11 w 25"/>
                  <a:gd name="T9" fmla="*/ 21 h 43"/>
                  <a:gd name="T10" fmla="*/ 9 w 25"/>
                  <a:gd name="T11" fmla="*/ 25 h 43"/>
                  <a:gd name="T12" fmla="*/ 8 w 25"/>
                  <a:gd name="T13" fmla="*/ 27 h 43"/>
                  <a:gd name="T14" fmla="*/ 8 w 25"/>
                  <a:gd name="T15" fmla="*/ 27 h 43"/>
                  <a:gd name="T16" fmla="*/ 8 w 25"/>
                  <a:gd name="T17" fmla="*/ 43 h 43"/>
                  <a:gd name="T18" fmla="*/ 0 w 25"/>
                  <a:gd name="T19" fmla="*/ 43 h 43"/>
                  <a:gd name="T20" fmla="*/ 0 w 25"/>
                  <a:gd name="T21" fmla="*/ 27 h 43"/>
                  <a:gd name="T22" fmla="*/ 0 w 25"/>
                  <a:gd name="T23" fmla="*/ 27 h 43"/>
                  <a:gd name="T24" fmla="*/ 1 w 25"/>
                  <a:gd name="T25" fmla="*/ 20 h 43"/>
                  <a:gd name="T26" fmla="*/ 5 w 25"/>
                  <a:gd name="T27" fmla="*/ 15 h 43"/>
                  <a:gd name="T28" fmla="*/ 5 w 25"/>
                  <a:gd name="T29" fmla="*/ 15 h 43"/>
                  <a:gd name="T30" fmla="*/ 11 w 25"/>
                  <a:gd name="T31" fmla="*/ 9 h 43"/>
                  <a:gd name="T32" fmla="*/ 7 w 25"/>
                  <a:gd name="T33" fmla="*/ 5 h 43"/>
                  <a:gd name="T34" fmla="*/ 16 w 25"/>
                  <a:gd name="T35" fmla="*/ 2 h 43"/>
                  <a:gd name="T36" fmla="*/ 25 w 25"/>
                  <a:gd name="T3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43">
                    <a:moveTo>
                      <a:pt x="25" y="0"/>
                    </a:moveTo>
                    <a:cubicBezTo>
                      <a:pt x="23" y="9"/>
                      <a:pt x="23" y="9"/>
                      <a:pt x="23" y="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2"/>
                      <a:pt x="9" y="24"/>
                      <a:pt x="9" y="25"/>
                    </a:cubicBezTo>
                    <a:cubicBezTo>
                      <a:pt x="8" y="25"/>
                      <a:pt x="8" y="26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4"/>
                      <a:pt x="0" y="22"/>
                      <a:pt x="1" y="20"/>
                    </a:cubicBezTo>
                    <a:cubicBezTo>
                      <a:pt x="2" y="18"/>
                      <a:pt x="3" y="17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Freeform 65"/>
              <p:cNvSpPr>
                <a:spLocks/>
              </p:cNvSpPr>
              <p:nvPr/>
            </p:nvSpPr>
            <p:spPr bwMode="auto">
              <a:xfrm>
                <a:off x="4479925" y="1860550"/>
                <a:ext cx="104775" cy="127000"/>
              </a:xfrm>
              <a:custGeom>
                <a:avLst/>
                <a:gdLst>
                  <a:gd name="T0" fmla="*/ 25 w 33"/>
                  <a:gd name="T1" fmla="*/ 40 h 40"/>
                  <a:gd name="T2" fmla="*/ 25 w 33"/>
                  <a:gd name="T3" fmla="*/ 18 h 40"/>
                  <a:gd name="T4" fmla="*/ 25 w 33"/>
                  <a:gd name="T5" fmla="*/ 18 h 40"/>
                  <a:gd name="T6" fmla="*/ 25 w 33"/>
                  <a:gd name="T7" fmla="*/ 17 h 40"/>
                  <a:gd name="T8" fmla="*/ 25 w 33"/>
                  <a:gd name="T9" fmla="*/ 15 h 40"/>
                  <a:gd name="T10" fmla="*/ 22 w 33"/>
                  <a:gd name="T11" fmla="*/ 14 h 40"/>
                  <a:gd name="T12" fmla="*/ 22 w 33"/>
                  <a:gd name="T13" fmla="*/ 14 h 40"/>
                  <a:gd name="T14" fmla="*/ 22 w 33"/>
                  <a:gd name="T15" fmla="*/ 14 h 40"/>
                  <a:gd name="T16" fmla="*/ 16 w 33"/>
                  <a:gd name="T17" fmla="*/ 14 h 40"/>
                  <a:gd name="T18" fmla="*/ 16 w 33"/>
                  <a:gd name="T19" fmla="*/ 20 h 40"/>
                  <a:gd name="T20" fmla="*/ 8 w 33"/>
                  <a:gd name="T21" fmla="*/ 15 h 40"/>
                  <a:gd name="T22" fmla="*/ 0 w 33"/>
                  <a:gd name="T23" fmla="*/ 10 h 40"/>
                  <a:gd name="T24" fmla="*/ 8 w 33"/>
                  <a:gd name="T25" fmla="*/ 5 h 40"/>
                  <a:gd name="T26" fmla="*/ 16 w 33"/>
                  <a:gd name="T27" fmla="*/ 0 h 40"/>
                  <a:gd name="T28" fmla="*/ 16 w 33"/>
                  <a:gd name="T29" fmla="*/ 5 h 40"/>
                  <a:gd name="T30" fmla="*/ 22 w 33"/>
                  <a:gd name="T31" fmla="*/ 5 h 40"/>
                  <a:gd name="T32" fmla="*/ 22 w 33"/>
                  <a:gd name="T33" fmla="*/ 5 h 40"/>
                  <a:gd name="T34" fmla="*/ 23 w 33"/>
                  <a:gd name="T35" fmla="*/ 5 h 40"/>
                  <a:gd name="T36" fmla="*/ 31 w 33"/>
                  <a:gd name="T37" fmla="*/ 9 h 40"/>
                  <a:gd name="T38" fmla="*/ 33 w 33"/>
                  <a:gd name="T39" fmla="*/ 17 h 40"/>
                  <a:gd name="T40" fmla="*/ 33 w 33"/>
                  <a:gd name="T41" fmla="*/ 18 h 40"/>
                  <a:gd name="T42" fmla="*/ 33 w 33"/>
                  <a:gd name="T43" fmla="*/ 18 h 40"/>
                  <a:gd name="T44" fmla="*/ 33 w 33"/>
                  <a:gd name="T45" fmla="*/ 40 h 40"/>
                  <a:gd name="T46" fmla="*/ 25 w 33"/>
                  <a:gd name="T4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" h="40">
                    <a:moveTo>
                      <a:pt x="25" y="40"/>
                    </a:move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4" y="14"/>
                      <a:pt x="24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3" y="5"/>
                    </a:cubicBezTo>
                    <a:cubicBezTo>
                      <a:pt x="26" y="5"/>
                      <a:pt x="29" y="7"/>
                      <a:pt x="31" y="9"/>
                    </a:cubicBezTo>
                    <a:cubicBezTo>
                      <a:pt x="32" y="11"/>
                      <a:pt x="33" y="14"/>
                      <a:pt x="33" y="17"/>
                    </a:cubicBezTo>
                    <a:cubicBezTo>
                      <a:pt x="33" y="17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40"/>
                      <a:pt x="33" y="40"/>
                      <a:pt x="33" y="40"/>
                    </a:cubicBez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4391025" y="4445000"/>
              <a:ext cx="482600" cy="482600"/>
              <a:chOff x="4391025" y="4445000"/>
              <a:chExt cx="482600" cy="482600"/>
            </a:xfrm>
          </p:grpSpPr>
          <p:sp>
            <p:nvSpPr>
              <p:cNvPr id="30" name="Oval 28"/>
              <p:cNvSpPr>
                <a:spLocks noChangeArrowheads="1"/>
              </p:cNvSpPr>
              <p:nvPr/>
            </p:nvSpPr>
            <p:spPr bwMode="auto">
              <a:xfrm>
                <a:off x="4391025" y="4445000"/>
                <a:ext cx="482600" cy="482600"/>
              </a:xfrm>
              <a:prstGeom prst="ellipse">
                <a:avLst/>
              </a:pr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66"/>
              <p:cNvSpPr>
                <a:spLocks noEditPoints="1"/>
              </p:cNvSpPr>
              <p:nvPr/>
            </p:nvSpPr>
            <p:spPr bwMode="auto">
              <a:xfrm>
                <a:off x="4508500" y="4518025"/>
                <a:ext cx="209550" cy="336550"/>
              </a:xfrm>
              <a:custGeom>
                <a:avLst/>
                <a:gdLst>
                  <a:gd name="T0" fmla="*/ 35 w 66"/>
                  <a:gd name="T1" fmla="*/ 25 h 106"/>
                  <a:gd name="T2" fmla="*/ 28 w 66"/>
                  <a:gd name="T3" fmla="*/ 19 h 106"/>
                  <a:gd name="T4" fmla="*/ 28 w 66"/>
                  <a:gd name="T5" fmla="*/ 31 h 106"/>
                  <a:gd name="T6" fmla="*/ 27 w 66"/>
                  <a:gd name="T7" fmla="*/ 90 h 106"/>
                  <a:gd name="T8" fmla="*/ 65 w 66"/>
                  <a:gd name="T9" fmla="*/ 106 h 106"/>
                  <a:gd name="T10" fmla="*/ 33 w 66"/>
                  <a:gd name="T11" fmla="*/ 36 h 106"/>
                  <a:gd name="T12" fmla="*/ 33 w 66"/>
                  <a:gd name="T13" fmla="*/ 36 h 106"/>
                  <a:gd name="T14" fmla="*/ 36 w 66"/>
                  <a:gd name="T15" fmla="*/ 55 h 106"/>
                  <a:gd name="T16" fmla="*/ 30 w 66"/>
                  <a:gd name="T17" fmla="*/ 56 h 106"/>
                  <a:gd name="T18" fmla="*/ 25 w 66"/>
                  <a:gd name="T19" fmla="*/ 69 h 106"/>
                  <a:gd name="T20" fmla="*/ 11 w 66"/>
                  <a:gd name="T21" fmla="*/ 101 h 106"/>
                  <a:gd name="T22" fmla="*/ 19 w 66"/>
                  <a:gd name="T23" fmla="*/ 86 h 106"/>
                  <a:gd name="T24" fmla="*/ 19 w 66"/>
                  <a:gd name="T25" fmla="*/ 86 h 106"/>
                  <a:gd name="T26" fmla="*/ 38 w 66"/>
                  <a:gd name="T27" fmla="*/ 85 h 106"/>
                  <a:gd name="T28" fmla="*/ 40 w 66"/>
                  <a:gd name="T29" fmla="*/ 67 h 106"/>
                  <a:gd name="T30" fmla="*/ 45 w 66"/>
                  <a:gd name="T31" fmla="*/ 90 h 106"/>
                  <a:gd name="T32" fmla="*/ 45 w 66"/>
                  <a:gd name="T33" fmla="*/ 90 h 106"/>
                  <a:gd name="T34" fmla="*/ 42 w 66"/>
                  <a:gd name="T35" fmla="*/ 12 h 106"/>
                  <a:gd name="T36" fmla="*/ 46 w 66"/>
                  <a:gd name="T37" fmla="*/ 26 h 106"/>
                  <a:gd name="T38" fmla="*/ 44 w 66"/>
                  <a:gd name="T39" fmla="*/ 20 h 106"/>
                  <a:gd name="T40" fmla="*/ 51 w 66"/>
                  <a:gd name="T41" fmla="*/ 6 h 106"/>
                  <a:gd name="T42" fmla="*/ 52 w 66"/>
                  <a:gd name="T43" fmla="*/ 31 h 106"/>
                  <a:gd name="T44" fmla="*/ 48 w 66"/>
                  <a:gd name="T45" fmla="*/ 32 h 106"/>
                  <a:gd name="T46" fmla="*/ 52 w 66"/>
                  <a:gd name="T47" fmla="*/ 22 h 106"/>
                  <a:gd name="T48" fmla="*/ 48 w 66"/>
                  <a:gd name="T49" fmla="*/ 6 h 106"/>
                  <a:gd name="T50" fmla="*/ 54 w 66"/>
                  <a:gd name="T51" fmla="*/ 1 h 106"/>
                  <a:gd name="T52" fmla="*/ 64 w 66"/>
                  <a:gd name="T53" fmla="*/ 24 h 106"/>
                  <a:gd name="T54" fmla="*/ 54 w 66"/>
                  <a:gd name="T55" fmla="*/ 37 h 106"/>
                  <a:gd name="T56" fmla="*/ 54 w 66"/>
                  <a:gd name="T57" fmla="*/ 34 h 106"/>
                  <a:gd name="T58" fmla="*/ 54 w 66"/>
                  <a:gd name="T59" fmla="*/ 3 h 106"/>
                  <a:gd name="T60" fmla="*/ 9 w 66"/>
                  <a:gd name="T61" fmla="*/ 1 h 106"/>
                  <a:gd name="T62" fmla="*/ 12 w 66"/>
                  <a:gd name="T63" fmla="*/ 1 h 106"/>
                  <a:gd name="T64" fmla="*/ 6 w 66"/>
                  <a:gd name="T65" fmla="*/ 15 h 106"/>
                  <a:gd name="T66" fmla="*/ 12 w 66"/>
                  <a:gd name="T67" fmla="*/ 37 h 106"/>
                  <a:gd name="T68" fmla="*/ 9 w 66"/>
                  <a:gd name="T69" fmla="*/ 36 h 106"/>
                  <a:gd name="T70" fmla="*/ 15 w 66"/>
                  <a:gd name="T71" fmla="*/ 6 h 106"/>
                  <a:gd name="T72" fmla="*/ 18 w 66"/>
                  <a:gd name="T73" fmla="*/ 9 h 106"/>
                  <a:gd name="T74" fmla="*/ 18 w 66"/>
                  <a:gd name="T75" fmla="*/ 28 h 106"/>
                  <a:gd name="T76" fmla="*/ 18 w 66"/>
                  <a:gd name="T77" fmla="*/ 32 h 106"/>
                  <a:gd name="T78" fmla="*/ 10 w 66"/>
                  <a:gd name="T79" fmla="*/ 16 h 106"/>
                  <a:gd name="T80" fmla="*/ 24 w 66"/>
                  <a:gd name="T81" fmla="*/ 12 h 106"/>
                  <a:gd name="T82" fmla="*/ 24 w 66"/>
                  <a:gd name="T83" fmla="*/ 23 h 106"/>
                  <a:gd name="T84" fmla="*/ 18 w 66"/>
                  <a:gd name="T85" fmla="*/ 1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" h="106">
                    <a:moveTo>
                      <a:pt x="38" y="31"/>
                    </a:move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7" y="24"/>
                      <a:pt x="39" y="22"/>
                      <a:pt x="39" y="19"/>
                    </a:cubicBezTo>
                    <a:cubicBezTo>
                      <a:pt x="39" y="16"/>
                      <a:pt x="36" y="14"/>
                      <a:pt x="33" y="14"/>
                    </a:cubicBezTo>
                    <a:cubicBezTo>
                      <a:pt x="30" y="14"/>
                      <a:pt x="28" y="16"/>
                      <a:pt x="28" y="19"/>
                    </a:cubicBezTo>
                    <a:cubicBezTo>
                      <a:pt x="28" y="22"/>
                      <a:pt x="29" y="24"/>
                      <a:pt x="31" y="25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67"/>
                      <a:pt x="2" y="106"/>
                      <a:pt x="2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27" y="90"/>
                      <a:pt x="27" y="90"/>
                      <a:pt x="27" y="90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65" y="106"/>
                      <a:pt x="65" y="106"/>
                      <a:pt x="65" y="106"/>
                    </a:cubicBezTo>
                    <a:cubicBezTo>
                      <a:pt x="65" y="106"/>
                      <a:pt x="38" y="67"/>
                      <a:pt x="38" y="31"/>
                    </a:cubicBezTo>
                    <a:close/>
                    <a:moveTo>
                      <a:pt x="33" y="36"/>
                    </a:moveTo>
                    <a:cubicBezTo>
                      <a:pt x="33" y="36"/>
                      <a:pt x="33" y="36"/>
                      <a:pt x="33" y="36"/>
                    </a:cubicBezTo>
                    <a:cubicBezTo>
                      <a:pt x="34" y="38"/>
                      <a:pt x="34" y="40"/>
                      <a:pt x="34" y="43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1"/>
                      <a:pt x="33" y="38"/>
                      <a:pt x="33" y="36"/>
                    </a:cubicBezTo>
                    <a:close/>
                    <a:moveTo>
                      <a:pt x="31" y="50"/>
                    </a:move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50"/>
                      <a:pt x="36" y="52"/>
                      <a:pt x="36" y="55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lose/>
                    <a:moveTo>
                      <a:pt x="30" y="56"/>
                    </a:moveTo>
                    <a:cubicBezTo>
                      <a:pt x="38" y="62"/>
                      <a:pt x="38" y="62"/>
                      <a:pt x="38" y="62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7" y="65"/>
                      <a:pt x="28" y="60"/>
                      <a:pt x="30" y="56"/>
                    </a:cubicBezTo>
                    <a:close/>
                    <a:moveTo>
                      <a:pt x="15" y="101"/>
                    </a:moveTo>
                    <a:cubicBezTo>
                      <a:pt x="11" y="101"/>
                      <a:pt x="11" y="101"/>
                      <a:pt x="11" y="101"/>
                    </a:cubicBezTo>
                    <a:cubicBezTo>
                      <a:pt x="12" y="99"/>
                      <a:pt x="21" y="90"/>
                      <a:pt x="21" y="90"/>
                    </a:cubicBezTo>
                    <a:lnTo>
                      <a:pt x="15" y="101"/>
                    </a:lnTo>
                    <a:close/>
                    <a:moveTo>
                      <a:pt x="19" y="86"/>
                    </a:moveTo>
                    <a:cubicBezTo>
                      <a:pt x="20" y="82"/>
                      <a:pt x="22" y="78"/>
                      <a:pt x="24" y="74"/>
                    </a:cubicBezTo>
                    <a:cubicBezTo>
                      <a:pt x="30" y="79"/>
                      <a:pt x="30" y="79"/>
                      <a:pt x="30" y="79"/>
                    </a:cubicBezTo>
                    <a:lnTo>
                      <a:pt x="19" y="86"/>
                    </a:lnTo>
                    <a:close/>
                    <a:moveTo>
                      <a:pt x="30" y="85"/>
                    </a:moveTo>
                    <a:cubicBezTo>
                      <a:pt x="35" y="82"/>
                      <a:pt x="35" y="82"/>
                      <a:pt x="35" y="82"/>
                    </a:cubicBezTo>
                    <a:cubicBezTo>
                      <a:pt x="38" y="85"/>
                      <a:pt x="38" y="85"/>
                      <a:pt x="38" y="85"/>
                    </a:cubicBezTo>
                    <a:lnTo>
                      <a:pt x="30" y="85"/>
                    </a:lnTo>
                    <a:close/>
                    <a:moveTo>
                      <a:pt x="30" y="73"/>
                    </a:moveTo>
                    <a:cubicBezTo>
                      <a:pt x="40" y="67"/>
                      <a:pt x="40" y="67"/>
                      <a:pt x="40" y="67"/>
                    </a:cubicBezTo>
                    <a:cubicBezTo>
                      <a:pt x="42" y="73"/>
                      <a:pt x="45" y="80"/>
                      <a:pt x="47" y="85"/>
                    </a:cubicBezTo>
                    <a:lnTo>
                      <a:pt x="30" y="73"/>
                    </a:lnTo>
                    <a:close/>
                    <a:moveTo>
                      <a:pt x="45" y="90"/>
                    </a:moveTo>
                    <a:cubicBezTo>
                      <a:pt x="45" y="90"/>
                      <a:pt x="55" y="99"/>
                      <a:pt x="56" y="101"/>
                    </a:cubicBezTo>
                    <a:cubicBezTo>
                      <a:pt x="51" y="101"/>
                      <a:pt x="51" y="101"/>
                      <a:pt x="51" y="101"/>
                    </a:cubicBezTo>
                    <a:lnTo>
                      <a:pt x="45" y="90"/>
                    </a:lnTo>
                    <a:close/>
                    <a:moveTo>
                      <a:pt x="44" y="20"/>
                    </a:moveTo>
                    <a:cubicBezTo>
                      <a:pt x="45" y="18"/>
                      <a:pt x="44" y="16"/>
                      <a:pt x="42" y="15"/>
                    </a:cubicBezTo>
                    <a:cubicBezTo>
                      <a:pt x="42" y="14"/>
                      <a:pt x="41" y="13"/>
                      <a:pt x="42" y="12"/>
                    </a:cubicBezTo>
                    <a:cubicBezTo>
                      <a:pt x="43" y="11"/>
                      <a:pt x="45" y="12"/>
                      <a:pt x="46" y="12"/>
                    </a:cubicBezTo>
                    <a:cubicBezTo>
                      <a:pt x="48" y="15"/>
                      <a:pt x="49" y="18"/>
                      <a:pt x="48" y="21"/>
                    </a:cubicBezTo>
                    <a:cubicBezTo>
                      <a:pt x="48" y="23"/>
                      <a:pt x="47" y="24"/>
                      <a:pt x="46" y="26"/>
                    </a:cubicBezTo>
                    <a:cubicBezTo>
                      <a:pt x="45" y="26"/>
                      <a:pt x="43" y="27"/>
                      <a:pt x="42" y="26"/>
                    </a:cubicBezTo>
                    <a:cubicBezTo>
                      <a:pt x="41" y="25"/>
                      <a:pt x="42" y="24"/>
                      <a:pt x="43" y="23"/>
                    </a:cubicBezTo>
                    <a:cubicBezTo>
                      <a:pt x="44" y="22"/>
                      <a:pt x="44" y="21"/>
                      <a:pt x="44" y="20"/>
                    </a:cubicBezTo>
                    <a:close/>
                    <a:moveTo>
                      <a:pt x="48" y="6"/>
                    </a:move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0" y="5"/>
                      <a:pt x="51" y="6"/>
                    </a:cubicBezTo>
                    <a:cubicBezTo>
                      <a:pt x="51" y="6"/>
                      <a:pt x="51" y="6"/>
                      <a:pt x="52" y="7"/>
                    </a:cubicBezTo>
                    <a:cubicBezTo>
                      <a:pt x="56" y="11"/>
                      <a:pt x="57" y="17"/>
                      <a:pt x="56" y="22"/>
                    </a:cubicBezTo>
                    <a:cubicBezTo>
                      <a:pt x="55" y="26"/>
                      <a:pt x="54" y="29"/>
                      <a:pt x="52" y="31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0" y="32"/>
                      <a:pt x="49" y="32"/>
                      <a:pt x="48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1"/>
                      <a:pt x="47" y="30"/>
                      <a:pt x="48" y="29"/>
                    </a:cubicBezTo>
                    <a:cubicBezTo>
                      <a:pt x="48" y="29"/>
                      <a:pt x="48" y="29"/>
                      <a:pt x="49" y="28"/>
                    </a:cubicBezTo>
                    <a:cubicBezTo>
                      <a:pt x="50" y="27"/>
                      <a:pt x="52" y="24"/>
                      <a:pt x="52" y="22"/>
                    </a:cubicBezTo>
                    <a:cubicBezTo>
                      <a:pt x="53" y="17"/>
                      <a:pt x="52" y="13"/>
                      <a:pt x="49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7" y="8"/>
                      <a:pt x="47" y="7"/>
                      <a:pt x="48" y="6"/>
                    </a:cubicBezTo>
                    <a:close/>
                    <a:moveTo>
                      <a:pt x="54" y="3"/>
                    </a:moveTo>
                    <a:cubicBezTo>
                      <a:pt x="53" y="3"/>
                      <a:pt x="53" y="2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5" y="0"/>
                      <a:pt x="56" y="0"/>
                      <a:pt x="57" y="1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63" y="7"/>
                      <a:pt x="66" y="16"/>
                      <a:pt x="64" y="24"/>
                    </a:cubicBezTo>
                    <a:cubicBezTo>
                      <a:pt x="63" y="29"/>
                      <a:pt x="61" y="33"/>
                      <a:pt x="57" y="37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56" y="38"/>
                      <a:pt x="55" y="38"/>
                      <a:pt x="54" y="37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3" y="36"/>
                      <a:pt x="53" y="35"/>
                      <a:pt x="54" y="35"/>
                    </a:cubicBezTo>
                    <a:cubicBezTo>
                      <a:pt x="54" y="35"/>
                      <a:pt x="54" y="35"/>
                      <a:pt x="54" y="34"/>
                    </a:cubicBezTo>
                    <a:cubicBezTo>
                      <a:pt x="57" y="31"/>
                      <a:pt x="59" y="28"/>
                      <a:pt x="60" y="23"/>
                    </a:cubicBezTo>
                    <a:cubicBezTo>
                      <a:pt x="62" y="16"/>
                      <a:pt x="59" y="9"/>
                      <a:pt x="54" y="4"/>
                    </a:cubicBezTo>
                    <a:cubicBezTo>
                      <a:pt x="54" y="3"/>
                      <a:pt x="54" y="3"/>
                      <a:pt x="54" y="3"/>
                    </a:cubicBezTo>
                    <a:close/>
                    <a:moveTo>
                      <a:pt x="9" y="36"/>
                    </a:moveTo>
                    <a:cubicBezTo>
                      <a:pt x="3" y="31"/>
                      <a:pt x="0" y="22"/>
                      <a:pt x="2" y="14"/>
                    </a:cubicBezTo>
                    <a:cubicBezTo>
                      <a:pt x="3" y="9"/>
                      <a:pt x="6" y="5"/>
                      <a:pt x="9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13" y="3"/>
                      <a:pt x="13" y="3"/>
                      <a:pt x="12" y="4"/>
                    </a:cubicBezTo>
                    <a:cubicBezTo>
                      <a:pt x="9" y="7"/>
                      <a:pt x="7" y="10"/>
                      <a:pt x="6" y="15"/>
                    </a:cubicBezTo>
                    <a:cubicBezTo>
                      <a:pt x="5" y="22"/>
                      <a:pt x="7" y="29"/>
                      <a:pt x="12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5"/>
                      <a:pt x="13" y="36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8"/>
                      <a:pt x="10" y="38"/>
                      <a:pt x="9" y="37"/>
                    </a:cubicBezTo>
                    <a:cubicBezTo>
                      <a:pt x="9" y="37"/>
                      <a:pt x="9" y="37"/>
                      <a:pt x="9" y="36"/>
                    </a:cubicBezTo>
                    <a:close/>
                    <a:moveTo>
                      <a:pt x="10" y="16"/>
                    </a:moveTo>
                    <a:cubicBezTo>
                      <a:pt x="11" y="12"/>
                      <a:pt x="12" y="9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17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9" y="7"/>
                      <a:pt x="19" y="8"/>
                      <a:pt x="18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6" y="11"/>
                      <a:pt x="14" y="14"/>
                      <a:pt x="14" y="16"/>
                    </a:cubicBezTo>
                    <a:cubicBezTo>
                      <a:pt x="13" y="21"/>
                      <a:pt x="15" y="25"/>
                      <a:pt x="18" y="28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9" y="30"/>
                      <a:pt x="19" y="31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7" y="32"/>
                      <a:pt x="16" y="32"/>
                      <a:pt x="15" y="32"/>
                    </a:cubicBezTo>
                    <a:cubicBezTo>
                      <a:pt x="15" y="32"/>
                      <a:pt x="15" y="32"/>
                      <a:pt x="14" y="31"/>
                    </a:cubicBezTo>
                    <a:cubicBezTo>
                      <a:pt x="11" y="27"/>
                      <a:pt x="9" y="21"/>
                      <a:pt x="10" y="16"/>
                    </a:cubicBezTo>
                    <a:close/>
                    <a:moveTo>
                      <a:pt x="18" y="17"/>
                    </a:moveTo>
                    <a:cubicBezTo>
                      <a:pt x="18" y="15"/>
                      <a:pt x="19" y="14"/>
                      <a:pt x="20" y="12"/>
                    </a:cubicBezTo>
                    <a:cubicBezTo>
                      <a:pt x="21" y="12"/>
                      <a:pt x="23" y="11"/>
                      <a:pt x="24" y="12"/>
                    </a:cubicBezTo>
                    <a:cubicBezTo>
                      <a:pt x="25" y="13"/>
                      <a:pt x="24" y="14"/>
                      <a:pt x="23" y="15"/>
                    </a:cubicBezTo>
                    <a:cubicBezTo>
                      <a:pt x="23" y="16"/>
                      <a:pt x="22" y="17"/>
                      <a:pt x="22" y="18"/>
                    </a:cubicBezTo>
                    <a:cubicBezTo>
                      <a:pt x="21" y="20"/>
                      <a:pt x="22" y="22"/>
                      <a:pt x="24" y="23"/>
                    </a:cubicBezTo>
                    <a:cubicBezTo>
                      <a:pt x="24" y="24"/>
                      <a:pt x="25" y="25"/>
                      <a:pt x="24" y="26"/>
                    </a:cubicBezTo>
                    <a:cubicBezTo>
                      <a:pt x="23" y="27"/>
                      <a:pt x="21" y="26"/>
                      <a:pt x="20" y="26"/>
                    </a:cubicBezTo>
                    <a:cubicBezTo>
                      <a:pt x="18" y="23"/>
                      <a:pt x="17" y="20"/>
                      <a:pt x="18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67"/>
              <p:cNvSpPr>
                <a:spLocks noEditPoints="1"/>
              </p:cNvSpPr>
              <p:nvPr/>
            </p:nvSpPr>
            <p:spPr bwMode="auto">
              <a:xfrm>
                <a:off x="4746625" y="4727575"/>
                <a:ext cx="66675" cy="114300"/>
              </a:xfrm>
              <a:custGeom>
                <a:avLst/>
                <a:gdLst>
                  <a:gd name="T0" fmla="*/ 15 w 21"/>
                  <a:gd name="T1" fmla="*/ 4 h 36"/>
                  <a:gd name="T2" fmla="*/ 7 w 21"/>
                  <a:gd name="T3" fmla="*/ 4 h 36"/>
                  <a:gd name="T4" fmla="*/ 7 w 21"/>
                  <a:gd name="T5" fmla="*/ 2 h 36"/>
                  <a:gd name="T6" fmla="*/ 5 w 21"/>
                  <a:gd name="T7" fmla="*/ 0 h 36"/>
                  <a:gd name="T8" fmla="*/ 3 w 21"/>
                  <a:gd name="T9" fmla="*/ 2 h 36"/>
                  <a:gd name="T10" fmla="*/ 3 w 21"/>
                  <a:gd name="T11" fmla="*/ 5 h 36"/>
                  <a:gd name="T12" fmla="*/ 0 w 21"/>
                  <a:gd name="T13" fmla="*/ 10 h 36"/>
                  <a:gd name="T14" fmla="*/ 0 w 21"/>
                  <a:gd name="T15" fmla="*/ 20 h 36"/>
                  <a:gd name="T16" fmla="*/ 1 w 21"/>
                  <a:gd name="T17" fmla="*/ 31 h 36"/>
                  <a:gd name="T18" fmla="*/ 8 w 21"/>
                  <a:gd name="T19" fmla="*/ 36 h 36"/>
                  <a:gd name="T20" fmla="*/ 13 w 21"/>
                  <a:gd name="T21" fmla="*/ 36 h 36"/>
                  <a:gd name="T22" fmla="*/ 20 w 21"/>
                  <a:gd name="T23" fmla="*/ 31 h 36"/>
                  <a:gd name="T24" fmla="*/ 21 w 21"/>
                  <a:gd name="T25" fmla="*/ 20 h 36"/>
                  <a:gd name="T26" fmla="*/ 21 w 21"/>
                  <a:gd name="T27" fmla="*/ 10 h 36"/>
                  <a:gd name="T28" fmla="*/ 15 w 21"/>
                  <a:gd name="T29" fmla="*/ 4 h 36"/>
                  <a:gd name="T30" fmla="*/ 10 w 21"/>
                  <a:gd name="T31" fmla="*/ 31 h 36"/>
                  <a:gd name="T32" fmla="*/ 8 w 21"/>
                  <a:gd name="T33" fmla="*/ 28 h 36"/>
                  <a:gd name="T34" fmla="*/ 10 w 21"/>
                  <a:gd name="T35" fmla="*/ 26 h 36"/>
                  <a:gd name="T36" fmla="*/ 13 w 21"/>
                  <a:gd name="T37" fmla="*/ 28 h 36"/>
                  <a:gd name="T38" fmla="*/ 10 w 21"/>
                  <a:gd name="T39" fmla="*/ 31 h 36"/>
                  <a:gd name="T40" fmla="*/ 17 w 21"/>
                  <a:gd name="T41" fmla="*/ 17 h 36"/>
                  <a:gd name="T42" fmla="*/ 16 w 21"/>
                  <a:gd name="T43" fmla="*/ 18 h 36"/>
                  <a:gd name="T44" fmla="*/ 5 w 21"/>
                  <a:gd name="T45" fmla="*/ 18 h 36"/>
                  <a:gd name="T46" fmla="*/ 3 w 21"/>
                  <a:gd name="T47" fmla="*/ 17 h 36"/>
                  <a:gd name="T48" fmla="*/ 3 w 21"/>
                  <a:gd name="T49" fmla="*/ 10 h 36"/>
                  <a:gd name="T50" fmla="*/ 5 w 21"/>
                  <a:gd name="T51" fmla="*/ 9 h 36"/>
                  <a:gd name="T52" fmla="*/ 16 w 21"/>
                  <a:gd name="T53" fmla="*/ 9 h 36"/>
                  <a:gd name="T54" fmla="*/ 17 w 21"/>
                  <a:gd name="T55" fmla="*/ 10 h 36"/>
                  <a:gd name="T56" fmla="*/ 17 w 21"/>
                  <a:gd name="T5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" h="36">
                    <a:moveTo>
                      <a:pt x="15" y="4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0"/>
                      <a:pt x="3" y="1"/>
                      <a:pt x="3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0" y="28"/>
                      <a:pt x="1" y="31"/>
                    </a:cubicBezTo>
                    <a:cubicBezTo>
                      <a:pt x="1" y="33"/>
                      <a:pt x="4" y="36"/>
                      <a:pt x="8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6" y="36"/>
                      <a:pt x="19" y="33"/>
                      <a:pt x="20" y="31"/>
                    </a:cubicBezTo>
                    <a:cubicBezTo>
                      <a:pt x="20" y="28"/>
                      <a:pt x="21" y="23"/>
                      <a:pt x="21" y="2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7"/>
                      <a:pt x="18" y="4"/>
                      <a:pt x="15" y="4"/>
                    </a:cubicBezTo>
                    <a:close/>
                    <a:moveTo>
                      <a:pt x="10" y="31"/>
                    </a:moveTo>
                    <a:cubicBezTo>
                      <a:pt x="9" y="31"/>
                      <a:pt x="8" y="30"/>
                      <a:pt x="8" y="28"/>
                    </a:cubicBezTo>
                    <a:cubicBezTo>
                      <a:pt x="8" y="27"/>
                      <a:pt x="9" y="26"/>
                      <a:pt x="10" y="26"/>
                    </a:cubicBezTo>
                    <a:cubicBezTo>
                      <a:pt x="12" y="26"/>
                      <a:pt x="13" y="27"/>
                      <a:pt x="13" y="28"/>
                    </a:cubicBezTo>
                    <a:cubicBezTo>
                      <a:pt x="13" y="30"/>
                      <a:pt x="12" y="31"/>
                      <a:pt x="10" y="31"/>
                    </a:cubicBezTo>
                    <a:close/>
                    <a:moveTo>
                      <a:pt x="17" y="17"/>
                    </a:moveTo>
                    <a:cubicBezTo>
                      <a:pt x="17" y="18"/>
                      <a:pt x="17" y="18"/>
                      <a:pt x="1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3" y="18"/>
                      <a:pt x="3" y="1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9"/>
                      <a:pt x="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7" y="10"/>
                      <a:pt x="17" y="10"/>
                    </a:cubicBez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Freeform 68"/>
              <p:cNvSpPr>
                <a:spLocks/>
              </p:cNvSpPr>
              <p:nvPr/>
            </p:nvSpPr>
            <p:spPr bwMode="auto">
              <a:xfrm>
                <a:off x="4727575" y="4724400"/>
                <a:ext cx="22225" cy="28575"/>
              </a:xfrm>
              <a:custGeom>
                <a:avLst/>
                <a:gdLst>
                  <a:gd name="T0" fmla="*/ 4 w 7"/>
                  <a:gd name="T1" fmla="*/ 4 h 9"/>
                  <a:gd name="T2" fmla="*/ 3 w 7"/>
                  <a:gd name="T3" fmla="*/ 7 h 9"/>
                  <a:gd name="T4" fmla="*/ 2 w 7"/>
                  <a:gd name="T5" fmla="*/ 9 h 9"/>
                  <a:gd name="T6" fmla="*/ 0 w 7"/>
                  <a:gd name="T7" fmla="*/ 7 h 9"/>
                  <a:gd name="T8" fmla="*/ 2 w 7"/>
                  <a:gd name="T9" fmla="*/ 2 h 9"/>
                  <a:gd name="T10" fmla="*/ 5 w 7"/>
                  <a:gd name="T11" fmla="*/ 0 h 9"/>
                  <a:gd name="T12" fmla="*/ 7 w 7"/>
                  <a:gd name="T13" fmla="*/ 2 h 9"/>
                  <a:gd name="T14" fmla="*/ 6 w 7"/>
                  <a:gd name="T15" fmla="*/ 3 h 9"/>
                  <a:gd name="T16" fmla="*/ 4 w 7"/>
                  <a:gd name="T1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9">
                    <a:moveTo>
                      <a:pt x="4" y="4"/>
                    </a:moveTo>
                    <a:cubicBezTo>
                      <a:pt x="3" y="5"/>
                      <a:pt x="2" y="6"/>
                      <a:pt x="3" y="7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6" y="0"/>
                      <a:pt x="7" y="0"/>
                      <a:pt x="7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5" y="3"/>
                      <a:pt x="4" y="3"/>
                      <a:pt x="4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4708525" y="4708525"/>
                <a:ext cx="38100" cy="47625"/>
              </a:xfrm>
              <a:custGeom>
                <a:avLst/>
                <a:gdLst>
                  <a:gd name="T0" fmla="*/ 3 w 12"/>
                  <a:gd name="T1" fmla="*/ 14 h 15"/>
                  <a:gd name="T2" fmla="*/ 2 w 12"/>
                  <a:gd name="T3" fmla="*/ 15 h 15"/>
                  <a:gd name="T4" fmla="*/ 1 w 12"/>
                  <a:gd name="T5" fmla="*/ 13 h 15"/>
                  <a:gd name="T6" fmla="*/ 1 w 12"/>
                  <a:gd name="T7" fmla="*/ 13 h 15"/>
                  <a:gd name="T8" fmla="*/ 4 w 12"/>
                  <a:gd name="T9" fmla="*/ 3 h 15"/>
                  <a:gd name="T10" fmla="*/ 10 w 12"/>
                  <a:gd name="T11" fmla="*/ 0 h 15"/>
                  <a:gd name="T12" fmla="*/ 11 w 12"/>
                  <a:gd name="T13" fmla="*/ 0 h 15"/>
                  <a:gd name="T14" fmla="*/ 12 w 12"/>
                  <a:gd name="T15" fmla="*/ 1 h 15"/>
                  <a:gd name="T16" fmla="*/ 12 w 12"/>
                  <a:gd name="T17" fmla="*/ 1 h 15"/>
                  <a:gd name="T18" fmla="*/ 11 w 12"/>
                  <a:gd name="T19" fmla="*/ 3 h 15"/>
                  <a:gd name="T20" fmla="*/ 11 w 12"/>
                  <a:gd name="T21" fmla="*/ 3 h 15"/>
                  <a:gd name="T22" fmla="*/ 6 w 12"/>
                  <a:gd name="T23" fmla="*/ 5 h 15"/>
                  <a:gd name="T24" fmla="*/ 3 w 12"/>
                  <a:gd name="T25" fmla="*/ 13 h 15"/>
                  <a:gd name="T26" fmla="*/ 3 w 12"/>
                  <a:gd name="T27" fmla="*/ 13 h 15"/>
                  <a:gd name="T28" fmla="*/ 3 w 12"/>
                  <a:gd name="T2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5">
                    <a:moveTo>
                      <a:pt x="3" y="14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9"/>
                      <a:pt x="2" y="5"/>
                      <a:pt x="4" y="3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4" y="7"/>
                      <a:pt x="3" y="10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4"/>
                      <a:pt x="3" y="14"/>
                      <a:pt x="3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 70"/>
              <p:cNvSpPr>
                <a:spLocks/>
              </p:cNvSpPr>
              <p:nvPr/>
            </p:nvSpPr>
            <p:spPr bwMode="auto">
              <a:xfrm>
                <a:off x="4692650" y="4692650"/>
                <a:ext cx="53975" cy="63500"/>
              </a:xfrm>
              <a:custGeom>
                <a:avLst/>
                <a:gdLst>
                  <a:gd name="T0" fmla="*/ 3 w 17"/>
                  <a:gd name="T1" fmla="*/ 19 h 20"/>
                  <a:gd name="T2" fmla="*/ 2 w 17"/>
                  <a:gd name="T3" fmla="*/ 20 h 20"/>
                  <a:gd name="T4" fmla="*/ 2 w 17"/>
                  <a:gd name="T5" fmla="*/ 20 h 20"/>
                  <a:gd name="T6" fmla="*/ 1 w 17"/>
                  <a:gd name="T7" fmla="*/ 19 h 20"/>
                  <a:gd name="T8" fmla="*/ 1 w 17"/>
                  <a:gd name="T9" fmla="*/ 18 h 20"/>
                  <a:gd name="T10" fmla="*/ 6 w 17"/>
                  <a:gd name="T11" fmla="*/ 4 h 20"/>
                  <a:gd name="T12" fmla="*/ 14 w 17"/>
                  <a:gd name="T13" fmla="*/ 0 h 20"/>
                  <a:gd name="T14" fmla="*/ 15 w 17"/>
                  <a:gd name="T15" fmla="*/ 0 h 20"/>
                  <a:gd name="T16" fmla="*/ 16 w 17"/>
                  <a:gd name="T17" fmla="*/ 1 h 20"/>
                  <a:gd name="T18" fmla="*/ 16 w 17"/>
                  <a:gd name="T19" fmla="*/ 1 h 20"/>
                  <a:gd name="T20" fmla="*/ 16 w 17"/>
                  <a:gd name="T21" fmla="*/ 2 h 20"/>
                  <a:gd name="T22" fmla="*/ 15 w 17"/>
                  <a:gd name="T23" fmla="*/ 3 h 20"/>
                  <a:gd name="T24" fmla="*/ 8 w 17"/>
                  <a:gd name="T25" fmla="*/ 6 h 20"/>
                  <a:gd name="T26" fmla="*/ 3 w 17"/>
                  <a:gd name="T27" fmla="*/ 18 h 20"/>
                  <a:gd name="T28" fmla="*/ 3 w 17"/>
                  <a:gd name="T2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20">
                    <a:moveTo>
                      <a:pt x="3" y="19"/>
                    </a:moveTo>
                    <a:cubicBezTo>
                      <a:pt x="3" y="19"/>
                      <a:pt x="3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19"/>
                    </a:cubicBezTo>
                    <a:cubicBezTo>
                      <a:pt x="1" y="19"/>
                      <a:pt x="1" y="19"/>
                      <a:pt x="1" y="18"/>
                    </a:cubicBezTo>
                    <a:cubicBezTo>
                      <a:pt x="0" y="13"/>
                      <a:pt x="2" y="8"/>
                      <a:pt x="6" y="4"/>
                    </a:cubicBezTo>
                    <a:cubicBezTo>
                      <a:pt x="8" y="2"/>
                      <a:pt x="11" y="1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5" y="3"/>
                    </a:cubicBezTo>
                    <a:cubicBezTo>
                      <a:pt x="12" y="3"/>
                      <a:pt x="10" y="4"/>
                      <a:pt x="8" y="6"/>
                    </a:cubicBezTo>
                    <a:cubicBezTo>
                      <a:pt x="4" y="9"/>
                      <a:pt x="3" y="14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673975" y="1716088"/>
            <a:ext cx="2487613" cy="2424662"/>
            <a:chOff x="7673975" y="1716088"/>
            <a:chExt cx="2487613" cy="2424662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8224838" y="1716088"/>
              <a:ext cx="84638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3300" b="1" i="0" u="none" strike="noStrike" cap="none" normalizeH="0" baseline="0" smtClean="0">
                  <a:ln>
                    <a:noFill/>
                  </a:ln>
                  <a:solidFill>
                    <a:srgbClr val="9C58B5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金融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7699375" y="2378075"/>
              <a:ext cx="2462213" cy="42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长期服务四大银行，承建四大行、</a:t>
              </a:r>
              <a:endPara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E3A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20000"/>
                </a:lnSpc>
              </a:pP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三大</a:t>
              </a:r>
              <a:r>
                <a:rPr lang="zh-CN" altLang="en-US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保险、银联、中金所等数据</a:t>
              </a:r>
              <a:r>
                <a:rPr lang="zh-CN" altLang="en-US" sz="1200" dirty="0" smtClean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中心</a:t>
              </a:r>
              <a:endParaRPr lang="zh-CN" altLang="en-US" sz="12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8224838" y="3057525"/>
              <a:ext cx="84638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3300" b="1" i="0" u="none" strike="noStrike" cap="none" normalizeH="0" baseline="0" smtClean="0">
                  <a:ln>
                    <a:noFill/>
                  </a:ln>
                  <a:solidFill>
                    <a:srgbClr val="9C58B5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医疗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7699375" y="3716338"/>
              <a:ext cx="2269852" cy="424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301</a:t>
              </a:r>
              <a:r>
                <a:rPr kumimoji="0" lang="zh-CN" sz="1200" b="0" i="0" u="none" strike="noStrike" cap="none" normalizeH="0" baseline="0" dirty="0" smtClean="0">
                  <a:ln>
                    <a:noFill/>
                  </a:ln>
                  <a:solidFill>
                    <a:srgbClr val="3E3A3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医院、协和医院、湘雅医院等</a:t>
              </a:r>
              <a:endPara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3E3A3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20000"/>
                </a:lnSpc>
              </a:pPr>
              <a:r>
                <a:rPr lang="en-US" altLang="zh-CN" sz="1200" dirty="0" smtClean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</a:t>
              </a:r>
              <a:r>
                <a:rPr lang="en-US" altLang="zh-CN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r>
                <a:rPr lang="zh-CN" altLang="en-US" sz="1200" dirty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的三甲</a:t>
              </a:r>
              <a:r>
                <a:rPr lang="zh-CN" altLang="en-US" sz="1200" dirty="0" smtClean="0">
                  <a:solidFill>
                    <a:srgbClr val="3E3A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医院</a:t>
              </a:r>
              <a:endParaRPr lang="zh-CN" altLang="en-US" sz="1200" dirty="0">
                <a:solidFill>
                  <a:srgbClr val="3E3A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7673975" y="1768475"/>
              <a:ext cx="481013" cy="479425"/>
              <a:chOff x="7673975" y="1768475"/>
              <a:chExt cx="481013" cy="479425"/>
            </a:xfrm>
          </p:grpSpPr>
          <p:sp>
            <p:nvSpPr>
              <p:cNvPr id="36" name="Oval 34"/>
              <p:cNvSpPr>
                <a:spLocks noChangeArrowheads="1"/>
              </p:cNvSpPr>
              <p:nvPr/>
            </p:nvSpPr>
            <p:spPr bwMode="auto">
              <a:xfrm>
                <a:off x="7673975" y="1768475"/>
                <a:ext cx="481013" cy="479425"/>
              </a:xfrm>
              <a:prstGeom prst="ellipse">
                <a:avLst/>
              </a:prstGeom>
              <a:solidFill>
                <a:srgbClr val="9C5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71"/>
              <p:cNvSpPr>
                <a:spLocks noEditPoints="1"/>
              </p:cNvSpPr>
              <p:nvPr/>
            </p:nvSpPr>
            <p:spPr bwMode="auto">
              <a:xfrm>
                <a:off x="7785100" y="1847850"/>
                <a:ext cx="296863" cy="320675"/>
              </a:xfrm>
              <a:custGeom>
                <a:avLst/>
                <a:gdLst>
                  <a:gd name="T0" fmla="*/ 63 w 94"/>
                  <a:gd name="T1" fmla="*/ 95 h 101"/>
                  <a:gd name="T2" fmla="*/ 2 w 94"/>
                  <a:gd name="T3" fmla="*/ 72 h 101"/>
                  <a:gd name="T4" fmla="*/ 7 w 94"/>
                  <a:gd name="T5" fmla="*/ 79 h 101"/>
                  <a:gd name="T6" fmla="*/ 82 w 94"/>
                  <a:gd name="T7" fmla="*/ 72 h 101"/>
                  <a:gd name="T8" fmla="*/ 83 w 94"/>
                  <a:gd name="T9" fmla="*/ 39 h 101"/>
                  <a:gd name="T10" fmla="*/ 81 w 94"/>
                  <a:gd name="T11" fmla="*/ 38 h 101"/>
                  <a:gd name="T12" fmla="*/ 79 w 94"/>
                  <a:gd name="T13" fmla="*/ 41 h 101"/>
                  <a:gd name="T14" fmla="*/ 10 w 94"/>
                  <a:gd name="T15" fmla="*/ 59 h 101"/>
                  <a:gd name="T16" fmla="*/ 13 w 94"/>
                  <a:gd name="T17" fmla="*/ 62 h 101"/>
                  <a:gd name="T18" fmla="*/ 83 w 94"/>
                  <a:gd name="T19" fmla="*/ 39 h 101"/>
                  <a:gd name="T20" fmla="*/ 37 w 94"/>
                  <a:gd name="T21" fmla="*/ 22 h 101"/>
                  <a:gd name="T22" fmla="*/ 32 w 94"/>
                  <a:gd name="T23" fmla="*/ 23 h 101"/>
                  <a:gd name="T24" fmla="*/ 31 w 94"/>
                  <a:gd name="T25" fmla="*/ 17 h 101"/>
                  <a:gd name="T26" fmla="*/ 47 w 94"/>
                  <a:gd name="T27" fmla="*/ 25 h 101"/>
                  <a:gd name="T28" fmla="*/ 56 w 94"/>
                  <a:gd name="T29" fmla="*/ 26 h 101"/>
                  <a:gd name="T30" fmla="*/ 52 w 94"/>
                  <a:gd name="T31" fmla="*/ 31 h 101"/>
                  <a:gd name="T32" fmla="*/ 47 w 94"/>
                  <a:gd name="T33" fmla="*/ 25 h 101"/>
                  <a:gd name="T34" fmla="*/ 39 w 94"/>
                  <a:gd name="T35" fmla="*/ 33 h 101"/>
                  <a:gd name="T36" fmla="*/ 33 w 94"/>
                  <a:gd name="T37" fmla="*/ 34 h 101"/>
                  <a:gd name="T38" fmla="*/ 33 w 94"/>
                  <a:gd name="T39" fmla="*/ 35 h 101"/>
                  <a:gd name="T40" fmla="*/ 50 w 94"/>
                  <a:gd name="T41" fmla="*/ 36 h 101"/>
                  <a:gd name="T42" fmla="*/ 52 w 94"/>
                  <a:gd name="T43" fmla="*/ 36 h 101"/>
                  <a:gd name="T44" fmla="*/ 55 w 94"/>
                  <a:gd name="T45" fmla="*/ 39 h 101"/>
                  <a:gd name="T46" fmla="*/ 59 w 94"/>
                  <a:gd name="T47" fmla="*/ 37 h 101"/>
                  <a:gd name="T48" fmla="*/ 57 w 94"/>
                  <a:gd name="T49" fmla="*/ 34 h 101"/>
                  <a:gd name="T50" fmla="*/ 62 w 94"/>
                  <a:gd name="T51" fmla="*/ 24 h 101"/>
                  <a:gd name="T52" fmla="*/ 43 w 94"/>
                  <a:gd name="T53" fmla="*/ 22 h 101"/>
                  <a:gd name="T54" fmla="*/ 37 w 94"/>
                  <a:gd name="T55" fmla="*/ 16 h 101"/>
                  <a:gd name="T56" fmla="*/ 41 w 94"/>
                  <a:gd name="T57" fmla="*/ 15 h 101"/>
                  <a:gd name="T58" fmla="*/ 44 w 94"/>
                  <a:gd name="T59" fmla="*/ 16 h 101"/>
                  <a:gd name="T60" fmla="*/ 50 w 94"/>
                  <a:gd name="T61" fmla="*/ 14 h 101"/>
                  <a:gd name="T62" fmla="*/ 42 w 94"/>
                  <a:gd name="T63" fmla="*/ 11 h 101"/>
                  <a:gd name="T64" fmla="*/ 33 w 94"/>
                  <a:gd name="T65" fmla="*/ 12 h 101"/>
                  <a:gd name="T66" fmla="*/ 29 w 94"/>
                  <a:gd name="T67" fmla="*/ 9 h 101"/>
                  <a:gd name="T68" fmla="*/ 25 w 94"/>
                  <a:gd name="T69" fmla="*/ 11 h 101"/>
                  <a:gd name="T70" fmla="*/ 27 w 94"/>
                  <a:gd name="T71" fmla="*/ 14 h 101"/>
                  <a:gd name="T72" fmla="*/ 30 w 94"/>
                  <a:gd name="T73" fmla="*/ 27 h 101"/>
                  <a:gd name="T74" fmla="*/ 41 w 94"/>
                  <a:gd name="T75" fmla="*/ 26 h 101"/>
                  <a:gd name="T76" fmla="*/ 47 w 94"/>
                  <a:gd name="T77" fmla="*/ 33 h 101"/>
                  <a:gd name="T78" fmla="*/ 77 w 94"/>
                  <a:gd name="T79" fmla="*/ 14 h 101"/>
                  <a:gd name="T80" fmla="*/ 7 w 94"/>
                  <a:gd name="T81" fmla="*/ 37 h 101"/>
                  <a:gd name="T82" fmla="*/ 21 w 94"/>
                  <a:gd name="T83" fmla="*/ 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4" h="101">
                    <a:moveTo>
                      <a:pt x="83" y="73"/>
                    </a:moveTo>
                    <a:cubicBezTo>
                      <a:pt x="84" y="81"/>
                      <a:pt x="77" y="90"/>
                      <a:pt x="63" y="95"/>
                    </a:cubicBezTo>
                    <a:cubicBezTo>
                      <a:pt x="44" y="101"/>
                      <a:pt x="19" y="97"/>
                      <a:pt x="7" y="86"/>
                    </a:cubicBezTo>
                    <a:cubicBezTo>
                      <a:pt x="2" y="82"/>
                      <a:pt x="1" y="77"/>
                      <a:pt x="2" y="72"/>
                    </a:cubicBezTo>
                    <a:cubicBezTo>
                      <a:pt x="2" y="71"/>
                      <a:pt x="2" y="71"/>
                      <a:pt x="2" y="72"/>
                    </a:cubicBezTo>
                    <a:cubicBezTo>
                      <a:pt x="3" y="74"/>
                      <a:pt x="5" y="77"/>
                      <a:pt x="7" y="79"/>
                    </a:cubicBezTo>
                    <a:cubicBezTo>
                      <a:pt x="19" y="90"/>
                      <a:pt x="44" y="93"/>
                      <a:pt x="63" y="87"/>
                    </a:cubicBezTo>
                    <a:cubicBezTo>
                      <a:pt x="73" y="83"/>
                      <a:pt x="79" y="78"/>
                      <a:pt x="82" y="72"/>
                    </a:cubicBezTo>
                    <a:cubicBezTo>
                      <a:pt x="82" y="71"/>
                      <a:pt x="83" y="72"/>
                      <a:pt x="83" y="73"/>
                    </a:cubicBezTo>
                    <a:close/>
                    <a:moveTo>
                      <a:pt x="83" y="39"/>
                    </a:moveTo>
                    <a:cubicBezTo>
                      <a:pt x="82" y="38"/>
                      <a:pt x="82" y="38"/>
                      <a:pt x="81" y="37"/>
                    </a:cubicBezTo>
                    <a:cubicBezTo>
                      <a:pt x="81" y="37"/>
                      <a:pt x="81" y="37"/>
                      <a:pt x="81" y="38"/>
                    </a:cubicBezTo>
                    <a:cubicBezTo>
                      <a:pt x="80" y="38"/>
                      <a:pt x="80" y="39"/>
                      <a:pt x="79" y="40"/>
                    </a:cubicBezTo>
                    <a:cubicBezTo>
                      <a:pt x="79" y="40"/>
                      <a:pt x="79" y="40"/>
                      <a:pt x="79" y="41"/>
                    </a:cubicBezTo>
                    <a:cubicBezTo>
                      <a:pt x="80" y="49"/>
                      <a:pt x="73" y="58"/>
                      <a:pt x="59" y="62"/>
                    </a:cubicBezTo>
                    <a:cubicBezTo>
                      <a:pt x="43" y="68"/>
                      <a:pt x="23" y="66"/>
                      <a:pt x="1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1" y="60"/>
                      <a:pt x="12" y="61"/>
                      <a:pt x="13" y="62"/>
                    </a:cubicBezTo>
                    <a:cubicBezTo>
                      <a:pt x="24" y="73"/>
                      <a:pt x="49" y="76"/>
                      <a:pt x="69" y="70"/>
                    </a:cubicBezTo>
                    <a:cubicBezTo>
                      <a:pt x="88" y="64"/>
                      <a:pt x="94" y="50"/>
                      <a:pt x="83" y="39"/>
                    </a:cubicBezTo>
                    <a:close/>
                    <a:moveTo>
                      <a:pt x="32" y="17"/>
                    </a:moveTo>
                    <a:cubicBezTo>
                      <a:pt x="33" y="18"/>
                      <a:pt x="36" y="22"/>
                      <a:pt x="37" y="22"/>
                    </a:cubicBezTo>
                    <a:cubicBezTo>
                      <a:pt x="37" y="22"/>
                      <a:pt x="37" y="23"/>
                      <a:pt x="37" y="23"/>
                    </a:cubicBezTo>
                    <a:cubicBezTo>
                      <a:pt x="34" y="23"/>
                      <a:pt x="32" y="23"/>
                      <a:pt x="32" y="23"/>
                    </a:cubicBezTo>
                    <a:cubicBezTo>
                      <a:pt x="30" y="23"/>
                      <a:pt x="29" y="23"/>
                      <a:pt x="28" y="22"/>
                    </a:cubicBezTo>
                    <a:cubicBezTo>
                      <a:pt x="26" y="20"/>
                      <a:pt x="27" y="19"/>
                      <a:pt x="31" y="17"/>
                    </a:cubicBezTo>
                    <a:cubicBezTo>
                      <a:pt x="31" y="17"/>
                      <a:pt x="32" y="17"/>
                      <a:pt x="32" y="17"/>
                    </a:cubicBezTo>
                    <a:close/>
                    <a:moveTo>
                      <a:pt x="47" y="25"/>
                    </a:moveTo>
                    <a:cubicBezTo>
                      <a:pt x="49" y="25"/>
                      <a:pt x="51" y="25"/>
                      <a:pt x="52" y="25"/>
                    </a:cubicBezTo>
                    <a:cubicBezTo>
                      <a:pt x="54" y="25"/>
                      <a:pt x="55" y="25"/>
                      <a:pt x="56" y="26"/>
                    </a:cubicBezTo>
                    <a:cubicBezTo>
                      <a:pt x="58" y="28"/>
                      <a:pt x="57" y="29"/>
                      <a:pt x="53" y="31"/>
                    </a:cubicBezTo>
                    <a:cubicBezTo>
                      <a:pt x="53" y="31"/>
                      <a:pt x="52" y="31"/>
                      <a:pt x="52" y="31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5"/>
                      <a:pt x="47" y="25"/>
                      <a:pt x="47" y="25"/>
                    </a:cubicBezTo>
                    <a:close/>
                    <a:moveTo>
                      <a:pt x="47" y="33"/>
                    </a:moveTo>
                    <a:cubicBezTo>
                      <a:pt x="43" y="34"/>
                      <a:pt x="41" y="34"/>
                      <a:pt x="39" y="33"/>
                    </a:cubicBezTo>
                    <a:cubicBezTo>
                      <a:pt x="39" y="32"/>
                      <a:pt x="39" y="33"/>
                      <a:pt x="39" y="33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4"/>
                      <a:pt x="32" y="34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5" y="37"/>
                      <a:pt x="37" y="38"/>
                      <a:pt x="41" y="38"/>
                    </a:cubicBezTo>
                    <a:cubicBezTo>
                      <a:pt x="44" y="38"/>
                      <a:pt x="47" y="37"/>
                      <a:pt x="50" y="36"/>
                    </a:cubicBezTo>
                    <a:cubicBezTo>
                      <a:pt x="50" y="36"/>
                      <a:pt x="51" y="36"/>
                      <a:pt x="51" y="36"/>
                    </a:cubicBezTo>
                    <a:cubicBezTo>
                      <a:pt x="51" y="36"/>
                      <a:pt x="51" y="36"/>
                      <a:pt x="52" y="36"/>
                    </a:cubicBezTo>
                    <a:cubicBezTo>
                      <a:pt x="52" y="37"/>
                      <a:pt x="54" y="39"/>
                      <a:pt x="54" y="39"/>
                    </a:cubicBezTo>
                    <a:cubicBezTo>
                      <a:pt x="54" y="39"/>
                      <a:pt x="55" y="39"/>
                      <a:pt x="55" y="39"/>
                    </a:cubicBezTo>
                    <a:cubicBezTo>
                      <a:pt x="56" y="39"/>
                      <a:pt x="59" y="38"/>
                      <a:pt x="59" y="38"/>
                    </a:cubicBezTo>
                    <a:cubicBezTo>
                      <a:pt x="59" y="37"/>
                      <a:pt x="59" y="37"/>
                      <a:pt x="59" y="37"/>
                    </a:cubicBezTo>
                    <a:cubicBezTo>
                      <a:pt x="59" y="37"/>
                      <a:pt x="57" y="35"/>
                      <a:pt x="57" y="35"/>
                    </a:cubicBezTo>
                    <a:cubicBezTo>
                      <a:pt x="56" y="34"/>
                      <a:pt x="57" y="34"/>
                      <a:pt x="57" y="34"/>
                    </a:cubicBezTo>
                    <a:cubicBezTo>
                      <a:pt x="60" y="33"/>
                      <a:pt x="62" y="31"/>
                      <a:pt x="63" y="30"/>
                    </a:cubicBezTo>
                    <a:cubicBezTo>
                      <a:pt x="64" y="28"/>
                      <a:pt x="64" y="26"/>
                      <a:pt x="62" y="24"/>
                    </a:cubicBezTo>
                    <a:cubicBezTo>
                      <a:pt x="60" y="22"/>
                      <a:pt x="58" y="21"/>
                      <a:pt x="54" y="21"/>
                    </a:cubicBezTo>
                    <a:cubicBezTo>
                      <a:pt x="51" y="21"/>
                      <a:pt x="48" y="21"/>
                      <a:pt x="43" y="22"/>
                    </a:cubicBezTo>
                    <a:cubicBezTo>
                      <a:pt x="43" y="22"/>
                      <a:pt x="43" y="21"/>
                      <a:pt x="43" y="21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6"/>
                      <a:pt x="36" y="16"/>
                      <a:pt x="37" y="15"/>
                    </a:cubicBezTo>
                    <a:cubicBezTo>
                      <a:pt x="38" y="15"/>
                      <a:pt x="40" y="15"/>
                      <a:pt x="41" y="15"/>
                    </a:cubicBezTo>
                    <a:cubicBezTo>
                      <a:pt x="42" y="15"/>
                      <a:pt x="43" y="15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6" y="16"/>
                      <a:pt x="49" y="15"/>
                      <a:pt x="50" y="14"/>
                    </a:cubicBezTo>
                    <a:cubicBezTo>
                      <a:pt x="51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48" y="12"/>
                      <a:pt x="46" y="11"/>
                      <a:pt x="42" y="11"/>
                    </a:cubicBezTo>
                    <a:cubicBezTo>
                      <a:pt x="39" y="11"/>
                      <a:pt x="36" y="11"/>
                      <a:pt x="34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12"/>
                      <a:pt x="30" y="10"/>
                      <a:pt x="30" y="10"/>
                    </a:cubicBezTo>
                    <a:cubicBezTo>
                      <a:pt x="30" y="10"/>
                      <a:pt x="30" y="9"/>
                      <a:pt x="29" y="9"/>
                    </a:cubicBezTo>
                    <a:cubicBezTo>
                      <a:pt x="29" y="9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6" y="12"/>
                      <a:pt x="28" y="14"/>
                      <a:pt x="28" y="14"/>
                    </a:cubicBezTo>
                    <a:cubicBezTo>
                      <a:pt x="28" y="14"/>
                      <a:pt x="28" y="14"/>
                      <a:pt x="27" y="14"/>
                    </a:cubicBezTo>
                    <a:cubicBezTo>
                      <a:pt x="20" y="17"/>
                      <a:pt x="18" y="21"/>
                      <a:pt x="21" y="24"/>
                    </a:cubicBezTo>
                    <a:cubicBezTo>
                      <a:pt x="23" y="26"/>
                      <a:pt x="26" y="27"/>
                      <a:pt x="30" y="27"/>
                    </a:cubicBezTo>
                    <a:cubicBezTo>
                      <a:pt x="33" y="27"/>
                      <a:pt x="36" y="27"/>
                      <a:pt x="40" y="26"/>
                    </a:cubicBezTo>
                    <a:cubicBezTo>
                      <a:pt x="40" y="26"/>
                      <a:pt x="41" y="26"/>
                      <a:pt x="41" y="26"/>
                    </a:cubicBezTo>
                    <a:cubicBezTo>
                      <a:pt x="42" y="27"/>
                      <a:pt x="47" y="32"/>
                      <a:pt x="47" y="32"/>
                    </a:cubicBezTo>
                    <a:cubicBezTo>
                      <a:pt x="48" y="33"/>
                      <a:pt x="47" y="33"/>
                      <a:pt x="47" y="33"/>
                    </a:cubicBezTo>
                    <a:close/>
                    <a:moveTo>
                      <a:pt x="21" y="6"/>
                    </a:moveTo>
                    <a:cubicBezTo>
                      <a:pt x="41" y="0"/>
                      <a:pt x="66" y="3"/>
                      <a:pt x="77" y="14"/>
                    </a:cubicBezTo>
                    <a:cubicBezTo>
                      <a:pt x="89" y="25"/>
                      <a:pt x="82" y="39"/>
                      <a:pt x="63" y="46"/>
                    </a:cubicBezTo>
                    <a:cubicBezTo>
                      <a:pt x="44" y="52"/>
                      <a:pt x="19" y="48"/>
                      <a:pt x="7" y="37"/>
                    </a:cubicBezTo>
                    <a:cubicBezTo>
                      <a:pt x="4" y="34"/>
                      <a:pt x="2" y="31"/>
                      <a:pt x="2" y="28"/>
                    </a:cubicBezTo>
                    <a:cubicBezTo>
                      <a:pt x="0" y="19"/>
                      <a:pt x="7" y="11"/>
                      <a:pt x="21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 72"/>
              <p:cNvSpPr>
                <a:spLocks noEditPoints="1"/>
              </p:cNvSpPr>
              <p:nvPr/>
            </p:nvSpPr>
            <p:spPr bwMode="auto">
              <a:xfrm>
                <a:off x="7772400" y="1939925"/>
                <a:ext cx="273050" cy="190500"/>
              </a:xfrm>
              <a:custGeom>
                <a:avLst/>
                <a:gdLst>
                  <a:gd name="T0" fmla="*/ 73 w 86"/>
                  <a:gd name="T1" fmla="*/ 46 h 60"/>
                  <a:gd name="T2" fmla="*/ 17 w 86"/>
                  <a:gd name="T3" fmla="*/ 37 h 60"/>
                  <a:gd name="T4" fmla="*/ 11 w 86"/>
                  <a:gd name="T5" fmla="*/ 29 h 60"/>
                  <a:gd name="T6" fmla="*/ 11 w 86"/>
                  <a:gd name="T7" fmla="*/ 28 h 60"/>
                  <a:gd name="T8" fmla="*/ 8 w 86"/>
                  <a:gd name="T9" fmla="*/ 26 h 60"/>
                  <a:gd name="T10" fmla="*/ 8 w 86"/>
                  <a:gd name="T11" fmla="*/ 26 h 60"/>
                  <a:gd name="T12" fmla="*/ 11 w 86"/>
                  <a:gd name="T13" fmla="*/ 45 h 60"/>
                  <a:gd name="T14" fmla="*/ 67 w 86"/>
                  <a:gd name="T15" fmla="*/ 53 h 60"/>
                  <a:gd name="T16" fmla="*/ 85 w 86"/>
                  <a:gd name="T17" fmla="*/ 40 h 60"/>
                  <a:gd name="T18" fmla="*/ 85 w 86"/>
                  <a:gd name="T19" fmla="*/ 39 h 60"/>
                  <a:gd name="T20" fmla="*/ 73 w 86"/>
                  <a:gd name="T21" fmla="*/ 46 h 60"/>
                  <a:gd name="T22" fmla="*/ 67 w 86"/>
                  <a:gd name="T23" fmla="*/ 21 h 60"/>
                  <a:gd name="T24" fmla="*/ 11 w 86"/>
                  <a:gd name="T25" fmla="*/ 13 h 60"/>
                  <a:gd name="T26" fmla="*/ 5 w 86"/>
                  <a:gd name="T27" fmla="*/ 0 h 60"/>
                  <a:gd name="T28" fmla="*/ 5 w 86"/>
                  <a:gd name="T29" fmla="*/ 0 h 60"/>
                  <a:gd name="T30" fmla="*/ 7 w 86"/>
                  <a:gd name="T31" fmla="*/ 21 h 60"/>
                  <a:gd name="T32" fmla="*/ 63 w 86"/>
                  <a:gd name="T33" fmla="*/ 29 h 60"/>
                  <a:gd name="T34" fmla="*/ 83 w 86"/>
                  <a:gd name="T35" fmla="*/ 12 h 60"/>
                  <a:gd name="T36" fmla="*/ 83 w 86"/>
                  <a:gd name="T37" fmla="*/ 12 h 60"/>
                  <a:gd name="T38" fmla="*/ 67 w 86"/>
                  <a:gd name="T39" fmla="*/ 2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6" h="60">
                    <a:moveTo>
                      <a:pt x="73" y="46"/>
                    </a:moveTo>
                    <a:cubicBezTo>
                      <a:pt x="53" y="52"/>
                      <a:pt x="28" y="48"/>
                      <a:pt x="17" y="37"/>
                    </a:cubicBezTo>
                    <a:cubicBezTo>
                      <a:pt x="14" y="35"/>
                      <a:pt x="12" y="32"/>
                      <a:pt x="11" y="29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0" y="27"/>
                      <a:pt x="9" y="27"/>
                      <a:pt x="8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4" y="32"/>
                      <a:pt x="5" y="39"/>
                      <a:pt x="11" y="45"/>
                    </a:cubicBezTo>
                    <a:cubicBezTo>
                      <a:pt x="23" y="56"/>
                      <a:pt x="48" y="60"/>
                      <a:pt x="67" y="53"/>
                    </a:cubicBezTo>
                    <a:cubicBezTo>
                      <a:pt x="76" y="50"/>
                      <a:pt x="82" y="45"/>
                      <a:pt x="85" y="40"/>
                    </a:cubicBezTo>
                    <a:cubicBezTo>
                      <a:pt x="86" y="38"/>
                      <a:pt x="85" y="39"/>
                      <a:pt x="85" y="39"/>
                    </a:cubicBezTo>
                    <a:cubicBezTo>
                      <a:pt x="82" y="42"/>
                      <a:pt x="78" y="44"/>
                      <a:pt x="73" y="46"/>
                    </a:cubicBezTo>
                    <a:close/>
                    <a:moveTo>
                      <a:pt x="67" y="21"/>
                    </a:moveTo>
                    <a:cubicBezTo>
                      <a:pt x="48" y="27"/>
                      <a:pt x="23" y="24"/>
                      <a:pt x="11" y="13"/>
                    </a:cubicBezTo>
                    <a:cubicBezTo>
                      <a:pt x="7" y="9"/>
                      <a:pt x="5" y="4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14"/>
                      <a:pt x="7" y="21"/>
                    </a:cubicBezTo>
                    <a:cubicBezTo>
                      <a:pt x="19" y="32"/>
                      <a:pt x="44" y="35"/>
                      <a:pt x="63" y="29"/>
                    </a:cubicBezTo>
                    <a:cubicBezTo>
                      <a:pt x="74" y="25"/>
                      <a:pt x="81" y="19"/>
                      <a:pt x="83" y="12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79" y="15"/>
                      <a:pt x="74" y="19"/>
                      <a:pt x="67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7673975" y="3106738"/>
              <a:ext cx="481013" cy="479425"/>
              <a:chOff x="7673975" y="3106738"/>
              <a:chExt cx="481013" cy="479425"/>
            </a:xfrm>
          </p:grpSpPr>
          <p:sp>
            <p:nvSpPr>
              <p:cNvPr id="41" name="Oval 39"/>
              <p:cNvSpPr>
                <a:spLocks noChangeArrowheads="1"/>
              </p:cNvSpPr>
              <p:nvPr/>
            </p:nvSpPr>
            <p:spPr bwMode="auto">
              <a:xfrm>
                <a:off x="7673975" y="3106738"/>
                <a:ext cx="481013" cy="479425"/>
              </a:xfrm>
              <a:prstGeom prst="ellipse">
                <a:avLst/>
              </a:prstGeom>
              <a:solidFill>
                <a:srgbClr val="9C5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73"/>
              <p:cNvSpPr>
                <a:spLocks noEditPoints="1"/>
              </p:cNvSpPr>
              <p:nvPr/>
            </p:nvSpPr>
            <p:spPr bwMode="auto">
              <a:xfrm>
                <a:off x="7788275" y="3173413"/>
                <a:ext cx="250825" cy="371475"/>
              </a:xfrm>
              <a:custGeom>
                <a:avLst/>
                <a:gdLst>
                  <a:gd name="T0" fmla="*/ 36 w 79"/>
                  <a:gd name="T1" fmla="*/ 57 h 117"/>
                  <a:gd name="T2" fmla="*/ 27 w 79"/>
                  <a:gd name="T3" fmla="*/ 50 h 117"/>
                  <a:gd name="T4" fmla="*/ 25 w 79"/>
                  <a:gd name="T5" fmla="*/ 52 h 117"/>
                  <a:gd name="T6" fmla="*/ 17 w 79"/>
                  <a:gd name="T7" fmla="*/ 41 h 117"/>
                  <a:gd name="T8" fmla="*/ 9 w 79"/>
                  <a:gd name="T9" fmla="*/ 20 h 117"/>
                  <a:gd name="T10" fmla="*/ 12 w 79"/>
                  <a:gd name="T11" fmla="*/ 17 h 117"/>
                  <a:gd name="T12" fmla="*/ 14 w 79"/>
                  <a:gd name="T13" fmla="*/ 15 h 117"/>
                  <a:gd name="T14" fmla="*/ 18 w 79"/>
                  <a:gd name="T15" fmla="*/ 16 h 117"/>
                  <a:gd name="T16" fmla="*/ 26 w 79"/>
                  <a:gd name="T17" fmla="*/ 8 h 117"/>
                  <a:gd name="T18" fmla="*/ 18 w 79"/>
                  <a:gd name="T19" fmla="*/ 0 h 117"/>
                  <a:gd name="T20" fmla="*/ 10 w 79"/>
                  <a:gd name="T21" fmla="*/ 8 h 117"/>
                  <a:gd name="T22" fmla="*/ 7 w 79"/>
                  <a:gd name="T23" fmla="*/ 11 h 117"/>
                  <a:gd name="T24" fmla="*/ 1 w 79"/>
                  <a:gd name="T25" fmla="*/ 17 h 117"/>
                  <a:gd name="T26" fmla="*/ 0 w 79"/>
                  <a:gd name="T27" fmla="*/ 18 h 117"/>
                  <a:gd name="T28" fmla="*/ 0 w 79"/>
                  <a:gd name="T29" fmla="*/ 20 h 117"/>
                  <a:gd name="T30" fmla="*/ 10 w 79"/>
                  <a:gd name="T31" fmla="*/ 46 h 117"/>
                  <a:gd name="T32" fmla="*/ 20 w 79"/>
                  <a:gd name="T33" fmla="*/ 58 h 117"/>
                  <a:gd name="T34" fmla="*/ 17 w 79"/>
                  <a:gd name="T35" fmla="*/ 60 h 117"/>
                  <a:gd name="T36" fmla="*/ 31 w 79"/>
                  <a:gd name="T37" fmla="*/ 71 h 117"/>
                  <a:gd name="T38" fmla="*/ 31 w 79"/>
                  <a:gd name="T39" fmla="*/ 71 h 117"/>
                  <a:gd name="T40" fmla="*/ 25 w 79"/>
                  <a:gd name="T41" fmla="*/ 80 h 117"/>
                  <a:gd name="T42" fmla="*/ 24 w 79"/>
                  <a:gd name="T43" fmla="*/ 81 h 117"/>
                  <a:gd name="T44" fmla="*/ 15 w 79"/>
                  <a:gd name="T45" fmla="*/ 106 h 117"/>
                  <a:gd name="T46" fmla="*/ 50 w 79"/>
                  <a:gd name="T47" fmla="*/ 101 h 117"/>
                  <a:gd name="T48" fmla="*/ 50 w 79"/>
                  <a:gd name="T49" fmla="*/ 101 h 117"/>
                  <a:gd name="T50" fmla="*/ 50 w 79"/>
                  <a:gd name="T51" fmla="*/ 102 h 117"/>
                  <a:gd name="T52" fmla="*/ 62 w 79"/>
                  <a:gd name="T53" fmla="*/ 106 h 117"/>
                  <a:gd name="T54" fmla="*/ 79 w 79"/>
                  <a:gd name="T55" fmla="*/ 88 h 117"/>
                  <a:gd name="T56" fmla="*/ 62 w 79"/>
                  <a:gd name="T57" fmla="*/ 70 h 117"/>
                  <a:gd name="T58" fmla="*/ 44 w 79"/>
                  <a:gd name="T59" fmla="*/ 88 h 117"/>
                  <a:gd name="T60" fmla="*/ 45 w 79"/>
                  <a:gd name="T61" fmla="*/ 95 h 117"/>
                  <a:gd name="T62" fmla="*/ 21 w 79"/>
                  <a:gd name="T63" fmla="*/ 101 h 117"/>
                  <a:gd name="T64" fmla="*/ 29 w 79"/>
                  <a:gd name="T65" fmla="*/ 87 h 117"/>
                  <a:gd name="T66" fmla="*/ 31 w 79"/>
                  <a:gd name="T67" fmla="*/ 86 h 117"/>
                  <a:gd name="T68" fmla="*/ 40 w 79"/>
                  <a:gd name="T69" fmla="*/ 71 h 117"/>
                  <a:gd name="T70" fmla="*/ 41 w 79"/>
                  <a:gd name="T71" fmla="*/ 71 h 117"/>
                  <a:gd name="T72" fmla="*/ 54 w 79"/>
                  <a:gd name="T73" fmla="*/ 60 h 117"/>
                  <a:gd name="T74" fmla="*/ 52 w 79"/>
                  <a:gd name="T75" fmla="*/ 58 h 117"/>
                  <a:gd name="T76" fmla="*/ 62 w 79"/>
                  <a:gd name="T77" fmla="*/ 46 h 117"/>
                  <a:gd name="T78" fmla="*/ 71 w 79"/>
                  <a:gd name="T79" fmla="*/ 20 h 117"/>
                  <a:gd name="T80" fmla="*/ 71 w 79"/>
                  <a:gd name="T81" fmla="*/ 18 h 117"/>
                  <a:gd name="T82" fmla="*/ 70 w 79"/>
                  <a:gd name="T83" fmla="*/ 17 h 117"/>
                  <a:gd name="T84" fmla="*/ 65 w 79"/>
                  <a:gd name="T85" fmla="*/ 11 h 117"/>
                  <a:gd name="T86" fmla="*/ 61 w 79"/>
                  <a:gd name="T87" fmla="*/ 8 h 117"/>
                  <a:gd name="T88" fmla="*/ 53 w 79"/>
                  <a:gd name="T89" fmla="*/ 0 h 117"/>
                  <a:gd name="T90" fmla="*/ 46 w 79"/>
                  <a:gd name="T91" fmla="*/ 8 h 117"/>
                  <a:gd name="T92" fmla="*/ 53 w 79"/>
                  <a:gd name="T93" fmla="*/ 16 h 117"/>
                  <a:gd name="T94" fmla="*/ 57 w 79"/>
                  <a:gd name="T95" fmla="*/ 15 h 117"/>
                  <a:gd name="T96" fmla="*/ 59 w 79"/>
                  <a:gd name="T97" fmla="*/ 17 h 117"/>
                  <a:gd name="T98" fmla="*/ 63 w 79"/>
                  <a:gd name="T99" fmla="*/ 20 h 117"/>
                  <a:gd name="T100" fmla="*/ 55 w 79"/>
                  <a:gd name="T101" fmla="*/ 41 h 117"/>
                  <a:gd name="T102" fmla="*/ 46 w 79"/>
                  <a:gd name="T103" fmla="*/ 52 h 117"/>
                  <a:gd name="T104" fmla="*/ 44 w 79"/>
                  <a:gd name="T105" fmla="*/ 50 h 117"/>
                  <a:gd name="T106" fmla="*/ 36 w 79"/>
                  <a:gd name="T107" fmla="*/ 57 h 117"/>
                  <a:gd name="T108" fmla="*/ 62 w 79"/>
                  <a:gd name="T109" fmla="*/ 81 h 117"/>
                  <a:gd name="T110" fmla="*/ 68 w 79"/>
                  <a:gd name="T111" fmla="*/ 88 h 117"/>
                  <a:gd name="T112" fmla="*/ 62 w 79"/>
                  <a:gd name="T113" fmla="*/ 95 h 117"/>
                  <a:gd name="T114" fmla="*/ 55 w 79"/>
                  <a:gd name="T115" fmla="*/ 88 h 117"/>
                  <a:gd name="T116" fmla="*/ 62 w 79"/>
                  <a:gd name="T117" fmla="*/ 8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9" h="117">
                    <a:moveTo>
                      <a:pt x="36" y="57"/>
                    </a:moveTo>
                    <a:cubicBezTo>
                      <a:pt x="27" y="50"/>
                      <a:pt x="27" y="50"/>
                      <a:pt x="27" y="50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2" y="49"/>
                      <a:pt x="19" y="45"/>
                      <a:pt x="17" y="41"/>
                    </a:cubicBezTo>
                    <a:cubicBezTo>
                      <a:pt x="13" y="36"/>
                      <a:pt x="10" y="29"/>
                      <a:pt x="9" y="20"/>
                    </a:cubicBezTo>
                    <a:cubicBezTo>
                      <a:pt x="10" y="19"/>
                      <a:pt x="11" y="18"/>
                      <a:pt x="12" y="17"/>
                    </a:cubicBezTo>
                    <a:cubicBezTo>
                      <a:pt x="13" y="16"/>
                      <a:pt x="14" y="16"/>
                      <a:pt x="14" y="15"/>
                    </a:cubicBezTo>
                    <a:cubicBezTo>
                      <a:pt x="16" y="16"/>
                      <a:pt x="17" y="16"/>
                      <a:pt x="18" y="16"/>
                    </a:cubicBezTo>
                    <a:cubicBezTo>
                      <a:pt x="23" y="16"/>
                      <a:pt x="26" y="13"/>
                      <a:pt x="26" y="8"/>
                    </a:cubicBezTo>
                    <a:cubicBezTo>
                      <a:pt x="26" y="4"/>
                      <a:pt x="23" y="0"/>
                      <a:pt x="18" y="0"/>
                    </a:cubicBezTo>
                    <a:cubicBezTo>
                      <a:pt x="14" y="0"/>
                      <a:pt x="11" y="4"/>
                      <a:pt x="10" y="8"/>
                    </a:cubicBezTo>
                    <a:cubicBezTo>
                      <a:pt x="9" y="9"/>
                      <a:pt x="8" y="10"/>
                      <a:pt x="7" y="11"/>
                    </a:cubicBezTo>
                    <a:cubicBezTo>
                      <a:pt x="5" y="12"/>
                      <a:pt x="3" y="14"/>
                      <a:pt x="1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31"/>
                      <a:pt x="5" y="39"/>
                      <a:pt x="10" y="46"/>
                    </a:cubicBezTo>
                    <a:cubicBezTo>
                      <a:pt x="13" y="50"/>
                      <a:pt x="16" y="54"/>
                      <a:pt x="20" y="58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0" y="73"/>
                      <a:pt x="28" y="76"/>
                      <a:pt x="25" y="80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18" y="87"/>
                      <a:pt x="8" y="97"/>
                      <a:pt x="15" y="106"/>
                    </a:cubicBezTo>
                    <a:cubicBezTo>
                      <a:pt x="22" y="117"/>
                      <a:pt x="39" y="107"/>
                      <a:pt x="50" y="101"/>
                    </a:cubicBezTo>
                    <a:cubicBezTo>
                      <a:pt x="50" y="101"/>
                      <a:pt x="50" y="101"/>
                      <a:pt x="50" y="101"/>
                    </a:cubicBezTo>
                    <a:cubicBezTo>
                      <a:pt x="50" y="102"/>
                      <a:pt x="50" y="102"/>
                      <a:pt x="50" y="102"/>
                    </a:cubicBezTo>
                    <a:cubicBezTo>
                      <a:pt x="53" y="104"/>
                      <a:pt x="57" y="106"/>
                      <a:pt x="62" y="106"/>
                    </a:cubicBezTo>
                    <a:cubicBezTo>
                      <a:pt x="71" y="106"/>
                      <a:pt x="79" y="98"/>
                      <a:pt x="79" y="88"/>
                    </a:cubicBezTo>
                    <a:cubicBezTo>
                      <a:pt x="79" y="78"/>
                      <a:pt x="71" y="70"/>
                      <a:pt x="62" y="70"/>
                    </a:cubicBezTo>
                    <a:cubicBezTo>
                      <a:pt x="52" y="70"/>
                      <a:pt x="44" y="78"/>
                      <a:pt x="44" y="88"/>
                    </a:cubicBezTo>
                    <a:cubicBezTo>
                      <a:pt x="44" y="90"/>
                      <a:pt x="44" y="93"/>
                      <a:pt x="45" y="95"/>
                    </a:cubicBezTo>
                    <a:cubicBezTo>
                      <a:pt x="37" y="99"/>
                      <a:pt x="25" y="106"/>
                      <a:pt x="21" y="101"/>
                    </a:cubicBezTo>
                    <a:cubicBezTo>
                      <a:pt x="19" y="98"/>
                      <a:pt x="26" y="91"/>
                      <a:pt x="29" y="87"/>
                    </a:cubicBezTo>
                    <a:cubicBezTo>
                      <a:pt x="30" y="86"/>
                      <a:pt x="30" y="86"/>
                      <a:pt x="31" y="86"/>
                    </a:cubicBezTo>
                    <a:cubicBezTo>
                      <a:pt x="36" y="80"/>
                      <a:pt x="39" y="74"/>
                      <a:pt x="40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6" y="54"/>
                      <a:pt x="59" y="50"/>
                      <a:pt x="62" y="46"/>
                    </a:cubicBezTo>
                    <a:cubicBezTo>
                      <a:pt x="66" y="39"/>
                      <a:pt x="69" y="31"/>
                      <a:pt x="71" y="20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4"/>
                      <a:pt x="67" y="12"/>
                      <a:pt x="65" y="11"/>
                    </a:cubicBezTo>
                    <a:cubicBezTo>
                      <a:pt x="64" y="10"/>
                      <a:pt x="62" y="9"/>
                      <a:pt x="61" y="8"/>
                    </a:cubicBezTo>
                    <a:cubicBezTo>
                      <a:pt x="61" y="4"/>
                      <a:pt x="58" y="0"/>
                      <a:pt x="53" y="0"/>
                    </a:cubicBezTo>
                    <a:cubicBezTo>
                      <a:pt x="49" y="0"/>
                      <a:pt x="46" y="4"/>
                      <a:pt x="46" y="8"/>
                    </a:cubicBezTo>
                    <a:cubicBezTo>
                      <a:pt x="46" y="13"/>
                      <a:pt x="49" y="16"/>
                      <a:pt x="53" y="16"/>
                    </a:cubicBezTo>
                    <a:cubicBezTo>
                      <a:pt x="55" y="16"/>
                      <a:pt x="56" y="16"/>
                      <a:pt x="57" y="15"/>
                    </a:cubicBezTo>
                    <a:cubicBezTo>
                      <a:pt x="58" y="16"/>
                      <a:pt x="59" y="16"/>
                      <a:pt x="59" y="17"/>
                    </a:cubicBezTo>
                    <a:cubicBezTo>
                      <a:pt x="61" y="18"/>
                      <a:pt x="62" y="19"/>
                      <a:pt x="63" y="20"/>
                    </a:cubicBezTo>
                    <a:cubicBezTo>
                      <a:pt x="61" y="29"/>
                      <a:pt x="58" y="36"/>
                      <a:pt x="55" y="41"/>
                    </a:cubicBezTo>
                    <a:cubicBezTo>
                      <a:pt x="52" y="45"/>
                      <a:pt x="49" y="49"/>
                      <a:pt x="46" y="52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36" y="57"/>
                      <a:pt x="36" y="57"/>
                      <a:pt x="36" y="57"/>
                    </a:cubicBezTo>
                    <a:close/>
                    <a:moveTo>
                      <a:pt x="62" y="81"/>
                    </a:moveTo>
                    <a:cubicBezTo>
                      <a:pt x="65" y="81"/>
                      <a:pt x="68" y="84"/>
                      <a:pt x="68" y="88"/>
                    </a:cubicBezTo>
                    <a:cubicBezTo>
                      <a:pt x="68" y="92"/>
                      <a:pt x="65" y="95"/>
                      <a:pt x="62" y="95"/>
                    </a:cubicBezTo>
                    <a:cubicBezTo>
                      <a:pt x="58" y="95"/>
                      <a:pt x="55" y="92"/>
                      <a:pt x="55" y="88"/>
                    </a:cubicBezTo>
                    <a:cubicBezTo>
                      <a:pt x="55" y="84"/>
                      <a:pt x="58" y="81"/>
                      <a:pt x="62" y="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12084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-3175" y="-215900"/>
            <a:ext cx="11552238" cy="6985000"/>
            <a:chOff x="-2" y="-136"/>
            <a:chExt cx="7277" cy="4400"/>
          </a:xfrm>
        </p:grpSpPr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-2" y="-136"/>
              <a:ext cx="7277" cy="4400"/>
              <a:chOff x="-2" y="-136"/>
              <a:chExt cx="7277" cy="4400"/>
            </a:xfrm>
          </p:grpSpPr>
          <p:sp>
            <p:nvSpPr>
              <p:cNvPr id="623" name="Freeform 6"/>
              <p:cNvSpPr>
                <a:spLocks/>
              </p:cNvSpPr>
              <p:nvPr/>
            </p:nvSpPr>
            <p:spPr bwMode="auto">
              <a:xfrm>
                <a:off x="-2" y="-136"/>
                <a:ext cx="7277" cy="4400"/>
              </a:xfrm>
              <a:custGeom>
                <a:avLst/>
                <a:gdLst>
                  <a:gd name="T0" fmla="*/ 7277 w 7277"/>
                  <a:gd name="T1" fmla="*/ 4400 h 4400"/>
                  <a:gd name="T2" fmla="*/ 0 w 7277"/>
                  <a:gd name="T3" fmla="*/ 4400 h 4400"/>
                  <a:gd name="T4" fmla="*/ 0 w 7277"/>
                  <a:gd name="T5" fmla="*/ 0 h 4400"/>
                  <a:gd name="T6" fmla="*/ 3589 w 7277"/>
                  <a:gd name="T7" fmla="*/ 0 h 4400"/>
                  <a:gd name="T8" fmla="*/ 7277 w 7277"/>
                  <a:gd name="T9" fmla="*/ 0 h 4400"/>
                  <a:gd name="T10" fmla="*/ 7277 w 7277"/>
                  <a:gd name="T11" fmla="*/ 4400 h 4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77" h="4400">
                    <a:moveTo>
                      <a:pt x="7277" y="4400"/>
                    </a:moveTo>
                    <a:lnTo>
                      <a:pt x="0" y="4400"/>
                    </a:lnTo>
                    <a:lnTo>
                      <a:pt x="0" y="0"/>
                    </a:lnTo>
                    <a:lnTo>
                      <a:pt x="3589" y="0"/>
                    </a:lnTo>
                    <a:lnTo>
                      <a:pt x="7277" y="0"/>
                    </a:lnTo>
                    <a:lnTo>
                      <a:pt x="7277" y="440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4" name="Rectangle 7"/>
              <p:cNvSpPr>
                <a:spLocks noChangeArrowheads="1"/>
              </p:cNvSpPr>
              <p:nvPr/>
            </p:nvSpPr>
            <p:spPr bwMode="auto">
              <a:xfrm>
                <a:off x="698" y="239"/>
                <a:ext cx="1616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5000" b="1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服务海外</a:t>
                </a:r>
                <a:endParaRPr kumimoji="0" lang="zh-CN" sz="5000" b="0" i="0" u="none" strike="noStrike" cap="none" normalizeH="0" baseline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5" name="Freeform 8"/>
              <p:cNvSpPr>
                <a:spLocks noEditPoints="1"/>
              </p:cNvSpPr>
              <p:nvPr/>
            </p:nvSpPr>
            <p:spPr bwMode="auto">
              <a:xfrm>
                <a:off x="3138" y="776"/>
                <a:ext cx="1559" cy="2035"/>
              </a:xfrm>
              <a:custGeom>
                <a:avLst/>
                <a:gdLst>
                  <a:gd name="T0" fmla="*/ 428 w 802"/>
                  <a:gd name="T1" fmla="*/ 119 h 1046"/>
                  <a:gd name="T2" fmla="*/ 405 w 802"/>
                  <a:gd name="T3" fmla="*/ 160 h 1046"/>
                  <a:gd name="T4" fmla="*/ 409 w 802"/>
                  <a:gd name="T5" fmla="*/ 123 h 1046"/>
                  <a:gd name="T6" fmla="*/ 405 w 802"/>
                  <a:gd name="T7" fmla="*/ 82 h 1046"/>
                  <a:gd name="T8" fmla="*/ 463 w 802"/>
                  <a:gd name="T9" fmla="*/ 169 h 1046"/>
                  <a:gd name="T10" fmla="*/ 428 w 802"/>
                  <a:gd name="T11" fmla="*/ 223 h 1046"/>
                  <a:gd name="T12" fmla="*/ 260 w 802"/>
                  <a:gd name="T13" fmla="*/ 154 h 1046"/>
                  <a:gd name="T14" fmla="*/ 327 w 802"/>
                  <a:gd name="T15" fmla="*/ 105 h 1046"/>
                  <a:gd name="T16" fmla="*/ 369 w 802"/>
                  <a:gd name="T17" fmla="*/ 91 h 1046"/>
                  <a:gd name="T18" fmla="*/ 529 w 802"/>
                  <a:gd name="T19" fmla="*/ 10 h 1046"/>
                  <a:gd name="T20" fmla="*/ 369 w 802"/>
                  <a:gd name="T21" fmla="*/ 83 h 1046"/>
                  <a:gd name="T22" fmla="*/ 276 w 802"/>
                  <a:gd name="T23" fmla="*/ 82 h 1046"/>
                  <a:gd name="T24" fmla="*/ 205 w 802"/>
                  <a:gd name="T25" fmla="*/ 143 h 1046"/>
                  <a:gd name="T26" fmla="*/ 18 w 802"/>
                  <a:gd name="T27" fmla="*/ 201 h 1046"/>
                  <a:gd name="T28" fmla="*/ 203 w 802"/>
                  <a:gd name="T29" fmla="*/ 323 h 1046"/>
                  <a:gd name="T30" fmla="*/ 302 w 802"/>
                  <a:gd name="T31" fmla="*/ 504 h 1046"/>
                  <a:gd name="T32" fmla="*/ 429 w 802"/>
                  <a:gd name="T33" fmla="*/ 711 h 1046"/>
                  <a:gd name="T34" fmla="*/ 492 w 802"/>
                  <a:gd name="T35" fmla="*/ 1046 h 1046"/>
                  <a:gd name="T36" fmla="*/ 666 w 802"/>
                  <a:gd name="T37" fmla="*/ 811 h 1046"/>
                  <a:gd name="T38" fmla="*/ 542 w 802"/>
                  <a:gd name="T39" fmla="*/ 585 h 1046"/>
                  <a:gd name="T40" fmla="*/ 428 w 802"/>
                  <a:gd name="T41" fmla="*/ 550 h 1046"/>
                  <a:gd name="T42" fmla="*/ 437 w 802"/>
                  <a:gd name="T43" fmla="*/ 503 h 1046"/>
                  <a:gd name="T44" fmla="*/ 535 w 802"/>
                  <a:gd name="T45" fmla="*/ 394 h 1046"/>
                  <a:gd name="T46" fmla="*/ 520 w 802"/>
                  <a:gd name="T47" fmla="*/ 344 h 1046"/>
                  <a:gd name="T48" fmla="*/ 478 w 802"/>
                  <a:gd name="T49" fmla="*/ 423 h 1046"/>
                  <a:gd name="T50" fmla="*/ 424 w 802"/>
                  <a:gd name="T51" fmla="*/ 479 h 1046"/>
                  <a:gd name="T52" fmla="*/ 402 w 802"/>
                  <a:gd name="T53" fmla="*/ 527 h 1046"/>
                  <a:gd name="T54" fmla="*/ 441 w 802"/>
                  <a:gd name="T55" fmla="*/ 581 h 1046"/>
                  <a:gd name="T56" fmla="*/ 604 w 802"/>
                  <a:gd name="T57" fmla="*/ 630 h 1046"/>
                  <a:gd name="T58" fmla="*/ 663 w 802"/>
                  <a:gd name="T59" fmla="*/ 806 h 1046"/>
                  <a:gd name="T60" fmla="*/ 521 w 802"/>
                  <a:gd name="T61" fmla="*/ 1034 h 1046"/>
                  <a:gd name="T62" fmla="*/ 469 w 802"/>
                  <a:gd name="T63" fmla="*/ 768 h 1046"/>
                  <a:gd name="T64" fmla="*/ 386 w 802"/>
                  <a:gd name="T65" fmla="*/ 573 h 1046"/>
                  <a:gd name="T66" fmla="*/ 296 w 802"/>
                  <a:gd name="T67" fmla="*/ 490 h 1046"/>
                  <a:gd name="T68" fmla="*/ 220 w 802"/>
                  <a:gd name="T69" fmla="*/ 347 h 1046"/>
                  <a:gd name="T70" fmla="*/ 91 w 802"/>
                  <a:gd name="T71" fmla="*/ 264 h 1046"/>
                  <a:gd name="T72" fmla="*/ 64 w 802"/>
                  <a:gd name="T73" fmla="*/ 140 h 1046"/>
                  <a:gd name="T74" fmla="*/ 256 w 802"/>
                  <a:gd name="T75" fmla="*/ 137 h 1046"/>
                  <a:gd name="T76" fmla="*/ 265 w 802"/>
                  <a:gd name="T77" fmla="*/ 128 h 1046"/>
                  <a:gd name="T78" fmla="*/ 266 w 802"/>
                  <a:gd name="T79" fmla="*/ 77 h 1046"/>
                  <a:gd name="T80" fmla="*/ 322 w 802"/>
                  <a:gd name="T81" fmla="*/ 112 h 1046"/>
                  <a:gd name="T82" fmla="*/ 354 w 802"/>
                  <a:gd name="T83" fmla="*/ 150 h 1046"/>
                  <a:gd name="T84" fmla="*/ 362 w 802"/>
                  <a:gd name="T85" fmla="*/ 85 h 1046"/>
                  <a:gd name="T86" fmla="*/ 374 w 802"/>
                  <a:gd name="T87" fmla="*/ 88 h 1046"/>
                  <a:gd name="T88" fmla="*/ 467 w 802"/>
                  <a:gd name="T89" fmla="*/ 24 h 1046"/>
                  <a:gd name="T90" fmla="*/ 692 w 802"/>
                  <a:gd name="T91" fmla="*/ 6 h 1046"/>
                  <a:gd name="T92" fmla="*/ 786 w 802"/>
                  <a:gd name="T93" fmla="*/ 68 h 1046"/>
                  <a:gd name="T94" fmla="*/ 616 w 802"/>
                  <a:gd name="T95" fmla="*/ 256 h 1046"/>
                  <a:gd name="T96" fmla="*/ 483 w 802"/>
                  <a:gd name="T97" fmla="*/ 76 h 1046"/>
                  <a:gd name="T98" fmla="*/ 529 w 802"/>
                  <a:gd name="T99" fmla="*/ 175 h 1046"/>
                  <a:gd name="T100" fmla="*/ 517 w 802"/>
                  <a:gd name="T101" fmla="*/ 236 h 1046"/>
                  <a:gd name="T102" fmla="*/ 455 w 802"/>
                  <a:gd name="T103" fmla="*/ 184 h 1046"/>
                  <a:gd name="T104" fmla="*/ 440 w 802"/>
                  <a:gd name="T105" fmla="*/ 283 h 1046"/>
                  <a:gd name="T106" fmla="*/ 544 w 802"/>
                  <a:gd name="T107" fmla="*/ 256 h 1046"/>
                  <a:gd name="T108" fmla="*/ 530 w 802"/>
                  <a:gd name="T109" fmla="*/ 213 h 1046"/>
                  <a:gd name="T110" fmla="*/ 464 w 802"/>
                  <a:gd name="T111" fmla="*/ 118 h 1046"/>
                  <a:gd name="T112" fmla="*/ 575 w 802"/>
                  <a:gd name="T113" fmla="*/ 190 h 1046"/>
                  <a:gd name="T114" fmla="*/ 792 w 802"/>
                  <a:gd name="T115" fmla="*/ 69 h 1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2" h="1046">
                    <a:moveTo>
                      <a:pt x="417" y="171"/>
                    </a:moveTo>
                    <a:cubicBezTo>
                      <a:pt x="408" y="167"/>
                      <a:pt x="408" y="167"/>
                      <a:pt x="408" y="167"/>
                    </a:cubicBezTo>
                    <a:cubicBezTo>
                      <a:pt x="409" y="166"/>
                      <a:pt x="410" y="165"/>
                      <a:pt x="411" y="163"/>
                    </a:cubicBezTo>
                    <a:cubicBezTo>
                      <a:pt x="411" y="162"/>
                      <a:pt x="411" y="161"/>
                      <a:pt x="411" y="160"/>
                    </a:cubicBezTo>
                    <a:cubicBezTo>
                      <a:pt x="418" y="164"/>
                      <a:pt x="418" y="164"/>
                      <a:pt x="418" y="164"/>
                    </a:cubicBezTo>
                    <a:cubicBezTo>
                      <a:pt x="417" y="171"/>
                      <a:pt x="417" y="171"/>
                      <a:pt x="417" y="171"/>
                    </a:cubicBezTo>
                    <a:moveTo>
                      <a:pt x="401" y="146"/>
                    </a:moveTo>
                    <a:cubicBezTo>
                      <a:pt x="397" y="140"/>
                      <a:pt x="397" y="140"/>
                      <a:pt x="397" y="140"/>
                    </a:cubicBezTo>
                    <a:cubicBezTo>
                      <a:pt x="402" y="132"/>
                      <a:pt x="402" y="132"/>
                      <a:pt x="402" y="132"/>
                    </a:cubicBezTo>
                    <a:cubicBezTo>
                      <a:pt x="401" y="146"/>
                      <a:pt x="401" y="146"/>
                      <a:pt x="401" y="146"/>
                    </a:cubicBezTo>
                    <a:moveTo>
                      <a:pt x="428" y="119"/>
                    </a:moveTo>
                    <a:cubicBezTo>
                      <a:pt x="422" y="118"/>
                      <a:pt x="422" y="118"/>
                      <a:pt x="422" y="118"/>
                    </a:cubicBezTo>
                    <a:cubicBezTo>
                      <a:pt x="424" y="117"/>
                      <a:pt x="424" y="117"/>
                      <a:pt x="424" y="117"/>
                    </a:cubicBezTo>
                    <a:cubicBezTo>
                      <a:pt x="428" y="119"/>
                      <a:pt x="428" y="119"/>
                      <a:pt x="428" y="119"/>
                    </a:cubicBezTo>
                    <a:moveTo>
                      <a:pt x="424" y="111"/>
                    </a:moveTo>
                    <a:cubicBezTo>
                      <a:pt x="409" y="122"/>
                      <a:pt x="409" y="122"/>
                      <a:pt x="409" y="122"/>
                    </a:cubicBezTo>
                    <a:cubicBezTo>
                      <a:pt x="409" y="122"/>
                      <a:pt x="408" y="122"/>
                      <a:pt x="408" y="122"/>
                    </a:cubicBezTo>
                    <a:cubicBezTo>
                      <a:pt x="408" y="122"/>
                      <a:pt x="407" y="122"/>
                      <a:pt x="407" y="121"/>
                    </a:cubicBezTo>
                    <a:cubicBezTo>
                      <a:pt x="404" y="118"/>
                      <a:pt x="404" y="118"/>
                      <a:pt x="404" y="118"/>
                    </a:cubicBezTo>
                    <a:cubicBezTo>
                      <a:pt x="391" y="140"/>
                      <a:pt x="391" y="140"/>
                      <a:pt x="391" y="140"/>
                    </a:cubicBezTo>
                    <a:cubicBezTo>
                      <a:pt x="391" y="140"/>
                      <a:pt x="391" y="141"/>
                      <a:pt x="391" y="142"/>
                    </a:cubicBezTo>
                    <a:cubicBezTo>
                      <a:pt x="405" y="160"/>
                      <a:pt x="405" y="160"/>
                      <a:pt x="405" y="160"/>
                    </a:cubicBezTo>
                    <a:cubicBezTo>
                      <a:pt x="406" y="161"/>
                      <a:pt x="406" y="162"/>
                      <a:pt x="404" y="162"/>
                    </a:cubicBezTo>
                    <a:cubicBezTo>
                      <a:pt x="391" y="165"/>
                      <a:pt x="391" y="165"/>
                      <a:pt x="391" y="165"/>
                    </a:cubicBezTo>
                    <a:cubicBezTo>
                      <a:pt x="424" y="179"/>
                      <a:pt x="424" y="179"/>
                      <a:pt x="424" y="179"/>
                    </a:cubicBezTo>
                    <a:cubicBezTo>
                      <a:pt x="423" y="176"/>
                      <a:pt x="423" y="176"/>
                      <a:pt x="423" y="176"/>
                    </a:cubicBezTo>
                    <a:cubicBezTo>
                      <a:pt x="423" y="175"/>
                      <a:pt x="423" y="175"/>
                      <a:pt x="423" y="175"/>
                    </a:cubicBezTo>
                    <a:cubicBezTo>
                      <a:pt x="423" y="162"/>
                      <a:pt x="423" y="162"/>
                      <a:pt x="423" y="162"/>
                    </a:cubicBezTo>
                    <a:cubicBezTo>
                      <a:pt x="423" y="161"/>
                      <a:pt x="423" y="161"/>
                      <a:pt x="423" y="161"/>
                    </a:cubicBezTo>
                    <a:cubicBezTo>
                      <a:pt x="407" y="152"/>
                      <a:pt x="407" y="152"/>
                      <a:pt x="407" y="152"/>
                    </a:cubicBezTo>
                    <a:cubicBezTo>
                      <a:pt x="407" y="152"/>
                      <a:pt x="407" y="151"/>
                      <a:pt x="407" y="151"/>
                    </a:cubicBezTo>
                    <a:cubicBezTo>
                      <a:pt x="408" y="125"/>
                      <a:pt x="408" y="125"/>
                      <a:pt x="408" y="125"/>
                    </a:cubicBezTo>
                    <a:cubicBezTo>
                      <a:pt x="408" y="124"/>
                      <a:pt x="409" y="123"/>
                      <a:pt x="409" y="123"/>
                    </a:cubicBezTo>
                    <a:cubicBezTo>
                      <a:pt x="409" y="123"/>
                      <a:pt x="409" y="123"/>
                      <a:pt x="409" y="123"/>
                    </a:cubicBezTo>
                    <a:cubicBezTo>
                      <a:pt x="432" y="124"/>
                      <a:pt x="432" y="124"/>
                      <a:pt x="432" y="124"/>
                    </a:cubicBezTo>
                    <a:cubicBezTo>
                      <a:pt x="432" y="124"/>
                      <a:pt x="432" y="124"/>
                      <a:pt x="432" y="124"/>
                    </a:cubicBezTo>
                    <a:cubicBezTo>
                      <a:pt x="450" y="124"/>
                      <a:pt x="450" y="124"/>
                      <a:pt x="450" y="124"/>
                    </a:cubicBezTo>
                    <a:cubicBezTo>
                      <a:pt x="424" y="111"/>
                      <a:pt x="424" y="111"/>
                      <a:pt x="424" y="111"/>
                    </a:cubicBezTo>
                    <a:moveTo>
                      <a:pt x="415" y="100"/>
                    </a:moveTo>
                    <a:cubicBezTo>
                      <a:pt x="422" y="104"/>
                      <a:pt x="422" y="104"/>
                      <a:pt x="422" y="104"/>
                    </a:cubicBezTo>
                    <a:cubicBezTo>
                      <a:pt x="438" y="101"/>
                      <a:pt x="438" y="101"/>
                      <a:pt x="438" y="101"/>
                    </a:cubicBezTo>
                    <a:cubicBezTo>
                      <a:pt x="415" y="100"/>
                      <a:pt x="415" y="100"/>
                      <a:pt x="415" y="100"/>
                    </a:cubicBezTo>
                    <a:moveTo>
                      <a:pt x="405" y="82"/>
                    </a:moveTo>
                    <a:cubicBezTo>
                      <a:pt x="405" y="82"/>
                      <a:pt x="405" y="82"/>
                      <a:pt x="405" y="82"/>
                    </a:cubicBezTo>
                    <a:cubicBezTo>
                      <a:pt x="388" y="84"/>
                      <a:pt x="388" y="84"/>
                      <a:pt x="388" y="84"/>
                    </a:cubicBezTo>
                    <a:cubicBezTo>
                      <a:pt x="387" y="83"/>
                      <a:pt x="387" y="83"/>
                      <a:pt x="387" y="83"/>
                    </a:cubicBezTo>
                    <a:cubicBezTo>
                      <a:pt x="408" y="96"/>
                      <a:pt x="408" y="96"/>
                      <a:pt x="408" y="96"/>
                    </a:cubicBezTo>
                    <a:cubicBezTo>
                      <a:pt x="406" y="84"/>
                      <a:pt x="406" y="84"/>
                      <a:pt x="406" y="84"/>
                    </a:cubicBezTo>
                    <a:cubicBezTo>
                      <a:pt x="406" y="83"/>
                      <a:pt x="406" y="82"/>
                      <a:pt x="405" y="82"/>
                    </a:cubicBezTo>
                    <a:moveTo>
                      <a:pt x="432" y="208"/>
                    </a:moveTo>
                    <a:cubicBezTo>
                      <a:pt x="433" y="208"/>
                      <a:pt x="435" y="208"/>
                      <a:pt x="436" y="207"/>
                    </a:cubicBezTo>
                    <a:cubicBezTo>
                      <a:pt x="458" y="189"/>
                      <a:pt x="458" y="189"/>
                      <a:pt x="458" y="189"/>
                    </a:cubicBezTo>
                    <a:cubicBezTo>
                      <a:pt x="460" y="187"/>
                      <a:pt x="461" y="185"/>
                      <a:pt x="461" y="183"/>
                    </a:cubicBezTo>
                    <a:cubicBezTo>
                      <a:pt x="459" y="169"/>
                      <a:pt x="459" y="169"/>
                      <a:pt x="459" y="169"/>
                    </a:cubicBezTo>
                    <a:cubicBezTo>
                      <a:pt x="463" y="169"/>
                      <a:pt x="463" y="169"/>
                      <a:pt x="463" y="169"/>
                    </a:cubicBezTo>
                    <a:cubicBezTo>
                      <a:pt x="478" y="181"/>
                      <a:pt x="478" y="181"/>
                      <a:pt x="478" y="181"/>
                    </a:cubicBezTo>
                    <a:cubicBezTo>
                      <a:pt x="474" y="209"/>
                      <a:pt x="474" y="209"/>
                      <a:pt x="474" y="209"/>
                    </a:cubicBezTo>
                    <a:cubicBezTo>
                      <a:pt x="474" y="211"/>
                      <a:pt x="475" y="214"/>
                      <a:pt x="477" y="215"/>
                    </a:cubicBezTo>
                    <a:cubicBezTo>
                      <a:pt x="477" y="216"/>
                      <a:pt x="477" y="216"/>
                      <a:pt x="477" y="216"/>
                    </a:cubicBezTo>
                    <a:cubicBezTo>
                      <a:pt x="453" y="224"/>
                      <a:pt x="453" y="224"/>
                      <a:pt x="453" y="224"/>
                    </a:cubicBezTo>
                    <a:cubicBezTo>
                      <a:pt x="450" y="225"/>
                      <a:pt x="448" y="229"/>
                      <a:pt x="449" y="232"/>
                    </a:cubicBezTo>
                    <a:cubicBezTo>
                      <a:pt x="457" y="271"/>
                      <a:pt x="457" y="271"/>
                      <a:pt x="457" y="271"/>
                    </a:cubicBezTo>
                    <a:cubicBezTo>
                      <a:pt x="440" y="277"/>
                      <a:pt x="440" y="277"/>
                      <a:pt x="440" y="277"/>
                    </a:cubicBezTo>
                    <a:cubicBezTo>
                      <a:pt x="401" y="262"/>
                      <a:pt x="401" y="262"/>
                      <a:pt x="401" y="262"/>
                    </a:cubicBezTo>
                    <a:cubicBezTo>
                      <a:pt x="396" y="250"/>
                      <a:pt x="396" y="250"/>
                      <a:pt x="396" y="250"/>
                    </a:cubicBezTo>
                    <a:cubicBezTo>
                      <a:pt x="428" y="223"/>
                      <a:pt x="428" y="223"/>
                      <a:pt x="428" y="223"/>
                    </a:cubicBezTo>
                    <a:cubicBezTo>
                      <a:pt x="429" y="221"/>
                      <a:pt x="430" y="219"/>
                      <a:pt x="430" y="217"/>
                    </a:cubicBezTo>
                    <a:cubicBezTo>
                      <a:pt x="430" y="208"/>
                      <a:pt x="430" y="208"/>
                      <a:pt x="430" y="208"/>
                    </a:cubicBezTo>
                    <a:cubicBezTo>
                      <a:pt x="431" y="208"/>
                      <a:pt x="431" y="208"/>
                      <a:pt x="432" y="208"/>
                    </a:cubicBezTo>
                    <a:moveTo>
                      <a:pt x="355" y="162"/>
                    </a:moveTo>
                    <a:cubicBezTo>
                      <a:pt x="356" y="160"/>
                      <a:pt x="356" y="157"/>
                      <a:pt x="354" y="155"/>
                    </a:cubicBezTo>
                    <a:cubicBezTo>
                      <a:pt x="355" y="155"/>
                      <a:pt x="356" y="155"/>
                      <a:pt x="357" y="154"/>
                    </a:cubicBezTo>
                    <a:cubicBezTo>
                      <a:pt x="360" y="153"/>
                      <a:pt x="360" y="153"/>
                      <a:pt x="360" y="153"/>
                    </a:cubicBezTo>
                    <a:cubicBezTo>
                      <a:pt x="359" y="158"/>
                      <a:pt x="359" y="158"/>
                      <a:pt x="359" y="158"/>
                    </a:cubicBezTo>
                    <a:cubicBezTo>
                      <a:pt x="359" y="159"/>
                      <a:pt x="359" y="160"/>
                      <a:pt x="360" y="161"/>
                    </a:cubicBezTo>
                    <a:cubicBezTo>
                      <a:pt x="355" y="162"/>
                      <a:pt x="355" y="162"/>
                      <a:pt x="355" y="162"/>
                    </a:cubicBezTo>
                    <a:moveTo>
                      <a:pt x="260" y="154"/>
                    </a:moveTo>
                    <a:cubicBezTo>
                      <a:pt x="251" y="152"/>
                      <a:pt x="251" y="152"/>
                      <a:pt x="251" y="152"/>
                    </a:cubicBezTo>
                    <a:cubicBezTo>
                      <a:pt x="255" y="147"/>
                      <a:pt x="255" y="147"/>
                      <a:pt x="255" y="147"/>
                    </a:cubicBezTo>
                    <a:cubicBezTo>
                      <a:pt x="260" y="154"/>
                      <a:pt x="260" y="154"/>
                      <a:pt x="260" y="154"/>
                    </a:cubicBezTo>
                    <a:moveTo>
                      <a:pt x="332" y="124"/>
                    </a:moveTo>
                    <a:cubicBezTo>
                      <a:pt x="332" y="124"/>
                      <a:pt x="332" y="124"/>
                      <a:pt x="332" y="124"/>
                    </a:cubicBezTo>
                    <a:cubicBezTo>
                      <a:pt x="330" y="122"/>
                      <a:pt x="329" y="121"/>
                      <a:pt x="327" y="121"/>
                    </a:cubicBezTo>
                    <a:cubicBezTo>
                      <a:pt x="316" y="119"/>
                      <a:pt x="316" y="119"/>
                      <a:pt x="316" y="119"/>
                    </a:cubicBezTo>
                    <a:cubicBezTo>
                      <a:pt x="323" y="118"/>
                      <a:pt x="323" y="118"/>
                      <a:pt x="323" y="118"/>
                    </a:cubicBezTo>
                    <a:cubicBezTo>
                      <a:pt x="325" y="117"/>
                      <a:pt x="327" y="116"/>
                      <a:pt x="328" y="114"/>
                    </a:cubicBezTo>
                    <a:cubicBezTo>
                      <a:pt x="329" y="112"/>
                      <a:pt x="329" y="110"/>
                      <a:pt x="328" y="108"/>
                    </a:cubicBezTo>
                    <a:cubicBezTo>
                      <a:pt x="327" y="105"/>
                      <a:pt x="327" y="105"/>
                      <a:pt x="327" y="105"/>
                    </a:cubicBezTo>
                    <a:cubicBezTo>
                      <a:pt x="348" y="113"/>
                      <a:pt x="348" y="113"/>
                      <a:pt x="348" y="113"/>
                    </a:cubicBezTo>
                    <a:cubicBezTo>
                      <a:pt x="332" y="123"/>
                      <a:pt x="332" y="123"/>
                      <a:pt x="332" y="123"/>
                    </a:cubicBezTo>
                    <a:cubicBezTo>
                      <a:pt x="332" y="124"/>
                      <a:pt x="332" y="124"/>
                      <a:pt x="332" y="124"/>
                    </a:cubicBezTo>
                    <a:moveTo>
                      <a:pt x="269" y="107"/>
                    </a:moveTo>
                    <a:cubicBezTo>
                      <a:pt x="260" y="106"/>
                      <a:pt x="260" y="106"/>
                      <a:pt x="260" y="106"/>
                    </a:cubicBezTo>
                    <a:cubicBezTo>
                      <a:pt x="265" y="101"/>
                      <a:pt x="265" y="101"/>
                      <a:pt x="265" y="101"/>
                    </a:cubicBezTo>
                    <a:cubicBezTo>
                      <a:pt x="269" y="107"/>
                      <a:pt x="269" y="107"/>
                      <a:pt x="269" y="107"/>
                    </a:cubicBezTo>
                    <a:moveTo>
                      <a:pt x="383" y="106"/>
                    </a:moveTo>
                    <a:cubicBezTo>
                      <a:pt x="373" y="104"/>
                      <a:pt x="373" y="104"/>
                      <a:pt x="373" y="104"/>
                    </a:cubicBezTo>
                    <a:cubicBezTo>
                      <a:pt x="372" y="104"/>
                      <a:pt x="372" y="104"/>
                      <a:pt x="372" y="104"/>
                    </a:cubicBezTo>
                    <a:cubicBezTo>
                      <a:pt x="369" y="91"/>
                      <a:pt x="369" y="91"/>
                      <a:pt x="369" y="91"/>
                    </a:cubicBezTo>
                    <a:cubicBezTo>
                      <a:pt x="370" y="92"/>
                      <a:pt x="370" y="92"/>
                      <a:pt x="370" y="92"/>
                    </a:cubicBezTo>
                    <a:cubicBezTo>
                      <a:pt x="383" y="106"/>
                      <a:pt x="383" y="106"/>
                      <a:pt x="383" y="106"/>
                    </a:cubicBezTo>
                    <a:moveTo>
                      <a:pt x="692" y="0"/>
                    </a:moveTo>
                    <a:cubicBezTo>
                      <a:pt x="692" y="0"/>
                      <a:pt x="691" y="0"/>
                      <a:pt x="690" y="0"/>
                    </a:cubicBezTo>
                    <a:cubicBezTo>
                      <a:pt x="612" y="26"/>
                      <a:pt x="612" y="26"/>
                      <a:pt x="612" y="26"/>
                    </a:cubicBezTo>
                    <a:cubicBezTo>
                      <a:pt x="589" y="22"/>
                      <a:pt x="589" y="22"/>
                      <a:pt x="589" y="22"/>
                    </a:cubicBezTo>
                    <a:cubicBezTo>
                      <a:pt x="588" y="22"/>
                      <a:pt x="588" y="22"/>
                      <a:pt x="588" y="22"/>
                    </a:cubicBezTo>
                    <a:cubicBezTo>
                      <a:pt x="588" y="22"/>
                      <a:pt x="588" y="22"/>
                      <a:pt x="588" y="22"/>
                    </a:cubicBezTo>
                    <a:cubicBezTo>
                      <a:pt x="555" y="25"/>
                      <a:pt x="555" y="25"/>
                      <a:pt x="555" y="25"/>
                    </a:cubicBezTo>
                    <a:cubicBezTo>
                      <a:pt x="532" y="11"/>
                      <a:pt x="532" y="11"/>
                      <a:pt x="532" y="11"/>
                    </a:cubicBezTo>
                    <a:cubicBezTo>
                      <a:pt x="531" y="10"/>
                      <a:pt x="530" y="10"/>
                      <a:pt x="529" y="10"/>
                    </a:cubicBezTo>
                    <a:cubicBezTo>
                      <a:pt x="528" y="10"/>
                      <a:pt x="528" y="10"/>
                      <a:pt x="528" y="10"/>
                    </a:cubicBezTo>
                    <a:cubicBezTo>
                      <a:pt x="468" y="19"/>
                      <a:pt x="468" y="19"/>
                      <a:pt x="468" y="19"/>
                    </a:cubicBezTo>
                    <a:cubicBezTo>
                      <a:pt x="457" y="15"/>
                      <a:pt x="457" y="15"/>
                      <a:pt x="457" y="15"/>
                    </a:cubicBezTo>
                    <a:cubicBezTo>
                      <a:pt x="456" y="14"/>
                      <a:pt x="456" y="14"/>
                      <a:pt x="455" y="14"/>
                    </a:cubicBezTo>
                    <a:cubicBezTo>
                      <a:pt x="454" y="14"/>
                      <a:pt x="454" y="14"/>
                      <a:pt x="453" y="14"/>
                    </a:cubicBezTo>
                    <a:cubicBezTo>
                      <a:pt x="370" y="33"/>
                      <a:pt x="370" y="33"/>
                      <a:pt x="370" y="33"/>
                    </a:cubicBezTo>
                    <a:cubicBezTo>
                      <a:pt x="368" y="33"/>
                      <a:pt x="366" y="34"/>
                      <a:pt x="365" y="36"/>
                    </a:cubicBezTo>
                    <a:cubicBezTo>
                      <a:pt x="364" y="38"/>
                      <a:pt x="364" y="40"/>
                      <a:pt x="365" y="42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6" y="75"/>
                      <a:pt x="375" y="75"/>
                      <a:pt x="374" y="77"/>
                    </a:cubicBezTo>
                    <a:cubicBezTo>
                      <a:pt x="369" y="83"/>
                      <a:pt x="369" y="83"/>
                      <a:pt x="369" y="83"/>
                    </a:cubicBezTo>
                    <a:cubicBezTo>
                      <a:pt x="369" y="84"/>
                      <a:pt x="368" y="85"/>
                      <a:pt x="368" y="86"/>
                    </a:cubicBezTo>
                    <a:cubicBezTo>
                      <a:pt x="368" y="84"/>
                      <a:pt x="368" y="84"/>
                      <a:pt x="368" y="84"/>
                    </a:cubicBezTo>
                    <a:cubicBezTo>
                      <a:pt x="367" y="81"/>
                      <a:pt x="364" y="79"/>
                      <a:pt x="361" y="79"/>
                    </a:cubicBezTo>
                    <a:cubicBezTo>
                      <a:pt x="360" y="79"/>
                      <a:pt x="359" y="79"/>
                      <a:pt x="358" y="79"/>
                    </a:cubicBezTo>
                    <a:cubicBezTo>
                      <a:pt x="327" y="92"/>
                      <a:pt x="327" y="92"/>
                      <a:pt x="327" y="92"/>
                    </a:cubicBezTo>
                    <a:cubicBezTo>
                      <a:pt x="325" y="92"/>
                      <a:pt x="324" y="94"/>
                      <a:pt x="323" y="95"/>
                    </a:cubicBezTo>
                    <a:cubicBezTo>
                      <a:pt x="319" y="85"/>
                      <a:pt x="319" y="85"/>
                      <a:pt x="319" y="85"/>
                    </a:cubicBezTo>
                    <a:cubicBezTo>
                      <a:pt x="318" y="83"/>
                      <a:pt x="316" y="81"/>
                      <a:pt x="313" y="81"/>
                    </a:cubicBezTo>
                    <a:cubicBezTo>
                      <a:pt x="312" y="81"/>
                      <a:pt x="312" y="81"/>
                      <a:pt x="312" y="81"/>
                    </a:cubicBezTo>
                    <a:cubicBezTo>
                      <a:pt x="277" y="85"/>
                      <a:pt x="277" y="85"/>
                      <a:pt x="277" y="85"/>
                    </a:cubicBezTo>
                    <a:cubicBezTo>
                      <a:pt x="277" y="84"/>
                      <a:pt x="277" y="83"/>
                      <a:pt x="276" y="82"/>
                    </a:cubicBezTo>
                    <a:cubicBezTo>
                      <a:pt x="272" y="75"/>
                      <a:pt x="272" y="75"/>
                      <a:pt x="272" y="75"/>
                    </a:cubicBezTo>
                    <a:cubicBezTo>
                      <a:pt x="271" y="73"/>
                      <a:pt x="269" y="72"/>
                      <a:pt x="266" y="72"/>
                    </a:cubicBezTo>
                    <a:cubicBezTo>
                      <a:pt x="265" y="72"/>
                      <a:pt x="265" y="72"/>
                      <a:pt x="264" y="72"/>
                    </a:cubicBezTo>
                    <a:cubicBezTo>
                      <a:pt x="215" y="89"/>
                      <a:pt x="215" y="89"/>
                      <a:pt x="215" y="89"/>
                    </a:cubicBezTo>
                    <a:cubicBezTo>
                      <a:pt x="212" y="90"/>
                      <a:pt x="210" y="93"/>
                      <a:pt x="210" y="96"/>
                    </a:cubicBezTo>
                    <a:cubicBezTo>
                      <a:pt x="210" y="99"/>
                      <a:pt x="212" y="102"/>
                      <a:pt x="215" y="103"/>
                    </a:cubicBezTo>
                    <a:cubicBezTo>
                      <a:pt x="229" y="107"/>
                      <a:pt x="229" y="107"/>
                      <a:pt x="229" y="107"/>
                    </a:cubicBezTo>
                    <a:cubicBezTo>
                      <a:pt x="217" y="133"/>
                      <a:pt x="217" y="133"/>
                      <a:pt x="217" y="133"/>
                    </a:cubicBezTo>
                    <a:cubicBezTo>
                      <a:pt x="216" y="137"/>
                      <a:pt x="217" y="140"/>
                      <a:pt x="219" y="142"/>
                    </a:cubicBezTo>
                    <a:cubicBezTo>
                      <a:pt x="227" y="147"/>
                      <a:pt x="227" y="147"/>
                      <a:pt x="227" y="147"/>
                    </a:cubicBezTo>
                    <a:cubicBezTo>
                      <a:pt x="205" y="143"/>
                      <a:pt x="205" y="143"/>
                      <a:pt x="205" y="143"/>
                    </a:cubicBezTo>
                    <a:cubicBezTo>
                      <a:pt x="204" y="143"/>
                      <a:pt x="204" y="143"/>
                      <a:pt x="203" y="143"/>
                    </a:cubicBezTo>
                    <a:cubicBezTo>
                      <a:pt x="202" y="143"/>
                      <a:pt x="202" y="143"/>
                      <a:pt x="202" y="143"/>
                    </a:cubicBezTo>
                    <a:cubicBezTo>
                      <a:pt x="133" y="151"/>
                      <a:pt x="133" y="151"/>
                      <a:pt x="133" y="151"/>
                    </a:cubicBezTo>
                    <a:cubicBezTo>
                      <a:pt x="67" y="134"/>
                      <a:pt x="67" y="134"/>
                      <a:pt x="67" y="134"/>
                    </a:cubicBezTo>
                    <a:cubicBezTo>
                      <a:pt x="66" y="134"/>
                      <a:pt x="65" y="134"/>
                      <a:pt x="65" y="134"/>
                    </a:cubicBezTo>
                    <a:cubicBezTo>
                      <a:pt x="64" y="134"/>
                      <a:pt x="63" y="134"/>
                      <a:pt x="62" y="135"/>
                    </a:cubicBezTo>
                    <a:cubicBezTo>
                      <a:pt x="4" y="160"/>
                      <a:pt x="4" y="160"/>
                      <a:pt x="4" y="160"/>
                    </a:cubicBezTo>
                    <a:cubicBezTo>
                      <a:pt x="1" y="161"/>
                      <a:pt x="0" y="165"/>
                      <a:pt x="0" y="168"/>
                    </a:cubicBezTo>
                    <a:cubicBezTo>
                      <a:pt x="6" y="195"/>
                      <a:pt x="6" y="195"/>
                      <a:pt x="6" y="195"/>
                    </a:cubicBezTo>
                    <a:cubicBezTo>
                      <a:pt x="7" y="198"/>
                      <a:pt x="9" y="201"/>
                      <a:pt x="13" y="201"/>
                    </a:cubicBezTo>
                    <a:cubicBezTo>
                      <a:pt x="18" y="201"/>
                      <a:pt x="18" y="201"/>
                      <a:pt x="18" y="201"/>
                    </a:cubicBezTo>
                    <a:cubicBezTo>
                      <a:pt x="13" y="218"/>
                      <a:pt x="13" y="218"/>
                      <a:pt x="13" y="218"/>
                    </a:cubicBezTo>
                    <a:cubicBezTo>
                      <a:pt x="12" y="220"/>
                      <a:pt x="12" y="222"/>
                      <a:pt x="13" y="224"/>
                    </a:cubicBezTo>
                    <a:cubicBezTo>
                      <a:pt x="33" y="263"/>
                      <a:pt x="33" y="263"/>
                      <a:pt x="33" y="263"/>
                    </a:cubicBezTo>
                    <a:cubicBezTo>
                      <a:pt x="34" y="265"/>
                      <a:pt x="36" y="266"/>
                      <a:pt x="38" y="267"/>
                    </a:cubicBezTo>
                    <a:cubicBezTo>
                      <a:pt x="91" y="269"/>
                      <a:pt x="91" y="269"/>
                      <a:pt x="91" y="269"/>
                    </a:cubicBezTo>
                    <a:cubicBezTo>
                      <a:pt x="92" y="270"/>
                      <a:pt x="92" y="270"/>
                      <a:pt x="92" y="270"/>
                    </a:cubicBezTo>
                    <a:cubicBezTo>
                      <a:pt x="92" y="270"/>
                      <a:pt x="93" y="269"/>
                      <a:pt x="93" y="269"/>
                    </a:cubicBezTo>
                    <a:cubicBezTo>
                      <a:pt x="136" y="258"/>
                      <a:pt x="136" y="258"/>
                      <a:pt x="136" y="258"/>
                    </a:cubicBezTo>
                    <a:cubicBezTo>
                      <a:pt x="173" y="275"/>
                      <a:pt x="173" y="275"/>
                      <a:pt x="173" y="275"/>
                    </a:cubicBezTo>
                    <a:cubicBezTo>
                      <a:pt x="202" y="321"/>
                      <a:pt x="202" y="321"/>
                      <a:pt x="202" y="321"/>
                    </a:cubicBezTo>
                    <a:cubicBezTo>
                      <a:pt x="202" y="322"/>
                      <a:pt x="203" y="323"/>
                      <a:pt x="203" y="323"/>
                    </a:cubicBezTo>
                    <a:cubicBezTo>
                      <a:pt x="221" y="338"/>
                      <a:pt x="221" y="338"/>
                      <a:pt x="221" y="338"/>
                    </a:cubicBezTo>
                    <a:cubicBezTo>
                      <a:pt x="216" y="344"/>
                      <a:pt x="216" y="344"/>
                      <a:pt x="216" y="344"/>
                    </a:cubicBezTo>
                    <a:cubicBezTo>
                      <a:pt x="215" y="346"/>
                      <a:pt x="214" y="348"/>
                      <a:pt x="215" y="350"/>
                    </a:cubicBezTo>
                    <a:cubicBezTo>
                      <a:pt x="240" y="461"/>
                      <a:pt x="240" y="461"/>
                      <a:pt x="240" y="461"/>
                    </a:cubicBezTo>
                    <a:cubicBezTo>
                      <a:pt x="241" y="464"/>
                      <a:pt x="242" y="465"/>
                      <a:pt x="244" y="466"/>
                    </a:cubicBezTo>
                    <a:cubicBezTo>
                      <a:pt x="259" y="473"/>
                      <a:pt x="259" y="473"/>
                      <a:pt x="259" y="473"/>
                    </a:cubicBezTo>
                    <a:cubicBezTo>
                      <a:pt x="271" y="506"/>
                      <a:pt x="271" y="506"/>
                      <a:pt x="271" y="506"/>
                    </a:cubicBezTo>
                    <a:cubicBezTo>
                      <a:pt x="272" y="508"/>
                      <a:pt x="275" y="510"/>
                      <a:pt x="278" y="510"/>
                    </a:cubicBezTo>
                    <a:cubicBezTo>
                      <a:pt x="278" y="510"/>
                      <a:pt x="279" y="510"/>
                      <a:pt x="280" y="510"/>
                    </a:cubicBezTo>
                    <a:cubicBezTo>
                      <a:pt x="299" y="505"/>
                      <a:pt x="299" y="505"/>
                      <a:pt x="299" y="505"/>
                    </a:cubicBezTo>
                    <a:cubicBezTo>
                      <a:pt x="300" y="505"/>
                      <a:pt x="301" y="505"/>
                      <a:pt x="302" y="504"/>
                    </a:cubicBezTo>
                    <a:cubicBezTo>
                      <a:pt x="312" y="519"/>
                      <a:pt x="312" y="519"/>
                      <a:pt x="312" y="519"/>
                    </a:cubicBezTo>
                    <a:cubicBezTo>
                      <a:pt x="314" y="552"/>
                      <a:pt x="314" y="552"/>
                      <a:pt x="314" y="552"/>
                    </a:cubicBezTo>
                    <a:cubicBezTo>
                      <a:pt x="314" y="554"/>
                      <a:pt x="315" y="556"/>
                      <a:pt x="317" y="557"/>
                    </a:cubicBezTo>
                    <a:cubicBezTo>
                      <a:pt x="363" y="588"/>
                      <a:pt x="363" y="588"/>
                      <a:pt x="363" y="588"/>
                    </a:cubicBezTo>
                    <a:cubicBezTo>
                      <a:pt x="364" y="589"/>
                      <a:pt x="365" y="589"/>
                      <a:pt x="367" y="589"/>
                    </a:cubicBezTo>
                    <a:cubicBezTo>
                      <a:pt x="368" y="589"/>
                      <a:pt x="369" y="589"/>
                      <a:pt x="370" y="588"/>
                    </a:cubicBezTo>
                    <a:cubicBezTo>
                      <a:pt x="386" y="580"/>
                      <a:pt x="386" y="580"/>
                      <a:pt x="386" y="580"/>
                    </a:cubicBezTo>
                    <a:cubicBezTo>
                      <a:pt x="432" y="625"/>
                      <a:pt x="432" y="625"/>
                      <a:pt x="432" y="625"/>
                    </a:cubicBezTo>
                    <a:cubicBezTo>
                      <a:pt x="433" y="625"/>
                      <a:pt x="434" y="626"/>
                      <a:pt x="435" y="626"/>
                    </a:cubicBezTo>
                    <a:cubicBezTo>
                      <a:pt x="452" y="632"/>
                      <a:pt x="452" y="632"/>
                      <a:pt x="452" y="632"/>
                    </a:cubicBezTo>
                    <a:cubicBezTo>
                      <a:pt x="429" y="711"/>
                      <a:pt x="429" y="711"/>
                      <a:pt x="429" y="711"/>
                    </a:cubicBezTo>
                    <a:cubicBezTo>
                      <a:pt x="428" y="715"/>
                      <a:pt x="430" y="718"/>
                      <a:pt x="433" y="720"/>
                    </a:cubicBezTo>
                    <a:cubicBezTo>
                      <a:pt x="454" y="730"/>
                      <a:pt x="454" y="730"/>
                      <a:pt x="454" y="730"/>
                    </a:cubicBezTo>
                    <a:cubicBezTo>
                      <a:pt x="463" y="769"/>
                      <a:pt x="463" y="769"/>
                      <a:pt x="463" y="769"/>
                    </a:cubicBezTo>
                    <a:cubicBezTo>
                      <a:pt x="463" y="770"/>
                      <a:pt x="464" y="772"/>
                      <a:pt x="466" y="773"/>
                    </a:cubicBezTo>
                    <a:cubicBezTo>
                      <a:pt x="495" y="796"/>
                      <a:pt x="495" y="796"/>
                      <a:pt x="495" y="796"/>
                    </a:cubicBezTo>
                    <a:cubicBezTo>
                      <a:pt x="478" y="886"/>
                      <a:pt x="478" y="886"/>
                      <a:pt x="478" y="886"/>
                    </a:cubicBezTo>
                    <a:cubicBezTo>
                      <a:pt x="478" y="887"/>
                      <a:pt x="478" y="887"/>
                      <a:pt x="478" y="887"/>
                    </a:cubicBezTo>
                    <a:cubicBezTo>
                      <a:pt x="469" y="997"/>
                      <a:pt x="469" y="997"/>
                      <a:pt x="469" y="997"/>
                    </a:cubicBezTo>
                    <a:cubicBezTo>
                      <a:pt x="469" y="998"/>
                      <a:pt x="469" y="999"/>
                      <a:pt x="469" y="1000"/>
                    </a:cubicBezTo>
                    <a:cubicBezTo>
                      <a:pt x="486" y="1042"/>
                      <a:pt x="486" y="1042"/>
                      <a:pt x="486" y="1042"/>
                    </a:cubicBezTo>
                    <a:cubicBezTo>
                      <a:pt x="487" y="1045"/>
                      <a:pt x="490" y="1046"/>
                      <a:pt x="492" y="1046"/>
                    </a:cubicBezTo>
                    <a:cubicBezTo>
                      <a:pt x="493" y="1046"/>
                      <a:pt x="493" y="1046"/>
                      <a:pt x="494" y="1046"/>
                    </a:cubicBezTo>
                    <a:cubicBezTo>
                      <a:pt x="520" y="1041"/>
                      <a:pt x="520" y="1041"/>
                      <a:pt x="520" y="1041"/>
                    </a:cubicBezTo>
                    <a:cubicBezTo>
                      <a:pt x="524" y="1041"/>
                      <a:pt x="526" y="1037"/>
                      <a:pt x="526" y="1033"/>
                    </a:cubicBezTo>
                    <a:cubicBezTo>
                      <a:pt x="523" y="1014"/>
                      <a:pt x="523" y="1014"/>
                      <a:pt x="523" y="1014"/>
                    </a:cubicBezTo>
                    <a:cubicBezTo>
                      <a:pt x="554" y="930"/>
                      <a:pt x="554" y="930"/>
                      <a:pt x="554" y="930"/>
                    </a:cubicBezTo>
                    <a:cubicBezTo>
                      <a:pt x="572" y="926"/>
                      <a:pt x="572" y="926"/>
                      <a:pt x="572" y="926"/>
                    </a:cubicBezTo>
                    <a:cubicBezTo>
                      <a:pt x="574" y="925"/>
                      <a:pt x="575" y="924"/>
                      <a:pt x="576" y="923"/>
                    </a:cubicBezTo>
                    <a:cubicBezTo>
                      <a:pt x="623" y="862"/>
                      <a:pt x="623" y="862"/>
                      <a:pt x="623" y="862"/>
                    </a:cubicBezTo>
                    <a:cubicBezTo>
                      <a:pt x="624" y="861"/>
                      <a:pt x="624" y="860"/>
                      <a:pt x="624" y="858"/>
                    </a:cubicBezTo>
                    <a:cubicBezTo>
                      <a:pt x="626" y="836"/>
                      <a:pt x="626" y="836"/>
                      <a:pt x="626" y="836"/>
                    </a:cubicBezTo>
                    <a:cubicBezTo>
                      <a:pt x="666" y="811"/>
                      <a:pt x="666" y="811"/>
                      <a:pt x="666" y="811"/>
                    </a:cubicBezTo>
                    <a:cubicBezTo>
                      <a:pt x="668" y="810"/>
                      <a:pt x="669" y="807"/>
                      <a:pt x="669" y="805"/>
                    </a:cubicBezTo>
                    <a:cubicBezTo>
                      <a:pt x="672" y="761"/>
                      <a:pt x="672" y="761"/>
                      <a:pt x="672" y="761"/>
                    </a:cubicBezTo>
                    <a:cubicBezTo>
                      <a:pt x="692" y="732"/>
                      <a:pt x="692" y="732"/>
                      <a:pt x="692" y="732"/>
                    </a:cubicBezTo>
                    <a:cubicBezTo>
                      <a:pt x="693" y="731"/>
                      <a:pt x="693" y="729"/>
                      <a:pt x="693" y="727"/>
                    </a:cubicBezTo>
                    <a:cubicBezTo>
                      <a:pt x="688" y="692"/>
                      <a:pt x="688" y="692"/>
                      <a:pt x="688" y="692"/>
                    </a:cubicBezTo>
                    <a:cubicBezTo>
                      <a:pt x="687" y="689"/>
                      <a:pt x="686" y="687"/>
                      <a:pt x="683" y="686"/>
                    </a:cubicBezTo>
                    <a:cubicBezTo>
                      <a:pt x="618" y="663"/>
                      <a:pt x="618" y="663"/>
                      <a:pt x="618" y="663"/>
                    </a:cubicBezTo>
                    <a:cubicBezTo>
                      <a:pt x="610" y="630"/>
                      <a:pt x="610" y="630"/>
                      <a:pt x="610" y="630"/>
                    </a:cubicBezTo>
                    <a:cubicBezTo>
                      <a:pt x="610" y="628"/>
                      <a:pt x="609" y="627"/>
                      <a:pt x="607" y="626"/>
                    </a:cubicBezTo>
                    <a:cubicBezTo>
                      <a:pt x="545" y="586"/>
                      <a:pt x="545" y="586"/>
                      <a:pt x="545" y="586"/>
                    </a:cubicBezTo>
                    <a:cubicBezTo>
                      <a:pt x="544" y="585"/>
                      <a:pt x="543" y="585"/>
                      <a:pt x="542" y="585"/>
                    </a:cubicBezTo>
                    <a:cubicBezTo>
                      <a:pt x="483" y="582"/>
                      <a:pt x="483" y="582"/>
                      <a:pt x="483" y="582"/>
                    </a:cubicBezTo>
                    <a:cubicBezTo>
                      <a:pt x="483" y="582"/>
                      <a:pt x="483" y="582"/>
                      <a:pt x="483" y="582"/>
                    </a:cubicBezTo>
                    <a:cubicBezTo>
                      <a:pt x="481" y="582"/>
                      <a:pt x="479" y="583"/>
                      <a:pt x="477" y="584"/>
                    </a:cubicBezTo>
                    <a:cubicBezTo>
                      <a:pt x="467" y="597"/>
                      <a:pt x="467" y="597"/>
                      <a:pt x="467" y="597"/>
                    </a:cubicBezTo>
                    <a:cubicBezTo>
                      <a:pt x="451" y="594"/>
                      <a:pt x="451" y="594"/>
                      <a:pt x="451" y="594"/>
                    </a:cubicBezTo>
                    <a:cubicBezTo>
                      <a:pt x="446" y="579"/>
                      <a:pt x="446" y="579"/>
                      <a:pt x="446" y="579"/>
                    </a:cubicBezTo>
                    <a:cubicBezTo>
                      <a:pt x="435" y="556"/>
                      <a:pt x="435" y="556"/>
                      <a:pt x="435" y="556"/>
                    </a:cubicBezTo>
                    <a:cubicBezTo>
                      <a:pt x="434" y="553"/>
                      <a:pt x="431" y="552"/>
                      <a:pt x="429" y="552"/>
                    </a:cubicBezTo>
                    <a:cubicBezTo>
                      <a:pt x="428" y="552"/>
                      <a:pt x="428" y="552"/>
                      <a:pt x="428" y="552"/>
                    </a:cubicBezTo>
                    <a:cubicBezTo>
                      <a:pt x="427" y="552"/>
                      <a:pt x="427" y="552"/>
                      <a:pt x="427" y="552"/>
                    </a:cubicBezTo>
                    <a:cubicBezTo>
                      <a:pt x="428" y="550"/>
                      <a:pt x="428" y="550"/>
                      <a:pt x="428" y="550"/>
                    </a:cubicBezTo>
                    <a:cubicBezTo>
                      <a:pt x="429" y="547"/>
                      <a:pt x="428" y="544"/>
                      <a:pt x="426" y="542"/>
                    </a:cubicBezTo>
                    <a:cubicBezTo>
                      <a:pt x="407" y="524"/>
                      <a:pt x="407" y="524"/>
                      <a:pt x="407" y="524"/>
                    </a:cubicBezTo>
                    <a:cubicBezTo>
                      <a:pt x="406" y="522"/>
                      <a:pt x="404" y="522"/>
                      <a:pt x="402" y="522"/>
                    </a:cubicBezTo>
                    <a:cubicBezTo>
                      <a:pt x="401" y="522"/>
                      <a:pt x="399" y="522"/>
                      <a:pt x="398" y="523"/>
                    </a:cubicBezTo>
                    <a:cubicBezTo>
                      <a:pt x="381" y="534"/>
                      <a:pt x="381" y="534"/>
                      <a:pt x="381" y="534"/>
                    </a:cubicBezTo>
                    <a:cubicBezTo>
                      <a:pt x="376" y="526"/>
                      <a:pt x="376" y="526"/>
                      <a:pt x="376" y="526"/>
                    </a:cubicBezTo>
                    <a:cubicBezTo>
                      <a:pt x="381" y="501"/>
                      <a:pt x="381" y="501"/>
                      <a:pt x="381" y="501"/>
                    </a:cubicBezTo>
                    <a:cubicBezTo>
                      <a:pt x="421" y="485"/>
                      <a:pt x="421" y="485"/>
                      <a:pt x="421" y="485"/>
                    </a:cubicBezTo>
                    <a:cubicBezTo>
                      <a:pt x="432" y="503"/>
                      <a:pt x="432" y="503"/>
                      <a:pt x="432" y="503"/>
                    </a:cubicBezTo>
                    <a:cubicBezTo>
                      <a:pt x="432" y="503"/>
                      <a:pt x="433" y="503"/>
                      <a:pt x="434" y="503"/>
                    </a:cubicBezTo>
                    <a:cubicBezTo>
                      <a:pt x="435" y="503"/>
                      <a:pt x="436" y="503"/>
                      <a:pt x="437" y="503"/>
                    </a:cubicBezTo>
                    <a:cubicBezTo>
                      <a:pt x="446" y="507"/>
                      <a:pt x="446" y="507"/>
                      <a:pt x="446" y="507"/>
                    </a:cubicBezTo>
                    <a:cubicBezTo>
                      <a:pt x="460" y="502"/>
                      <a:pt x="460" y="502"/>
                      <a:pt x="460" y="502"/>
                    </a:cubicBezTo>
                    <a:cubicBezTo>
                      <a:pt x="463" y="500"/>
                      <a:pt x="465" y="497"/>
                      <a:pt x="464" y="494"/>
                    </a:cubicBezTo>
                    <a:cubicBezTo>
                      <a:pt x="460" y="475"/>
                      <a:pt x="460" y="475"/>
                      <a:pt x="460" y="475"/>
                    </a:cubicBezTo>
                    <a:cubicBezTo>
                      <a:pt x="482" y="448"/>
                      <a:pt x="482" y="448"/>
                      <a:pt x="482" y="448"/>
                    </a:cubicBezTo>
                    <a:cubicBezTo>
                      <a:pt x="483" y="447"/>
                      <a:pt x="483" y="445"/>
                      <a:pt x="483" y="444"/>
                    </a:cubicBezTo>
                    <a:cubicBezTo>
                      <a:pt x="483" y="426"/>
                      <a:pt x="483" y="426"/>
                      <a:pt x="483" y="426"/>
                    </a:cubicBezTo>
                    <a:cubicBezTo>
                      <a:pt x="519" y="388"/>
                      <a:pt x="519" y="388"/>
                      <a:pt x="519" y="388"/>
                    </a:cubicBezTo>
                    <a:cubicBezTo>
                      <a:pt x="527" y="394"/>
                      <a:pt x="527" y="394"/>
                      <a:pt x="527" y="394"/>
                    </a:cubicBezTo>
                    <a:cubicBezTo>
                      <a:pt x="528" y="395"/>
                      <a:pt x="529" y="396"/>
                      <a:pt x="531" y="396"/>
                    </a:cubicBezTo>
                    <a:cubicBezTo>
                      <a:pt x="532" y="396"/>
                      <a:pt x="534" y="395"/>
                      <a:pt x="535" y="394"/>
                    </a:cubicBezTo>
                    <a:cubicBezTo>
                      <a:pt x="559" y="376"/>
                      <a:pt x="559" y="376"/>
                      <a:pt x="559" y="376"/>
                    </a:cubicBezTo>
                    <a:cubicBezTo>
                      <a:pt x="561" y="375"/>
                      <a:pt x="562" y="373"/>
                      <a:pt x="562" y="371"/>
                    </a:cubicBezTo>
                    <a:cubicBezTo>
                      <a:pt x="562" y="369"/>
                      <a:pt x="562" y="367"/>
                      <a:pt x="560" y="366"/>
                    </a:cubicBezTo>
                    <a:cubicBezTo>
                      <a:pt x="539" y="346"/>
                      <a:pt x="539" y="346"/>
                      <a:pt x="539" y="346"/>
                    </a:cubicBezTo>
                    <a:cubicBezTo>
                      <a:pt x="554" y="344"/>
                      <a:pt x="554" y="344"/>
                      <a:pt x="554" y="344"/>
                    </a:cubicBezTo>
                    <a:cubicBezTo>
                      <a:pt x="554" y="344"/>
                      <a:pt x="554" y="343"/>
                      <a:pt x="554" y="343"/>
                    </a:cubicBezTo>
                    <a:cubicBezTo>
                      <a:pt x="562" y="325"/>
                      <a:pt x="562" y="325"/>
                      <a:pt x="562" y="325"/>
                    </a:cubicBezTo>
                    <a:cubicBezTo>
                      <a:pt x="555" y="337"/>
                      <a:pt x="555" y="337"/>
                      <a:pt x="555" y="337"/>
                    </a:cubicBezTo>
                    <a:cubicBezTo>
                      <a:pt x="555" y="338"/>
                      <a:pt x="554" y="338"/>
                      <a:pt x="554" y="338"/>
                    </a:cubicBezTo>
                    <a:cubicBezTo>
                      <a:pt x="520" y="343"/>
                      <a:pt x="520" y="343"/>
                      <a:pt x="520" y="343"/>
                    </a:cubicBezTo>
                    <a:cubicBezTo>
                      <a:pt x="520" y="344"/>
                      <a:pt x="520" y="344"/>
                      <a:pt x="520" y="344"/>
                    </a:cubicBezTo>
                    <a:cubicBezTo>
                      <a:pt x="530" y="346"/>
                      <a:pt x="530" y="346"/>
                      <a:pt x="530" y="346"/>
                    </a:cubicBezTo>
                    <a:cubicBezTo>
                      <a:pt x="531" y="346"/>
                      <a:pt x="531" y="346"/>
                      <a:pt x="531" y="346"/>
                    </a:cubicBezTo>
                    <a:cubicBezTo>
                      <a:pt x="556" y="370"/>
                      <a:pt x="556" y="370"/>
                      <a:pt x="556" y="370"/>
                    </a:cubicBezTo>
                    <a:cubicBezTo>
                      <a:pt x="557" y="370"/>
                      <a:pt x="557" y="371"/>
                      <a:pt x="556" y="372"/>
                    </a:cubicBezTo>
                    <a:cubicBezTo>
                      <a:pt x="532" y="390"/>
                      <a:pt x="532" y="390"/>
                      <a:pt x="532" y="390"/>
                    </a:cubicBezTo>
                    <a:cubicBezTo>
                      <a:pt x="532" y="390"/>
                      <a:pt x="531" y="390"/>
                      <a:pt x="531" y="390"/>
                    </a:cubicBezTo>
                    <a:cubicBezTo>
                      <a:pt x="531" y="390"/>
                      <a:pt x="530" y="390"/>
                      <a:pt x="530" y="390"/>
                    </a:cubicBezTo>
                    <a:cubicBezTo>
                      <a:pt x="519" y="382"/>
                      <a:pt x="519" y="382"/>
                      <a:pt x="519" y="382"/>
                    </a:cubicBezTo>
                    <a:cubicBezTo>
                      <a:pt x="519" y="382"/>
                      <a:pt x="519" y="382"/>
                      <a:pt x="518" y="382"/>
                    </a:cubicBezTo>
                    <a:cubicBezTo>
                      <a:pt x="518" y="382"/>
                      <a:pt x="517" y="382"/>
                      <a:pt x="517" y="382"/>
                    </a:cubicBezTo>
                    <a:cubicBezTo>
                      <a:pt x="478" y="423"/>
                      <a:pt x="478" y="423"/>
                      <a:pt x="478" y="423"/>
                    </a:cubicBezTo>
                    <a:cubicBezTo>
                      <a:pt x="478" y="423"/>
                      <a:pt x="478" y="424"/>
                      <a:pt x="478" y="424"/>
                    </a:cubicBezTo>
                    <a:cubicBezTo>
                      <a:pt x="478" y="444"/>
                      <a:pt x="478" y="444"/>
                      <a:pt x="478" y="444"/>
                    </a:cubicBezTo>
                    <a:cubicBezTo>
                      <a:pt x="478" y="444"/>
                      <a:pt x="478" y="444"/>
                      <a:pt x="477" y="445"/>
                    </a:cubicBezTo>
                    <a:cubicBezTo>
                      <a:pt x="454" y="473"/>
                      <a:pt x="454" y="473"/>
                      <a:pt x="454" y="473"/>
                    </a:cubicBezTo>
                    <a:cubicBezTo>
                      <a:pt x="454" y="473"/>
                      <a:pt x="454" y="474"/>
                      <a:pt x="454" y="474"/>
                    </a:cubicBezTo>
                    <a:cubicBezTo>
                      <a:pt x="458" y="495"/>
                      <a:pt x="458" y="495"/>
                      <a:pt x="458" y="495"/>
                    </a:cubicBezTo>
                    <a:cubicBezTo>
                      <a:pt x="459" y="496"/>
                      <a:pt x="458" y="496"/>
                      <a:pt x="458" y="497"/>
                    </a:cubicBezTo>
                    <a:cubicBezTo>
                      <a:pt x="440" y="504"/>
                      <a:pt x="440" y="504"/>
                      <a:pt x="440" y="504"/>
                    </a:cubicBezTo>
                    <a:cubicBezTo>
                      <a:pt x="440" y="504"/>
                      <a:pt x="440" y="504"/>
                      <a:pt x="440" y="504"/>
                    </a:cubicBezTo>
                    <a:cubicBezTo>
                      <a:pt x="439" y="504"/>
                      <a:pt x="439" y="504"/>
                      <a:pt x="438" y="503"/>
                    </a:cubicBezTo>
                    <a:cubicBezTo>
                      <a:pt x="424" y="479"/>
                      <a:pt x="424" y="479"/>
                      <a:pt x="424" y="479"/>
                    </a:cubicBezTo>
                    <a:cubicBezTo>
                      <a:pt x="423" y="479"/>
                      <a:pt x="423" y="478"/>
                      <a:pt x="422" y="478"/>
                    </a:cubicBezTo>
                    <a:cubicBezTo>
                      <a:pt x="422" y="478"/>
                      <a:pt x="422" y="479"/>
                      <a:pt x="422" y="479"/>
                    </a:cubicBezTo>
                    <a:cubicBezTo>
                      <a:pt x="377" y="497"/>
                      <a:pt x="377" y="497"/>
                      <a:pt x="377" y="497"/>
                    </a:cubicBezTo>
                    <a:cubicBezTo>
                      <a:pt x="377" y="497"/>
                      <a:pt x="376" y="497"/>
                      <a:pt x="376" y="498"/>
                    </a:cubicBezTo>
                    <a:cubicBezTo>
                      <a:pt x="371" y="526"/>
                      <a:pt x="371" y="526"/>
                      <a:pt x="371" y="526"/>
                    </a:cubicBezTo>
                    <a:cubicBezTo>
                      <a:pt x="371" y="527"/>
                      <a:pt x="371" y="527"/>
                      <a:pt x="371" y="527"/>
                    </a:cubicBezTo>
                    <a:cubicBezTo>
                      <a:pt x="379" y="540"/>
                      <a:pt x="379" y="540"/>
                      <a:pt x="379" y="540"/>
                    </a:cubicBezTo>
                    <a:cubicBezTo>
                      <a:pt x="379" y="541"/>
                      <a:pt x="380" y="541"/>
                      <a:pt x="380" y="541"/>
                    </a:cubicBezTo>
                    <a:cubicBezTo>
                      <a:pt x="381" y="541"/>
                      <a:pt x="381" y="541"/>
                      <a:pt x="381" y="541"/>
                    </a:cubicBezTo>
                    <a:cubicBezTo>
                      <a:pt x="401" y="527"/>
                      <a:pt x="401" y="527"/>
                      <a:pt x="401" y="527"/>
                    </a:cubicBezTo>
                    <a:cubicBezTo>
                      <a:pt x="401" y="527"/>
                      <a:pt x="402" y="527"/>
                      <a:pt x="402" y="527"/>
                    </a:cubicBezTo>
                    <a:cubicBezTo>
                      <a:pt x="402" y="527"/>
                      <a:pt x="403" y="527"/>
                      <a:pt x="403" y="527"/>
                    </a:cubicBezTo>
                    <a:cubicBezTo>
                      <a:pt x="422" y="546"/>
                      <a:pt x="422" y="546"/>
                      <a:pt x="422" y="546"/>
                    </a:cubicBezTo>
                    <a:cubicBezTo>
                      <a:pt x="423" y="546"/>
                      <a:pt x="423" y="547"/>
                      <a:pt x="423" y="547"/>
                    </a:cubicBezTo>
                    <a:cubicBezTo>
                      <a:pt x="419" y="555"/>
                      <a:pt x="419" y="555"/>
                      <a:pt x="419" y="555"/>
                    </a:cubicBezTo>
                    <a:cubicBezTo>
                      <a:pt x="419" y="556"/>
                      <a:pt x="419" y="558"/>
                      <a:pt x="421" y="558"/>
                    </a:cubicBezTo>
                    <a:cubicBezTo>
                      <a:pt x="421" y="558"/>
                      <a:pt x="421" y="558"/>
                      <a:pt x="421" y="558"/>
                    </a:cubicBezTo>
                    <a:cubicBezTo>
                      <a:pt x="428" y="557"/>
                      <a:pt x="428" y="557"/>
                      <a:pt x="428" y="557"/>
                    </a:cubicBezTo>
                    <a:cubicBezTo>
                      <a:pt x="428" y="557"/>
                      <a:pt x="428" y="557"/>
                      <a:pt x="429" y="557"/>
                    </a:cubicBezTo>
                    <a:cubicBezTo>
                      <a:pt x="429" y="557"/>
                      <a:pt x="430" y="557"/>
                      <a:pt x="430" y="558"/>
                    </a:cubicBezTo>
                    <a:cubicBezTo>
                      <a:pt x="441" y="581"/>
                      <a:pt x="441" y="581"/>
                      <a:pt x="441" y="581"/>
                    </a:cubicBezTo>
                    <a:cubicBezTo>
                      <a:pt x="441" y="581"/>
                      <a:pt x="441" y="581"/>
                      <a:pt x="441" y="581"/>
                    </a:cubicBezTo>
                    <a:cubicBezTo>
                      <a:pt x="447" y="598"/>
                      <a:pt x="447" y="598"/>
                      <a:pt x="447" y="598"/>
                    </a:cubicBezTo>
                    <a:cubicBezTo>
                      <a:pt x="447" y="598"/>
                      <a:pt x="447" y="598"/>
                      <a:pt x="448" y="599"/>
                    </a:cubicBezTo>
                    <a:cubicBezTo>
                      <a:pt x="468" y="603"/>
                      <a:pt x="468" y="603"/>
                      <a:pt x="468" y="603"/>
                    </a:cubicBezTo>
                    <a:cubicBezTo>
                      <a:pt x="468" y="603"/>
                      <a:pt x="468" y="603"/>
                      <a:pt x="469" y="603"/>
                    </a:cubicBezTo>
                    <a:cubicBezTo>
                      <a:pt x="469" y="603"/>
                      <a:pt x="470" y="602"/>
                      <a:pt x="470" y="602"/>
                    </a:cubicBezTo>
                    <a:cubicBezTo>
                      <a:pt x="482" y="588"/>
                      <a:pt x="482" y="588"/>
                      <a:pt x="482" y="588"/>
                    </a:cubicBezTo>
                    <a:cubicBezTo>
                      <a:pt x="482" y="588"/>
                      <a:pt x="482" y="587"/>
                      <a:pt x="483" y="587"/>
                    </a:cubicBezTo>
                    <a:cubicBezTo>
                      <a:pt x="483" y="587"/>
                      <a:pt x="483" y="587"/>
                      <a:pt x="483" y="587"/>
                    </a:cubicBezTo>
                    <a:cubicBezTo>
                      <a:pt x="541" y="590"/>
                      <a:pt x="541" y="590"/>
                      <a:pt x="541" y="590"/>
                    </a:cubicBezTo>
                    <a:cubicBezTo>
                      <a:pt x="542" y="591"/>
                      <a:pt x="542" y="591"/>
                      <a:pt x="542" y="591"/>
                    </a:cubicBezTo>
                    <a:cubicBezTo>
                      <a:pt x="604" y="630"/>
                      <a:pt x="604" y="630"/>
                      <a:pt x="604" y="630"/>
                    </a:cubicBezTo>
                    <a:cubicBezTo>
                      <a:pt x="605" y="631"/>
                      <a:pt x="605" y="631"/>
                      <a:pt x="605" y="631"/>
                    </a:cubicBezTo>
                    <a:cubicBezTo>
                      <a:pt x="613" y="666"/>
                      <a:pt x="613" y="666"/>
                      <a:pt x="613" y="666"/>
                    </a:cubicBezTo>
                    <a:cubicBezTo>
                      <a:pt x="613" y="666"/>
                      <a:pt x="614" y="667"/>
                      <a:pt x="614" y="667"/>
                    </a:cubicBezTo>
                    <a:cubicBezTo>
                      <a:pt x="681" y="691"/>
                      <a:pt x="681" y="691"/>
                      <a:pt x="681" y="691"/>
                    </a:cubicBezTo>
                    <a:cubicBezTo>
                      <a:pt x="682" y="691"/>
                      <a:pt x="682" y="692"/>
                      <a:pt x="682" y="692"/>
                    </a:cubicBezTo>
                    <a:cubicBezTo>
                      <a:pt x="688" y="728"/>
                      <a:pt x="688" y="728"/>
                      <a:pt x="688" y="728"/>
                    </a:cubicBezTo>
                    <a:cubicBezTo>
                      <a:pt x="688" y="728"/>
                      <a:pt x="688" y="729"/>
                      <a:pt x="687" y="729"/>
                    </a:cubicBezTo>
                    <a:cubicBezTo>
                      <a:pt x="667" y="759"/>
                      <a:pt x="667" y="759"/>
                      <a:pt x="667" y="759"/>
                    </a:cubicBezTo>
                    <a:cubicBezTo>
                      <a:pt x="667" y="760"/>
                      <a:pt x="667" y="760"/>
                      <a:pt x="667" y="760"/>
                    </a:cubicBezTo>
                    <a:cubicBezTo>
                      <a:pt x="664" y="805"/>
                      <a:pt x="664" y="805"/>
                      <a:pt x="664" y="805"/>
                    </a:cubicBezTo>
                    <a:cubicBezTo>
                      <a:pt x="664" y="805"/>
                      <a:pt x="664" y="806"/>
                      <a:pt x="663" y="806"/>
                    </a:cubicBezTo>
                    <a:cubicBezTo>
                      <a:pt x="621" y="833"/>
                      <a:pt x="621" y="833"/>
                      <a:pt x="621" y="833"/>
                    </a:cubicBezTo>
                    <a:cubicBezTo>
                      <a:pt x="621" y="833"/>
                      <a:pt x="621" y="833"/>
                      <a:pt x="620" y="834"/>
                    </a:cubicBezTo>
                    <a:cubicBezTo>
                      <a:pt x="619" y="858"/>
                      <a:pt x="619" y="858"/>
                      <a:pt x="619" y="858"/>
                    </a:cubicBezTo>
                    <a:cubicBezTo>
                      <a:pt x="618" y="859"/>
                      <a:pt x="618" y="859"/>
                      <a:pt x="618" y="859"/>
                    </a:cubicBezTo>
                    <a:cubicBezTo>
                      <a:pt x="572" y="920"/>
                      <a:pt x="572" y="920"/>
                      <a:pt x="572" y="920"/>
                    </a:cubicBezTo>
                    <a:cubicBezTo>
                      <a:pt x="571" y="921"/>
                      <a:pt x="571" y="921"/>
                      <a:pt x="571" y="921"/>
                    </a:cubicBezTo>
                    <a:cubicBezTo>
                      <a:pt x="551" y="926"/>
                      <a:pt x="551" y="926"/>
                      <a:pt x="551" y="926"/>
                    </a:cubicBezTo>
                    <a:cubicBezTo>
                      <a:pt x="550" y="926"/>
                      <a:pt x="550" y="926"/>
                      <a:pt x="549" y="927"/>
                    </a:cubicBezTo>
                    <a:cubicBezTo>
                      <a:pt x="518" y="1013"/>
                      <a:pt x="518" y="1013"/>
                      <a:pt x="518" y="1013"/>
                    </a:cubicBezTo>
                    <a:cubicBezTo>
                      <a:pt x="517" y="1014"/>
                      <a:pt x="517" y="1014"/>
                      <a:pt x="517" y="1014"/>
                    </a:cubicBezTo>
                    <a:cubicBezTo>
                      <a:pt x="521" y="1034"/>
                      <a:pt x="521" y="1034"/>
                      <a:pt x="521" y="1034"/>
                    </a:cubicBezTo>
                    <a:cubicBezTo>
                      <a:pt x="521" y="1035"/>
                      <a:pt x="520" y="1036"/>
                      <a:pt x="519" y="1036"/>
                    </a:cubicBezTo>
                    <a:cubicBezTo>
                      <a:pt x="493" y="1041"/>
                      <a:pt x="493" y="1041"/>
                      <a:pt x="493" y="1041"/>
                    </a:cubicBezTo>
                    <a:cubicBezTo>
                      <a:pt x="493" y="1041"/>
                      <a:pt x="493" y="1041"/>
                      <a:pt x="492" y="1041"/>
                    </a:cubicBezTo>
                    <a:cubicBezTo>
                      <a:pt x="492" y="1041"/>
                      <a:pt x="491" y="1041"/>
                      <a:pt x="491" y="1040"/>
                    </a:cubicBezTo>
                    <a:cubicBezTo>
                      <a:pt x="474" y="998"/>
                      <a:pt x="474" y="998"/>
                      <a:pt x="474" y="998"/>
                    </a:cubicBezTo>
                    <a:cubicBezTo>
                      <a:pt x="474" y="997"/>
                      <a:pt x="474" y="997"/>
                      <a:pt x="474" y="997"/>
                    </a:cubicBezTo>
                    <a:cubicBezTo>
                      <a:pt x="483" y="888"/>
                      <a:pt x="483" y="888"/>
                      <a:pt x="483" y="888"/>
                    </a:cubicBezTo>
                    <a:cubicBezTo>
                      <a:pt x="483" y="887"/>
                      <a:pt x="483" y="887"/>
                      <a:pt x="483" y="887"/>
                    </a:cubicBezTo>
                    <a:cubicBezTo>
                      <a:pt x="501" y="795"/>
                      <a:pt x="501" y="795"/>
                      <a:pt x="501" y="795"/>
                    </a:cubicBezTo>
                    <a:cubicBezTo>
                      <a:pt x="501" y="794"/>
                      <a:pt x="501" y="793"/>
                      <a:pt x="500" y="793"/>
                    </a:cubicBezTo>
                    <a:cubicBezTo>
                      <a:pt x="469" y="768"/>
                      <a:pt x="469" y="768"/>
                      <a:pt x="469" y="768"/>
                    </a:cubicBezTo>
                    <a:cubicBezTo>
                      <a:pt x="469" y="768"/>
                      <a:pt x="468" y="768"/>
                      <a:pt x="468" y="768"/>
                    </a:cubicBezTo>
                    <a:cubicBezTo>
                      <a:pt x="459" y="727"/>
                      <a:pt x="459" y="727"/>
                      <a:pt x="459" y="727"/>
                    </a:cubicBezTo>
                    <a:cubicBezTo>
                      <a:pt x="459" y="727"/>
                      <a:pt x="459" y="726"/>
                      <a:pt x="458" y="726"/>
                    </a:cubicBezTo>
                    <a:cubicBezTo>
                      <a:pt x="435" y="715"/>
                      <a:pt x="435" y="715"/>
                      <a:pt x="435" y="715"/>
                    </a:cubicBezTo>
                    <a:cubicBezTo>
                      <a:pt x="434" y="715"/>
                      <a:pt x="434" y="714"/>
                      <a:pt x="434" y="713"/>
                    </a:cubicBezTo>
                    <a:cubicBezTo>
                      <a:pt x="459" y="630"/>
                      <a:pt x="459" y="630"/>
                      <a:pt x="459" y="630"/>
                    </a:cubicBezTo>
                    <a:cubicBezTo>
                      <a:pt x="459" y="629"/>
                      <a:pt x="458" y="628"/>
                      <a:pt x="458" y="628"/>
                    </a:cubicBezTo>
                    <a:cubicBezTo>
                      <a:pt x="437" y="621"/>
                      <a:pt x="437" y="621"/>
                      <a:pt x="437" y="621"/>
                    </a:cubicBezTo>
                    <a:cubicBezTo>
                      <a:pt x="436" y="621"/>
                      <a:pt x="436" y="621"/>
                      <a:pt x="436" y="621"/>
                    </a:cubicBezTo>
                    <a:cubicBezTo>
                      <a:pt x="388" y="574"/>
                      <a:pt x="388" y="574"/>
                      <a:pt x="388" y="574"/>
                    </a:cubicBezTo>
                    <a:cubicBezTo>
                      <a:pt x="387" y="574"/>
                      <a:pt x="387" y="573"/>
                      <a:pt x="386" y="573"/>
                    </a:cubicBezTo>
                    <a:cubicBezTo>
                      <a:pt x="386" y="573"/>
                      <a:pt x="386" y="574"/>
                      <a:pt x="386" y="574"/>
                    </a:cubicBezTo>
                    <a:cubicBezTo>
                      <a:pt x="367" y="584"/>
                      <a:pt x="367" y="584"/>
                      <a:pt x="367" y="584"/>
                    </a:cubicBezTo>
                    <a:cubicBezTo>
                      <a:pt x="367" y="584"/>
                      <a:pt x="367" y="584"/>
                      <a:pt x="367" y="584"/>
                    </a:cubicBezTo>
                    <a:cubicBezTo>
                      <a:pt x="366" y="584"/>
                      <a:pt x="366" y="584"/>
                      <a:pt x="366" y="583"/>
                    </a:cubicBezTo>
                    <a:cubicBezTo>
                      <a:pt x="320" y="553"/>
                      <a:pt x="320" y="553"/>
                      <a:pt x="320" y="553"/>
                    </a:cubicBezTo>
                    <a:cubicBezTo>
                      <a:pt x="320" y="553"/>
                      <a:pt x="319" y="552"/>
                      <a:pt x="319" y="552"/>
                    </a:cubicBezTo>
                    <a:cubicBezTo>
                      <a:pt x="317" y="518"/>
                      <a:pt x="317" y="518"/>
                      <a:pt x="317" y="518"/>
                    </a:cubicBezTo>
                    <a:cubicBezTo>
                      <a:pt x="317" y="517"/>
                      <a:pt x="317" y="517"/>
                      <a:pt x="317" y="517"/>
                    </a:cubicBezTo>
                    <a:cubicBezTo>
                      <a:pt x="299" y="489"/>
                      <a:pt x="299" y="489"/>
                      <a:pt x="299" y="489"/>
                    </a:cubicBezTo>
                    <a:cubicBezTo>
                      <a:pt x="299" y="488"/>
                      <a:pt x="298" y="488"/>
                      <a:pt x="298" y="488"/>
                    </a:cubicBezTo>
                    <a:cubicBezTo>
                      <a:pt x="297" y="488"/>
                      <a:pt x="296" y="489"/>
                      <a:pt x="296" y="490"/>
                    </a:cubicBezTo>
                    <a:cubicBezTo>
                      <a:pt x="299" y="498"/>
                      <a:pt x="299" y="498"/>
                      <a:pt x="299" y="498"/>
                    </a:cubicBezTo>
                    <a:cubicBezTo>
                      <a:pt x="299" y="499"/>
                      <a:pt x="299" y="500"/>
                      <a:pt x="298" y="500"/>
                    </a:cubicBezTo>
                    <a:cubicBezTo>
                      <a:pt x="278" y="505"/>
                      <a:pt x="278" y="505"/>
                      <a:pt x="278" y="505"/>
                    </a:cubicBezTo>
                    <a:cubicBezTo>
                      <a:pt x="278" y="505"/>
                      <a:pt x="278" y="505"/>
                      <a:pt x="278" y="505"/>
                    </a:cubicBezTo>
                    <a:cubicBezTo>
                      <a:pt x="277" y="505"/>
                      <a:pt x="277" y="504"/>
                      <a:pt x="276" y="504"/>
                    </a:cubicBezTo>
                    <a:cubicBezTo>
                      <a:pt x="263" y="469"/>
                      <a:pt x="263" y="469"/>
                      <a:pt x="263" y="469"/>
                    </a:cubicBezTo>
                    <a:cubicBezTo>
                      <a:pt x="263" y="469"/>
                      <a:pt x="263" y="469"/>
                      <a:pt x="262" y="469"/>
                    </a:cubicBezTo>
                    <a:cubicBezTo>
                      <a:pt x="246" y="461"/>
                      <a:pt x="246" y="461"/>
                      <a:pt x="246" y="461"/>
                    </a:cubicBezTo>
                    <a:cubicBezTo>
                      <a:pt x="246" y="461"/>
                      <a:pt x="245" y="461"/>
                      <a:pt x="245" y="460"/>
                    </a:cubicBezTo>
                    <a:cubicBezTo>
                      <a:pt x="220" y="349"/>
                      <a:pt x="220" y="349"/>
                      <a:pt x="220" y="349"/>
                    </a:cubicBezTo>
                    <a:cubicBezTo>
                      <a:pt x="220" y="348"/>
                      <a:pt x="220" y="348"/>
                      <a:pt x="220" y="347"/>
                    </a:cubicBezTo>
                    <a:cubicBezTo>
                      <a:pt x="227" y="338"/>
                      <a:pt x="227" y="338"/>
                      <a:pt x="227" y="338"/>
                    </a:cubicBezTo>
                    <a:cubicBezTo>
                      <a:pt x="227" y="337"/>
                      <a:pt x="227" y="336"/>
                      <a:pt x="227" y="336"/>
                    </a:cubicBezTo>
                    <a:cubicBezTo>
                      <a:pt x="207" y="319"/>
                      <a:pt x="207" y="319"/>
                      <a:pt x="207" y="319"/>
                    </a:cubicBezTo>
                    <a:cubicBezTo>
                      <a:pt x="206" y="318"/>
                      <a:pt x="206" y="318"/>
                      <a:pt x="206" y="318"/>
                    </a:cubicBezTo>
                    <a:cubicBezTo>
                      <a:pt x="177" y="271"/>
                      <a:pt x="177" y="271"/>
                      <a:pt x="177" y="271"/>
                    </a:cubicBezTo>
                    <a:cubicBezTo>
                      <a:pt x="176" y="270"/>
                      <a:pt x="176" y="270"/>
                      <a:pt x="176" y="270"/>
                    </a:cubicBezTo>
                    <a:cubicBezTo>
                      <a:pt x="137" y="252"/>
                      <a:pt x="137" y="252"/>
                      <a:pt x="137" y="252"/>
                    </a:cubicBezTo>
                    <a:cubicBezTo>
                      <a:pt x="137" y="252"/>
                      <a:pt x="137" y="252"/>
                      <a:pt x="137" y="252"/>
                    </a:cubicBezTo>
                    <a:cubicBezTo>
                      <a:pt x="136" y="252"/>
                      <a:pt x="136" y="252"/>
                      <a:pt x="136" y="252"/>
                    </a:cubicBezTo>
                    <a:cubicBezTo>
                      <a:pt x="92" y="264"/>
                      <a:pt x="92" y="264"/>
                      <a:pt x="92" y="264"/>
                    </a:cubicBezTo>
                    <a:cubicBezTo>
                      <a:pt x="91" y="264"/>
                      <a:pt x="91" y="264"/>
                      <a:pt x="91" y="264"/>
                    </a:cubicBezTo>
                    <a:cubicBezTo>
                      <a:pt x="39" y="261"/>
                      <a:pt x="39" y="261"/>
                      <a:pt x="39" y="261"/>
                    </a:cubicBezTo>
                    <a:cubicBezTo>
                      <a:pt x="38" y="261"/>
                      <a:pt x="38" y="261"/>
                      <a:pt x="37" y="260"/>
                    </a:cubicBezTo>
                    <a:cubicBezTo>
                      <a:pt x="18" y="221"/>
                      <a:pt x="18" y="221"/>
                      <a:pt x="18" y="221"/>
                    </a:cubicBezTo>
                    <a:cubicBezTo>
                      <a:pt x="18" y="221"/>
                      <a:pt x="18" y="220"/>
                      <a:pt x="18" y="220"/>
                    </a:cubicBezTo>
                    <a:cubicBezTo>
                      <a:pt x="25" y="197"/>
                      <a:pt x="25" y="197"/>
                      <a:pt x="25" y="197"/>
                    </a:cubicBezTo>
                    <a:cubicBezTo>
                      <a:pt x="25" y="196"/>
                      <a:pt x="24" y="195"/>
                      <a:pt x="23" y="195"/>
                    </a:cubicBezTo>
                    <a:cubicBezTo>
                      <a:pt x="13" y="195"/>
                      <a:pt x="13" y="195"/>
                      <a:pt x="13" y="195"/>
                    </a:cubicBezTo>
                    <a:cubicBezTo>
                      <a:pt x="12" y="195"/>
                      <a:pt x="11" y="195"/>
                      <a:pt x="11" y="194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5" y="166"/>
                      <a:pt x="6" y="165"/>
                      <a:pt x="6" y="165"/>
                    </a:cubicBezTo>
                    <a:cubicBezTo>
                      <a:pt x="64" y="140"/>
                      <a:pt x="64" y="140"/>
                      <a:pt x="64" y="140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133" y="156"/>
                      <a:pt x="133" y="156"/>
                      <a:pt x="133" y="156"/>
                    </a:cubicBezTo>
                    <a:cubicBezTo>
                      <a:pt x="133" y="156"/>
                      <a:pt x="133" y="156"/>
                      <a:pt x="133" y="156"/>
                    </a:cubicBezTo>
                    <a:cubicBezTo>
                      <a:pt x="203" y="148"/>
                      <a:pt x="203" y="148"/>
                      <a:pt x="203" y="148"/>
                    </a:cubicBezTo>
                    <a:cubicBezTo>
                      <a:pt x="204" y="148"/>
                      <a:pt x="204" y="148"/>
                      <a:pt x="204" y="148"/>
                    </a:cubicBezTo>
                    <a:cubicBezTo>
                      <a:pt x="317" y="171"/>
                      <a:pt x="317" y="171"/>
                      <a:pt x="317" y="171"/>
                    </a:cubicBezTo>
                    <a:cubicBezTo>
                      <a:pt x="317" y="171"/>
                      <a:pt x="317" y="171"/>
                      <a:pt x="317" y="171"/>
                    </a:cubicBezTo>
                    <a:cubicBezTo>
                      <a:pt x="320" y="171"/>
                      <a:pt x="320" y="171"/>
                      <a:pt x="320" y="171"/>
                    </a:cubicBezTo>
                    <a:cubicBezTo>
                      <a:pt x="271" y="161"/>
                      <a:pt x="271" y="161"/>
                      <a:pt x="271" y="161"/>
                    </a:cubicBezTo>
                    <a:cubicBezTo>
                      <a:pt x="270" y="161"/>
                      <a:pt x="270" y="160"/>
                      <a:pt x="270" y="160"/>
                    </a:cubicBezTo>
                    <a:cubicBezTo>
                      <a:pt x="256" y="137"/>
                      <a:pt x="256" y="137"/>
                      <a:pt x="256" y="137"/>
                    </a:cubicBezTo>
                    <a:cubicBezTo>
                      <a:pt x="245" y="151"/>
                      <a:pt x="245" y="151"/>
                      <a:pt x="245" y="151"/>
                    </a:cubicBezTo>
                    <a:cubicBezTo>
                      <a:pt x="244" y="151"/>
                      <a:pt x="244" y="151"/>
                      <a:pt x="243" y="151"/>
                    </a:cubicBezTo>
                    <a:cubicBezTo>
                      <a:pt x="243" y="151"/>
                      <a:pt x="243" y="151"/>
                      <a:pt x="243" y="151"/>
                    </a:cubicBezTo>
                    <a:cubicBezTo>
                      <a:pt x="222" y="138"/>
                      <a:pt x="222" y="138"/>
                      <a:pt x="222" y="138"/>
                    </a:cubicBezTo>
                    <a:cubicBezTo>
                      <a:pt x="222" y="137"/>
                      <a:pt x="222" y="136"/>
                      <a:pt x="222" y="136"/>
                    </a:cubicBezTo>
                    <a:cubicBezTo>
                      <a:pt x="234" y="108"/>
                      <a:pt x="234" y="108"/>
                      <a:pt x="234" y="108"/>
                    </a:cubicBezTo>
                    <a:cubicBezTo>
                      <a:pt x="234" y="107"/>
                      <a:pt x="235" y="107"/>
                      <a:pt x="236" y="107"/>
                    </a:cubicBezTo>
                    <a:cubicBezTo>
                      <a:pt x="236" y="107"/>
                      <a:pt x="236" y="107"/>
                      <a:pt x="236" y="107"/>
                    </a:cubicBezTo>
                    <a:cubicBezTo>
                      <a:pt x="274" y="114"/>
                      <a:pt x="274" y="114"/>
                      <a:pt x="274" y="114"/>
                    </a:cubicBezTo>
                    <a:cubicBezTo>
                      <a:pt x="275" y="114"/>
                      <a:pt x="275" y="115"/>
                      <a:pt x="275" y="116"/>
                    </a:cubicBezTo>
                    <a:cubicBezTo>
                      <a:pt x="265" y="128"/>
                      <a:pt x="265" y="128"/>
                      <a:pt x="265" y="128"/>
                    </a:cubicBezTo>
                    <a:cubicBezTo>
                      <a:pt x="283" y="120"/>
                      <a:pt x="283" y="120"/>
                      <a:pt x="283" y="120"/>
                    </a:cubicBezTo>
                    <a:cubicBezTo>
                      <a:pt x="284" y="120"/>
                      <a:pt x="284" y="120"/>
                      <a:pt x="284" y="120"/>
                    </a:cubicBezTo>
                    <a:cubicBezTo>
                      <a:pt x="284" y="119"/>
                      <a:pt x="284" y="119"/>
                      <a:pt x="284" y="119"/>
                    </a:cubicBezTo>
                    <a:cubicBezTo>
                      <a:pt x="267" y="93"/>
                      <a:pt x="267" y="93"/>
                      <a:pt x="267" y="93"/>
                    </a:cubicBezTo>
                    <a:cubicBezTo>
                      <a:pt x="266" y="93"/>
                      <a:pt x="266" y="92"/>
                      <a:pt x="267" y="92"/>
                    </a:cubicBezTo>
                    <a:cubicBezTo>
                      <a:pt x="251" y="107"/>
                      <a:pt x="251" y="107"/>
                      <a:pt x="251" y="107"/>
                    </a:cubicBezTo>
                    <a:cubicBezTo>
                      <a:pt x="251" y="108"/>
                      <a:pt x="250" y="108"/>
                      <a:pt x="250" y="108"/>
                    </a:cubicBezTo>
                    <a:cubicBezTo>
                      <a:pt x="250" y="108"/>
                      <a:pt x="250" y="108"/>
                      <a:pt x="249" y="108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5" y="97"/>
                      <a:pt x="215" y="95"/>
                      <a:pt x="217" y="94"/>
                    </a:cubicBezTo>
                    <a:cubicBezTo>
                      <a:pt x="266" y="77"/>
                      <a:pt x="266" y="77"/>
                      <a:pt x="266" y="77"/>
                    </a:cubicBezTo>
                    <a:cubicBezTo>
                      <a:pt x="266" y="77"/>
                      <a:pt x="266" y="77"/>
                      <a:pt x="266" y="77"/>
                    </a:cubicBezTo>
                    <a:cubicBezTo>
                      <a:pt x="267" y="77"/>
                      <a:pt x="267" y="78"/>
                      <a:pt x="267" y="78"/>
                    </a:cubicBezTo>
                    <a:cubicBezTo>
                      <a:pt x="272" y="85"/>
                      <a:pt x="272" y="85"/>
                      <a:pt x="272" y="85"/>
                    </a:cubicBezTo>
                    <a:cubicBezTo>
                      <a:pt x="272" y="86"/>
                      <a:pt x="272" y="86"/>
                      <a:pt x="271" y="87"/>
                    </a:cubicBezTo>
                    <a:cubicBezTo>
                      <a:pt x="267" y="91"/>
                      <a:pt x="267" y="91"/>
                      <a:pt x="267" y="91"/>
                    </a:cubicBezTo>
                    <a:cubicBezTo>
                      <a:pt x="268" y="91"/>
                      <a:pt x="268" y="91"/>
                      <a:pt x="268" y="91"/>
                    </a:cubicBezTo>
                    <a:cubicBezTo>
                      <a:pt x="313" y="86"/>
                      <a:pt x="313" y="86"/>
                      <a:pt x="313" y="86"/>
                    </a:cubicBezTo>
                    <a:cubicBezTo>
                      <a:pt x="313" y="86"/>
                      <a:pt x="313" y="86"/>
                      <a:pt x="313" y="86"/>
                    </a:cubicBezTo>
                    <a:cubicBezTo>
                      <a:pt x="313" y="86"/>
                      <a:pt x="314" y="87"/>
                      <a:pt x="314" y="87"/>
                    </a:cubicBezTo>
                    <a:cubicBezTo>
                      <a:pt x="323" y="110"/>
                      <a:pt x="323" y="110"/>
                      <a:pt x="323" y="110"/>
                    </a:cubicBezTo>
                    <a:cubicBezTo>
                      <a:pt x="323" y="111"/>
                      <a:pt x="323" y="112"/>
                      <a:pt x="322" y="112"/>
                    </a:cubicBezTo>
                    <a:cubicBezTo>
                      <a:pt x="286" y="120"/>
                      <a:pt x="286" y="120"/>
                      <a:pt x="286" y="120"/>
                    </a:cubicBezTo>
                    <a:cubicBezTo>
                      <a:pt x="326" y="126"/>
                      <a:pt x="326" y="126"/>
                      <a:pt x="326" y="126"/>
                    </a:cubicBezTo>
                    <a:cubicBezTo>
                      <a:pt x="327" y="126"/>
                      <a:pt x="327" y="126"/>
                      <a:pt x="327" y="127"/>
                    </a:cubicBezTo>
                    <a:cubicBezTo>
                      <a:pt x="350" y="158"/>
                      <a:pt x="350" y="158"/>
                      <a:pt x="350" y="158"/>
                    </a:cubicBezTo>
                    <a:cubicBezTo>
                      <a:pt x="350" y="159"/>
                      <a:pt x="350" y="160"/>
                      <a:pt x="350" y="160"/>
                    </a:cubicBezTo>
                    <a:cubicBezTo>
                      <a:pt x="338" y="169"/>
                      <a:pt x="338" y="169"/>
                      <a:pt x="338" y="169"/>
                    </a:cubicBezTo>
                    <a:cubicBezTo>
                      <a:pt x="375" y="165"/>
                      <a:pt x="375" y="165"/>
                      <a:pt x="375" y="165"/>
                    </a:cubicBezTo>
                    <a:cubicBezTo>
                      <a:pt x="366" y="161"/>
                      <a:pt x="366" y="161"/>
                      <a:pt x="366" y="161"/>
                    </a:cubicBezTo>
                    <a:cubicBezTo>
                      <a:pt x="365" y="160"/>
                      <a:pt x="365" y="160"/>
                      <a:pt x="365" y="159"/>
                    </a:cubicBezTo>
                    <a:cubicBezTo>
                      <a:pt x="367" y="143"/>
                      <a:pt x="367" y="143"/>
                      <a:pt x="367" y="143"/>
                    </a:cubicBezTo>
                    <a:cubicBezTo>
                      <a:pt x="354" y="150"/>
                      <a:pt x="354" y="150"/>
                      <a:pt x="354" y="150"/>
                    </a:cubicBezTo>
                    <a:cubicBezTo>
                      <a:pt x="354" y="150"/>
                      <a:pt x="354" y="150"/>
                      <a:pt x="354" y="150"/>
                    </a:cubicBezTo>
                    <a:cubicBezTo>
                      <a:pt x="353" y="150"/>
                      <a:pt x="353" y="150"/>
                      <a:pt x="352" y="149"/>
                    </a:cubicBezTo>
                    <a:cubicBezTo>
                      <a:pt x="335" y="130"/>
                      <a:pt x="335" y="130"/>
                      <a:pt x="335" y="130"/>
                    </a:cubicBezTo>
                    <a:cubicBezTo>
                      <a:pt x="334" y="130"/>
                      <a:pt x="335" y="128"/>
                      <a:pt x="335" y="128"/>
                    </a:cubicBezTo>
                    <a:cubicBezTo>
                      <a:pt x="360" y="112"/>
                      <a:pt x="360" y="112"/>
                      <a:pt x="360" y="112"/>
                    </a:cubicBezTo>
                    <a:cubicBezTo>
                      <a:pt x="360" y="112"/>
                      <a:pt x="360" y="112"/>
                      <a:pt x="360" y="112"/>
                    </a:cubicBezTo>
                    <a:cubicBezTo>
                      <a:pt x="329" y="100"/>
                      <a:pt x="329" y="100"/>
                      <a:pt x="329" y="100"/>
                    </a:cubicBezTo>
                    <a:cubicBezTo>
                      <a:pt x="327" y="99"/>
                      <a:pt x="327" y="97"/>
                      <a:pt x="329" y="97"/>
                    </a:cubicBezTo>
                    <a:cubicBezTo>
                      <a:pt x="360" y="84"/>
                      <a:pt x="360" y="84"/>
                      <a:pt x="360" y="84"/>
                    </a:cubicBezTo>
                    <a:cubicBezTo>
                      <a:pt x="360" y="84"/>
                      <a:pt x="361" y="84"/>
                      <a:pt x="361" y="84"/>
                    </a:cubicBezTo>
                    <a:cubicBezTo>
                      <a:pt x="361" y="84"/>
                      <a:pt x="362" y="84"/>
                      <a:pt x="362" y="85"/>
                    </a:cubicBezTo>
                    <a:cubicBezTo>
                      <a:pt x="369" y="112"/>
                      <a:pt x="369" y="112"/>
                      <a:pt x="369" y="112"/>
                    </a:cubicBezTo>
                    <a:cubicBezTo>
                      <a:pt x="369" y="114"/>
                      <a:pt x="368" y="114"/>
                      <a:pt x="367" y="114"/>
                    </a:cubicBezTo>
                    <a:cubicBezTo>
                      <a:pt x="367" y="114"/>
                      <a:pt x="367" y="114"/>
                      <a:pt x="366" y="114"/>
                    </a:cubicBezTo>
                    <a:cubicBezTo>
                      <a:pt x="362" y="113"/>
                      <a:pt x="362" y="113"/>
                      <a:pt x="362" y="113"/>
                    </a:cubicBezTo>
                    <a:cubicBezTo>
                      <a:pt x="362" y="113"/>
                      <a:pt x="362" y="113"/>
                      <a:pt x="362" y="113"/>
                    </a:cubicBezTo>
                    <a:cubicBezTo>
                      <a:pt x="369" y="125"/>
                      <a:pt x="369" y="125"/>
                      <a:pt x="369" y="125"/>
                    </a:cubicBezTo>
                    <a:cubicBezTo>
                      <a:pt x="370" y="111"/>
                      <a:pt x="370" y="111"/>
                      <a:pt x="370" y="111"/>
                    </a:cubicBezTo>
                    <a:cubicBezTo>
                      <a:pt x="370" y="110"/>
                      <a:pt x="371" y="109"/>
                      <a:pt x="372" y="109"/>
                    </a:cubicBezTo>
                    <a:cubicBezTo>
                      <a:pt x="372" y="109"/>
                      <a:pt x="372" y="109"/>
                      <a:pt x="372" y="109"/>
                    </a:cubicBezTo>
                    <a:cubicBezTo>
                      <a:pt x="399" y="114"/>
                      <a:pt x="399" y="114"/>
                      <a:pt x="399" y="114"/>
                    </a:cubicBezTo>
                    <a:cubicBezTo>
                      <a:pt x="374" y="88"/>
                      <a:pt x="374" y="88"/>
                      <a:pt x="374" y="88"/>
                    </a:cubicBezTo>
                    <a:cubicBezTo>
                      <a:pt x="373" y="88"/>
                      <a:pt x="373" y="87"/>
                      <a:pt x="373" y="86"/>
                    </a:cubicBezTo>
                    <a:cubicBezTo>
                      <a:pt x="378" y="80"/>
                      <a:pt x="378" y="80"/>
                      <a:pt x="378" y="80"/>
                    </a:cubicBezTo>
                    <a:cubicBezTo>
                      <a:pt x="379" y="79"/>
                      <a:pt x="379" y="79"/>
                      <a:pt x="380" y="79"/>
                    </a:cubicBezTo>
                    <a:cubicBezTo>
                      <a:pt x="380" y="79"/>
                      <a:pt x="380" y="79"/>
                      <a:pt x="380" y="79"/>
                    </a:cubicBezTo>
                    <a:cubicBezTo>
                      <a:pt x="387" y="83"/>
                      <a:pt x="387" y="83"/>
                      <a:pt x="387" y="83"/>
                    </a:cubicBezTo>
                    <a:cubicBezTo>
                      <a:pt x="386" y="83"/>
                      <a:pt x="386" y="83"/>
                      <a:pt x="386" y="83"/>
                    </a:cubicBezTo>
                    <a:cubicBezTo>
                      <a:pt x="370" y="40"/>
                      <a:pt x="370" y="40"/>
                      <a:pt x="370" y="40"/>
                    </a:cubicBezTo>
                    <a:cubicBezTo>
                      <a:pt x="369" y="39"/>
                      <a:pt x="370" y="38"/>
                      <a:pt x="371" y="38"/>
                    </a:cubicBezTo>
                    <a:cubicBezTo>
                      <a:pt x="454" y="20"/>
                      <a:pt x="454" y="20"/>
                      <a:pt x="454" y="20"/>
                    </a:cubicBezTo>
                    <a:cubicBezTo>
                      <a:pt x="455" y="20"/>
                      <a:pt x="455" y="20"/>
                      <a:pt x="455" y="20"/>
                    </a:cubicBezTo>
                    <a:cubicBezTo>
                      <a:pt x="467" y="24"/>
                      <a:pt x="467" y="24"/>
                      <a:pt x="467" y="24"/>
                    </a:cubicBezTo>
                    <a:cubicBezTo>
                      <a:pt x="468" y="24"/>
                      <a:pt x="468" y="24"/>
                      <a:pt x="468" y="24"/>
                    </a:cubicBezTo>
                    <a:cubicBezTo>
                      <a:pt x="528" y="15"/>
                      <a:pt x="528" y="15"/>
                      <a:pt x="528" y="15"/>
                    </a:cubicBezTo>
                    <a:cubicBezTo>
                      <a:pt x="528" y="15"/>
                      <a:pt x="529" y="15"/>
                      <a:pt x="529" y="15"/>
                    </a:cubicBezTo>
                    <a:cubicBezTo>
                      <a:pt x="529" y="15"/>
                      <a:pt x="529" y="15"/>
                      <a:pt x="529" y="15"/>
                    </a:cubicBezTo>
                    <a:cubicBezTo>
                      <a:pt x="553" y="30"/>
                      <a:pt x="553" y="30"/>
                      <a:pt x="553" y="30"/>
                    </a:cubicBezTo>
                    <a:cubicBezTo>
                      <a:pt x="554" y="30"/>
                      <a:pt x="554" y="30"/>
                      <a:pt x="554" y="30"/>
                    </a:cubicBezTo>
                    <a:cubicBezTo>
                      <a:pt x="588" y="27"/>
                      <a:pt x="588" y="27"/>
                      <a:pt x="588" y="27"/>
                    </a:cubicBezTo>
                    <a:cubicBezTo>
                      <a:pt x="588" y="27"/>
                      <a:pt x="588" y="27"/>
                      <a:pt x="588" y="27"/>
                    </a:cubicBezTo>
                    <a:cubicBezTo>
                      <a:pt x="612" y="31"/>
                      <a:pt x="612" y="31"/>
                      <a:pt x="612" y="31"/>
                    </a:cubicBezTo>
                    <a:cubicBezTo>
                      <a:pt x="612" y="31"/>
                      <a:pt x="612" y="31"/>
                      <a:pt x="612" y="31"/>
                    </a:cubicBezTo>
                    <a:cubicBezTo>
                      <a:pt x="692" y="6"/>
                      <a:pt x="692" y="6"/>
                      <a:pt x="692" y="6"/>
                    </a:cubicBezTo>
                    <a:cubicBezTo>
                      <a:pt x="693" y="6"/>
                      <a:pt x="693" y="6"/>
                      <a:pt x="693" y="6"/>
                    </a:cubicBezTo>
                    <a:cubicBezTo>
                      <a:pt x="754" y="25"/>
                      <a:pt x="754" y="25"/>
                      <a:pt x="754" y="25"/>
                    </a:cubicBezTo>
                    <a:cubicBezTo>
                      <a:pt x="755" y="25"/>
                      <a:pt x="755" y="26"/>
                      <a:pt x="755" y="26"/>
                    </a:cubicBezTo>
                    <a:cubicBezTo>
                      <a:pt x="755" y="35"/>
                      <a:pt x="755" y="35"/>
                      <a:pt x="755" y="35"/>
                    </a:cubicBezTo>
                    <a:cubicBezTo>
                      <a:pt x="755" y="36"/>
                      <a:pt x="756" y="36"/>
                      <a:pt x="757" y="36"/>
                    </a:cubicBezTo>
                    <a:cubicBezTo>
                      <a:pt x="757" y="36"/>
                      <a:pt x="757" y="36"/>
                      <a:pt x="757" y="36"/>
                    </a:cubicBezTo>
                    <a:cubicBezTo>
                      <a:pt x="794" y="34"/>
                      <a:pt x="794" y="34"/>
                      <a:pt x="794" y="34"/>
                    </a:cubicBezTo>
                    <a:cubicBezTo>
                      <a:pt x="795" y="34"/>
                      <a:pt x="795" y="34"/>
                      <a:pt x="795" y="34"/>
                    </a:cubicBezTo>
                    <a:cubicBezTo>
                      <a:pt x="796" y="34"/>
                      <a:pt x="796" y="35"/>
                      <a:pt x="796" y="36"/>
                    </a:cubicBezTo>
                    <a:cubicBezTo>
                      <a:pt x="787" y="67"/>
                      <a:pt x="787" y="67"/>
                      <a:pt x="787" y="67"/>
                    </a:cubicBezTo>
                    <a:cubicBezTo>
                      <a:pt x="786" y="68"/>
                      <a:pt x="786" y="68"/>
                      <a:pt x="786" y="68"/>
                    </a:cubicBezTo>
                    <a:cubicBezTo>
                      <a:pt x="768" y="89"/>
                      <a:pt x="768" y="89"/>
                      <a:pt x="768" y="89"/>
                    </a:cubicBezTo>
                    <a:cubicBezTo>
                      <a:pt x="767" y="89"/>
                      <a:pt x="767" y="89"/>
                      <a:pt x="767" y="89"/>
                    </a:cubicBezTo>
                    <a:cubicBezTo>
                      <a:pt x="757" y="150"/>
                      <a:pt x="757" y="150"/>
                      <a:pt x="757" y="150"/>
                    </a:cubicBezTo>
                    <a:cubicBezTo>
                      <a:pt x="757" y="151"/>
                      <a:pt x="756" y="151"/>
                      <a:pt x="756" y="151"/>
                    </a:cubicBezTo>
                    <a:cubicBezTo>
                      <a:pt x="705" y="182"/>
                      <a:pt x="705" y="182"/>
                      <a:pt x="705" y="182"/>
                    </a:cubicBezTo>
                    <a:cubicBezTo>
                      <a:pt x="704" y="182"/>
                      <a:pt x="704" y="182"/>
                      <a:pt x="704" y="182"/>
                    </a:cubicBezTo>
                    <a:cubicBezTo>
                      <a:pt x="647" y="255"/>
                      <a:pt x="647" y="255"/>
                      <a:pt x="647" y="255"/>
                    </a:cubicBezTo>
                    <a:cubicBezTo>
                      <a:pt x="646" y="255"/>
                      <a:pt x="646" y="256"/>
                      <a:pt x="646" y="256"/>
                    </a:cubicBezTo>
                    <a:cubicBezTo>
                      <a:pt x="618" y="257"/>
                      <a:pt x="618" y="257"/>
                      <a:pt x="618" y="257"/>
                    </a:cubicBezTo>
                    <a:cubicBezTo>
                      <a:pt x="618" y="257"/>
                      <a:pt x="618" y="257"/>
                      <a:pt x="618" y="257"/>
                    </a:cubicBezTo>
                    <a:cubicBezTo>
                      <a:pt x="617" y="257"/>
                      <a:pt x="617" y="256"/>
                      <a:pt x="616" y="256"/>
                    </a:cubicBezTo>
                    <a:cubicBezTo>
                      <a:pt x="580" y="190"/>
                      <a:pt x="580" y="190"/>
                      <a:pt x="580" y="190"/>
                    </a:cubicBezTo>
                    <a:cubicBezTo>
                      <a:pt x="580" y="189"/>
                      <a:pt x="580" y="189"/>
                      <a:pt x="580" y="189"/>
                    </a:cubicBezTo>
                    <a:cubicBezTo>
                      <a:pt x="575" y="127"/>
                      <a:pt x="575" y="127"/>
                      <a:pt x="575" y="127"/>
                    </a:cubicBezTo>
                    <a:cubicBezTo>
                      <a:pt x="574" y="126"/>
                      <a:pt x="574" y="126"/>
                      <a:pt x="574" y="125"/>
                    </a:cubicBezTo>
                    <a:cubicBezTo>
                      <a:pt x="517" y="97"/>
                      <a:pt x="517" y="97"/>
                      <a:pt x="517" y="97"/>
                    </a:cubicBezTo>
                    <a:cubicBezTo>
                      <a:pt x="516" y="97"/>
                      <a:pt x="516" y="96"/>
                      <a:pt x="516" y="95"/>
                    </a:cubicBezTo>
                    <a:cubicBezTo>
                      <a:pt x="516" y="61"/>
                      <a:pt x="516" y="61"/>
                      <a:pt x="516" y="61"/>
                    </a:cubicBezTo>
                    <a:cubicBezTo>
                      <a:pt x="516" y="60"/>
                      <a:pt x="515" y="59"/>
                      <a:pt x="514" y="59"/>
                    </a:cubicBezTo>
                    <a:cubicBezTo>
                      <a:pt x="514" y="59"/>
                      <a:pt x="514" y="60"/>
                      <a:pt x="513" y="60"/>
                    </a:cubicBezTo>
                    <a:cubicBezTo>
                      <a:pt x="484" y="74"/>
                      <a:pt x="484" y="74"/>
                      <a:pt x="484" y="74"/>
                    </a:cubicBezTo>
                    <a:cubicBezTo>
                      <a:pt x="484" y="75"/>
                      <a:pt x="483" y="75"/>
                      <a:pt x="483" y="76"/>
                    </a:cubicBezTo>
                    <a:cubicBezTo>
                      <a:pt x="483" y="103"/>
                      <a:pt x="483" y="103"/>
                      <a:pt x="483" y="103"/>
                    </a:cubicBezTo>
                    <a:cubicBezTo>
                      <a:pt x="483" y="104"/>
                      <a:pt x="483" y="104"/>
                      <a:pt x="482" y="104"/>
                    </a:cubicBezTo>
                    <a:cubicBezTo>
                      <a:pt x="482" y="104"/>
                      <a:pt x="482" y="104"/>
                      <a:pt x="482" y="104"/>
                    </a:cubicBezTo>
                    <a:cubicBezTo>
                      <a:pt x="458" y="103"/>
                      <a:pt x="458" y="103"/>
                      <a:pt x="458" y="103"/>
                    </a:cubicBezTo>
                    <a:cubicBezTo>
                      <a:pt x="454" y="124"/>
                      <a:pt x="454" y="124"/>
                      <a:pt x="454" y="124"/>
                    </a:cubicBezTo>
                    <a:cubicBezTo>
                      <a:pt x="464" y="123"/>
                      <a:pt x="464" y="123"/>
                      <a:pt x="464" y="123"/>
                    </a:cubicBezTo>
                    <a:cubicBezTo>
                      <a:pt x="464" y="124"/>
                      <a:pt x="464" y="124"/>
                      <a:pt x="464" y="124"/>
                    </a:cubicBezTo>
                    <a:cubicBezTo>
                      <a:pt x="508" y="143"/>
                      <a:pt x="508" y="143"/>
                      <a:pt x="508" y="143"/>
                    </a:cubicBezTo>
                    <a:cubicBezTo>
                      <a:pt x="508" y="144"/>
                      <a:pt x="508" y="144"/>
                      <a:pt x="508" y="144"/>
                    </a:cubicBezTo>
                    <a:cubicBezTo>
                      <a:pt x="528" y="175"/>
                      <a:pt x="528" y="175"/>
                      <a:pt x="528" y="175"/>
                    </a:cubicBezTo>
                    <a:cubicBezTo>
                      <a:pt x="529" y="175"/>
                      <a:pt x="529" y="175"/>
                      <a:pt x="529" y="175"/>
                    </a:cubicBezTo>
                    <a:cubicBezTo>
                      <a:pt x="556" y="186"/>
                      <a:pt x="556" y="186"/>
                      <a:pt x="556" y="186"/>
                    </a:cubicBezTo>
                    <a:cubicBezTo>
                      <a:pt x="557" y="186"/>
                      <a:pt x="557" y="187"/>
                      <a:pt x="557" y="188"/>
                    </a:cubicBezTo>
                    <a:cubicBezTo>
                      <a:pt x="541" y="211"/>
                      <a:pt x="541" y="211"/>
                      <a:pt x="541" y="211"/>
                    </a:cubicBezTo>
                    <a:cubicBezTo>
                      <a:pt x="540" y="211"/>
                      <a:pt x="540" y="211"/>
                      <a:pt x="539" y="211"/>
                    </a:cubicBezTo>
                    <a:cubicBezTo>
                      <a:pt x="539" y="211"/>
                      <a:pt x="539" y="211"/>
                      <a:pt x="539" y="211"/>
                    </a:cubicBezTo>
                    <a:cubicBezTo>
                      <a:pt x="529" y="207"/>
                      <a:pt x="529" y="207"/>
                      <a:pt x="529" y="207"/>
                    </a:cubicBezTo>
                    <a:cubicBezTo>
                      <a:pt x="528" y="207"/>
                      <a:pt x="528" y="207"/>
                      <a:pt x="528" y="207"/>
                    </a:cubicBezTo>
                    <a:cubicBezTo>
                      <a:pt x="527" y="207"/>
                      <a:pt x="527" y="207"/>
                      <a:pt x="526" y="208"/>
                    </a:cubicBezTo>
                    <a:cubicBezTo>
                      <a:pt x="519" y="235"/>
                      <a:pt x="519" y="235"/>
                      <a:pt x="519" y="235"/>
                    </a:cubicBezTo>
                    <a:cubicBezTo>
                      <a:pt x="519" y="236"/>
                      <a:pt x="519" y="236"/>
                      <a:pt x="518" y="236"/>
                    </a:cubicBezTo>
                    <a:cubicBezTo>
                      <a:pt x="518" y="236"/>
                      <a:pt x="517" y="236"/>
                      <a:pt x="517" y="236"/>
                    </a:cubicBezTo>
                    <a:cubicBezTo>
                      <a:pt x="481" y="211"/>
                      <a:pt x="481" y="211"/>
                      <a:pt x="481" y="211"/>
                    </a:cubicBezTo>
                    <a:cubicBezTo>
                      <a:pt x="480" y="211"/>
                      <a:pt x="480" y="210"/>
                      <a:pt x="480" y="209"/>
                    </a:cubicBezTo>
                    <a:cubicBezTo>
                      <a:pt x="483" y="180"/>
                      <a:pt x="483" y="180"/>
                      <a:pt x="483" y="180"/>
                    </a:cubicBezTo>
                    <a:cubicBezTo>
                      <a:pt x="483" y="179"/>
                      <a:pt x="483" y="179"/>
                      <a:pt x="483" y="178"/>
                    </a:cubicBezTo>
                    <a:cubicBezTo>
                      <a:pt x="465" y="163"/>
                      <a:pt x="465" y="163"/>
                      <a:pt x="465" y="163"/>
                    </a:cubicBezTo>
                    <a:cubicBezTo>
                      <a:pt x="465" y="163"/>
                      <a:pt x="464" y="163"/>
                      <a:pt x="464" y="163"/>
                    </a:cubicBezTo>
                    <a:cubicBezTo>
                      <a:pt x="464" y="163"/>
                      <a:pt x="464" y="163"/>
                      <a:pt x="463" y="163"/>
                    </a:cubicBezTo>
                    <a:cubicBezTo>
                      <a:pt x="455" y="165"/>
                      <a:pt x="455" y="165"/>
                      <a:pt x="455" y="165"/>
                    </a:cubicBezTo>
                    <a:cubicBezTo>
                      <a:pt x="454" y="165"/>
                      <a:pt x="454" y="166"/>
                      <a:pt x="454" y="167"/>
                    </a:cubicBezTo>
                    <a:cubicBezTo>
                      <a:pt x="455" y="183"/>
                      <a:pt x="455" y="183"/>
                      <a:pt x="455" y="183"/>
                    </a:cubicBezTo>
                    <a:cubicBezTo>
                      <a:pt x="455" y="184"/>
                      <a:pt x="455" y="184"/>
                      <a:pt x="455" y="184"/>
                    </a:cubicBezTo>
                    <a:cubicBezTo>
                      <a:pt x="433" y="203"/>
                      <a:pt x="433" y="203"/>
                      <a:pt x="433" y="203"/>
                    </a:cubicBezTo>
                    <a:cubicBezTo>
                      <a:pt x="432" y="203"/>
                      <a:pt x="432" y="203"/>
                      <a:pt x="432" y="203"/>
                    </a:cubicBezTo>
                    <a:cubicBezTo>
                      <a:pt x="431" y="203"/>
                      <a:pt x="430" y="202"/>
                      <a:pt x="430" y="202"/>
                    </a:cubicBezTo>
                    <a:cubicBezTo>
                      <a:pt x="425" y="184"/>
                      <a:pt x="425" y="184"/>
                      <a:pt x="425" y="184"/>
                    </a:cubicBezTo>
                    <a:cubicBezTo>
                      <a:pt x="425" y="217"/>
                      <a:pt x="425" y="217"/>
                      <a:pt x="425" y="217"/>
                    </a:cubicBezTo>
                    <a:cubicBezTo>
                      <a:pt x="425" y="218"/>
                      <a:pt x="425" y="218"/>
                      <a:pt x="424" y="218"/>
                    </a:cubicBezTo>
                    <a:cubicBezTo>
                      <a:pt x="390" y="247"/>
                      <a:pt x="390" y="247"/>
                      <a:pt x="390" y="247"/>
                    </a:cubicBezTo>
                    <a:cubicBezTo>
                      <a:pt x="390" y="248"/>
                      <a:pt x="390" y="248"/>
                      <a:pt x="390" y="249"/>
                    </a:cubicBezTo>
                    <a:cubicBezTo>
                      <a:pt x="396" y="265"/>
                      <a:pt x="396" y="265"/>
                      <a:pt x="396" y="265"/>
                    </a:cubicBezTo>
                    <a:cubicBezTo>
                      <a:pt x="396" y="266"/>
                      <a:pt x="397" y="266"/>
                      <a:pt x="397" y="266"/>
                    </a:cubicBezTo>
                    <a:cubicBezTo>
                      <a:pt x="440" y="283"/>
                      <a:pt x="440" y="283"/>
                      <a:pt x="440" y="283"/>
                    </a:cubicBezTo>
                    <a:cubicBezTo>
                      <a:pt x="440" y="283"/>
                      <a:pt x="440" y="283"/>
                      <a:pt x="440" y="283"/>
                    </a:cubicBezTo>
                    <a:cubicBezTo>
                      <a:pt x="440" y="283"/>
                      <a:pt x="441" y="283"/>
                      <a:pt x="441" y="283"/>
                    </a:cubicBezTo>
                    <a:cubicBezTo>
                      <a:pt x="462" y="275"/>
                      <a:pt x="462" y="275"/>
                      <a:pt x="462" y="275"/>
                    </a:cubicBezTo>
                    <a:cubicBezTo>
                      <a:pt x="463" y="274"/>
                      <a:pt x="463" y="274"/>
                      <a:pt x="463" y="273"/>
                    </a:cubicBezTo>
                    <a:cubicBezTo>
                      <a:pt x="454" y="231"/>
                      <a:pt x="454" y="231"/>
                      <a:pt x="454" y="231"/>
                    </a:cubicBezTo>
                    <a:cubicBezTo>
                      <a:pt x="454" y="230"/>
                      <a:pt x="454" y="230"/>
                      <a:pt x="455" y="229"/>
                    </a:cubicBezTo>
                    <a:cubicBezTo>
                      <a:pt x="483" y="219"/>
                      <a:pt x="483" y="219"/>
                      <a:pt x="483" y="219"/>
                    </a:cubicBezTo>
                    <a:cubicBezTo>
                      <a:pt x="484" y="219"/>
                      <a:pt x="484" y="219"/>
                      <a:pt x="484" y="219"/>
                    </a:cubicBezTo>
                    <a:cubicBezTo>
                      <a:pt x="484" y="219"/>
                      <a:pt x="485" y="219"/>
                      <a:pt x="485" y="219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44" y="256"/>
                      <a:pt x="544" y="256"/>
                      <a:pt x="544" y="256"/>
                    </a:cubicBezTo>
                    <a:cubicBezTo>
                      <a:pt x="571" y="306"/>
                      <a:pt x="571" y="306"/>
                      <a:pt x="571" y="306"/>
                    </a:cubicBezTo>
                    <a:cubicBezTo>
                      <a:pt x="571" y="306"/>
                      <a:pt x="571" y="307"/>
                      <a:pt x="571" y="307"/>
                    </a:cubicBezTo>
                    <a:cubicBezTo>
                      <a:pt x="571" y="308"/>
                      <a:pt x="571" y="308"/>
                      <a:pt x="571" y="308"/>
                    </a:cubicBezTo>
                    <a:cubicBezTo>
                      <a:pt x="572" y="307"/>
                      <a:pt x="573" y="307"/>
                      <a:pt x="574" y="307"/>
                    </a:cubicBezTo>
                    <a:cubicBezTo>
                      <a:pt x="575" y="307"/>
                      <a:pt x="576" y="307"/>
                      <a:pt x="577" y="307"/>
                    </a:cubicBezTo>
                    <a:cubicBezTo>
                      <a:pt x="577" y="306"/>
                      <a:pt x="577" y="305"/>
                      <a:pt x="576" y="303"/>
                    </a:cubicBezTo>
                    <a:cubicBezTo>
                      <a:pt x="549" y="254"/>
                      <a:pt x="549" y="254"/>
                      <a:pt x="549" y="254"/>
                    </a:cubicBezTo>
                    <a:cubicBezTo>
                      <a:pt x="548" y="253"/>
                      <a:pt x="548" y="252"/>
                      <a:pt x="547" y="251"/>
                    </a:cubicBezTo>
                    <a:cubicBezTo>
                      <a:pt x="524" y="237"/>
                      <a:pt x="524" y="237"/>
                      <a:pt x="524" y="237"/>
                    </a:cubicBezTo>
                    <a:cubicBezTo>
                      <a:pt x="525" y="236"/>
                      <a:pt x="525" y="236"/>
                      <a:pt x="525" y="236"/>
                    </a:cubicBezTo>
                    <a:cubicBezTo>
                      <a:pt x="530" y="213"/>
                      <a:pt x="530" y="213"/>
                      <a:pt x="530" y="213"/>
                    </a:cubicBezTo>
                    <a:cubicBezTo>
                      <a:pt x="537" y="216"/>
                      <a:pt x="537" y="216"/>
                      <a:pt x="537" y="216"/>
                    </a:cubicBezTo>
                    <a:cubicBezTo>
                      <a:pt x="538" y="217"/>
                      <a:pt x="538" y="217"/>
                      <a:pt x="539" y="217"/>
                    </a:cubicBezTo>
                    <a:cubicBezTo>
                      <a:pt x="542" y="217"/>
                      <a:pt x="544" y="216"/>
                      <a:pt x="545" y="214"/>
                    </a:cubicBezTo>
                    <a:cubicBezTo>
                      <a:pt x="561" y="191"/>
                      <a:pt x="561" y="191"/>
                      <a:pt x="561" y="191"/>
                    </a:cubicBezTo>
                    <a:cubicBezTo>
                      <a:pt x="562" y="190"/>
                      <a:pt x="563" y="187"/>
                      <a:pt x="562" y="185"/>
                    </a:cubicBezTo>
                    <a:cubicBezTo>
                      <a:pt x="561" y="183"/>
                      <a:pt x="560" y="181"/>
                      <a:pt x="558" y="181"/>
                    </a:cubicBezTo>
                    <a:cubicBezTo>
                      <a:pt x="532" y="171"/>
                      <a:pt x="532" y="171"/>
                      <a:pt x="532" y="171"/>
                    </a:cubicBezTo>
                    <a:cubicBezTo>
                      <a:pt x="513" y="141"/>
                      <a:pt x="513" y="141"/>
                      <a:pt x="513" y="141"/>
                    </a:cubicBezTo>
                    <a:cubicBezTo>
                      <a:pt x="512" y="140"/>
                      <a:pt x="511" y="139"/>
                      <a:pt x="510" y="138"/>
                    </a:cubicBezTo>
                    <a:cubicBezTo>
                      <a:pt x="467" y="119"/>
                      <a:pt x="467" y="119"/>
                      <a:pt x="467" y="119"/>
                    </a:cubicBezTo>
                    <a:cubicBezTo>
                      <a:pt x="466" y="118"/>
                      <a:pt x="465" y="118"/>
                      <a:pt x="464" y="118"/>
                    </a:cubicBezTo>
                    <a:cubicBezTo>
                      <a:pt x="461" y="118"/>
                      <a:pt x="461" y="118"/>
                      <a:pt x="461" y="118"/>
                    </a:cubicBezTo>
                    <a:cubicBezTo>
                      <a:pt x="463" y="108"/>
                      <a:pt x="463" y="108"/>
                      <a:pt x="463" y="108"/>
                    </a:cubicBezTo>
                    <a:cubicBezTo>
                      <a:pt x="482" y="110"/>
                      <a:pt x="482" y="110"/>
                      <a:pt x="482" y="110"/>
                    </a:cubicBezTo>
                    <a:cubicBezTo>
                      <a:pt x="482" y="110"/>
                      <a:pt x="482" y="110"/>
                      <a:pt x="482" y="110"/>
                    </a:cubicBezTo>
                    <a:cubicBezTo>
                      <a:pt x="486" y="110"/>
                      <a:pt x="489" y="107"/>
                      <a:pt x="489" y="103"/>
                    </a:cubicBezTo>
                    <a:cubicBezTo>
                      <a:pt x="489" y="78"/>
                      <a:pt x="489" y="78"/>
                      <a:pt x="489" y="78"/>
                    </a:cubicBezTo>
                    <a:cubicBezTo>
                      <a:pt x="510" y="67"/>
                      <a:pt x="510" y="67"/>
                      <a:pt x="510" y="67"/>
                    </a:cubicBezTo>
                    <a:cubicBezTo>
                      <a:pt x="510" y="95"/>
                      <a:pt x="510" y="95"/>
                      <a:pt x="510" y="95"/>
                    </a:cubicBezTo>
                    <a:cubicBezTo>
                      <a:pt x="510" y="98"/>
                      <a:pt x="512" y="100"/>
                      <a:pt x="514" y="102"/>
                    </a:cubicBezTo>
                    <a:cubicBezTo>
                      <a:pt x="569" y="129"/>
                      <a:pt x="569" y="129"/>
                      <a:pt x="569" y="129"/>
                    </a:cubicBezTo>
                    <a:cubicBezTo>
                      <a:pt x="575" y="190"/>
                      <a:pt x="575" y="190"/>
                      <a:pt x="575" y="190"/>
                    </a:cubicBezTo>
                    <a:cubicBezTo>
                      <a:pt x="575" y="191"/>
                      <a:pt x="575" y="192"/>
                      <a:pt x="575" y="193"/>
                    </a:cubicBezTo>
                    <a:cubicBezTo>
                      <a:pt x="612" y="258"/>
                      <a:pt x="612" y="258"/>
                      <a:pt x="612" y="258"/>
                    </a:cubicBezTo>
                    <a:cubicBezTo>
                      <a:pt x="613" y="261"/>
                      <a:pt x="615" y="262"/>
                      <a:pt x="618" y="262"/>
                    </a:cubicBezTo>
                    <a:cubicBezTo>
                      <a:pt x="646" y="261"/>
                      <a:pt x="646" y="261"/>
                      <a:pt x="646" y="261"/>
                    </a:cubicBezTo>
                    <a:cubicBezTo>
                      <a:pt x="648" y="261"/>
                      <a:pt x="650" y="260"/>
                      <a:pt x="651" y="258"/>
                    </a:cubicBezTo>
                    <a:cubicBezTo>
                      <a:pt x="708" y="186"/>
                      <a:pt x="708" y="186"/>
                      <a:pt x="708" y="186"/>
                    </a:cubicBezTo>
                    <a:cubicBezTo>
                      <a:pt x="759" y="156"/>
                      <a:pt x="759" y="156"/>
                      <a:pt x="759" y="156"/>
                    </a:cubicBezTo>
                    <a:cubicBezTo>
                      <a:pt x="761" y="155"/>
                      <a:pt x="762" y="153"/>
                      <a:pt x="762" y="151"/>
                    </a:cubicBezTo>
                    <a:cubicBezTo>
                      <a:pt x="772" y="91"/>
                      <a:pt x="772" y="91"/>
                      <a:pt x="772" y="91"/>
                    </a:cubicBezTo>
                    <a:cubicBezTo>
                      <a:pt x="790" y="71"/>
                      <a:pt x="790" y="71"/>
                      <a:pt x="790" y="71"/>
                    </a:cubicBezTo>
                    <a:cubicBezTo>
                      <a:pt x="791" y="71"/>
                      <a:pt x="792" y="70"/>
                      <a:pt x="792" y="69"/>
                    </a:cubicBezTo>
                    <a:cubicBezTo>
                      <a:pt x="801" y="37"/>
                      <a:pt x="801" y="37"/>
                      <a:pt x="801" y="37"/>
                    </a:cubicBezTo>
                    <a:cubicBezTo>
                      <a:pt x="802" y="35"/>
                      <a:pt x="802" y="33"/>
                      <a:pt x="800" y="31"/>
                    </a:cubicBezTo>
                    <a:cubicBezTo>
                      <a:pt x="799" y="29"/>
                      <a:pt x="797" y="28"/>
                      <a:pt x="795" y="28"/>
                    </a:cubicBezTo>
                    <a:cubicBezTo>
                      <a:pt x="794" y="28"/>
                      <a:pt x="794" y="28"/>
                      <a:pt x="794" y="28"/>
                    </a:cubicBezTo>
                    <a:cubicBezTo>
                      <a:pt x="761" y="31"/>
                      <a:pt x="761" y="31"/>
                      <a:pt x="761" y="31"/>
                    </a:cubicBezTo>
                    <a:cubicBezTo>
                      <a:pt x="761" y="26"/>
                      <a:pt x="761" y="26"/>
                      <a:pt x="761" y="26"/>
                    </a:cubicBezTo>
                    <a:cubicBezTo>
                      <a:pt x="761" y="23"/>
                      <a:pt x="759" y="20"/>
                      <a:pt x="756" y="20"/>
                    </a:cubicBezTo>
                    <a:cubicBezTo>
                      <a:pt x="695" y="0"/>
                      <a:pt x="695" y="0"/>
                      <a:pt x="695" y="0"/>
                    </a:cubicBezTo>
                    <a:cubicBezTo>
                      <a:pt x="694" y="0"/>
                      <a:pt x="693" y="0"/>
                      <a:pt x="692" y="0"/>
                    </a:cubicBezTo>
                  </a:path>
                </a:pathLst>
              </a:custGeom>
              <a:solidFill>
                <a:srgbClr val="F8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6" name="Freeform 9"/>
              <p:cNvSpPr>
                <a:spLocks noEditPoints="1"/>
              </p:cNvSpPr>
              <p:nvPr/>
            </p:nvSpPr>
            <p:spPr bwMode="auto">
              <a:xfrm>
                <a:off x="3148" y="788"/>
                <a:ext cx="1537" cy="2013"/>
              </a:xfrm>
              <a:custGeom>
                <a:avLst/>
                <a:gdLst>
                  <a:gd name="T0" fmla="*/ 415 w 791"/>
                  <a:gd name="T1" fmla="*/ 209 h 1035"/>
                  <a:gd name="T2" fmla="*/ 546 w 791"/>
                  <a:gd name="T3" fmla="*/ 327 h 1035"/>
                  <a:gd name="T4" fmla="*/ 443 w 791"/>
                  <a:gd name="T5" fmla="*/ 466 h 1035"/>
                  <a:gd name="T6" fmla="*/ 412 w 791"/>
                  <a:gd name="T7" fmla="*/ 542 h 1035"/>
                  <a:gd name="T8" fmla="*/ 604 w 791"/>
                  <a:gd name="T9" fmla="*/ 665 h 1035"/>
                  <a:gd name="T10" fmla="*/ 507 w 791"/>
                  <a:gd name="T11" fmla="*/ 1007 h 1035"/>
                  <a:gd name="T12" fmla="*/ 461 w 791"/>
                  <a:gd name="T13" fmla="*/ 619 h 1035"/>
                  <a:gd name="T14" fmla="*/ 275 w 791"/>
                  <a:gd name="T15" fmla="*/ 493 h 1035"/>
                  <a:gd name="T16" fmla="*/ 36 w 791"/>
                  <a:gd name="T17" fmla="*/ 250 h 1035"/>
                  <a:gd name="T18" fmla="*/ 533 w 791"/>
                  <a:gd name="T19" fmla="*/ 199 h 1035"/>
                  <a:gd name="T20" fmla="*/ 423 w 791"/>
                  <a:gd name="T21" fmla="*/ 169 h 1035"/>
                  <a:gd name="T22" fmla="*/ 319 w 791"/>
                  <a:gd name="T23" fmla="*/ 125 h 1035"/>
                  <a:gd name="T24" fmla="*/ 365 w 791"/>
                  <a:gd name="T25" fmla="*/ 151 h 1035"/>
                  <a:gd name="T26" fmla="*/ 261 w 791"/>
                  <a:gd name="T27" fmla="*/ 112 h 1035"/>
                  <a:gd name="T28" fmla="*/ 404 w 791"/>
                  <a:gd name="T29" fmla="*/ 117 h 1035"/>
                  <a:gd name="T30" fmla="*/ 386 w 791"/>
                  <a:gd name="T31" fmla="*/ 159 h 1035"/>
                  <a:gd name="T32" fmla="*/ 447 w 791"/>
                  <a:gd name="T33" fmla="*/ 98 h 1035"/>
                  <a:gd name="T34" fmla="*/ 270 w 791"/>
                  <a:gd name="T35" fmla="*/ 90 h 1035"/>
                  <a:gd name="T36" fmla="*/ 371 w 791"/>
                  <a:gd name="T37" fmla="*/ 77 h 1035"/>
                  <a:gd name="T38" fmla="*/ 400 w 791"/>
                  <a:gd name="T39" fmla="*/ 76 h 1035"/>
                  <a:gd name="T40" fmla="*/ 745 w 791"/>
                  <a:gd name="T41" fmla="*/ 36 h 1035"/>
                  <a:gd name="T42" fmla="*/ 575 w 791"/>
                  <a:gd name="T43" fmla="*/ 116 h 1035"/>
                  <a:gd name="T44" fmla="*/ 449 w 791"/>
                  <a:gd name="T45" fmla="*/ 19 h 1035"/>
                  <a:gd name="T46" fmla="*/ 607 w 791"/>
                  <a:gd name="T47" fmla="*/ 25 h 1035"/>
                  <a:gd name="T48" fmla="*/ 462 w 791"/>
                  <a:gd name="T49" fmla="*/ 18 h 1035"/>
                  <a:gd name="T50" fmla="*/ 373 w 791"/>
                  <a:gd name="T51" fmla="*/ 74 h 1035"/>
                  <a:gd name="T52" fmla="*/ 357 w 791"/>
                  <a:gd name="T53" fmla="*/ 107 h 1035"/>
                  <a:gd name="T54" fmla="*/ 355 w 791"/>
                  <a:gd name="T55" fmla="*/ 106 h 1035"/>
                  <a:gd name="T56" fmla="*/ 361 w 791"/>
                  <a:gd name="T57" fmla="*/ 155 h 1035"/>
                  <a:gd name="T58" fmla="*/ 318 w 791"/>
                  <a:gd name="T59" fmla="*/ 104 h 1035"/>
                  <a:gd name="T60" fmla="*/ 261 w 791"/>
                  <a:gd name="T61" fmla="*/ 71 h 1035"/>
                  <a:gd name="T62" fmla="*/ 279 w 791"/>
                  <a:gd name="T63" fmla="*/ 113 h 1035"/>
                  <a:gd name="T64" fmla="*/ 217 w 791"/>
                  <a:gd name="T65" fmla="*/ 130 h 1035"/>
                  <a:gd name="T66" fmla="*/ 312 w 791"/>
                  <a:gd name="T67" fmla="*/ 165 h 1035"/>
                  <a:gd name="T68" fmla="*/ 1 w 791"/>
                  <a:gd name="T69" fmla="*/ 161 h 1035"/>
                  <a:gd name="T70" fmla="*/ 86 w 791"/>
                  <a:gd name="T71" fmla="*/ 258 h 1035"/>
                  <a:gd name="T72" fmla="*/ 222 w 791"/>
                  <a:gd name="T73" fmla="*/ 330 h 1035"/>
                  <a:gd name="T74" fmla="*/ 273 w 791"/>
                  <a:gd name="T75" fmla="*/ 499 h 1035"/>
                  <a:gd name="T76" fmla="*/ 314 w 791"/>
                  <a:gd name="T77" fmla="*/ 546 h 1035"/>
                  <a:gd name="T78" fmla="*/ 432 w 791"/>
                  <a:gd name="T79" fmla="*/ 615 h 1035"/>
                  <a:gd name="T80" fmla="*/ 495 w 791"/>
                  <a:gd name="T81" fmla="*/ 787 h 1035"/>
                  <a:gd name="T82" fmla="*/ 514 w 791"/>
                  <a:gd name="T83" fmla="*/ 1030 h 1035"/>
                  <a:gd name="T84" fmla="*/ 614 w 791"/>
                  <a:gd name="T85" fmla="*/ 852 h 1035"/>
                  <a:gd name="T86" fmla="*/ 677 w 791"/>
                  <a:gd name="T87" fmla="*/ 686 h 1035"/>
                  <a:gd name="T88" fmla="*/ 478 w 791"/>
                  <a:gd name="T89" fmla="*/ 581 h 1035"/>
                  <a:gd name="T90" fmla="*/ 425 w 791"/>
                  <a:gd name="T91" fmla="*/ 552 h 1035"/>
                  <a:gd name="T92" fmla="*/ 397 w 791"/>
                  <a:gd name="T93" fmla="*/ 521 h 1035"/>
                  <a:gd name="T94" fmla="*/ 417 w 791"/>
                  <a:gd name="T95" fmla="*/ 473 h 1035"/>
                  <a:gd name="T96" fmla="*/ 449 w 791"/>
                  <a:gd name="T97" fmla="*/ 467 h 1035"/>
                  <a:gd name="T98" fmla="*/ 526 w 791"/>
                  <a:gd name="T99" fmla="*/ 384 h 1035"/>
                  <a:gd name="T100" fmla="*/ 550 w 791"/>
                  <a:gd name="T101" fmla="*/ 331 h 1035"/>
                  <a:gd name="T102" fmla="*/ 479 w 791"/>
                  <a:gd name="T103" fmla="*/ 213 h 1035"/>
                  <a:gd name="T104" fmla="*/ 392 w 791"/>
                  <a:gd name="T105" fmla="*/ 260 h 1035"/>
                  <a:gd name="T106" fmla="*/ 428 w 791"/>
                  <a:gd name="T107" fmla="*/ 197 h 1035"/>
                  <a:gd name="T108" fmla="*/ 478 w 791"/>
                  <a:gd name="T109" fmla="*/ 174 h 1035"/>
                  <a:gd name="T110" fmla="*/ 534 w 791"/>
                  <a:gd name="T111" fmla="*/ 205 h 1035"/>
                  <a:gd name="T112" fmla="*/ 459 w 791"/>
                  <a:gd name="T113" fmla="*/ 118 h 1035"/>
                  <a:gd name="T114" fmla="*/ 508 w 791"/>
                  <a:gd name="T115" fmla="*/ 54 h 1035"/>
                  <a:gd name="T116" fmla="*/ 611 w 791"/>
                  <a:gd name="T117" fmla="*/ 250 h 1035"/>
                  <a:gd name="T118" fmla="*/ 762 w 791"/>
                  <a:gd name="T119" fmla="*/ 83 h 1035"/>
                  <a:gd name="T120" fmla="*/ 750 w 791"/>
                  <a:gd name="T121" fmla="*/ 29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91" h="1035">
                    <a:moveTo>
                      <a:pt x="11" y="184"/>
                    </a:moveTo>
                    <a:cubicBezTo>
                      <a:pt x="6" y="163"/>
                      <a:pt x="6" y="163"/>
                      <a:pt x="6" y="163"/>
                    </a:cubicBezTo>
                    <a:cubicBezTo>
                      <a:pt x="60" y="139"/>
                      <a:pt x="60" y="139"/>
                      <a:pt x="60" y="139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198" y="147"/>
                      <a:pt x="198" y="147"/>
                      <a:pt x="198" y="147"/>
                    </a:cubicBezTo>
                    <a:cubicBezTo>
                      <a:pt x="312" y="171"/>
                      <a:pt x="312" y="171"/>
                      <a:pt x="312" y="171"/>
                    </a:cubicBezTo>
                    <a:cubicBezTo>
                      <a:pt x="382" y="163"/>
                      <a:pt x="382" y="163"/>
                      <a:pt x="382" y="163"/>
                    </a:cubicBezTo>
                    <a:cubicBezTo>
                      <a:pt x="415" y="177"/>
                      <a:pt x="415" y="177"/>
                      <a:pt x="415" y="177"/>
                    </a:cubicBezTo>
                    <a:cubicBezTo>
                      <a:pt x="415" y="209"/>
                      <a:pt x="415" y="209"/>
                      <a:pt x="415" y="209"/>
                    </a:cubicBezTo>
                    <a:cubicBezTo>
                      <a:pt x="378" y="240"/>
                      <a:pt x="378" y="240"/>
                      <a:pt x="378" y="240"/>
                    </a:cubicBezTo>
                    <a:cubicBezTo>
                      <a:pt x="387" y="264"/>
                      <a:pt x="387" y="264"/>
                      <a:pt x="387" y="264"/>
                    </a:cubicBezTo>
                    <a:cubicBezTo>
                      <a:pt x="435" y="283"/>
                      <a:pt x="435" y="283"/>
                      <a:pt x="435" y="283"/>
                    </a:cubicBezTo>
                    <a:cubicBezTo>
                      <a:pt x="464" y="271"/>
                      <a:pt x="464" y="271"/>
                      <a:pt x="464" y="271"/>
                    </a:cubicBezTo>
                    <a:cubicBezTo>
                      <a:pt x="455" y="227"/>
                      <a:pt x="455" y="227"/>
                      <a:pt x="455" y="227"/>
                    </a:cubicBezTo>
                    <a:cubicBezTo>
                      <a:pt x="479" y="219"/>
                      <a:pt x="479" y="219"/>
                      <a:pt x="479" y="219"/>
                    </a:cubicBezTo>
                    <a:cubicBezTo>
                      <a:pt x="535" y="254"/>
                      <a:pt x="535" y="254"/>
                      <a:pt x="535" y="254"/>
                    </a:cubicBezTo>
                    <a:cubicBezTo>
                      <a:pt x="560" y="301"/>
                      <a:pt x="560" y="301"/>
                      <a:pt x="560" y="301"/>
                    </a:cubicBezTo>
                    <a:cubicBezTo>
                      <a:pt x="546" y="327"/>
                      <a:pt x="546" y="327"/>
                      <a:pt x="546" y="327"/>
                    </a:cubicBezTo>
                    <a:cubicBezTo>
                      <a:pt x="506" y="333"/>
                      <a:pt x="506" y="333"/>
                      <a:pt x="506" y="333"/>
                    </a:cubicBezTo>
                    <a:cubicBezTo>
                      <a:pt x="512" y="343"/>
                      <a:pt x="512" y="343"/>
                      <a:pt x="512" y="343"/>
                    </a:cubicBezTo>
                    <a:cubicBezTo>
                      <a:pt x="524" y="345"/>
                      <a:pt x="524" y="345"/>
                      <a:pt x="524" y="345"/>
                    </a:cubicBezTo>
                    <a:cubicBezTo>
                      <a:pt x="544" y="364"/>
                      <a:pt x="544" y="364"/>
                      <a:pt x="544" y="364"/>
                    </a:cubicBezTo>
                    <a:cubicBezTo>
                      <a:pt x="526" y="378"/>
                      <a:pt x="526" y="378"/>
                      <a:pt x="526" y="378"/>
                    </a:cubicBezTo>
                    <a:cubicBezTo>
                      <a:pt x="512" y="368"/>
                      <a:pt x="512" y="368"/>
                      <a:pt x="512" y="368"/>
                    </a:cubicBezTo>
                    <a:cubicBezTo>
                      <a:pt x="467" y="415"/>
                      <a:pt x="467" y="415"/>
                      <a:pt x="467" y="415"/>
                    </a:cubicBezTo>
                    <a:cubicBezTo>
                      <a:pt x="467" y="436"/>
                      <a:pt x="467" y="436"/>
                      <a:pt x="467" y="436"/>
                    </a:cubicBezTo>
                    <a:cubicBezTo>
                      <a:pt x="443" y="466"/>
                      <a:pt x="443" y="466"/>
                      <a:pt x="443" y="466"/>
                    </a:cubicBezTo>
                    <a:cubicBezTo>
                      <a:pt x="448" y="487"/>
                      <a:pt x="448" y="487"/>
                      <a:pt x="448" y="487"/>
                    </a:cubicBezTo>
                    <a:cubicBezTo>
                      <a:pt x="436" y="492"/>
                      <a:pt x="436" y="492"/>
                      <a:pt x="436" y="492"/>
                    </a:cubicBezTo>
                    <a:cubicBezTo>
                      <a:pt x="420" y="465"/>
                      <a:pt x="420" y="465"/>
                      <a:pt x="420" y="465"/>
                    </a:cubicBezTo>
                    <a:cubicBezTo>
                      <a:pt x="367" y="487"/>
                      <a:pt x="367" y="487"/>
                      <a:pt x="367" y="487"/>
                    </a:cubicBezTo>
                    <a:cubicBezTo>
                      <a:pt x="362" y="509"/>
                      <a:pt x="362" y="509"/>
                      <a:pt x="362" y="509"/>
                    </a:cubicBezTo>
                    <a:cubicBezTo>
                      <a:pt x="360" y="522"/>
                      <a:pt x="360" y="522"/>
                      <a:pt x="360" y="522"/>
                    </a:cubicBezTo>
                    <a:cubicBezTo>
                      <a:pt x="373" y="543"/>
                      <a:pt x="373" y="543"/>
                      <a:pt x="373" y="543"/>
                    </a:cubicBezTo>
                    <a:cubicBezTo>
                      <a:pt x="397" y="527"/>
                      <a:pt x="397" y="527"/>
                      <a:pt x="397" y="527"/>
                    </a:cubicBezTo>
                    <a:cubicBezTo>
                      <a:pt x="412" y="542"/>
                      <a:pt x="412" y="542"/>
                      <a:pt x="412" y="542"/>
                    </a:cubicBezTo>
                    <a:cubicBezTo>
                      <a:pt x="404" y="558"/>
                      <a:pt x="404" y="558"/>
                      <a:pt x="404" y="558"/>
                    </a:cubicBezTo>
                    <a:cubicBezTo>
                      <a:pt x="421" y="557"/>
                      <a:pt x="421" y="557"/>
                      <a:pt x="421" y="557"/>
                    </a:cubicBezTo>
                    <a:cubicBezTo>
                      <a:pt x="431" y="577"/>
                      <a:pt x="431" y="577"/>
                      <a:pt x="431" y="577"/>
                    </a:cubicBezTo>
                    <a:cubicBezTo>
                      <a:pt x="438" y="597"/>
                      <a:pt x="438" y="597"/>
                      <a:pt x="438" y="597"/>
                    </a:cubicBezTo>
                    <a:cubicBezTo>
                      <a:pt x="466" y="603"/>
                      <a:pt x="466" y="603"/>
                      <a:pt x="466" y="603"/>
                    </a:cubicBezTo>
                    <a:cubicBezTo>
                      <a:pt x="480" y="587"/>
                      <a:pt x="480" y="587"/>
                      <a:pt x="480" y="587"/>
                    </a:cubicBezTo>
                    <a:cubicBezTo>
                      <a:pt x="535" y="590"/>
                      <a:pt x="535" y="590"/>
                      <a:pt x="535" y="590"/>
                    </a:cubicBezTo>
                    <a:cubicBezTo>
                      <a:pt x="595" y="628"/>
                      <a:pt x="595" y="628"/>
                      <a:pt x="595" y="628"/>
                    </a:cubicBezTo>
                    <a:cubicBezTo>
                      <a:pt x="604" y="665"/>
                      <a:pt x="604" y="665"/>
                      <a:pt x="604" y="665"/>
                    </a:cubicBezTo>
                    <a:cubicBezTo>
                      <a:pt x="672" y="689"/>
                      <a:pt x="672" y="689"/>
                      <a:pt x="672" y="689"/>
                    </a:cubicBezTo>
                    <a:cubicBezTo>
                      <a:pt x="677" y="721"/>
                      <a:pt x="677" y="721"/>
                      <a:pt x="677" y="721"/>
                    </a:cubicBezTo>
                    <a:cubicBezTo>
                      <a:pt x="656" y="751"/>
                      <a:pt x="656" y="751"/>
                      <a:pt x="656" y="751"/>
                    </a:cubicBezTo>
                    <a:cubicBezTo>
                      <a:pt x="654" y="797"/>
                      <a:pt x="654" y="797"/>
                      <a:pt x="654" y="797"/>
                    </a:cubicBezTo>
                    <a:cubicBezTo>
                      <a:pt x="610" y="824"/>
                      <a:pt x="610" y="824"/>
                      <a:pt x="610" y="824"/>
                    </a:cubicBezTo>
                    <a:cubicBezTo>
                      <a:pt x="608" y="850"/>
                      <a:pt x="608" y="850"/>
                      <a:pt x="608" y="850"/>
                    </a:cubicBezTo>
                    <a:cubicBezTo>
                      <a:pt x="563" y="910"/>
                      <a:pt x="563" y="910"/>
                      <a:pt x="563" y="910"/>
                    </a:cubicBezTo>
                    <a:cubicBezTo>
                      <a:pt x="541" y="915"/>
                      <a:pt x="541" y="915"/>
                      <a:pt x="541" y="915"/>
                    </a:cubicBezTo>
                    <a:cubicBezTo>
                      <a:pt x="507" y="1007"/>
                      <a:pt x="507" y="1007"/>
                      <a:pt x="507" y="1007"/>
                    </a:cubicBezTo>
                    <a:cubicBezTo>
                      <a:pt x="510" y="1025"/>
                      <a:pt x="510" y="1025"/>
                      <a:pt x="510" y="1025"/>
                    </a:cubicBezTo>
                    <a:cubicBezTo>
                      <a:pt x="490" y="1029"/>
                      <a:pt x="490" y="1029"/>
                      <a:pt x="490" y="1029"/>
                    </a:cubicBezTo>
                    <a:cubicBezTo>
                      <a:pt x="475" y="991"/>
                      <a:pt x="475" y="991"/>
                      <a:pt x="475" y="991"/>
                    </a:cubicBezTo>
                    <a:cubicBezTo>
                      <a:pt x="483" y="882"/>
                      <a:pt x="483" y="882"/>
                      <a:pt x="483" y="882"/>
                    </a:cubicBezTo>
                    <a:cubicBezTo>
                      <a:pt x="502" y="785"/>
                      <a:pt x="502" y="785"/>
                      <a:pt x="502" y="785"/>
                    </a:cubicBezTo>
                    <a:cubicBezTo>
                      <a:pt x="468" y="759"/>
                      <a:pt x="468" y="759"/>
                      <a:pt x="468" y="759"/>
                    </a:cubicBezTo>
                    <a:cubicBezTo>
                      <a:pt x="459" y="717"/>
                      <a:pt x="459" y="717"/>
                      <a:pt x="459" y="717"/>
                    </a:cubicBezTo>
                    <a:cubicBezTo>
                      <a:pt x="435" y="705"/>
                      <a:pt x="435" y="705"/>
                      <a:pt x="435" y="705"/>
                    </a:cubicBezTo>
                    <a:cubicBezTo>
                      <a:pt x="461" y="619"/>
                      <a:pt x="461" y="619"/>
                      <a:pt x="461" y="619"/>
                    </a:cubicBezTo>
                    <a:cubicBezTo>
                      <a:pt x="434" y="610"/>
                      <a:pt x="434" y="610"/>
                      <a:pt x="434" y="610"/>
                    </a:cubicBezTo>
                    <a:cubicBezTo>
                      <a:pt x="383" y="560"/>
                      <a:pt x="383" y="560"/>
                      <a:pt x="383" y="560"/>
                    </a:cubicBezTo>
                    <a:cubicBezTo>
                      <a:pt x="362" y="572"/>
                      <a:pt x="362" y="572"/>
                      <a:pt x="362" y="572"/>
                    </a:cubicBezTo>
                    <a:cubicBezTo>
                      <a:pt x="320" y="543"/>
                      <a:pt x="320" y="543"/>
                      <a:pt x="320" y="543"/>
                    </a:cubicBezTo>
                    <a:cubicBezTo>
                      <a:pt x="318" y="510"/>
                      <a:pt x="318" y="510"/>
                      <a:pt x="318" y="510"/>
                    </a:cubicBezTo>
                    <a:cubicBezTo>
                      <a:pt x="290" y="466"/>
                      <a:pt x="290" y="466"/>
                      <a:pt x="290" y="466"/>
                    </a:cubicBezTo>
                    <a:cubicBezTo>
                      <a:pt x="280" y="465"/>
                      <a:pt x="280" y="465"/>
                      <a:pt x="280" y="465"/>
                    </a:cubicBezTo>
                    <a:cubicBezTo>
                      <a:pt x="288" y="490"/>
                      <a:pt x="288" y="490"/>
                      <a:pt x="288" y="490"/>
                    </a:cubicBezTo>
                    <a:cubicBezTo>
                      <a:pt x="275" y="493"/>
                      <a:pt x="275" y="493"/>
                      <a:pt x="275" y="493"/>
                    </a:cubicBezTo>
                    <a:cubicBezTo>
                      <a:pt x="262" y="459"/>
                      <a:pt x="262" y="459"/>
                      <a:pt x="262" y="459"/>
                    </a:cubicBezTo>
                    <a:cubicBezTo>
                      <a:pt x="245" y="451"/>
                      <a:pt x="245" y="451"/>
                      <a:pt x="245" y="451"/>
                    </a:cubicBezTo>
                    <a:cubicBezTo>
                      <a:pt x="221" y="343"/>
                      <a:pt x="221" y="343"/>
                      <a:pt x="221" y="343"/>
                    </a:cubicBezTo>
                    <a:cubicBezTo>
                      <a:pt x="230" y="330"/>
                      <a:pt x="230" y="330"/>
                      <a:pt x="230" y="330"/>
                    </a:cubicBezTo>
                    <a:cubicBezTo>
                      <a:pt x="206" y="309"/>
                      <a:pt x="206" y="309"/>
                      <a:pt x="206" y="309"/>
                    </a:cubicBezTo>
                    <a:cubicBezTo>
                      <a:pt x="176" y="260"/>
                      <a:pt x="176" y="260"/>
                      <a:pt x="176" y="260"/>
                    </a:cubicBezTo>
                    <a:cubicBezTo>
                      <a:pt x="132" y="240"/>
                      <a:pt x="132" y="240"/>
                      <a:pt x="132" y="240"/>
                    </a:cubicBezTo>
                    <a:cubicBezTo>
                      <a:pt x="86" y="253"/>
                      <a:pt x="86" y="253"/>
                      <a:pt x="86" y="253"/>
                    </a:cubicBezTo>
                    <a:cubicBezTo>
                      <a:pt x="36" y="250"/>
                      <a:pt x="36" y="250"/>
                      <a:pt x="36" y="250"/>
                    </a:cubicBezTo>
                    <a:cubicBezTo>
                      <a:pt x="18" y="214"/>
                      <a:pt x="18" y="214"/>
                      <a:pt x="18" y="214"/>
                    </a:cubicBezTo>
                    <a:cubicBezTo>
                      <a:pt x="28" y="184"/>
                      <a:pt x="28" y="184"/>
                      <a:pt x="28" y="184"/>
                    </a:cubicBezTo>
                    <a:cubicBezTo>
                      <a:pt x="11" y="184"/>
                      <a:pt x="11" y="184"/>
                      <a:pt x="11" y="184"/>
                    </a:cubicBezTo>
                    <a:moveTo>
                      <a:pt x="427" y="124"/>
                    </a:moveTo>
                    <a:cubicBezTo>
                      <a:pt x="458" y="123"/>
                      <a:pt x="458" y="123"/>
                      <a:pt x="458" y="123"/>
                    </a:cubicBezTo>
                    <a:cubicBezTo>
                      <a:pt x="499" y="142"/>
                      <a:pt x="499" y="142"/>
                      <a:pt x="499" y="142"/>
                    </a:cubicBezTo>
                    <a:cubicBezTo>
                      <a:pt x="520" y="174"/>
                      <a:pt x="520" y="174"/>
                      <a:pt x="520" y="174"/>
                    </a:cubicBezTo>
                    <a:cubicBezTo>
                      <a:pt x="544" y="183"/>
                      <a:pt x="544" y="183"/>
                      <a:pt x="544" y="183"/>
                    </a:cubicBezTo>
                    <a:cubicBezTo>
                      <a:pt x="533" y="199"/>
                      <a:pt x="533" y="199"/>
                      <a:pt x="533" y="199"/>
                    </a:cubicBezTo>
                    <a:cubicBezTo>
                      <a:pt x="518" y="192"/>
                      <a:pt x="518" y="192"/>
                      <a:pt x="518" y="192"/>
                    </a:cubicBezTo>
                    <a:cubicBezTo>
                      <a:pt x="511" y="223"/>
                      <a:pt x="511" y="223"/>
                      <a:pt x="511" y="223"/>
                    </a:cubicBezTo>
                    <a:cubicBezTo>
                      <a:pt x="480" y="202"/>
                      <a:pt x="480" y="202"/>
                      <a:pt x="480" y="202"/>
                    </a:cubicBezTo>
                    <a:cubicBezTo>
                      <a:pt x="484" y="171"/>
                      <a:pt x="484" y="171"/>
                      <a:pt x="484" y="171"/>
                    </a:cubicBezTo>
                    <a:cubicBezTo>
                      <a:pt x="461" y="151"/>
                      <a:pt x="461" y="151"/>
                      <a:pt x="461" y="151"/>
                    </a:cubicBezTo>
                    <a:cubicBezTo>
                      <a:pt x="443" y="155"/>
                      <a:pt x="443" y="155"/>
                      <a:pt x="443" y="155"/>
                    </a:cubicBezTo>
                    <a:cubicBezTo>
                      <a:pt x="445" y="176"/>
                      <a:pt x="445" y="176"/>
                      <a:pt x="445" y="176"/>
                    </a:cubicBezTo>
                    <a:cubicBezTo>
                      <a:pt x="429" y="189"/>
                      <a:pt x="429" y="189"/>
                      <a:pt x="429" y="189"/>
                    </a:cubicBezTo>
                    <a:cubicBezTo>
                      <a:pt x="423" y="169"/>
                      <a:pt x="423" y="169"/>
                      <a:pt x="423" y="169"/>
                    </a:cubicBezTo>
                    <a:cubicBezTo>
                      <a:pt x="424" y="152"/>
                      <a:pt x="424" y="152"/>
                      <a:pt x="424" y="152"/>
                    </a:cubicBezTo>
                    <a:cubicBezTo>
                      <a:pt x="407" y="143"/>
                      <a:pt x="407" y="143"/>
                      <a:pt x="407" y="143"/>
                    </a:cubicBezTo>
                    <a:cubicBezTo>
                      <a:pt x="408" y="123"/>
                      <a:pt x="408" y="123"/>
                      <a:pt x="408" y="123"/>
                    </a:cubicBezTo>
                    <a:cubicBezTo>
                      <a:pt x="427" y="124"/>
                      <a:pt x="427" y="124"/>
                      <a:pt x="427" y="124"/>
                    </a:cubicBezTo>
                    <a:moveTo>
                      <a:pt x="326" y="162"/>
                    </a:moveTo>
                    <a:cubicBezTo>
                      <a:pt x="268" y="150"/>
                      <a:pt x="268" y="150"/>
                      <a:pt x="268" y="150"/>
                    </a:cubicBezTo>
                    <a:cubicBezTo>
                      <a:pt x="256" y="129"/>
                      <a:pt x="256" y="129"/>
                      <a:pt x="256" y="129"/>
                    </a:cubicBezTo>
                    <a:cubicBezTo>
                      <a:pt x="279" y="119"/>
                      <a:pt x="279" y="119"/>
                      <a:pt x="279" y="119"/>
                    </a:cubicBezTo>
                    <a:cubicBezTo>
                      <a:pt x="319" y="125"/>
                      <a:pt x="319" y="125"/>
                      <a:pt x="319" y="125"/>
                    </a:cubicBezTo>
                    <a:cubicBezTo>
                      <a:pt x="338" y="152"/>
                      <a:pt x="338" y="152"/>
                      <a:pt x="338" y="152"/>
                    </a:cubicBezTo>
                    <a:cubicBezTo>
                      <a:pt x="326" y="162"/>
                      <a:pt x="326" y="162"/>
                      <a:pt x="326" y="162"/>
                    </a:cubicBezTo>
                    <a:moveTo>
                      <a:pt x="349" y="137"/>
                    </a:moveTo>
                    <a:cubicBezTo>
                      <a:pt x="337" y="124"/>
                      <a:pt x="337" y="124"/>
                      <a:pt x="337" y="124"/>
                    </a:cubicBezTo>
                    <a:cubicBezTo>
                      <a:pt x="354" y="113"/>
                      <a:pt x="354" y="113"/>
                      <a:pt x="354" y="113"/>
                    </a:cubicBezTo>
                    <a:cubicBezTo>
                      <a:pt x="363" y="130"/>
                      <a:pt x="363" y="130"/>
                      <a:pt x="363" y="130"/>
                    </a:cubicBezTo>
                    <a:cubicBezTo>
                      <a:pt x="349" y="137"/>
                      <a:pt x="349" y="137"/>
                      <a:pt x="349" y="137"/>
                    </a:cubicBezTo>
                    <a:moveTo>
                      <a:pt x="375" y="156"/>
                    </a:moveTo>
                    <a:cubicBezTo>
                      <a:pt x="365" y="151"/>
                      <a:pt x="365" y="151"/>
                      <a:pt x="365" y="151"/>
                    </a:cubicBezTo>
                    <a:cubicBezTo>
                      <a:pt x="370" y="109"/>
                      <a:pt x="370" y="109"/>
                      <a:pt x="370" y="109"/>
                    </a:cubicBezTo>
                    <a:cubicBezTo>
                      <a:pt x="392" y="113"/>
                      <a:pt x="392" y="113"/>
                      <a:pt x="392" y="113"/>
                    </a:cubicBezTo>
                    <a:cubicBezTo>
                      <a:pt x="379" y="135"/>
                      <a:pt x="379" y="135"/>
                      <a:pt x="379" y="135"/>
                    </a:cubicBezTo>
                    <a:cubicBezTo>
                      <a:pt x="392" y="152"/>
                      <a:pt x="392" y="152"/>
                      <a:pt x="392" y="152"/>
                    </a:cubicBezTo>
                    <a:cubicBezTo>
                      <a:pt x="375" y="156"/>
                      <a:pt x="375" y="156"/>
                      <a:pt x="375" y="156"/>
                    </a:cubicBezTo>
                    <a:moveTo>
                      <a:pt x="238" y="139"/>
                    </a:moveTo>
                    <a:cubicBezTo>
                      <a:pt x="223" y="129"/>
                      <a:pt x="223" y="129"/>
                      <a:pt x="223" y="129"/>
                    </a:cubicBezTo>
                    <a:cubicBezTo>
                      <a:pt x="233" y="107"/>
                      <a:pt x="233" y="107"/>
                      <a:pt x="233" y="107"/>
                    </a:cubicBezTo>
                    <a:cubicBezTo>
                      <a:pt x="261" y="112"/>
                      <a:pt x="261" y="112"/>
                      <a:pt x="261" y="112"/>
                    </a:cubicBezTo>
                    <a:cubicBezTo>
                      <a:pt x="238" y="139"/>
                      <a:pt x="238" y="139"/>
                      <a:pt x="238" y="139"/>
                    </a:cubicBezTo>
                    <a:moveTo>
                      <a:pt x="403" y="116"/>
                    </a:moveTo>
                    <a:cubicBezTo>
                      <a:pt x="403" y="116"/>
                      <a:pt x="404" y="116"/>
                      <a:pt x="404" y="116"/>
                    </a:cubicBezTo>
                    <a:cubicBezTo>
                      <a:pt x="419" y="105"/>
                      <a:pt x="419" y="105"/>
                      <a:pt x="419" y="105"/>
                    </a:cubicBezTo>
                    <a:cubicBezTo>
                      <a:pt x="445" y="118"/>
                      <a:pt x="445" y="118"/>
                      <a:pt x="445" y="118"/>
                    </a:cubicBezTo>
                    <a:cubicBezTo>
                      <a:pt x="427" y="118"/>
                      <a:pt x="427" y="118"/>
                      <a:pt x="427" y="118"/>
                    </a:cubicBezTo>
                    <a:cubicBezTo>
                      <a:pt x="427" y="118"/>
                      <a:pt x="427" y="118"/>
                      <a:pt x="427" y="118"/>
                    </a:cubicBezTo>
                    <a:cubicBezTo>
                      <a:pt x="404" y="117"/>
                      <a:pt x="404" y="117"/>
                      <a:pt x="404" y="117"/>
                    </a:cubicBezTo>
                    <a:cubicBezTo>
                      <a:pt x="404" y="117"/>
                      <a:pt x="404" y="117"/>
                      <a:pt x="404" y="117"/>
                    </a:cubicBezTo>
                    <a:cubicBezTo>
                      <a:pt x="404" y="117"/>
                      <a:pt x="403" y="118"/>
                      <a:pt x="403" y="119"/>
                    </a:cubicBezTo>
                    <a:cubicBezTo>
                      <a:pt x="402" y="145"/>
                      <a:pt x="402" y="145"/>
                      <a:pt x="402" y="145"/>
                    </a:cubicBezTo>
                    <a:cubicBezTo>
                      <a:pt x="402" y="145"/>
                      <a:pt x="402" y="146"/>
                      <a:pt x="402" y="146"/>
                    </a:cubicBezTo>
                    <a:cubicBezTo>
                      <a:pt x="418" y="155"/>
                      <a:pt x="418" y="155"/>
                      <a:pt x="418" y="155"/>
                    </a:cubicBezTo>
                    <a:cubicBezTo>
                      <a:pt x="418" y="155"/>
                      <a:pt x="418" y="155"/>
                      <a:pt x="418" y="156"/>
                    </a:cubicBezTo>
                    <a:cubicBezTo>
                      <a:pt x="418" y="169"/>
                      <a:pt x="418" y="169"/>
                      <a:pt x="418" y="169"/>
                    </a:cubicBezTo>
                    <a:cubicBezTo>
                      <a:pt x="418" y="170"/>
                      <a:pt x="418" y="170"/>
                      <a:pt x="418" y="170"/>
                    </a:cubicBezTo>
                    <a:cubicBezTo>
                      <a:pt x="419" y="173"/>
                      <a:pt x="419" y="173"/>
                      <a:pt x="419" y="173"/>
                    </a:cubicBezTo>
                    <a:cubicBezTo>
                      <a:pt x="386" y="159"/>
                      <a:pt x="386" y="159"/>
                      <a:pt x="386" y="159"/>
                    </a:cubicBezTo>
                    <a:cubicBezTo>
                      <a:pt x="399" y="156"/>
                      <a:pt x="399" y="156"/>
                      <a:pt x="399" y="156"/>
                    </a:cubicBezTo>
                    <a:cubicBezTo>
                      <a:pt x="401" y="156"/>
                      <a:pt x="401" y="155"/>
                      <a:pt x="400" y="154"/>
                    </a:cubicBezTo>
                    <a:cubicBezTo>
                      <a:pt x="386" y="136"/>
                      <a:pt x="386" y="136"/>
                      <a:pt x="386" y="136"/>
                    </a:cubicBezTo>
                    <a:cubicBezTo>
                      <a:pt x="386" y="135"/>
                      <a:pt x="386" y="134"/>
                      <a:pt x="386" y="134"/>
                    </a:cubicBezTo>
                    <a:cubicBezTo>
                      <a:pt x="399" y="112"/>
                      <a:pt x="399" y="112"/>
                      <a:pt x="399" y="112"/>
                    </a:cubicBezTo>
                    <a:cubicBezTo>
                      <a:pt x="402" y="115"/>
                      <a:pt x="402" y="115"/>
                      <a:pt x="402" y="115"/>
                    </a:cubicBezTo>
                    <a:cubicBezTo>
                      <a:pt x="402" y="116"/>
                      <a:pt x="403" y="116"/>
                      <a:pt x="403" y="116"/>
                    </a:cubicBezTo>
                    <a:moveTo>
                      <a:pt x="447" y="98"/>
                    </a:moveTo>
                    <a:cubicBezTo>
                      <a:pt x="447" y="98"/>
                      <a:pt x="447" y="98"/>
                      <a:pt x="447" y="98"/>
                    </a:cubicBezTo>
                    <a:cubicBezTo>
                      <a:pt x="445" y="112"/>
                      <a:pt x="445" y="112"/>
                      <a:pt x="445" y="112"/>
                    </a:cubicBezTo>
                    <a:cubicBezTo>
                      <a:pt x="425" y="102"/>
                      <a:pt x="425" y="102"/>
                      <a:pt x="425" y="102"/>
                    </a:cubicBezTo>
                    <a:cubicBezTo>
                      <a:pt x="447" y="98"/>
                      <a:pt x="447" y="98"/>
                      <a:pt x="447" y="98"/>
                    </a:cubicBezTo>
                    <a:moveTo>
                      <a:pt x="417" y="98"/>
                    </a:moveTo>
                    <a:cubicBezTo>
                      <a:pt x="410" y="94"/>
                      <a:pt x="410" y="94"/>
                      <a:pt x="410" y="94"/>
                    </a:cubicBezTo>
                    <a:cubicBezTo>
                      <a:pt x="433" y="95"/>
                      <a:pt x="433" y="95"/>
                      <a:pt x="433" y="95"/>
                    </a:cubicBezTo>
                    <a:cubicBezTo>
                      <a:pt x="417" y="98"/>
                      <a:pt x="417" y="98"/>
                      <a:pt x="417" y="98"/>
                    </a:cubicBezTo>
                    <a:moveTo>
                      <a:pt x="282" y="108"/>
                    </a:moveTo>
                    <a:cubicBezTo>
                      <a:pt x="270" y="90"/>
                      <a:pt x="270" y="90"/>
                      <a:pt x="270" y="90"/>
                    </a:cubicBezTo>
                    <a:cubicBezTo>
                      <a:pt x="305" y="86"/>
                      <a:pt x="305" y="86"/>
                      <a:pt x="305" y="86"/>
                    </a:cubicBezTo>
                    <a:cubicBezTo>
                      <a:pt x="311" y="102"/>
                      <a:pt x="311" y="102"/>
                      <a:pt x="311" y="102"/>
                    </a:cubicBezTo>
                    <a:cubicBezTo>
                      <a:pt x="282" y="108"/>
                      <a:pt x="282" y="108"/>
                      <a:pt x="282" y="108"/>
                    </a:cubicBezTo>
                    <a:moveTo>
                      <a:pt x="357" y="101"/>
                    </a:moveTo>
                    <a:cubicBezTo>
                      <a:pt x="335" y="92"/>
                      <a:pt x="335" y="92"/>
                      <a:pt x="335" y="92"/>
                    </a:cubicBezTo>
                    <a:cubicBezTo>
                      <a:pt x="353" y="85"/>
                      <a:pt x="353" y="85"/>
                      <a:pt x="353" y="85"/>
                    </a:cubicBezTo>
                    <a:cubicBezTo>
                      <a:pt x="357" y="101"/>
                      <a:pt x="357" y="101"/>
                      <a:pt x="357" y="101"/>
                    </a:cubicBezTo>
                    <a:moveTo>
                      <a:pt x="403" y="109"/>
                    </a:moveTo>
                    <a:cubicBezTo>
                      <a:pt x="371" y="77"/>
                      <a:pt x="371" y="77"/>
                      <a:pt x="371" y="77"/>
                    </a:cubicBezTo>
                    <a:cubicBezTo>
                      <a:pt x="413" y="102"/>
                      <a:pt x="413" y="102"/>
                      <a:pt x="413" y="102"/>
                    </a:cubicBezTo>
                    <a:cubicBezTo>
                      <a:pt x="403" y="109"/>
                      <a:pt x="403" y="109"/>
                      <a:pt x="403" y="109"/>
                    </a:cubicBezTo>
                    <a:moveTo>
                      <a:pt x="264" y="76"/>
                    </a:moveTo>
                    <a:cubicBezTo>
                      <a:pt x="264" y="76"/>
                      <a:pt x="264" y="76"/>
                      <a:pt x="264" y="76"/>
                    </a:cubicBezTo>
                    <a:cubicBezTo>
                      <a:pt x="244" y="96"/>
                      <a:pt x="244" y="96"/>
                      <a:pt x="244" y="96"/>
                    </a:cubicBezTo>
                    <a:cubicBezTo>
                      <a:pt x="224" y="90"/>
                      <a:pt x="224" y="90"/>
                      <a:pt x="224" y="90"/>
                    </a:cubicBezTo>
                    <a:cubicBezTo>
                      <a:pt x="264" y="76"/>
                      <a:pt x="264" y="76"/>
                      <a:pt x="264" y="76"/>
                    </a:cubicBezTo>
                    <a:moveTo>
                      <a:pt x="383" y="78"/>
                    </a:moveTo>
                    <a:cubicBezTo>
                      <a:pt x="400" y="76"/>
                      <a:pt x="400" y="76"/>
                      <a:pt x="400" y="76"/>
                    </a:cubicBezTo>
                    <a:cubicBezTo>
                      <a:pt x="400" y="76"/>
                      <a:pt x="400" y="76"/>
                      <a:pt x="400" y="76"/>
                    </a:cubicBezTo>
                    <a:cubicBezTo>
                      <a:pt x="401" y="76"/>
                      <a:pt x="401" y="77"/>
                      <a:pt x="401" y="78"/>
                    </a:cubicBezTo>
                    <a:cubicBezTo>
                      <a:pt x="403" y="90"/>
                      <a:pt x="403" y="90"/>
                      <a:pt x="403" y="90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383" y="78"/>
                      <a:pt x="383" y="78"/>
                      <a:pt x="383" y="78"/>
                    </a:cubicBezTo>
                    <a:moveTo>
                      <a:pt x="607" y="31"/>
                    </a:moveTo>
                    <a:cubicBezTo>
                      <a:pt x="688" y="5"/>
                      <a:pt x="688" y="5"/>
                      <a:pt x="688" y="5"/>
                    </a:cubicBezTo>
                    <a:cubicBezTo>
                      <a:pt x="745" y="23"/>
                      <a:pt x="745" y="23"/>
                      <a:pt x="745" y="23"/>
                    </a:cubicBezTo>
                    <a:cubicBezTo>
                      <a:pt x="745" y="36"/>
                      <a:pt x="745" y="36"/>
                      <a:pt x="745" y="36"/>
                    </a:cubicBezTo>
                    <a:cubicBezTo>
                      <a:pt x="784" y="33"/>
                      <a:pt x="784" y="33"/>
                      <a:pt x="784" y="33"/>
                    </a:cubicBezTo>
                    <a:cubicBezTo>
                      <a:pt x="777" y="59"/>
                      <a:pt x="777" y="59"/>
                      <a:pt x="777" y="59"/>
                    </a:cubicBezTo>
                    <a:cubicBezTo>
                      <a:pt x="757" y="80"/>
                      <a:pt x="757" y="80"/>
                      <a:pt x="757" y="80"/>
                    </a:cubicBezTo>
                    <a:cubicBezTo>
                      <a:pt x="747" y="142"/>
                      <a:pt x="747" y="142"/>
                      <a:pt x="747" y="142"/>
                    </a:cubicBezTo>
                    <a:cubicBezTo>
                      <a:pt x="696" y="172"/>
                      <a:pt x="696" y="172"/>
                      <a:pt x="696" y="172"/>
                    </a:cubicBezTo>
                    <a:cubicBezTo>
                      <a:pt x="639" y="244"/>
                      <a:pt x="639" y="244"/>
                      <a:pt x="639" y="244"/>
                    </a:cubicBezTo>
                    <a:cubicBezTo>
                      <a:pt x="615" y="245"/>
                      <a:pt x="615" y="245"/>
                      <a:pt x="615" y="245"/>
                    </a:cubicBezTo>
                    <a:cubicBezTo>
                      <a:pt x="580" y="182"/>
                      <a:pt x="580" y="182"/>
                      <a:pt x="580" y="182"/>
                    </a:cubicBezTo>
                    <a:cubicBezTo>
                      <a:pt x="575" y="116"/>
                      <a:pt x="575" y="116"/>
                      <a:pt x="575" y="116"/>
                    </a:cubicBezTo>
                    <a:cubicBezTo>
                      <a:pt x="516" y="87"/>
                      <a:pt x="516" y="87"/>
                      <a:pt x="516" y="87"/>
                    </a:cubicBezTo>
                    <a:cubicBezTo>
                      <a:pt x="516" y="44"/>
                      <a:pt x="516" y="44"/>
                      <a:pt x="516" y="44"/>
                    </a:cubicBezTo>
                    <a:cubicBezTo>
                      <a:pt x="473" y="65"/>
                      <a:pt x="473" y="65"/>
                      <a:pt x="473" y="65"/>
                    </a:cubicBezTo>
                    <a:cubicBezTo>
                      <a:pt x="473" y="93"/>
                      <a:pt x="473" y="93"/>
                      <a:pt x="473" y="93"/>
                    </a:cubicBezTo>
                    <a:cubicBezTo>
                      <a:pt x="408" y="88"/>
                      <a:pt x="408" y="88"/>
                      <a:pt x="408" y="88"/>
                    </a:cubicBezTo>
                    <a:cubicBezTo>
                      <a:pt x="406" y="70"/>
                      <a:pt x="406" y="70"/>
                      <a:pt x="406" y="70"/>
                    </a:cubicBezTo>
                    <a:cubicBezTo>
                      <a:pt x="385" y="72"/>
                      <a:pt x="385" y="72"/>
                      <a:pt x="385" y="72"/>
                    </a:cubicBezTo>
                    <a:cubicBezTo>
                      <a:pt x="371" y="36"/>
                      <a:pt x="371" y="36"/>
                      <a:pt x="371" y="36"/>
                    </a:cubicBezTo>
                    <a:cubicBezTo>
                      <a:pt x="449" y="19"/>
                      <a:pt x="449" y="19"/>
                      <a:pt x="449" y="19"/>
                    </a:cubicBezTo>
                    <a:cubicBezTo>
                      <a:pt x="462" y="24"/>
                      <a:pt x="462" y="24"/>
                      <a:pt x="462" y="24"/>
                    </a:cubicBezTo>
                    <a:cubicBezTo>
                      <a:pt x="523" y="15"/>
                      <a:pt x="523" y="15"/>
                      <a:pt x="523" y="15"/>
                    </a:cubicBezTo>
                    <a:cubicBezTo>
                      <a:pt x="547" y="30"/>
                      <a:pt x="547" y="30"/>
                      <a:pt x="547" y="30"/>
                    </a:cubicBezTo>
                    <a:cubicBezTo>
                      <a:pt x="583" y="27"/>
                      <a:pt x="583" y="27"/>
                      <a:pt x="583" y="27"/>
                    </a:cubicBezTo>
                    <a:cubicBezTo>
                      <a:pt x="607" y="31"/>
                      <a:pt x="607" y="31"/>
                      <a:pt x="607" y="31"/>
                    </a:cubicBezTo>
                    <a:moveTo>
                      <a:pt x="688" y="0"/>
                    </a:moveTo>
                    <a:cubicBezTo>
                      <a:pt x="687" y="0"/>
                      <a:pt x="687" y="0"/>
                      <a:pt x="687" y="0"/>
                    </a:cubicBezTo>
                    <a:cubicBezTo>
                      <a:pt x="607" y="25"/>
                      <a:pt x="607" y="25"/>
                      <a:pt x="607" y="25"/>
                    </a:cubicBezTo>
                    <a:cubicBezTo>
                      <a:pt x="607" y="25"/>
                      <a:pt x="607" y="25"/>
                      <a:pt x="607" y="25"/>
                    </a:cubicBezTo>
                    <a:cubicBezTo>
                      <a:pt x="583" y="21"/>
                      <a:pt x="583" y="21"/>
                      <a:pt x="583" y="21"/>
                    </a:cubicBezTo>
                    <a:cubicBezTo>
                      <a:pt x="583" y="21"/>
                      <a:pt x="583" y="21"/>
                      <a:pt x="583" y="21"/>
                    </a:cubicBezTo>
                    <a:cubicBezTo>
                      <a:pt x="549" y="24"/>
                      <a:pt x="549" y="24"/>
                      <a:pt x="549" y="24"/>
                    </a:cubicBezTo>
                    <a:cubicBezTo>
                      <a:pt x="548" y="24"/>
                      <a:pt x="548" y="24"/>
                      <a:pt x="548" y="24"/>
                    </a:cubicBezTo>
                    <a:cubicBezTo>
                      <a:pt x="524" y="9"/>
                      <a:pt x="524" y="9"/>
                      <a:pt x="524" y="9"/>
                    </a:cubicBezTo>
                    <a:cubicBezTo>
                      <a:pt x="524" y="9"/>
                      <a:pt x="524" y="9"/>
                      <a:pt x="524" y="9"/>
                    </a:cubicBezTo>
                    <a:cubicBezTo>
                      <a:pt x="524" y="9"/>
                      <a:pt x="523" y="9"/>
                      <a:pt x="523" y="9"/>
                    </a:cubicBezTo>
                    <a:cubicBezTo>
                      <a:pt x="463" y="18"/>
                      <a:pt x="463" y="18"/>
                      <a:pt x="463" y="18"/>
                    </a:cubicBezTo>
                    <a:cubicBezTo>
                      <a:pt x="462" y="18"/>
                      <a:pt x="462" y="18"/>
                      <a:pt x="462" y="18"/>
                    </a:cubicBezTo>
                    <a:cubicBezTo>
                      <a:pt x="450" y="14"/>
                      <a:pt x="450" y="14"/>
                      <a:pt x="450" y="14"/>
                    </a:cubicBezTo>
                    <a:cubicBezTo>
                      <a:pt x="449" y="14"/>
                      <a:pt x="449" y="14"/>
                      <a:pt x="449" y="14"/>
                    </a:cubicBezTo>
                    <a:cubicBezTo>
                      <a:pt x="366" y="32"/>
                      <a:pt x="366" y="32"/>
                      <a:pt x="366" y="32"/>
                    </a:cubicBezTo>
                    <a:cubicBezTo>
                      <a:pt x="365" y="32"/>
                      <a:pt x="364" y="33"/>
                      <a:pt x="365" y="34"/>
                    </a:cubicBezTo>
                    <a:cubicBezTo>
                      <a:pt x="381" y="77"/>
                      <a:pt x="381" y="77"/>
                      <a:pt x="381" y="77"/>
                    </a:cubicBezTo>
                    <a:cubicBezTo>
                      <a:pt x="382" y="77"/>
                      <a:pt x="382" y="77"/>
                      <a:pt x="382" y="77"/>
                    </a:cubicBezTo>
                    <a:cubicBezTo>
                      <a:pt x="375" y="73"/>
                      <a:pt x="375" y="73"/>
                      <a:pt x="375" y="73"/>
                    </a:cubicBezTo>
                    <a:cubicBezTo>
                      <a:pt x="375" y="73"/>
                      <a:pt x="375" y="73"/>
                      <a:pt x="375" y="73"/>
                    </a:cubicBezTo>
                    <a:cubicBezTo>
                      <a:pt x="374" y="73"/>
                      <a:pt x="374" y="73"/>
                      <a:pt x="373" y="74"/>
                    </a:cubicBezTo>
                    <a:cubicBezTo>
                      <a:pt x="368" y="80"/>
                      <a:pt x="368" y="80"/>
                      <a:pt x="368" y="80"/>
                    </a:cubicBezTo>
                    <a:cubicBezTo>
                      <a:pt x="368" y="81"/>
                      <a:pt x="368" y="82"/>
                      <a:pt x="369" y="82"/>
                    </a:cubicBezTo>
                    <a:cubicBezTo>
                      <a:pt x="394" y="108"/>
                      <a:pt x="394" y="108"/>
                      <a:pt x="394" y="108"/>
                    </a:cubicBezTo>
                    <a:cubicBezTo>
                      <a:pt x="367" y="103"/>
                      <a:pt x="367" y="103"/>
                      <a:pt x="367" y="103"/>
                    </a:cubicBezTo>
                    <a:cubicBezTo>
                      <a:pt x="367" y="103"/>
                      <a:pt x="367" y="103"/>
                      <a:pt x="367" y="103"/>
                    </a:cubicBezTo>
                    <a:cubicBezTo>
                      <a:pt x="366" y="103"/>
                      <a:pt x="365" y="104"/>
                      <a:pt x="365" y="105"/>
                    </a:cubicBezTo>
                    <a:cubicBezTo>
                      <a:pt x="364" y="119"/>
                      <a:pt x="364" y="119"/>
                      <a:pt x="364" y="119"/>
                    </a:cubicBezTo>
                    <a:cubicBezTo>
                      <a:pt x="357" y="107"/>
                      <a:pt x="357" y="107"/>
                      <a:pt x="357" y="107"/>
                    </a:cubicBezTo>
                    <a:cubicBezTo>
                      <a:pt x="357" y="107"/>
                      <a:pt x="357" y="107"/>
                      <a:pt x="357" y="107"/>
                    </a:cubicBezTo>
                    <a:cubicBezTo>
                      <a:pt x="361" y="108"/>
                      <a:pt x="361" y="108"/>
                      <a:pt x="361" y="108"/>
                    </a:cubicBezTo>
                    <a:cubicBezTo>
                      <a:pt x="362" y="108"/>
                      <a:pt x="362" y="108"/>
                      <a:pt x="362" y="108"/>
                    </a:cubicBezTo>
                    <a:cubicBezTo>
                      <a:pt x="363" y="108"/>
                      <a:pt x="364" y="108"/>
                      <a:pt x="364" y="106"/>
                    </a:cubicBezTo>
                    <a:cubicBezTo>
                      <a:pt x="357" y="79"/>
                      <a:pt x="357" y="79"/>
                      <a:pt x="357" y="79"/>
                    </a:cubicBezTo>
                    <a:cubicBezTo>
                      <a:pt x="357" y="78"/>
                      <a:pt x="356" y="78"/>
                      <a:pt x="356" y="78"/>
                    </a:cubicBezTo>
                    <a:cubicBezTo>
                      <a:pt x="356" y="78"/>
                      <a:pt x="355" y="78"/>
                      <a:pt x="355" y="78"/>
                    </a:cubicBezTo>
                    <a:cubicBezTo>
                      <a:pt x="324" y="91"/>
                      <a:pt x="324" y="91"/>
                      <a:pt x="324" y="91"/>
                    </a:cubicBezTo>
                    <a:cubicBezTo>
                      <a:pt x="322" y="91"/>
                      <a:pt x="322" y="93"/>
                      <a:pt x="324" y="94"/>
                    </a:cubicBezTo>
                    <a:cubicBezTo>
                      <a:pt x="355" y="106"/>
                      <a:pt x="355" y="106"/>
                      <a:pt x="355" y="106"/>
                    </a:cubicBezTo>
                    <a:cubicBezTo>
                      <a:pt x="355" y="106"/>
                      <a:pt x="355" y="106"/>
                      <a:pt x="355" y="106"/>
                    </a:cubicBezTo>
                    <a:cubicBezTo>
                      <a:pt x="330" y="122"/>
                      <a:pt x="330" y="122"/>
                      <a:pt x="330" y="122"/>
                    </a:cubicBezTo>
                    <a:cubicBezTo>
                      <a:pt x="330" y="122"/>
                      <a:pt x="329" y="124"/>
                      <a:pt x="330" y="124"/>
                    </a:cubicBezTo>
                    <a:cubicBezTo>
                      <a:pt x="347" y="143"/>
                      <a:pt x="347" y="143"/>
                      <a:pt x="347" y="143"/>
                    </a:cubicBezTo>
                    <a:cubicBezTo>
                      <a:pt x="348" y="144"/>
                      <a:pt x="348" y="144"/>
                      <a:pt x="349" y="144"/>
                    </a:cubicBezTo>
                    <a:cubicBezTo>
                      <a:pt x="349" y="144"/>
                      <a:pt x="349" y="144"/>
                      <a:pt x="349" y="144"/>
                    </a:cubicBezTo>
                    <a:cubicBezTo>
                      <a:pt x="362" y="137"/>
                      <a:pt x="362" y="137"/>
                      <a:pt x="362" y="137"/>
                    </a:cubicBezTo>
                    <a:cubicBezTo>
                      <a:pt x="360" y="153"/>
                      <a:pt x="360" y="153"/>
                      <a:pt x="360" y="153"/>
                    </a:cubicBezTo>
                    <a:cubicBezTo>
                      <a:pt x="360" y="154"/>
                      <a:pt x="360" y="154"/>
                      <a:pt x="361" y="155"/>
                    </a:cubicBezTo>
                    <a:cubicBezTo>
                      <a:pt x="370" y="159"/>
                      <a:pt x="370" y="159"/>
                      <a:pt x="370" y="159"/>
                    </a:cubicBezTo>
                    <a:cubicBezTo>
                      <a:pt x="333" y="163"/>
                      <a:pt x="333" y="163"/>
                      <a:pt x="333" y="163"/>
                    </a:cubicBezTo>
                    <a:cubicBezTo>
                      <a:pt x="345" y="154"/>
                      <a:pt x="345" y="154"/>
                      <a:pt x="345" y="154"/>
                    </a:cubicBezTo>
                    <a:cubicBezTo>
                      <a:pt x="345" y="154"/>
                      <a:pt x="345" y="153"/>
                      <a:pt x="345" y="152"/>
                    </a:cubicBezTo>
                    <a:cubicBezTo>
                      <a:pt x="322" y="121"/>
                      <a:pt x="322" y="121"/>
                      <a:pt x="322" y="121"/>
                    </a:cubicBezTo>
                    <a:cubicBezTo>
                      <a:pt x="322" y="120"/>
                      <a:pt x="322" y="120"/>
                      <a:pt x="321" y="120"/>
                    </a:cubicBezTo>
                    <a:cubicBezTo>
                      <a:pt x="281" y="114"/>
                      <a:pt x="281" y="114"/>
                      <a:pt x="281" y="114"/>
                    </a:cubicBezTo>
                    <a:cubicBezTo>
                      <a:pt x="317" y="106"/>
                      <a:pt x="317" y="106"/>
                      <a:pt x="317" y="106"/>
                    </a:cubicBezTo>
                    <a:cubicBezTo>
                      <a:pt x="318" y="106"/>
                      <a:pt x="318" y="105"/>
                      <a:pt x="318" y="104"/>
                    </a:cubicBezTo>
                    <a:cubicBezTo>
                      <a:pt x="309" y="81"/>
                      <a:pt x="309" y="81"/>
                      <a:pt x="309" y="81"/>
                    </a:cubicBezTo>
                    <a:cubicBezTo>
                      <a:pt x="309" y="81"/>
                      <a:pt x="308" y="80"/>
                      <a:pt x="308" y="80"/>
                    </a:cubicBezTo>
                    <a:cubicBezTo>
                      <a:pt x="308" y="80"/>
                      <a:pt x="308" y="80"/>
                      <a:pt x="308" y="80"/>
                    </a:cubicBezTo>
                    <a:cubicBezTo>
                      <a:pt x="263" y="85"/>
                      <a:pt x="263" y="85"/>
                      <a:pt x="263" y="85"/>
                    </a:cubicBezTo>
                    <a:cubicBezTo>
                      <a:pt x="262" y="85"/>
                      <a:pt x="262" y="85"/>
                      <a:pt x="262" y="85"/>
                    </a:cubicBezTo>
                    <a:cubicBezTo>
                      <a:pt x="266" y="81"/>
                      <a:pt x="266" y="81"/>
                      <a:pt x="266" y="81"/>
                    </a:cubicBezTo>
                    <a:cubicBezTo>
                      <a:pt x="267" y="80"/>
                      <a:pt x="267" y="80"/>
                      <a:pt x="267" y="79"/>
                    </a:cubicBezTo>
                    <a:cubicBezTo>
                      <a:pt x="262" y="72"/>
                      <a:pt x="262" y="72"/>
                      <a:pt x="262" y="72"/>
                    </a:cubicBezTo>
                    <a:cubicBezTo>
                      <a:pt x="262" y="72"/>
                      <a:pt x="262" y="71"/>
                      <a:pt x="261" y="71"/>
                    </a:cubicBezTo>
                    <a:cubicBezTo>
                      <a:pt x="261" y="71"/>
                      <a:pt x="261" y="71"/>
                      <a:pt x="261" y="71"/>
                    </a:cubicBezTo>
                    <a:cubicBezTo>
                      <a:pt x="212" y="88"/>
                      <a:pt x="212" y="88"/>
                      <a:pt x="212" y="88"/>
                    </a:cubicBezTo>
                    <a:cubicBezTo>
                      <a:pt x="210" y="89"/>
                      <a:pt x="210" y="91"/>
                      <a:pt x="212" y="91"/>
                    </a:cubicBezTo>
                    <a:cubicBezTo>
                      <a:pt x="244" y="102"/>
                      <a:pt x="244" y="102"/>
                      <a:pt x="244" y="102"/>
                    </a:cubicBezTo>
                    <a:cubicBezTo>
                      <a:pt x="245" y="102"/>
                      <a:pt x="245" y="102"/>
                      <a:pt x="245" y="102"/>
                    </a:cubicBezTo>
                    <a:cubicBezTo>
                      <a:pt x="245" y="102"/>
                      <a:pt x="246" y="102"/>
                      <a:pt x="246" y="101"/>
                    </a:cubicBezTo>
                    <a:cubicBezTo>
                      <a:pt x="262" y="86"/>
                      <a:pt x="262" y="86"/>
                      <a:pt x="262" y="86"/>
                    </a:cubicBezTo>
                    <a:cubicBezTo>
                      <a:pt x="261" y="86"/>
                      <a:pt x="261" y="87"/>
                      <a:pt x="262" y="87"/>
                    </a:cubicBezTo>
                    <a:cubicBezTo>
                      <a:pt x="279" y="113"/>
                      <a:pt x="279" y="113"/>
                      <a:pt x="279" y="113"/>
                    </a:cubicBezTo>
                    <a:cubicBezTo>
                      <a:pt x="279" y="114"/>
                      <a:pt x="279" y="114"/>
                      <a:pt x="279" y="114"/>
                    </a:cubicBezTo>
                    <a:cubicBezTo>
                      <a:pt x="278" y="114"/>
                      <a:pt x="278" y="114"/>
                      <a:pt x="278" y="114"/>
                    </a:cubicBezTo>
                    <a:cubicBezTo>
                      <a:pt x="260" y="122"/>
                      <a:pt x="260" y="122"/>
                      <a:pt x="260" y="122"/>
                    </a:cubicBezTo>
                    <a:cubicBezTo>
                      <a:pt x="270" y="110"/>
                      <a:pt x="270" y="110"/>
                      <a:pt x="270" y="110"/>
                    </a:cubicBezTo>
                    <a:cubicBezTo>
                      <a:pt x="270" y="109"/>
                      <a:pt x="270" y="108"/>
                      <a:pt x="269" y="108"/>
                    </a:cubicBezTo>
                    <a:cubicBezTo>
                      <a:pt x="231" y="101"/>
                      <a:pt x="231" y="101"/>
                      <a:pt x="231" y="101"/>
                    </a:cubicBezTo>
                    <a:cubicBezTo>
                      <a:pt x="231" y="101"/>
                      <a:pt x="231" y="101"/>
                      <a:pt x="231" y="101"/>
                    </a:cubicBezTo>
                    <a:cubicBezTo>
                      <a:pt x="230" y="101"/>
                      <a:pt x="229" y="101"/>
                      <a:pt x="229" y="102"/>
                    </a:cubicBezTo>
                    <a:cubicBezTo>
                      <a:pt x="217" y="130"/>
                      <a:pt x="217" y="130"/>
                      <a:pt x="217" y="130"/>
                    </a:cubicBezTo>
                    <a:cubicBezTo>
                      <a:pt x="217" y="130"/>
                      <a:pt x="217" y="131"/>
                      <a:pt x="217" y="132"/>
                    </a:cubicBezTo>
                    <a:cubicBezTo>
                      <a:pt x="238" y="145"/>
                      <a:pt x="238" y="145"/>
                      <a:pt x="238" y="145"/>
                    </a:cubicBezTo>
                    <a:cubicBezTo>
                      <a:pt x="238" y="145"/>
                      <a:pt x="238" y="145"/>
                      <a:pt x="238" y="145"/>
                    </a:cubicBezTo>
                    <a:cubicBezTo>
                      <a:pt x="239" y="145"/>
                      <a:pt x="239" y="145"/>
                      <a:pt x="240" y="145"/>
                    </a:cubicBezTo>
                    <a:cubicBezTo>
                      <a:pt x="251" y="131"/>
                      <a:pt x="251" y="131"/>
                      <a:pt x="251" y="131"/>
                    </a:cubicBezTo>
                    <a:cubicBezTo>
                      <a:pt x="265" y="154"/>
                      <a:pt x="265" y="154"/>
                      <a:pt x="265" y="154"/>
                    </a:cubicBezTo>
                    <a:cubicBezTo>
                      <a:pt x="265" y="154"/>
                      <a:pt x="265" y="155"/>
                      <a:pt x="266" y="155"/>
                    </a:cubicBezTo>
                    <a:cubicBezTo>
                      <a:pt x="315" y="165"/>
                      <a:pt x="315" y="165"/>
                      <a:pt x="315" y="165"/>
                    </a:cubicBezTo>
                    <a:cubicBezTo>
                      <a:pt x="312" y="165"/>
                      <a:pt x="312" y="165"/>
                      <a:pt x="312" y="165"/>
                    </a:cubicBezTo>
                    <a:cubicBezTo>
                      <a:pt x="312" y="165"/>
                      <a:pt x="312" y="165"/>
                      <a:pt x="312" y="165"/>
                    </a:cubicBezTo>
                    <a:cubicBezTo>
                      <a:pt x="199" y="142"/>
                      <a:pt x="199" y="142"/>
                      <a:pt x="199" y="142"/>
                    </a:cubicBezTo>
                    <a:cubicBezTo>
                      <a:pt x="198" y="142"/>
                      <a:pt x="198" y="142"/>
                      <a:pt x="198" y="142"/>
                    </a:cubicBezTo>
                    <a:cubicBezTo>
                      <a:pt x="128" y="150"/>
                      <a:pt x="128" y="150"/>
                      <a:pt x="128" y="150"/>
                    </a:cubicBezTo>
                    <a:cubicBezTo>
                      <a:pt x="128" y="150"/>
                      <a:pt x="128" y="150"/>
                      <a:pt x="128" y="150"/>
                    </a:cubicBezTo>
                    <a:cubicBezTo>
                      <a:pt x="60" y="133"/>
                      <a:pt x="60" y="133"/>
                      <a:pt x="60" y="133"/>
                    </a:cubicBezTo>
                    <a:cubicBezTo>
                      <a:pt x="59" y="134"/>
                      <a:pt x="59" y="134"/>
                      <a:pt x="59" y="134"/>
                    </a:cubicBezTo>
                    <a:cubicBezTo>
                      <a:pt x="1" y="159"/>
                      <a:pt x="1" y="159"/>
                      <a:pt x="1" y="159"/>
                    </a:cubicBezTo>
                    <a:cubicBezTo>
                      <a:pt x="1" y="159"/>
                      <a:pt x="0" y="160"/>
                      <a:pt x="1" y="161"/>
                    </a:cubicBezTo>
                    <a:cubicBezTo>
                      <a:pt x="6" y="188"/>
                      <a:pt x="6" y="188"/>
                      <a:pt x="6" y="188"/>
                    </a:cubicBezTo>
                    <a:cubicBezTo>
                      <a:pt x="6" y="189"/>
                      <a:pt x="7" y="189"/>
                      <a:pt x="8" y="189"/>
                    </a:cubicBezTo>
                    <a:cubicBezTo>
                      <a:pt x="18" y="189"/>
                      <a:pt x="18" y="189"/>
                      <a:pt x="18" y="189"/>
                    </a:cubicBezTo>
                    <a:cubicBezTo>
                      <a:pt x="19" y="189"/>
                      <a:pt x="20" y="190"/>
                      <a:pt x="20" y="191"/>
                    </a:cubicBezTo>
                    <a:cubicBezTo>
                      <a:pt x="13" y="214"/>
                      <a:pt x="13" y="214"/>
                      <a:pt x="13" y="214"/>
                    </a:cubicBezTo>
                    <a:cubicBezTo>
                      <a:pt x="13" y="214"/>
                      <a:pt x="13" y="215"/>
                      <a:pt x="13" y="215"/>
                    </a:cubicBezTo>
                    <a:cubicBezTo>
                      <a:pt x="32" y="254"/>
                      <a:pt x="32" y="254"/>
                      <a:pt x="32" y="254"/>
                    </a:cubicBezTo>
                    <a:cubicBezTo>
                      <a:pt x="33" y="255"/>
                      <a:pt x="33" y="255"/>
                      <a:pt x="34" y="255"/>
                    </a:cubicBezTo>
                    <a:cubicBezTo>
                      <a:pt x="86" y="258"/>
                      <a:pt x="86" y="258"/>
                      <a:pt x="86" y="258"/>
                    </a:cubicBezTo>
                    <a:cubicBezTo>
                      <a:pt x="87" y="258"/>
                      <a:pt x="87" y="258"/>
                      <a:pt x="87" y="258"/>
                    </a:cubicBezTo>
                    <a:cubicBezTo>
                      <a:pt x="131" y="246"/>
                      <a:pt x="131" y="246"/>
                      <a:pt x="131" y="246"/>
                    </a:cubicBezTo>
                    <a:cubicBezTo>
                      <a:pt x="131" y="246"/>
                      <a:pt x="131" y="246"/>
                      <a:pt x="132" y="246"/>
                    </a:cubicBezTo>
                    <a:cubicBezTo>
                      <a:pt x="132" y="246"/>
                      <a:pt x="132" y="246"/>
                      <a:pt x="132" y="246"/>
                    </a:cubicBezTo>
                    <a:cubicBezTo>
                      <a:pt x="171" y="264"/>
                      <a:pt x="171" y="264"/>
                      <a:pt x="171" y="264"/>
                    </a:cubicBezTo>
                    <a:cubicBezTo>
                      <a:pt x="172" y="265"/>
                      <a:pt x="172" y="265"/>
                      <a:pt x="172" y="265"/>
                    </a:cubicBezTo>
                    <a:cubicBezTo>
                      <a:pt x="201" y="312"/>
                      <a:pt x="201" y="312"/>
                      <a:pt x="201" y="312"/>
                    </a:cubicBezTo>
                    <a:cubicBezTo>
                      <a:pt x="202" y="313"/>
                      <a:pt x="202" y="313"/>
                      <a:pt x="202" y="313"/>
                    </a:cubicBezTo>
                    <a:cubicBezTo>
                      <a:pt x="222" y="330"/>
                      <a:pt x="222" y="330"/>
                      <a:pt x="222" y="330"/>
                    </a:cubicBezTo>
                    <a:cubicBezTo>
                      <a:pt x="222" y="330"/>
                      <a:pt x="222" y="331"/>
                      <a:pt x="222" y="332"/>
                    </a:cubicBezTo>
                    <a:cubicBezTo>
                      <a:pt x="215" y="341"/>
                      <a:pt x="215" y="341"/>
                      <a:pt x="215" y="341"/>
                    </a:cubicBezTo>
                    <a:cubicBezTo>
                      <a:pt x="215" y="342"/>
                      <a:pt x="215" y="342"/>
                      <a:pt x="215" y="343"/>
                    </a:cubicBezTo>
                    <a:cubicBezTo>
                      <a:pt x="240" y="454"/>
                      <a:pt x="240" y="454"/>
                      <a:pt x="240" y="454"/>
                    </a:cubicBezTo>
                    <a:cubicBezTo>
                      <a:pt x="240" y="455"/>
                      <a:pt x="241" y="455"/>
                      <a:pt x="241" y="455"/>
                    </a:cubicBezTo>
                    <a:cubicBezTo>
                      <a:pt x="257" y="463"/>
                      <a:pt x="257" y="463"/>
                      <a:pt x="257" y="463"/>
                    </a:cubicBezTo>
                    <a:cubicBezTo>
                      <a:pt x="258" y="463"/>
                      <a:pt x="258" y="463"/>
                      <a:pt x="258" y="463"/>
                    </a:cubicBezTo>
                    <a:cubicBezTo>
                      <a:pt x="271" y="498"/>
                      <a:pt x="271" y="498"/>
                      <a:pt x="271" y="498"/>
                    </a:cubicBezTo>
                    <a:cubicBezTo>
                      <a:pt x="272" y="498"/>
                      <a:pt x="272" y="499"/>
                      <a:pt x="273" y="499"/>
                    </a:cubicBezTo>
                    <a:cubicBezTo>
                      <a:pt x="273" y="499"/>
                      <a:pt x="273" y="499"/>
                      <a:pt x="273" y="499"/>
                    </a:cubicBezTo>
                    <a:cubicBezTo>
                      <a:pt x="293" y="494"/>
                      <a:pt x="293" y="494"/>
                      <a:pt x="293" y="494"/>
                    </a:cubicBezTo>
                    <a:cubicBezTo>
                      <a:pt x="294" y="494"/>
                      <a:pt x="294" y="493"/>
                      <a:pt x="294" y="492"/>
                    </a:cubicBezTo>
                    <a:cubicBezTo>
                      <a:pt x="291" y="484"/>
                      <a:pt x="291" y="484"/>
                      <a:pt x="291" y="484"/>
                    </a:cubicBezTo>
                    <a:cubicBezTo>
                      <a:pt x="291" y="483"/>
                      <a:pt x="292" y="482"/>
                      <a:pt x="293" y="482"/>
                    </a:cubicBezTo>
                    <a:cubicBezTo>
                      <a:pt x="293" y="482"/>
                      <a:pt x="294" y="482"/>
                      <a:pt x="294" y="483"/>
                    </a:cubicBezTo>
                    <a:cubicBezTo>
                      <a:pt x="312" y="511"/>
                      <a:pt x="312" y="511"/>
                      <a:pt x="312" y="511"/>
                    </a:cubicBezTo>
                    <a:cubicBezTo>
                      <a:pt x="312" y="512"/>
                      <a:pt x="312" y="512"/>
                      <a:pt x="312" y="512"/>
                    </a:cubicBezTo>
                    <a:cubicBezTo>
                      <a:pt x="314" y="546"/>
                      <a:pt x="314" y="546"/>
                      <a:pt x="314" y="546"/>
                    </a:cubicBezTo>
                    <a:cubicBezTo>
                      <a:pt x="314" y="546"/>
                      <a:pt x="315" y="547"/>
                      <a:pt x="315" y="547"/>
                    </a:cubicBezTo>
                    <a:cubicBezTo>
                      <a:pt x="361" y="577"/>
                      <a:pt x="361" y="577"/>
                      <a:pt x="361" y="577"/>
                    </a:cubicBezTo>
                    <a:cubicBezTo>
                      <a:pt x="361" y="578"/>
                      <a:pt x="361" y="578"/>
                      <a:pt x="362" y="578"/>
                    </a:cubicBezTo>
                    <a:cubicBezTo>
                      <a:pt x="362" y="578"/>
                      <a:pt x="362" y="578"/>
                      <a:pt x="362" y="578"/>
                    </a:cubicBezTo>
                    <a:cubicBezTo>
                      <a:pt x="381" y="568"/>
                      <a:pt x="381" y="568"/>
                      <a:pt x="381" y="568"/>
                    </a:cubicBezTo>
                    <a:cubicBezTo>
                      <a:pt x="381" y="568"/>
                      <a:pt x="381" y="567"/>
                      <a:pt x="381" y="567"/>
                    </a:cubicBezTo>
                    <a:cubicBezTo>
                      <a:pt x="382" y="567"/>
                      <a:pt x="382" y="568"/>
                      <a:pt x="383" y="568"/>
                    </a:cubicBezTo>
                    <a:cubicBezTo>
                      <a:pt x="431" y="615"/>
                      <a:pt x="431" y="615"/>
                      <a:pt x="431" y="615"/>
                    </a:cubicBezTo>
                    <a:cubicBezTo>
                      <a:pt x="432" y="615"/>
                      <a:pt x="432" y="615"/>
                      <a:pt x="432" y="615"/>
                    </a:cubicBezTo>
                    <a:cubicBezTo>
                      <a:pt x="453" y="622"/>
                      <a:pt x="453" y="622"/>
                      <a:pt x="453" y="622"/>
                    </a:cubicBezTo>
                    <a:cubicBezTo>
                      <a:pt x="453" y="622"/>
                      <a:pt x="454" y="623"/>
                      <a:pt x="454" y="624"/>
                    </a:cubicBezTo>
                    <a:cubicBezTo>
                      <a:pt x="429" y="707"/>
                      <a:pt x="429" y="707"/>
                      <a:pt x="429" y="707"/>
                    </a:cubicBezTo>
                    <a:cubicBezTo>
                      <a:pt x="429" y="708"/>
                      <a:pt x="429" y="709"/>
                      <a:pt x="430" y="709"/>
                    </a:cubicBezTo>
                    <a:cubicBezTo>
                      <a:pt x="453" y="720"/>
                      <a:pt x="453" y="720"/>
                      <a:pt x="453" y="720"/>
                    </a:cubicBezTo>
                    <a:cubicBezTo>
                      <a:pt x="454" y="720"/>
                      <a:pt x="454" y="721"/>
                      <a:pt x="454" y="721"/>
                    </a:cubicBezTo>
                    <a:cubicBezTo>
                      <a:pt x="463" y="762"/>
                      <a:pt x="463" y="762"/>
                      <a:pt x="463" y="762"/>
                    </a:cubicBezTo>
                    <a:cubicBezTo>
                      <a:pt x="463" y="762"/>
                      <a:pt x="464" y="762"/>
                      <a:pt x="464" y="762"/>
                    </a:cubicBezTo>
                    <a:cubicBezTo>
                      <a:pt x="495" y="787"/>
                      <a:pt x="495" y="787"/>
                      <a:pt x="495" y="787"/>
                    </a:cubicBezTo>
                    <a:cubicBezTo>
                      <a:pt x="496" y="787"/>
                      <a:pt x="496" y="788"/>
                      <a:pt x="496" y="789"/>
                    </a:cubicBezTo>
                    <a:cubicBezTo>
                      <a:pt x="478" y="881"/>
                      <a:pt x="478" y="881"/>
                      <a:pt x="478" y="881"/>
                    </a:cubicBezTo>
                    <a:cubicBezTo>
                      <a:pt x="478" y="882"/>
                      <a:pt x="478" y="882"/>
                      <a:pt x="478" y="882"/>
                    </a:cubicBezTo>
                    <a:cubicBezTo>
                      <a:pt x="469" y="991"/>
                      <a:pt x="469" y="991"/>
                      <a:pt x="469" y="991"/>
                    </a:cubicBezTo>
                    <a:cubicBezTo>
                      <a:pt x="469" y="992"/>
                      <a:pt x="469" y="992"/>
                      <a:pt x="469" y="992"/>
                    </a:cubicBezTo>
                    <a:cubicBezTo>
                      <a:pt x="486" y="1034"/>
                      <a:pt x="486" y="1034"/>
                      <a:pt x="486" y="1034"/>
                    </a:cubicBezTo>
                    <a:cubicBezTo>
                      <a:pt x="486" y="1035"/>
                      <a:pt x="487" y="1035"/>
                      <a:pt x="487" y="1035"/>
                    </a:cubicBezTo>
                    <a:cubicBezTo>
                      <a:pt x="488" y="1035"/>
                      <a:pt x="488" y="1035"/>
                      <a:pt x="488" y="1035"/>
                    </a:cubicBezTo>
                    <a:cubicBezTo>
                      <a:pt x="514" y="1030"/>
                      <a:pt x="514" y="1030"/>
                      <a:pt x="514" y="1030"/>
                    </a:cubicBezTo>
                    <a:cubicBezTo>
                      <a:pt x="515" y="1030"/>
                      <a:pt x="516" y="1029"/>
                      <a:pt x="516" y="1028"/>
                    </a:cubicBezTo>
                    <a:cubicBezTo>
                      <a:pt x="512" y="1008"/>
                      <a:pt x="512" y="1008"/>
                      <a:pt x="512" y="1008"/>
                    </a:cubicBezTo>
                    <a:cubicBezTo>
                      <a:pt x="513" y="1007"/>
                      <a:pt x="513" y="1007"/>
                      <a:pt x="513" y="1007"/>
                    </a:cubicBezTo>
                    <a:cubicBezTo>
                      <a:pt x="544" y="921"/>
                      <a:pt x="544" y="921"/>
                      <a:pt x="544" y="921"/>
                    </a:cubicBezTo>
                    <a:cubicBezTo>
                      <a:pt x="545" y="920"/>
                      <a:pt x="545" y="920"/>
                      <a:pt x="546" y="920"/>
                    </a:cubicBezTo>
                    <a:cubicBezTo>
                      <a:pt x="566" y="915"/>
                      <a:pt x="566" y="915"/>
                      <a:pt x="566" y="915"/>
                    </a:cubicBezTo>
                    <a:cubicBezTo>
                      <a:pt x="567" y="914"/>
                      <a:pt x="567" y="914"/>
                      <a:pt x="567" y="914"/>
                    </a:cubicBezTo>
                    <a:cubicBezTo>
                      <a:pt x="613" y="853"/>
                      <a:pt x="613" y="853"/>
                      <a:pt x="613" y="853"/>
                    </a:cubicBezTo>
                    <a:cubicBezTo>
                      <a:pt x="614" y="852"/>
                      <a:pt x="614" y="852"/>
                      <a:pt x="614" y="852"/>
                    </a:cubicBezTo>
                    <a:cubicBezTo>
                      <a:pt x="615" y="828"/>
                      <a:pt x="615" y="828"/>
                      <a:pt x="615" y="828"/>
                    </a:cubicBezTo>
                    <a:cubicBezTo>
                      <a:pt x="616" y="827"/>
                      <a:pt x="616" y="827"/>
                      <a:pt x="616" y="827"/>
                    </a:cubicBezTo>
                    <a:cubicBezTo>
                      <a:pt x="658" y="800"/>
                      <a:pt x="658" y="800"/>
                      <a:pt x="658" y="800"/>
                    </a:cubicBezTo>
                    <a:cubicBezTo>
                      <a:pt x="659" y="800"/>
                      <a:pt x="659" y="799"/>
                      <a:pt x="659" y="799"/>
                    </a:cubicBezTo>
                    <a:cubicBezTo>
                      <a:pt x="662" y="754"/>
                      <a:pt x="662" y="754"/>
                      <a:pt x="662" y="754"/>
                    </a:cubicBezTo>
                    <a:cubicBezTo>
                      <a:pt x="662" y="753"/>
                      <a:pt x="662" y="753"/>
                      <a:pt x="662" y="753"/>
                    </a:cubicBezTo>
                    <a:cubicBezTo>
                      <a:pt x="682" y="723"/>
                      <a:pt x="682" y="723"/>
                      <a:pt x="682" y="723"/>
                    </a:cubicBezTo>
                    <a:cubicBezTo>
                      <a:pt x="683" y="723"/>
                      <a:pt x="683" y="722"/>
                      <a:pt x="683" y="722"/>
                    </a:cubicBezTo>
                    <a:cubicBezTo>
                      <a:pt x="677" y="686"/>
                      <a:pt x="677" y="686"/>
                      <a:pt x="677" y="686"/>
                    </a:cubicBezTo>
                    <a:cubicBezTo>
                      <a:pt x="677" y="686"/>
                      <a:pt x="677" y="685"/>
                      <a:pt x="676" y="685"/>
                    </a:cubicBezTo>
                    <a:cubicBezTo>
                      <a:pt x="609" y="661"/>
                      <a:pt x="609" y="661"/>
                      <a:pt x="609" y="661"/>
                    </a:cubicBezTo>
                    <a:cubicBezTo>
                      <a:pt x="609" y="661"/>
                      <a:pt x="608" y="660"/>
                      <a:pt x="608" y="660"/>
                    </a:cubicBezTo>
                    <a:cubicBezTo>
                      <a:pt x="600" y="625"/>
                      <a:pt x="600" y="625"/>
                      <a:pt x="600" y="625"/>
                    </a:cubicBezTo>
                    <a:cubicBezTo>
                      <a:pt x="600" y="625"/>
                      <a:pt x="600" y="625"/>
                      <a:pt x="599" y="624"/>
                    </a:cubicBezTo>
                    <a:cubicBezTo>
                      <a:pt x="537" y="585"/>
                      <a:pt x="537" y="585"/>
                      <a:pt x="537" y="585"/>
                    </a:cubicBezTo>
                    <a:cubicBezTo>
                      <a:pt x="536" y="584"/>
                      <a:pt x="536" y="584"/>
                      <a:pt x="536" y="584"/>
                    </a:cubicBezTo>
                    <a:cubicBezTo>
                      <a:pt x="478" y="581"/>
                      <a:pt x="478" y="581"/>
                      <a:pt x="478" y="581"/>
                    </a:cubicBezTo>
                    <a:cubicBezTo>
                      <a:pt x="478" y="581"/>
                      <a:pt x="478" y="581"/>
                      <a:pt x="478" y="581"/>
                    </a:cubicBezTo>
                    <a:cubicBezTo>
                      <a:pt x="477" y="581"/>
                      <a:pt x="477" y="582"/>
                      <a:pt x="477" y="582"/>
                    </a:cubicBezTo>
                    <a:cubicBezTo>
                      <a:pt x="465" y="596"/>
                      <a:pt x="465" y="596"/>
                      <a:pt x="465" y="596"/>
                    </a:cubicBezTo>
                    <a:cubicBezTo>
                      <a:pt x="465" y="596"/>
                      <a:pt x="464" y="597"/>
                      <a:pt x="464" y="597"/>
                    </a:cubicBezTo>
                    <a:cubicBezTo>
                      <a:pt x="463" y="597"/>
                      <a:pt x="463" y="597"/>
                      <a:pt x="463" y="597"/>
                    </a:cubicBezTo>
                    <a:cubicBezTo>
                      <a:pt x="443" y="593"/>
                      <a:pt x="443" y="593"/>
                      <a:pt x="443" y="593"/>
                    </a:cubicBezTo>
                    <a:cubicBezTo>
                      <a:pt x="442" y="592"/>
                      <a:pt x="442" y="592"/>
                      <a:pt x="442" y="592"/>
                    </a:cubicBezTo>
                    <a:cubicBezTo>
                      <a:pt x="436" y="575"/>
                      <a:pt x="436" y="575"/>
                      <a:pt x="436" y="575"/>
                    </a:cubicBezTo>
                    <a:cubicBezTo>
                      <a:pt x="436" y="575"/>
                      <a:pt x="436" y="575"/>
                      <a:pt x="436" y="575"/>
                    </a:cubicBezTo>
                    <a:cubicBezTo>
                      <a:pt x="425" y="552"/>
                      <a:pt x="425" y="552"/>
                      <a:pt x="425" y="552"/>
                    </a:cubicBezTo>
                    <a:cubicBezTo>
                      <a:pt x="425" y="551"/>
                      <a:pt x="424" y="551"/>
                      <a:pt x="424" y="551"/>
                    </a:cubicBezTo>
                    <a:cubicBezTo>
                      <a:pt x="423" y="551"/>
                      <a:pt x="423" y="551"/>
                      <a:pt x="423" y="551"/>
                    </a:cubicBezTo>
                    <a:cubicBezTo>
                      <a:pt x="416" y="552"/>
                      <a:pt x="416" y="552"/>
                      <a:pt x="416" y="552"/>
                    </a:cubicBezTo>
                    <a:cubicBezTo>
                      <a:pt x="416" y="552"/>
                      <a:pt x="416" y="552"/>
                      <a:pt x="416" y="552"/>
                    </a:cubicBezTo>
                    <a:cubicBezTo>
                      <a:pt x="414" y="552"/>
                      <a:pt x="414" y="550"/>
                      <a:pt x="414" y="549"/>
                    </a:cubicBezTo>
                    <a:cubicBezTo>
                      <a:pt x="418" y="541"/>
                      <a:pt x="418" y="541"/>
                      <a:pt x="418" y="541"/>
                    </a:cubicBezTo>
                    <a:cubicBezTo>
                      <a:pt x="418" y="541"/>
                      <a:pt x="418" y="540"/>
                      <a:pt x="417" y="540"/>
                    </a:cubicBezTo>
                    <a:cubicBezTo>
                      <a:pt x="398" y="521"/>
                      <a:pt x="398" y="521"/>
                      <a:pt x="398" y="521"/>
                    </a:cubicBezTo>
                    <a:cubicBezTo>
                      <a:pt x="398" y="521"/>
                      <a:pt x="397" y="521"/>
                      <a:pt x="397" y="521"/>
                    </a:cubicBezTo>
                    <a:cubicBezTo>
                      <a:pt x="397" y="521"/>
                      <a:pt x="396" y="521"/>
                      <a:pt x="396" y="521"/>
                    </a:cubicBezTo>
                    <a:cubicBezTo>
                      <a:pt x="376" y="535"/>
                      <a:pt x="376" y="535"/>
                      <a:pt x="376" y="535"/>
                    </a:cubicBezTo>
                    <a:cubicBezTo>
                      <a:pt x="376" y="535"/>
                      <a:pt x="376" y="535"/>
                      <a:pt x="375" y="535"/>
                    </a:cubicBezTo>
                    <a:cubicBezTo>
                      <a:pt x="375" y="535"/>
                      <a:pt x="374" y="535"/>
                      <a:pt x="374" y="534"/>
                    </a:cubicBezTo>
                    <a:cubicBezTo>
                      <a:pt x="366" y="521"/>
                      <a:pt x="366" y="521"/>
                      <a:pt x="366" y="521"/>
                    </a:cubicBezTo>
                    <a:cubicBezTo>
                      <a:pt x="366" y="521"/>
                      <a:pt x="366" y="521"/>
                      <a:pt x="366" y="520"/>
                    </a:cubicBezTo>
                    <a:cubicBezTo>
                      <a:pt x="371" y="492"/>
                      <a:pt x="371" y="492"/>
                      <a:pt x="371" y="492"/>
                    </a:cubicBezTo>
                    <a:cubicBezTo>
                      <a:pt x="371" y="491"/>
                      <a:pt x="372" y="491"/>
                      <a:pt x="372" y="491"/>
                    </a:cubicBezTo>
                    <a:cubicBezTo>
                      <a:pt x="417" y="473"/>
                      <a:pt x="417" y="473"/>
                      <a:pt x="417" y="473"/>
                    </a:cubicBezTo>
                    <a:cubicBezTo>
                      <a:pt x="417" y="473"/>
                      <a:pt x="417" y="472"/>
                      <a:pt x="417" y="472"/>
                    </a:cubicBezTo>
                    <a:cubicBezTo>
                      <a:pt x="418" y="472"/>
                      <a:pt x="418" y="473"/>
                      <a:pt x="419" y="473"/>
                    </a:cubicBezTo>
                    <a:cubicBezTo>
                      <a:pt x="433" y="497"/>
                      <a:pt x="433" y="497"/>
                      <a:pt x="433" y="497"/>
                    </a:cubicBezTo>
                    <a:cubicBezTo>
                      <a:pt x="434" y="498"/>
                      <a:pt x="434" y="498"/>
                      <a:pt x="435" y="498"/>
                    </a:cubicBezTo>
                    <a:cubicBezTo>
                      <a:pt x="435" y="498"/>
                      <a:pt x="435" y="498"/>
                      <a:pt x="435" y="498"/>
                    </a:cubicBezTo>
                    <a:cubicBezTo>
                      <a:pt x="453" y="491"/>
                      <a:pt x="453" y="491"/>
                      <a:pt x="453" y="491"/>
                    </a:cubicBezTo>
                    <a:cubicBezTo>
                      <a:pt x="453" y="490"/>
                      <a:pt x="454" y="490"/>
                      <a:pt x="453" y="489"/>
                    </a:cubicBezTo>
                    <a:cubicBezTo>
                      <a:pt x="449" y="468"/>
                      <a:pt x="449" y="468"/>
                      <a:pt x="449" y="468"/>
                    </a:cubicBezTo>
                    <a:cubicBezTo>
                      <a:pt x="449" y="468"/>
                      <a:pt x="449" y="467"/>
                      <a:pt x="449" y="467"/>
                    </a:cubicBezTo>
                    <a:cubicBezTo>
                      <a:pt x="472" y="439"/>
                      <a:pt x="472" y="439"/>
                      <a:pt x="472" y="439"/>
                    </a:cubicBezTo>
                    <a:cubicBezTo>
                      <a:pt x="473" y="438"/>
                      <a:pt x="473" y="438"/>
                      <a:pt x="473" y="438"/>
                    </a:cubicBezTo>
                    <a:cubicBezTo>
                      <a:pt x="473" y="418"/>
                      <a:pt x="473" y="418"/>
                      <a:pt x="473" y="418"/>
                    </a:cubicBezTo>
                    <a:cubicBezTo>
                      <a:pt x="473" y="418"/>
                      <a:pt x="473" y="417"/>
                      <a:pt x="473" y="417"/>
                    </a:cubicBezTo>
                    <a:cubicBezTo>
                      <a:pt x="512" y="376"/>
                      <a:pt x="512" y="376"/>
                      <a:pt x="512" y="376"/>
                    </a:cubicBezTo>
                    <a:cubicBezTo>
                      <a:pt x="512" y="376"/>
                      <a:pt x="513" y="376"/>
                      <a:pt x="513" y="376"/>
                    </a:cubicBezTo>
                    <a:cubicBezTo>
                      <a:pt x="514" y="376"/>
                      <a:pt x="514" y="376"/>
                      <a:pt x="514" y="376"/>
                    </a:cubicBezTo>
                    <a:cubicBezTo>
                      <a:pt x="525" y="384"/>
                      <a:pt x="525" y="384"/>
                      <a:pt x="525" y="384"/>
                    </a:cubicBezTo>
                    <a:cubicBezTo>
                      <a:pt x="525" y="384"/>
                      <a:pt x="526" y="384"/>
                      <a:pt x="526" y="384"/>
                    </a:cubicBezTo>
                    <a:cubicBezTo>
                      <a:pt x="526" y="384"/>
                      <a:pt x="527" y="384"/>
                      <a:pt x="527" y="384"/>
                    </a:cubicBezTo>
                    <a:cubicBezTo>
                      <a:pt x="551" y="366"/>
                      <a:pt x="551" y="366"/>
                      <a:pt x="551" y="366"/>
                    </a:cubicBezTo>
                    <a:cubicBezTo>
                      <a:pt x="552" y="365"/>
                      <a:pt x="552" y="364"/>
                      <a:pt x="551" y="364"/>
                    </a:cubicBezTo>
                    <a:cubicBezTo>
                      <a:pt x="526" y="340"/>
                      <a:pt x="526" y="340"/>
                      <a:pt x="526" y="340"/>
                    </a:cubicBezTo>
                    <a:cubicBezTo>
                      <a:pt x="525" y="340"/>
                      <a:pt x="525" y="340"/>
                      <a:pt x="525" y="340"/>
                    </a:cubicBezTo>
                    <a:cubicBezTo>
                      <a:pt x="515" y="338"/>
                      <a:pt x="515" y="338"/>
                      <a:pt x="515" y="338"/>
                    </a:cubicBezTo>
                    <a:cubicBezTo>
                      <a:pt x="515" y="337"/>
                      <a:pt x="515" y="337"/>
                      <a:pt x="515" y="337"/>
                    </a:cubicBezTo>
                    <a:cubicBezTo>
                      <a:pt x="549" y="332"/>
                      <a:pt x="549" y="332"/>
                      <a:pt x="549" y="332"/>
                    </a:cubicBezTo>
                    <a:cubicBezTo>
                      <a:pt x="549" y="332"/>
                      <a:pt x="550" y="332"/>
                      <a:pt x="550" y="331"/>
                    </a:cubicBezTo>
                    <a:cubicBezTo>
                      <a:pt x="557" y="319"/>
                      <a:pt x="557" y="319"/>
                      <a:pt x="557" y="319"/>
                    </a:cubicBezTo>
                    <a:cubicBezTo>
                      <a:pt x="563" y="305"/>
                      <a:pt x="563" y="305"/>
                      <a:pt x="563" y="305"/>
                    </a:cubicBezTo>
                    <a:cubicBezTo>
                      <a:pt x="563" y="304"/>
                      <a:pt x="565" y="302"/>
                      <a:pt x="566" y="302"/>
                    </a:cubicBezTo>
                    <a:cubicBezTo>
                      <a:pt x="566" y="301"/>
                      <a:pt x="566" y="301"/>
                      <a:pt x="566" y="301"/>
                    </a:cubicBezTo>
                    <a:cubicBezTo>
                      <a:pt x="566" y="301"/>
                      <a:pt x="566" y="300"/>
                      <a:pt x="566" y="300"/>
                    </a:cubicBezTo>
                    <a:cubicBezTo>
                      <a:pt x="539" y="250"/>
                      <a:pt x="539" y="250"/>
                      <a:pt x="539" y="250"/>
                    </a:cubicBezTo>
                    <a:cubicBezTo>
                      <a:pt x="539" y="250"/>
                      <a:pt x="539" y="250"/>
                      <a:pt x="539" y="250"/>
                    </a:cubicBezTo>
                    <a:cubicBezTo>
                      <a:pt x="480" y="213"/>
                      <a:pt x="480" y="213"/>
                      <a:pt x="480" y="213"/>
                    </a:cubicBezTo>
                    <a:cubicBezTo>
                      <a:pt x="480" y="213"/>
                      <a:pt x="479" y="213"/>
                      <a:pt x="479" y="213"/>
                    </a:cubicBezTo>
                    <a:cubicBezTo>
                      <a:pt x="479" y="213"/>
                      <a:pt x="479" y="213"/>
                      <a:pt x="478" y="213"/>
                    </a:cubicBezTo>
                    <a:cubicBezTo>
                      <a:pt x="450" y="223"/>
                      <a:pt x="450" y="223"/>
                      <a:pt x="450" y="223"/>
                    </a:cubicBezTo>
                    <a:cubicBezTo>
                      <a:pt x="449" y="224"/>
                      <a:pt x="449" y="224"/>
                      <a:pt x="449" y="225"/>
                    </a:cubicBezTo>
                    <a:cubicBezTo>
                      <a:pt x="458" y="267"/>
                      <a:pt x="458" y="267"/>
                      <a:pt x="458" y="267"/>
                    </a:cubicBezTo>
                    <a:cubicBezTo>
                      <a:pt x="458" y="268"/>
                      <a:pt x="458" y="268"/>
                      <a:pt x="457" y="269"/>
                    </a:cubicBezTo>
                    <a:cubicBezTo>
                      <a:pt x="436" y="277"/>
                      <a:pt x="436" y="277"/>
                      <a:pt x="436" y="277"/>
                    </a:cubicBezTo>
                    <a:cubicBezTo>
                      <a:pt x="436" y="277"/>
                      <a:pt x="435" y="277"/>
                      <a:pt x="435" y="277"/>
                    </a:cubicBezTo>
                    <a:cubicBezTo>
                      <a:pt x="435" y="277"/>
                      <a:pt x="435" y="277"/>
                      <a:pt x="435" y="277"/>
                    </a:cubicBezTo>
                    <a:cubicBezTo>
                      <a:pt x="392" y="260"/>
                      <a:pt x="392" y="260"/>
                      <a:pt x="392" y="260"/>
                    </a:cubicBezTo>
                    <a:cubicBezTo>
                      <a:pt x="392" y="260"/>
                      <a:pt x="391" y="260"/>
                      <a:pt x="391" y="259"/>
                    </a:cubicBezTo>
                    <a:cubicBezTo>
                      <a:pt x="385" y="243"/>
                      <a:pt x="385" y="243"/>
                      <a:pt x="385" y="243"/>
                    </a:cubicBezTo>
                    <a:cubicBezTo>
                      <a:pt x="385" y="242"/>
                      <a:pt x="385" y="242"/>
                      <a:pt x="385" y="241"/>
                    </a:cubicBezTo>
                    <a:cubicBezTo>
                      <a:pt x="419" y="212"/>
                      <a:pt x="419" y="212"/>
                      <a:pt x="419" y="212"/>
                    </a:cubicBezTo>
                    <a:cubicBezTo>
                      <a:pt x="420" y="212"/>
                      <a:pt x="420" y="212"/>
                      <a:pt x="420" y="211"/>
                    </a:cubicBezTo>
                    <a:cubicBezTo>
                      <a:pt x="420" y="178"/>
                      <a:pt x="420" y="178"/>
                      <a:pt x="420" y="178"/>
                    </a:cubicBezTo>
                    <a:cubicBezTo>
                      <a:pt x="425" y="196"/>
                      <a:pt x="425" y="196"/>
                      <a:pt x="425" y="196"/>
                    </a:cubicBezTo>
                    <a:cubicBezTo>
                      <a:pt x="425" y="196"/>
                      <a:pt x="426" y="197"/>
                      <a:pt x="427" y="197"/>
                    </a:cubicBezTo>
                    <a:cubicBezTo>
                      <a:pt x="427" y="197"/>
                      <a:pt x="427" y="197"/>
                      <a:pt x="428" y="197"/>
                    </a:cubicBezTo>
                    <a:cubicBezTo>
                      <a:pt x="450" y="178"/>
                      <a:pt x="450" y="178"/>
                      <a:pt x="450" y="178"/>
                    </a:cubicBezTo>
                    <a:cubicBezTo>
                      <a:pt x="450" y="178"/>
                      <a:pt x="450" y="178"/>
                      <a:pt x="450" y="177"/>
                    </a:cubicBezTo>
                    <a:cubicBezTo>
                      <a:pt x="449" y="161"/>
                      <a:pt x="449" y="161"/>
                      <a:pt x="449" y="161"/>
                    </a:cubicBezTo>
                    <a:cubicBezTo>
                      <a:pt x="449" y="160"/>
                      <a:pt x="449" y="159"/>
                      <a:pt x="450" y="159"/>
                    </a:cubicBezTo>
                    <a:cubicBezTo>
                      <a:pt x="458" y="157"/>
                      <a:pt x="458" y="157"/>
                      <a:pt x="458" y="157"/>
                    </a:cubicBezTo>
                    <a:cubicBezTo>
                      <a:pt x="459" y="157"/>
                      <a:pt x="459" y="157"/>
                      <a:pt x="459" y="157"/>
                    </a:cubicBezTo>
                    <a:cubicBezTo>
                      <a:pt x="459" y="157"/>
                      <a:pt x="460" y="157"/>
                      <a:pt x="460" y="157"/>
                    </a:cubicBezTo>
                    <a:cubicBezTo>
                      <a:pt x="478" y="172"/>
                      <a:pt x="478" y="172"/>
                      <a:pt x="478" y="172"/>
                    </a:cubicBezTo>
                    <a:cubicBezTo>
                      <a:pt x="478" y="173"/>
                      <a:pt x="478" y="173"/>
                      <a:pt x="478" y="174"/>
                    </a:cubicBezTo>
                    <a:cubicBezTo>
                      <a:pt x="475" y="203"/>
                      <a:pt x="475" y="203"/>
                      <a:pt x="475" y="203"/>
                    </a:cubicBezTo>
                    <a:cubicBezTo>
                      <a:pt x="475" y="204"/>
                      <a:pt x="475" y="205"/>
                      <a:pt x="476" y="205"/>
                    </a:cubicBezTo>
                    <a:cubicBezTo>
                      <a:pt x="512" y="230"/>
                      <a:pt x="512" y="230"/>
                      <a:pt x="512" y="230"/>
                    </a:cubicBezTo>
                    <a:cubicBezTo>
                      <a:pt x="512" y="230"/>
                      <a:pt x="513" y="230"/>
                      <a:pt x="513" y="230"/>
                    </a:cubicBezTo>
                    <a:cubicBezTo>
                      <a:pt x="514" y="230"/>
                      <a:pt x="514" y="230"/>
                      <a:pt x="514" y="229"/>
                    </a:cubicBezTo>
                    <a:cubicBezTo>
                      <a:pt x="521" y="202"/>
                      <a:pt x="521" y="202"/>
                      <a:pt x="521" y="202"/>
                    </a:cubicBezTo>
                    <a:cubicBezTo>
                      <a:pt x="522" y="201"/>
                      <a:pt x="522" y="201"/>
                      <a:pt x="523" y="201"/>
                    </a:cubicBezTo>
                    <a:cubicBezTo>
                      <a:pt x="523" y="201"/>
                      <a:pt x="523" y="201"/>
                      <a:pt x="524" y="201"/>
                    </a:cubicBezTo>
                    <a:cubicBezTo>
                      <a:pt x="534" y="205"/>
                      <a:pt x="534" y="205"/>
                      <a:pt x="534" y="205"/>
                    </a:cubicBezTo>
                    <a:cubicBezTo>
                      <a:pt x="534" y="205"/>
                      <a:pt x="534" y="205"/>
                      <a:pt x="534" y="205"/>
                    </a:cubicBezTo>
                    <a:cubicBezTo>
                      <a:pt x="535" y="205"/>
                      <a:pt x="535" y="205"/>
                      <a:pt x="536" y="205"/>
                    </a:cubicBezTo>
                    <a:cubicBezTo>
                      <a:pt x="552" y="182"/>
                      <a:pt x="552" y="182"/>
                      <a:pt x="552" y="182"/>
                    </a:cubicBezTo>
                    <a:cubicBezTo>
                      <a:pt x="552" y="181"/>
                      <a:pt x="552" y="180"/>
                      <a:pt x="551" y="180"/>
                    </a:cubicBezTo>
                    <a:cubicBezTo>
                      <a:pt x="524" y="169"/>
                      <a:pt x="524" y="169"/>
                      <a:pt x="524" y="169"/>
                    </a:cubicBezTo>
                    <a:cubicBezTo>
                      <a:pt x="523" y="169"/>
                      <a:pt x="523" y="169"/>
                      <a:pt x="523" y="169"/>
                    </a:cubicBezTo>
                    <a:cubicBezTo>
                      <a:pt x="503" y="138"/>
                      <a:pt x="503" y="138"/>
                      <a:pt x="503" y="138"/>
                    </a:cubicBezTo>
                    <a:cubicBezTo>
                      <a:pt x="503" y="137"/>
                      <a:pt x="503" y="137"/>
                      <a:pt x="503" y="137"/>
                    </a:cubicBezTo>
                    <a:cubicBezTo>
                      <a:pt x="459" y="118"/>
                      <a:pt x="459" y="118"/>
                      <a:pt x="459" y="118"/>
                    </a:cubicBezTo>
                    <a:cubicBezTo>
                      <a:pt x="459" y="117"/>
                      <a:pt x="459" y="117"/>
                      <a:pt x="459" y="117"/>
                    </a:cubicBezTo>
                    <a:cubicBezTo>
                      <a:pt x="449" y="118"/>
                      <a:pt x="449" y="118"/>
                      <a:pt x="449" y="118"/>
                    </a:cubicBezTo>
                    <a:cubicBezTo>
                      <a:pt x="453" y="97"/>
                      <a:pt x="453" y="97"/>
                      <a:pt x="453" y="97"/>
                    </a:cubicBezTo>
                    <a:cubicBezTo>
                      <a:pt x="477" y="98"/>
                      <a:pt x="477" y="98"/>
                      <a:pt x="477" y="98"/>
                    </a:cubicBezTo>
                    <a:cubicBezTo>
                      <a:pt x="477" y="98"/>
                      <a:pt x="477" y="98"/>
                      <a:pt x="477" y="98"/>
                    </a:cubicBezTo>
                    <a:cubicBezTo>
                      <a:pt x="478" y="98"/>
                      <a:pt x="478" y="98"/>
                      <a:pt x="478" y="97"/>
                    </a:cubicBezTo>
                    <a:cubicBezTo>
                      <a:pt x="478" y="70"/>
                      <a:pt x="478" y="70"/>
                      <a:pt x="478" y="70"/>
                    </a:cubicBezTo>
                    <a:cubicBezTo>
                      <a:pt x="478" y="69"/>
                      <a:pt x="479" y="69"/>
                      <a:pt x="479" y="68"/>
                    </a:cubicBezTo>
                    <a:cubicBezTo>
                      <a:pt x="508" y="54"/>
                      <a:pt x="508" y="54"/>
                      <a:pt x="508" y="54"/>
                    </a:cubicBezTo>
                    <a:cubicBezTo>
                      <a:pt x="509" y="54"/>
                      <a:pt x="509" y="53"/>
                      <a:pt x="509" y="53"/>
                    </a:cubicBezTo>
                    <a:cubicBezTo>
                      <a:pt x="510" y="53"/>
                      <a:pt x="511" y="54"/>
                      <a:pt x="511" y="55"/>
                    </a:cubicBezTo>
                    <a:cubicBezTo>
                      <a:pt x="511" y="89"/>
                      <a:pt x="511" y="89"/>
                      <a:pt x="511" y="89"/>
                    </a:cubicBezTo>
                    <a:cubicBezTo>
                      <a:pt x="511" y="90"/>
                      <a:pt x="511" y="91"/>
                      <a:pt x="512" y="91"/>
                    </a:cubicBezTo>
                    <a:cubicBezTo>
                      <a:pt x="569" y="119"/>
                      <a:pt x="569" y="119"/>
                      <a:pt x="569" y="119"/>
                    </a:cubicBezTo>
                    <a:cubicBezTo>
                      <a:pt x="569" y="120"/>
                      <a:pt x="569" y="120"/>
                      <a:pt x="570" y="121"/>
                    </a:cubicBezTo>
                    <a:cubicBezTo>
                      <a:pt x="575" y="183"/>
                      <a:pt x="575" y="183"/>
                      <a:pt x="575" y="183"/>
                    </a:cubicBezTo>
                    <a:cubicBezTo>
                      <a:pt x="575" y="184"/>
                      <a:pt x="575" y="184"/>
                      <a:pt x="575" y="184"/>
                    </a:cubicBezTo>
                    <a:cubicBezTo>
                      <a:pt x="611" y="250"/>
                      <a:pt x="611" y="250"/>
                      <a:pt x="611" y="250"/>
                    </a:cubicBezTo>
                    <a:cubicBezTo>
                      <a:pt x="612" y="250"/>
                      <a:pt x="612" y="251"/>
                      <a:pt x="613" y="251"/>
                    </a:cubicBezTo>
                    <a:cubicBezTo>
                      <a:pt x="613" y="251"/>
                      <a:pt x="613" y="251"/>
                      <a:pt x="613" y="251"/>
                    </a:cubicBezTo>
                    <a:cubicBezTo>
                      <a:pt x="641" y="250"/>
                      <a:pt x="641" y="250"/>
                      <a:pt x="641" y="250"/>
                    </a:cubicBezTo>
                    <a:cubicBezTo>
                      <a:pt x="641" y="250"/>
                      <a:pt x="641" y="249"/>
                      <a:pt x="642" y="249"/>
                    </a:cubicBezTo>
                    <a:cubicBezTo>
                      <a:pt x="699" y="176"/>
                      <a:pt x="699" y="176"/>
                      <a:pt x="699" y="176"/>
                    </a:cubicBezTo>
                    <a:cubicBezTo>
                      <a:pt x="700" y="176"/>
                      <a:pt x="700" y="176"/>
                      <a:pt x="700" y="176"/>
                    </a:cubicBezTo>
                    <a:cubicBezTo>
                      <a:pt x="751" y="145"/>
                      <a:pt x="751" y="145"/>
                      <a:pt x="751" y="145"/>
                    </a:cubicBezTo>
                    <a:cubicBezTo>
                      <a:pt x="751" y="145"/>
                      <a:pt x="752" y="145"/>
                      <a:pt x="752" y="144"/>
                    </a:cubicBezTo>
                    <a:cubicBezTo>
                      <a:pt x="762" y="83"/>
                      <a:pt x="762" y="83"/>
                      <a:pt x="762" y="83"/>
                    </a:cubicBezTo>
                    <a:cubicBezTo>
                      <a:pt x="763" y="83"/>
                      <a:pt x="763" y="83"/>
                      <a:pt x="763" y="83"/>
                    </a:cubicBezTo>
                    <a:cubicBezTo>
                      <a:pt x="781" y="62"/>
                      <a:pt x="781" y="62"/>
                      <a:pt x="781" y="62"/>
                    </a:cubicBezTo>
                    <a:cubicBezTo>
                      <a:pt x="782" y="61"/>
                      <a:pt x="782" y="61"/>
                      <a:pt x="782" y="61"/>
                    </a:cubicBezTo>
                    <a:cubicBezTo>
                      <a:pt x="791" y="30"/>
                      <a:pt x="791" y="30"/>
                      <a:pt x="791" y="30"/>
                    </a:cubicBezTo>
                    <a:cubicBezTo>
                      <a:pt x="791" y="29"/>
                      <a:pt x="791" y="28"/>
                      <a:pt x="790" y="28"/>
                    </a:cubicBezTo>
                    <a:cubicBezTo>
                      <a:pt x="790" y="28"/>
                      <a:pt x="790" y="28"/>
                      <a:pt x="789" y="28"/>
                    </a:cubicBezTo>
                    <a:cubicBezTo>
                      <a:pt x="752" y="30"/>
                      <a:pt x="752" y="30"/>
                      <a:pt x="752" y="30"/>
                    </a:cubicBezTo>
                    <a:cubicBezTo>
                      <a:pt x="752" y="30"/>
                      <a:pt x="752" y="30"/>
                      <a:pt x="752" y="30"/>
                    </a:cubicBezTo>
                    <a:cubicBezTo>
                      <a:pt x="751" y="30"/>
                      <a:pt x="750" y="30"/>
                      <a:pt x="750" y="29"/>
                    </a:cubicBezTo>
                    <a:cubicBezTo>
                      <a:pt x="750" y="20"/>
                      <a:pt x="750" y="20"/>
                      <a:pt x="750" y="20"/>
                    </a:cubicBezTo>
                    <a:cubicBezTo>
                      <a:pt x="750" y="20"/>
                      <a:pt x="750" y="19"/>
                      <a:pt x="749" y="19"/>
                    </a:cubicBezTo>
                    <a:cubicBezTo>
                      <a:pt x="688" y="0"/>
                      <a:pt x="688" y="0"/>
                      <a:pt x="688" y="0"/>
                    </a:cubicBezTo>
                  </a:path>
                </a:pathLst>
              </a:custGeom>
              <a:solidFill>
                <a:srgbClr val="E5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7" name="Freeform 10"/>
              <p:cNvSpPr>
                <a:spLocks noEditPoints="1"/>
              </p:cNvSpPr>
              <p:nvPr/>
            </p:nvSpPr>
            <p:spPr bwMode="auto">
              <a:xfrm>
                <a:off x="4612" y="947"/>
                <a:ext cx="2082" cy="1576"/>
              </a:xfrm>
              <a:custGeom>
                <a:avLst/>
                <a:gdLst>
                  <a:gd name="T0" fmla="*/ 371 w 1071"/>
                  <a:gd name="T1" fmla="*/ 413 h 810"/>
                  <a:gd name="T2" fmla="*/ 234 w 1071"/>
                  <a:gd name="T3" fmla="*/ 344 h 810"/>
                  <a:gd name="T4" fmla="*/ 104 w 1071"/>
                  <a:gd name="T5" fmla="*/ 338 h 810"/>
                  <a:gd name="T6" fmla="*/ 764 w 1071"/>
                  <a:gd name="T7" fmla="*/ 341 h 810"/>
                  <a:gd name="T8" fmla="*/ 194 w 1071"/>
                  <a:gd name="T9" fmla="*/ 188 h 810"/>
                  <a:gd name="T10" fmla="*/ 307 w 1071"/>
                  <a:gd name="T11" fmla="*/ 111 h 810"/>
                  <a:gd name="T12" fmla="*/ 680 w 1071"/>
                  <a:gd name="T13" fmla="*/ 28 h 810"/>
                  <a:gd name="T14" fmla="*/ 919 w 1071"/>
                  <a:gd name="T15" fmla="*/ 73 h 810"/>
                  <a:gd name="T16" fmla="*/ 1012 w 1071"/>
                  <a:gd name="T17" fmla="*/ 148 h 810"/>
                  <a:gd name="T18" fmla="*/ 887 w 1071"/>
                  <a:gd name="T19" fmla="*/ 183 h 810"/>
                  <a:gd name="T20" fmla="*/ 811 w 1071"/>
                  <a:gd name="T21" fmla="*/ 240 h 810"/>
                  <a:gd name="T22" fmla="*/ 829 w 1071"/>
                  <a:gd name="T23" fmla="*/ 306 h 810"/>
                  <a:gd name="T24" fmla="*/ 811 w 1071"/>
                  <a:gd name="T25" fmla="*/ 269 h 810"/>
                  <a:gd name="T26" fmla="*/ 799 w 1071"/>
                  <a:gd name="T27" fmla="*/ 327 h 810"/>
                  <a:gd name="T28" fmla="*/ 774 w 1071"/>
                  <a:gd name="T29" fmla="*/ 367 h 810"/>
                  <a:gd name="T30" fmla="*/ 712 w 1071"/>
                  <a:gd name="T31" fmla="*/ 321 h 810"/>
                  <a:gd name="T32" fmla="*/ 696 w 1071"/>
                  <a:gd name="T33" fmla="*/ 436 h 810"/>
                  <a:gd name="T34" fmla="*/ 632 w 1071"/>
                  <a:gd name="T35" fmla="*/ 530 h 810"/>
                  <a:gd name="T36" fmla="*/ 639 w 1071"/>
                  <a:gd name="T37" fmla="*/ 596 h 810"/>
                  <a:gd name="T38" fmla="*/ 628 w 1071"/>
                  <a:gd name="T39" fmla="*/ 625 h 810"/>
                  <a:gd name="T40" fmla="*/ 594 w 1071"/>
                  <a:gd name="T41" fmla="*/ 517 h 810"/>
                  <a:gd name="T42" fmla="*/ 494 w 1071"/>
                  <a:gd name="T43" fmla="*/ 541 h 810"/>
                  <a:gd name="T44" fmla="*/ 412 w 1071"/>
                  <a:gd name="T45" fmla="*/ 427 h 810"/>
                  <a:gd name="T46" fmla="*/ 409 w 1071"/>
                  <a:gd name="T47" fmla="*/ 437 h 810"/>
                  <a:gd name="T48" fmla="*/ 337 w 1071"/>
                  <a:gd name="T49" fmla="*/ 503 h 810"/>
                  <a:gd name="T50" fmla="*/ 302 w 1071"/>
                  <a:gd name="T51" fmla="*/ 690 h 810"/>
                  <a:gd name="T52" fmla="*/ 153 w 1071"/>
                  <a:gd name="T53" fmla="*/ 678 h 810"/>
                  <a:gd name="T54" fmla="*/ 54 w 1071"/>
                  <a:gd name="T55" fmla="*/ 559 h 810"/>
                  <a:gd name="T56" fmla="*/ 189 w 1071"/>
                  <a:gd name="T57" fmla="*/ 374 h 810"/>
                  <a:gd name="T58" fmla="*/ 243 w 1071"/>
                  <a:gd name="T59" fmla="*/ 351 h 810"/>
                  <a:gd name="T60" fmla="*/ 193 w 1071"/>
                  <a:gd name="T61" fmla="*/ 306 h 810"/>
                  <a:gd name="T62" fmla="*/ 169 w 1071"/>
                  <a:gd name="T63" fmla="*/ 318 h 810"/>
                  <a:gd name="T64" fmla="*/ 73 w 1071"/>
                  <a:gd name="T65" fmla="*/ 346 h 810"/>
                  <a:gd name="T66" fmla="*/ 94 w 1071"/>
                  <a:gd name="T67" fmla="*/ 239 h 810"/>
                  <a:gd name="T68" fmla="*/ 73 w 1071"/>
                  <a:gd name="T69" fmla="*/ 163 h 810"/>
                  <a:gd name="T70" fmla="*/ 137 w 1071"/>
                  <a:gd name="T71" fmla="*/ 214 h 810"/>
                  <a:gd name="T72" fmla="*/ 203 w 1071"/>
                  <a:gd name="T73" fmla="*/ 182 h 810"/>
                  <a:gd name="T74" fmla="*/ 211 w 1071"/>
                  <a:gd name="T75" fmla="*/ 131 h 810"/>
                  <a:gd name="T76" fmla="*/ 152 w 1071"/>
                  <a:gd name="T77" fmla="*/ 183 h 810"/>
                  <a:gd name="T78" fmla="*/ 278 w 1071"/>
                  <a:gd name="T79" fmla="*/ 63 h 810"/>
                  <a:gd name="T80" fmla="*/ 437 w 1071"/>
                  <a:gd name="T81" fmla="*/ 76 h 810"/>
                  <a:gd name="T82" fmla="*/ 278 w 1071"/>
                  <a:gd name="T83" fmla="*/ 57 h 810"/>
                  <a:gd name="T84" fmla="*/ 123 w 1071"/>
                  <a:gd name="T85" fmla="*/ 214 h 810"/>
                  <a:gd name="T86" fmla="*/ 31 w 1071"/>
                  <a:gd name="T87" fmla="*/ 243 h 810"/>
                  <a:gd name="T88" fmla="*/ 40 w 1071"/>
                  <a:gd name="T89" fmla="*/ 318 h 810"/>
                  <a:gd name="T90" fmla="*/ 132 w 1071"/>
                  <a:gd name="T91" fmla="*/ 597 h 810"/>
                  <a:gd name="T92" fmla="*/ 279 w 1071"/>
                  <a:gd name="T93" fmla="*/ 715 h 810"/>
                  <a:gd name="T94" fmla="*/ 413 w 1071"/>
                  <a:gd name="T95" fmla="*/ 433 h 810"/>
                  <a:gd name="T96" fmla="*/ 522 w 1071"/>
                  <a:gd name="T97" fmla="*/ 542 h 810"/>
                  <a:gd name="T98" fmla="*/ 569 w 1071"/>
                  <a:gd name="T99" fmla="*/ 549 h 810"/>
                  <a:gd name="T100" fmla="*/ 645 w 1071"/>
                  <a:gd name="T101" fmla="*/ 602 h 810"/>
                  <a:gd name="T102" fmla="*/ 660 w 1071"/>
                  <a:gd name="T103" fmla="*/ 521 h 810"/>
                  <a:gd name="T104" fmla="*/ 719 w 1071"/>
                  <a:gd name="T105" fmla="*/ 405 h 810"/>
                  <a:gd name="T106" fmla="*/ 773 w 1071"/>
                  <a:gd name="T107" fmla="*/ 387 h 810"/>
                  <a:gd name="T108" fmla="*/ 843 w 1071"/>
                  <a:gd name="T109" fmla="*/ 294 h 810"/>
                  <a:gd name="T110" fmla="*/ 847 w 1071"/>
                  <a:gd name="T111" fmla="*/ 178 h 810"/>
                  <a:gd name="T112" fmla="*/ 958 w 1071"/>
                  <a:gd name="T113" fmla="*/ 174 h 810"/>
                  <a:gd name="T114" fmla="*/ 967 w 1071"/>
                  <a:gd name="T115" fmla="*/ 56 h 810"/>
                  <a:gd name="T116" fmla="*/ 569 w 1071"/>
                  <a:gd name="T117" fmla="*/ 0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71" h="810">
                    <a:moveTo>
                      <a:pt x="68" y="195"/>
                    </a:moveTo>
                    <a:cubicBezTo>
                      <a:pt x="71" y="219"/>
                      <a:pt x="71" y="219"/>
                      <a:pt x="71" y="219"/>
                    </a:cubicBezTo>
                    <a:cubicBezTo>
                      <a:pt x="72" y="216"/>
                      <a:pt x="72" y="216"/>
                      <a:pt x="72" y="216"/>
                    </a:cubicBezTo>
                    <a:cubicBezTo>
                      <a:pt x="72" y="215"/>
                      <a:pt x="72" y="215"/>
                      <a:pt x="72" y="215"/>
                    </a:cubicBezTo>
                    <a:cubicBezTo>
                      <a:pt x="75" y="208"/>
                      <a:pt x="75" y="208"/>
                      <a:pt x="75" y="208"/>
                    </a:cubicBezTo>
                    <a:cubicBezTo>
                      <a:pt x="75" y="207"/>
                      <a:pt x="75" y="207"/>
                      <a:pt x="75" y="206"/>
                    </a:cubicBezTo>
                    <a:cubicBezTo>
                      <a:pt x="68" y="195"/>
                      <a:pt x="68" y="195"/>
                      <a:pt x="68" y="195"/>
                    </a:cubicBezTo>
                    <a:moveTo>
                      <a:pt x="338" y="497"/>
                    </a:moveTo>
                    <a:cubicBezTo>
                      <a:pt x="323" y="489"/>
                      <a:pt x="323" y="489"/>
                      <a:pt x="323" y="489"/>
                    </a:cubicBezTo>
                    <a:cubicBezTo>
                      <a:pt x="347" y="493"/>
                      <a:pt x="347" y="493"/>
                      <a:pt x="347" y="493"/>
                    </a:cubicBezTo>
                    <a:cubicBezTo>
                      <a:pt x="338" y="497"/>
                      <a:pt x="338" y="497"/>
                      <a:pt x="338" y="497"/>
                    </a:cubicBezTo>
                    <a:moveTo>
                      <a:pt x="371" y="413"/>
                    </a:moveTo>
                    <a:cubicBezTo>
                      <a:pt x="362" y="402"/>
                      <a:pt x="362" y="402"/>
                      <a:pt x="362" y="402"/>
                    </a:cubicBezTo>
                    <a:cubicBezTo>
                      <a:pt x="375" y="410"/>
                      <a:pt x="375" y="410"/>
                      <a:pt x="375" y="410"/>
                    </a:cubicBezTo>
                    <a:cubicBezTo>
                      <a:pt x="371" y="413"/>
                      <a:pt x="371" y="413"/>
                      <a:pt x="371" y="413"/>
                    </a:cubicBezTo>
                    <a:moveTo>
                      <a:pt x="167" y="353"/>
                    </a:moveTo>
                    <a:cubicBezTo>
                      <a:pt x="168" y="353"/>
                      <a:pt x="169" y="353"/>
                      <a:pt x="170" y="352"/>
                    </a:cubicBezTo>
                    <a:cubicBezTo>
                      <a:pt x="194" y="337"/>
                      <a:pt x="194" y="337"/>
                      <a:pt x="194" y="337"/>
                    </a:cubicBezTo>
                    <a:cubicBezTo>
                      <a:pt x="196" y="336"/>
                      <a:pt x="197" y="335"/>
                      <a:pt x="197" y="333"/>
                    </a:cubicBezTo>
                    <a:cubicBezTo>
                      <a:pt x="200" y="344"/>
                      <a:pt x="200" y="344"/>
                      <a:pt x="200" y="344"/>
                    </a:cubicBezTo>
                    <a:cubicBezTo>
                      <a:pt x="201" y="347"/>
                      <a:pt x="204" y="349"/>
                      <a:pt x="207" y="349"/>
                    </a:cubicBezTo>
                    <a:cubicBezTo>
                      <a:pt x="208" y="349"/>
                      <a:pt x="208" y="349"/>
                      <a:pt x="208" y="349"/>
                    </a:cubicBezTo>
                    <a:cubicBezTo>
                      <a:pt x="230" y="346"/>
                      <a:pt x="230" y="346"/>
                      <a:pt x="230" y="346"/>
                    </a:cubicBezTo>
                    <a:cubicBezTo>
                      <a:pt x="231" y="346"/>
                      <a:pt x="233" y="345"/>
                      <a:pt x="234" y="344"/>
                    </a:cubicBezTo>
                    <a:cubicBezTo>
                      <a:pt x="238" y="353"/>
                      <a:pt x="238" y="353"/>
                      <a:pt x="238" y="353"/>
                    </a:cubicBezTo>
                    <a:cubicBezTo>
                      <a:pt x="239" y="355"/>
                      <a:pt x="242" y="357"/>
                      <a:pt x="244" y="357"/>
                    </a:cubicBezTo>
                    <a:cubicBezTo>
                      <a:pt x="268" y="356"/>
                      <a:pt x="268" y="356"/>
                      <a:pt x="268" y="356"/>
                    </a:cubicBezTo>
                    <a:cubicBezTo>
                      <a:pt x="268" y="360"/>
                      <a:pt x="268" y="360"/>
                      <a:pt x="268" y="360"/>
                    </a:cubicBezTo>
                    <a:cubicBezTo>
                      <a:pt x="206" y="356"/>
                      <a:pt x="206" y="356"/>
                      <a:pt x="206" y="356"/>
                    </a:cubicBezTo>
                    <a:cubicBezTo>
                      <a:pt x="206" y="356"/>
                      <a:pt x="206" y="356"/>
                      <a:pt x="206" y="356"/>
                    </a:cubicBezTo>
                    <a:cubicBezTo>
                      <a:pt x="204" y="356"/>
                      <a:pt x="202" y="357"/>
                      <a:pt x="201" y="357"/>
                    </a:cubicBezTo>
                    <a:cubicBezTo>
                      <a:pt x="188" y="368"/>
                      <a:pt x="188" y="368"/>
                      <a:pt x="188" y="368"/>
                    </a:cubicBezTo>
                    <a:cubicBezTo>
                      <a:pt x="164" y="357"/>
                      <a:pt x="164" y="357"/>
                      <a:pt x="164" y="357"/>
                    </a:cubicBezTo>
                    <a:cubicBezTo>
                      <a:pt x="162" y="351"/>
                      <a:pt x="162" y="351"/>
                      <a:pt x="162" y="351"/>
                    </a:cubicBezTo>
                    <a:cubicBezTo>
                      <a:pt x="163" y="352"/>
                      <a:pt x="165" y="353"/>
                      <a:pt x="167" y="353"/>
                    </a:cubicBezTo>
                    <a:moveTo>
                      <a:pt x="104" y="338"/>
                    </a:moveTo>
                    <a:cubicBezTo>
                      <a:pt x="107" y="336"/>
                      <a:pt x="107" y="336"/>
                      <a:pt x="107" y="336"/>
                    </a:cubicBezTo>
                    <a:cubicBezTo>
                      <a:pt x="108" y="335"/>
                      <a:pt x="109" y="334"/>
                      <a:pt x="110" y="333"/>
                    </a:cubicBezTo>
                    <a:cubicBezTo>
                      <a:pt x="119" y="314"/>
                      <a:pt x="119" y="314"/>
                      <a:pt x="119" y="314"/>
                    </a:cubicBezTo>
                    <a:cubicBezTo>
                      <a:pt x="146" y="303"/>
                      <a:pt x="146" y="303"/>
                      <a:pt x="146" y="303"/>
                    </a:cubicBezTo>
                    <a:cubicBezTo>
                      <a:pt x="161" y="316"/>
                      <a:pt x="161" y="316"/>
                      <a:pt x="161" y="316"/>
                    </a:cubicBezTo>
                    <a:cubicBezTo>
                      <a:pt x="153" y="319"/>
                      <a:pt x="153" y="319"/>
                      <a:pt x="153" y="319"/>
                    </a:cubicBezTo>
                    <a:cubicBezTo>
                      <a:pt x="151" y="320"/>
                      <a:pt x="149" y="322"/>
                      <a:pt x="148" y="324"/>
                    </a:cubicBezTo>
                    <a:cubicBezTo>
                      <a:pt x="148" y="326"/>
                      <a:pt x="148" y="328"/>
                      <a:pt x="149" y="330"/>
                    </a:cubicBezTo>
                    <a:cubicBezTo>
                      <a:pt x="149" y="331"/>
                      <a:pt x="149" y="331"/>
                      <a:pt x="149" y="331"/>
                    </a:cubicBezTo>
                    <a:cubicBezTo>
                      <a:pt x="149" y="331"/>
                      <a:pt x="149" y="331"/>
                      <a:pt x="148" y="331"/>
                    </a:cubicBezTo>
                    <a:cubicBezTo>
                      <a:pt x="104" y="338"/>
                      <a:pt x="104" y="338"/>
                      <a:pt x="104" y="338"/>
                    </a:cubicBezTo>
                    <a:moveTo>
                      <a:pt x="764" y="341"/>
                    </a:moveTo>
                    <a:cubicBezTo>
                      <a:pt x="763" y="325"/>
                      <a:pt x="763" y="325"/>
                      <a:pt x="763" y="325"/>
                    </a:cubicBezTo>
                    <a:cubicBezTo>
                      <a:pt x="767" y="308"/>
                      <a:pt x="767" y="308"/>
                      <a:pt x="767" y="308"/>
                    </a:cubicBezTo>
                    <a:cubicBezTo>
                      <a:pt x="781" y="306"/>
                      <a:pt x="781" y="306"/>
                      <a:pt x="781" y="306"/>
                    </a:cubicBezTo>
                    <a:cubicBezTo>
                      <a:pt x="783" y="306"/>
                      <a:pt x="784" y="305"/>
                      <a:pt x="786" y="304"/>
                    </a:cubicBezTo>
                    <a:cubicBezTo>
                      <a:pt x="794" y="295"/>
                      <a:pt x="794" y="295"/>
                      <a:pt x="794" y="295"/>
                    </a:cubicBezTo>
                    <a:cubicBezTo>
                      <a:pt x="794" y="297"/>
                      <a:pt x="794" y="299"/>
                      <a:pt x="796" y="301"/>
                    </a:cubicBezTo>
                    <a:cubicBezTo>
                      <a:pt x="796" y="302"/>
                      <a:pt x="796" y="302"/>
                      <a:pt x="795" y="303"/>
                    </a:cubicBezTo>
                    <a:cubicBezTo>
                      <a:pt x="794" y="324"/>
                      <a:pt x="794" y="324"/>
                      <a:pt x="794" y="324"/>
                    </a:cubicBezTo>
                    <a:cubicBezTo>
                      <a:pt x="783" y="333"/>
                      <a:pt x="783" y="333"/>
                      <a:pt x="783" y="333"/>
                    </a:cubicBezTo>
                    <a:cubicBezTo>
                      <a:pt x="764" y="341"/>
                      <a:pt x="764" y="341"/>
                      <a:pt x="764" y="341"/>
                    </a:cubicBezTo>
                    <a:moveTo>
                      <a:pt x="181" y="201"/>
                    </a:moveTo>
                    <a:cubicBezTo>
                      <a:pt x="194" y="188"/>
                      <a:pt x="194" y="188"/>
                      <a:pt x="194" y="188"/>
                    </a:cubicBezTo>
                    <a:cubicBezTo>
                      <a:pt x="189" y="199"/>
                      <a:pt x="189" y="199"/>
                      <a:pt x="189" y="199"/>
                    </a:cubicBezTo>
                    <a:cubicBezTo>
                      <a:pt x="181" y="201"/>
                      <a:pt x="181" y="201"/>
                      <a:pt x="181" y="201"/>
                    </a:cubicBezTo>
                    <a:moveTo>
                      <a:pt x="207" y="176"/>
                    </a:moveTo>
                    <a:cubicBezTo>
                      <a:pt x="207" y="175"/>
                      <a:pt x="207" y="175"/>
                      <a:pt x="207" y="175"/>
                    </a:cubicBezTo>
                    <a:cubicBezTo>
                      <a:pt x="209" y="174"/>
                      <a:pt x="210" y="171"/>
                      <a:pt x="209" y="169"/>
                    </a:cubicBezTo>
                    <a:cubicBezTo>
                      <a:pt x="206" y="153"/>
                      <a:pt x="206" y="153"/>
                      <a:pt x="206" y="153"/>
                    </a:cubicBezTo>
                    <a:cubicBezTo>
                      <a:pt x="211" y="163"/>
                      <a:pt x="211" y="163"/>
                      <a:pt x="211" y="163"/>
                    </a:cubicBezTo>
                    <a:cubicBezTo>
                      <a:pt x="210" y="164"/>
                      <a:pt x="210" y="164"/>
                      <a:pt x="210" y="164"/>
                    </a:cubicBezTo>
                    <a:cubicBezTo>
                      <a:pt x="209" y="166"/>
                      <a:pt x="209" y="168"/>
                      <a:pt x="210" y="170"/>
                    </a:cubicBezTo>
                    <a:cubicBezTo>
                      <a:pt x="212" y="176"/>
                      <a:pt x="212" y="176"/>
                      <a:pt x="212" y="176"/>
                    </a:cubicBezTo>
                    <a:cubicBezTo>
                      <a:pt x="207" y="176"/>
                      <a:pt x="207" y="176"/>
                      <a:pt x="207" y="176"/>
                    </a:cubicBezTo>
                    <a:moveTo>
                      <a:pt x="307" y="111"/>
                    </a:moveTo>
                    <a:cubicBezTo>
                      <a:pt x="307" y="111"/>
                      <a:pt x="308" y="111"/>
                      <a:pt x="308" y="111"/>
                    </a:cubicBezTo>
                    <a:cubicBezTo>
                      <a:pt x="372" y="82"/>
                      <a:pt x="372" y="82"/>
                      <a:pt x="372" y="82"/>
                    </a:cubicBezTo>
                    <a:cubicBezTo>
                      <a:pt x="372" y="82"/>
                      <a:pt x="372" y="82"/>
                      <a:pt x="372" y="82"/>
                    </a:cubicBezTo>
                    <a:cubicBezTo>
                      <a:pt x="439" y="82"/>
                      <a:pt x="439" y="82"/>
                      <a:pt x="439" y="82"/>
                    </a:cubicBezTo>
                    <a:cubicBezTo>
                      <a:pt x="440" y="82"/>
                      <a:pt x="441" y="81"/>
                      <a:pt x="441" y="81"/>
                    </a:cubicBezTo>
                    <a:cubicBezTo>
                      <a:pt x="451" y="48"/>
                      <a:pt x="451" y="48"/>
                      <a:pt x="451" y="48"/>
                    </a:cubicBezTo>
                    <a:cubicBezTo>
                      <a:pt x="452" y="48"/>
                      <a:pt x="452" y="47"/>
                      <a:pt x="452" y="47"/>
                    </a:cubicBezTo>
                    <a:cubicBezTo>
                      <a:pt x="569" y="5"/>
                      <a:pt x="569" y="5"/>
                      <a:pt x="569" y="5"/>
                    </a:cubicBezTo>
                    <a:cubicBezTo>
                      <a:pt x="570" y="5"/>
                      <a:pt x="570" y="5"/>
                      <a:pt x="570" y="5"/>
                    </a:cubicBezTo>
                    <a:cubicBezTo>
                      <a:pt x="636" y="28"/>
                      <a:pt x="636" y="28"/>
                      <a:pt x="636" y="28"/>
                    </a:cubicBezTo>
                    <a:cubicBezTo>
                      <a:pt x="637" y="28"/>
                      <a:pt x="637" y="28"/>
                      <a:pt x="637" y="28"/>
                    </a:cubicBezTo>
                    <a:cubicBezTo>
                      <a:pt x="680" y="28"/>
                      <a:pt x="680" y="28"/>
                      <a:pt x="680" y="28"/>
                    </a:cubicBezTo>
                    <a:cubicBezTo>
                      <a:pt x="680" y="28"/>
                      <a:pt x="680" y="28"/>
                      <a:pt x="680" y="28"/>
                    </a:cubicBezTo>
                    <a:cubicBezTo>
                      <a:pt x="790" y="50"/>
                      <a:pt x="790" y="50"/>
                      <a:pt x="790" y="50"/>
                    </a:cubicBezTo>
                    <a:cubicBezTo>
                      <a:pt x="790" y="50"/>
                      <a:pt x="790" y="50"/>
                      <a:pt x="790" y="50"/>
                    </a:cubicBezTo>
                    <a:cubicBezTo>
                      <a:pt x="791" y="50"/>
                      <a:pt x="792" y="50"/>
                      <a:pt x="792" y="49"/>
                    </a:cubicBezTo>
                    <a:cubicBezTo>
                      <a:pt x="794" y="41"/>
                      <a:pt x="794" y="41"/>
                      <a:pt x="794" y="41"/>
                    </a:cubicBezTo>
                    <a:cubicBezTo>
                      <a:pt x="794" y="40"/>
                      <a:pt x="795" y="40"/>
                      <a:pt x="796" y="40"/>
                    </a:cubicBezTo>
                    <a:cubicBezTo>
                      <a:pt x="796" y="40"/>
                      <a:pt x="796" y="40"/>
                      <a:pt x="796" y="40"/>
                    </a:cubicBezTo>
                    <a:cubicBezTo>
                      <a:pt x="874" y="49"/>
                      <a:pt x="874" y="49"/>
                      <a:pt x="874" y="49"/>
                    </a:cubicBezTo>
                    <a:cubicBezTo>
                      <a:pt x="875" y="50"/>
                      <a:pt x="875" y="50"/>
                      <a:pt x="875" y="50"/>
                    </a:cubicBezTo>
                    <a:cubicBezTo>
                      <a:pt x="918" y="73"/>
                      <a:pt x="918" y="73"/>
                      <a:pt x="918" y="73"/>
                    </a:cubicBezTo>
                    <a:cubicBezTo>
                      <a:pt x="918" y="73"/>
                      <a:pt x="919" y="73"/>
                      <a:pt x="919" y="73"/>
                    </a:cubicBezTo>
                    <a:cubicBezTo>
                      <a:pt x="919" y="73"/>
                      <a:pt x="919" y="73"/>
                      <a:pt x="919" y="73"/>
                    </a:cubicBezTo>
                    <a:cubicBezTo>
                      <a:pt x="968" y="62"/>
                      <a:pt x="968" y="62"/>
                      <a:pt x="968" y="62"/>
                    </a:cubicBezTo>
                    <a:cubicBezTo>
                      <a:pt x="969" y="62"/>
                      <a:pt x="969" y="62"/>
                      <a:pt x="969" y="62"/>
                    </a:cubicBezTo>
                    <a:cubicBezTo>
                      <a:pt x="1064" y="107"/>
                      <a:pt x="1064" y="107"/>
                      <a:pt x="1064" y="107"/>
                    </a:cubicBezTo>
                    <a:cubicBezTo>
                      <a:pt x="1064" y="107"/>
                      <a:pt x="1065" y="108"/>
                      <a:pt x="1065" y="109"/>
                    </a:cubicBezTo>
                    <a:cubicBezTo>
                      <a:pt x="1055" y="139"/>
                      <a:pt x="1055" y="139"/>
                      <a:pt x="1055" y="139"/>
                    </a:cubicBezTo>
                    <a:cubicBezTo>
                      <a:pt x="1055" y="139"/>
                      <a:pt x="1054" y="140"/>
                      <a:pt x="1053" y="140"/>
                    </a:cubicBezTo>
                    <a:cubicBezTo>
                      <a:pt x="1053" y="140"/>
                      <a:pt x="1053" y="140"/>
                      <a:pt x="1053" y="140"/>
                    </a:cubicBezTo>
                    <a:cubicBezTo>
                      <a:pt x="1018" y="126"/>
                      <a:pt x="1018" y="126"/>
                      <a:pt x="1018" y="126"/>
                    </a:cubicBezTo>
                    <a:cubicBezTo>
                      <a:pt x="1018" y="126"/>
                      <a:pt x="1017" y="126"/>
                      <a:pt x="1017" y="126"/>
                    </a:cubicBezTo>
                    <a:cubicBezTo>
                      <a:pt x="1016" y="126"/>
                      <a:pt x="1016" y="126"/>
                      <a:pt x="1016" y="127"/>
                    </a:cubicBezTo>
                    <a:cubicBezTo>
                      <a:pt x="1013" y="147"/>
                      <a:pt x="1013" y="147"/>
                      <a:pt x="1013" y="147"/>
                    </a:cubicBezTo>
                    <a:cubicBezTo>
                      <a:pt x="1013" y="147"/>
                      <a:pt x="1013" y="148"/>
                      <a:pt x="1012" y="148"/>
                    </a:cubicBezTo>
                    <a:cubicBezTo>
                      <a:pt x="958" y="169"/>
                      <a:pt x="958" y="169"/>
                      <a:pt x="958" y="169"/>
                    </a:cubicBezTo>
                    <a:cubicBezTo>
                      <a:pt x="958" y="169"/>
                      <a:pt x="958" y="169"/>
                      <a:pt x="958" y="169"/>
                    </a:cubicBezTo>
                    <a:cubicBezTo>
                      <a:pt x="937" y="171"/>
                      <a:pt x="937" y="171"/>
                      <a:pt x="937" y="171"/>
                    </a:cubicBezTo>
                    <a:cubicBezTo>
                      <a:pt x="936" y="171"/>
                      <a:pt x="936" y="171"/>
                      <a:pt x="936" y="172"/>
                    </a:cubicBezTo>
                    <a:cubicBezTo>
                      <a:pt x="931" y="181"/>
                      <a:pt x="931" y="181"/>
                      <a:pt x="931" y="181"/>
                    </a:cubicBezTo>
                    <a:cubicBezTo>
                      <a:pt x="907" y="226"/>
                      <a:pt x="907" y="226"/>
                      <a:pt x="907" y="226"/>
                    </a:cubicBezTo>
                    <a:cubicBezTo>
                      <a:pt x="907" y="226"/>
                      <a:pt x="906" y="226"/>
                      <a:pt x="906" y="226"/>
                    </a:cubicBezTo>
                    <a:cubicBezTo>
                      <a:pt x="885" y="229"/>
                      <a:pt x="885" y="229"/>
                      <a:pt x="885" y="229"/>
                    </a:cubicBezTo>
                    <a:cubicBezTo>
                      <a:pt x="885" y="229"/>
                      <a:pt x="885" y="229"/>
                      <a:pt x="885" y="229"/>
                    </a:cubicBezTo>
                    <a:cubicBezTo>
                      <a:pt x="884" y="229"/>
                      <a:pt x="883" y="229"/>
                      <a:pt x="883" y="228"/>
                    </a:cubicBezTo>
                    <a:cubicBezTo>
                      <a:pt x="886" y="184"/>
                      <a:pt x="886" y="184"/>
                      <a:pt x="886" y="184"/>
                    </a:cubicBezTo>
                    <a:cubicBezTo>
                      <a:pt x="887" y="183"/>
                      <a:pt x="887" y="183"/>
                      <a:pt x="887" y="183"/>
                    </a:cubicBezTo>
                    <a:cubicBezTo>
                      <a:pt x="895" y="164"/>
                      <a:pt x="895" y="164"/>
                      <a:pt x="895" y="164"/>
                    </a:cubicBezTo>
                    <a:cubicBezTo>
                      <a:pt x="896" y="163"/>
                      <a:pt x="895" y="162"/>
                      <a:pt x="894" y="162"/>
                    </a:cubicBezTo>
                    <a:cubicBezTo>
                      <a:pt x="894" y="162"/>
                      <a:pt x="894" y="162"/>
                      <a:pt x="894" y="162"/>
                    </a:cubicBezTo>
                    <a:cubicBezTo>
                      <a:pt x="845" y="173"/>
                      <a:pt x="845" y="173"/>
                      <a:pt x="845" y="173"/>
                    </a:cubicBezTo>
                    <a:cubicBezTo>
                      <a:pt x="845" y="173"/>
                      <a:pt x="845" y="173"/>
                      <a:pt x="845" y="173"/>
                    </a:cubicBezTo>
                    <a:cubicBezTo>
                      <a:pt x="810" y="188"/>
                      <a:pt x="810" y="188"/>
                      <a:pt x="810" y="188"/>
                    </a:cubicBezTo>
                    <a:cubicBezTo>
                      <a:pt x="809" y="188"/>
                      <a:pt x="809" y="188"/>
                      <a:pt x="809" y="188"/>
                    </a:cubicBezTo>
                    <a:cubicBezTo>
                      <a:pt x="797" y="210"/>
                      <a:pt x="797" y="210"/>
                      <a:pt x="797" y="210"/>
                    </a:cubicBezTo>
                    <a:cubicBezTo>
                      <a:pt x="796" y="211"/>
                      <a:pt x="796" y="212"/>
                      <a:pt x="797" y="212"/>
                    </a:cubicBezTo>
                    <a:cubicBezTo>
                      <a:pt x="809" y="219"/>
                      <a:pt x="809" y="219"/>
                      <a:pt x="809" y="219"/>
                    </a:cubicBezTo>
                    <a:cubicBezTo>
                      <a:pt x="810" y="219"/>
                      <a:pt x="810" y="219"/>
                      <a:pt x="810" y="220"/>
                    </a:cubicBezTo>
                    <a:cubicBezTo>
                      <a:pt x="811" y="240"/>
                      <a:pt x="811" y="240"/>
                      <a:pt x="811" y="240"/>
                    </a:cubicBezTo>
                    <a:cubicBezTo>
                      <a:pt x="814" y="218"/>
                      <a:pt x="814" y="218"/>
                      <a:pt x="814" y="218"/>
                    </a:cubicBezTo>
                    <a:cubicBezTo>
                      <a:pt x="814" y="217"/>
                      <a:pt x="815" y="216"/>
                      <a:pt x="815" y="216"/>
                    </a:cubicBezTo>
                    <a:cubicBezTo>
                      <a:pt x="823" y="216"/>
                      <a:pt x="823" y="216"/>
                      <a:pt x="823" y="216"/>
                    </a:cubicBezTo>
                    <a:cubicBezTo>
                      <a:pt x="823" y="216"/>
                      <a:pt x="823" y="216"/>
                      <a:pt x="824" y="216"/>
                    </a:cubicBezTo>
                    <a:cubicBezTo>
                      <a:pt x="824" y="216"/>
                      <a:pt x="825" y="216"/>
                      <a:pt x="825" y="217"/>
                    </a:cubicBezTo>
                    <a:cubicBezTo>
                      <a:pt x="833" y="247"/>
                      <a:pt x="833" y="247"/>
                      <a:pt x="833" y="247"/>
                    </a:cubicBezTo>
                    <a:cubicBezTo>
                      <a:pt x="833" y="248"/>
                      <a:pt x="833" y="248"/>
                      <a:pt x="833" y="248"/>
                    </a:cubicBezTo>
                    <a:cubicBezTo>
                      <a:pt x="827" y="279"/>
                      <a:pt x="827" y="279"/>
                      <a:pt x="827" y="279"/>
                    </a:cubicBezTo>
                    <a:cubicBezTo>
                      <a:pt x="838" y="290"/>
                      <a:pt x="838" y="290"/>
                      <a:pt x="838" y="290"/>
                    </a:cubicBezTo>
                    <a:cubicBezTo>
                      <a:pt x="838" y="290"/>
                      <a:pt x="839" y="291"/>
                      <a:pt x="838" y="292"/>
                    </a:cubicBezTo>
                    <a:cubicBezTo>
                      <a:pt x="830" y="306"/>
                      <a:pt x="830" y="306"/>
                      <a:pt x="830" y="306"/>
                    </a:cubicBezTo>
                    <a:cubicBezTo>
                      <a:pt x="830" y="306"/>
                      <a:pt x="830" y="306"/>
                      <a:pt x="829" y="306"/>
                    </a:cubicBezTo>
                    <a:cubicBezTo>
                      <a:pt x="829" y="306"/>
                      <a:pt x="829" y="306"/>
                      <a:pt x="829" y="306"/>
                    </a:cubicBezTo>
                    <a:cubicBezTo>
                      <a:pt x="813" y="305"/>
                      <a:pt x="813" y="305"/>
                      <a:pt x="813" y="305"/>
                    </a:cubicBezTo>
                    <a:cubicBezTo>
                      <a:pt x="812" y="305"/>
                      <a:pt x="812" y="305"/>
                      <a:pt x="812" y="305"/>
                    </a:cubicBezTo>
                    <a:cubicBezTo>
                      <a:pt x="800" y="297"/>
                      <a:pt x="800" y="297"/>
                      <a:pt x="800" y="297"/>
                    </a:cubicBezTo>
                    <a:cubicBezTo>
                      <a:pt x="799" y="297"/>
                      <a:pt x="799" y="296"/>
                      <a:pt x="799" y="295"/>
                    </a:cubicBezTo>
                    <a:cubicBezTo>
                      <a:pt x="814" y="269"/>
                      <a:pt x="814" y="269"/>
                      <a:pt x="814" y="269"/>
                    </a:cubicBezTo>
                    <a:cubicBezTo>
                      <a:pt x="814" y="268"/>
                      <a:pt x="815" y="268"/>
                      <a:pt x="816" y="268"/>
                    </a:cubicBezTo>
                    <a:cubicBezTo>
                      <a:pt x="816" y="268"/>
                      <a:pt x="816" y="268"/>
                      <a:pt x="817" y="268"/>
                    </a:cubicBezTo>
                    <a:cubicBezTo>
                      <a:pt x="818" y="270"/>
                      <a:pt x="818" y="270"/>
                      <a:pt x="818" y="270"/>
                    </a:cubicBezTo>
                    <a:cubicBezTo>
                      <a:pt x="811" y="249"/>
                      <a:pt x="811" y="249"/>
                      <a:pt x="811" y="249"/>
                    </a:cubicBezTo>
                    <a:cubicBezTo>
                      <a:pt x="811" y="268"/>
                      <a:pt x="811" y="268"/>
                      <a:pt x="811" y="268"/>
                    </a:cubicBezTo>
                    <a:cubicBezTo>
                      <a:pt x="811" y="268"/>
                      <a:pt x="811" y="269"/>
                      <a:pt x="811" y="269"/>
                    </a:cubicBezTo>
                    <a:cubicBezTo>
                      <a:pt x="782" y="300"/>
                      <a:pt x="782" y="300"/>
                      <a:pt x="782" y="300"/>
                    </a:cubicBezTo>
                    <a:cubicBezTo>
                      <a:pt x="781" y="301"/>
                      <a:pt x="781" y="301"/>
                      <a:pt x="781" y="301"/>
                    </a:cubicBezTo>
                    <a:cubicBezTo>
                      <a:pt x="763" y="303"/>
                      <a:pt x="763" y="303"/>
                      <a:pt x="763" y="303"/>
                    </a:cubicBezTo>
                    <a:cubicBezTo>
                      <a:pt x="763" y="303"/>
                      <a:pt x="762" y="303"/>
                      <a:pt x="762" y="304"/>
                    </a:cubicBezTo>
                    <a:cubicBezTo>
                      <a:pt x="758" y="324"/>
                      <a:pt x="758" y="324"/>
                      <a:pt x="758" y="324"/>
                    </a:cubicBezTo>
                    <a:cubicBezTo>
                      <a:pt x="758" y="325"/>
                      <a:pt x="758" y="325"/>
                      <a:pt x="758" y="325"/>
                    </a:cubicBezTo>
                    <a:cubicBezTo>
                      <a:pt x="759" y="350"/>
                      <a:pt x="759" y="350"/>
                      <a:pt x="759" y="350"/>
                    </a:cubicBezTo>
                    <a:cubicBezTo>
                      <a:pt x="761" y="348"/>
                      <a:pt x="761" y="348"/>
                      <a:pt x="761" y="348"/>
                    </a:cubicBezTo>
                    <a:cubicBezTo>
                      <a:pt x="761" y="347"/>
                      <a:pt x="761" y="347"/>
                      <a:pt x="761" y="347"/>
                    </a:cubicBezTo>
                    <a:cubicBezTo>
                      <a:pt x="785" y="338"/>
                      <a:pt x="785" y="338"/>
                      <a:pt x="785" y="338"/>
                    </a:cubicBezTo>
                    <a:cubicBezTo>
                      <a:pt x="786" y="338"/>
                      <a:pt x="786" y="338"/>
                      <a:pt x="786" y="338"/>
                    </a:cubicBezTo>
                    <a:cubicBezTo>
                      <a:pt x="799" y="327"/>
                      <a:pt x="799" y="327"/>
                      <a:pt x="799" y="327"/>
                    </a:cubicBezTo>
                    <a:cubicBezTo>
                      <a:pt x="799" y="327"/>
                      <a:pt x="800" y="326"/>
                      <a:pt x="800" y="326"/>
                    </a:cubicBezTo>
                    <a:cubicBezTo>
                      <a:pt x="801" y="303"/>
                      <a:pt x="801" y="303"/>
                      <a:pt x="801" y="303"/>
                    </a:cubicBezTo>
                    <a:cubicBezTo>
                      <a:pt x="801" y="303"/>
                      <a:pt x="802" y="302"/>
                      <a:pt x="803" y="302"/>
                    </a:cubicBezTo>
                    <a:cubicBezTo>
                      <a:pt x="803" y="302"/>
                      <a:pt x="803" y="302"/>
                      <a:pt x="803" y="302"/>
                    </a:cubicBezTo>
                    <a:cubicBezTo>
                      <a:pt x="823" y="316"/>
                      <a:pt x="823" y="316"/>
                      <a:pt x="823" y="316"/>
                    </a:cubicBezTo>
                    <a:cubicBezTo>
                      <a:pt x="824" y="316"/>
                      <a:pt x="824" y="317"/>
                      <a:pt x="824" y="317"/>
                    </a:cubicBezTo>
                    <a:cubicBezTo>
                      <a:pt x="818" y="357"/>
                      <a:pt x="818" y="357"/>
                      <a:pt x="818" y="357"/>
                    </a:cubicBezTo>
                    <a:cubicBezTo>
                      <a:pt x="818" y="358"/>
                      <a:pt x="818" y="359"/>
                      <a:pt x="817" y="359"/>
                    </a:cubicBezTo>
                    <a:cubicBezTo>
                      <a:pt x="787" y="368"/>
                      <a:pt x="787" y="368"/>
                      <a:pt x="787" y="368"/>
                    </a:cubicBezTo>
                    <a:cubicBezTo>
                      <a:pt x="786" y="368"/>
                      <a:pt x="786" y="368"/>
                      <a:pt x="786" y="368"/>
                    </a:cubicBezTo>
                    <a:cubicBezTo>
                      <a:pt x="774" y="367"/>
                      <a:pt x="774" y="367"/>
                      <a:pt x="774" y="367"/>
                    </a:cubicBezTo>
                    <a:cubicBezTo>
                      <a:pt x="774" y="367"/>
                      <a:pt x="774" y="367"/>
                      <a:pt x="774" y="367"/>
                    </a:cubicBezTo>
                    <a:cubicBezTo>
                      <a:pt x="774" y="367"/>
                      <a:pt x="773" y="368"/>
                      <a:pt x="773" y="369"/>
                    </a:cubicBezTo>
                    <a:cubicBezTo>
                      <a:pt x="768" y="385"/>
                      <a:pt x="768" y="385"/>
                      <a:pt x="768" y="385"/>
                    </a:cubicBezTo>
                    <a:cubicBezTo>
                      <a:pt x="767" y="386"/>
                      <a:pt x="767" y="386"/>
                      <a:pt x="766" y="386"/>
                    </a:cubicBezTo>
                    <a:cubicBezTo>
                      <a:pt x="766" y="386"/>
                      <a:pt x="765" y="386"/>
                      <a:pt x="765" y="386"/>
                    </a:cubicBezTo>
                    <a:cubicBezTo>
                      <a:pt x="743" y="369"/>
                      <a:pt x="743" y="369"/>
                      <a:pt x="743" y="369"/>
                    </a:cubicBezTo>
                    <a:cubicBezTo>
                      <a:pt x="742" y="368"/>
                      <a:pt x="742" y="367"/>
                      <a:pt x="743" y="366"/>
                    </a:cubicBezTo>
                    <a:cubicBezTo>
                      <a:pt x="753" y="356"/>
                      <a:pt x="753" y="356"/>
                      <a:pt x="753" y="356"/>
                    </a:cubicBezTo>
                    <a:cubicBezTo>
                      <a:pt x="736" y="356"/>
                      <a:pt x="736" y="356"/>
                      <a:pt x="736" y="356"/>
                    </a:cubicBezTo>
                    <a:cubicBezTo>
                      <a:pt x="735" y="356"/>
                      <a:pt x="735" y="355"/>
                      <a:pt x="734" y="355"/>
                    </a:cubicBezTo>
                    <a:cubicBezTo>
                      <a:pt x="714" y="322"/>
                      <a:pt x="714" y="322"/>
                      <a:pt x="714" y="322"/>
                    </a:cubicBezTo>
                    <a:cubicBezTo>
                      <a:pt x="714" y="321"/>
                      <a:pt x="714" y="321"/>
                      <a:pt x="713" y="321"/>
                    </a:cubicBezTo>
                    <a:cubicBezTo>
                      <a:pt x="713" y="321"/>
                      <a:pt x="713" y="321"/>
                      <a:pt x="712" y="321"/>
                    </a:cubicBezTo>
                    <a:cubicBezTo>
                      <a:pt x="707" y="323"/>
                      <a:pt x="707" y="323"/>
                      <a:pt x="707" y="323"/>
                    </a:cubicBezTo>
                    <a:cubicBezTo>
                      <a:pt x="707" y="324"/>
                      <a:pt x="706" y="324"/>
                      <a:pt x="707" y="325"/>
                    </a:cubicBezTo>
                    <a:cubicBezTo>
                      <a:pt x="720" y="391"/>
                      <a:pt x="720" y="391"/>
                      <a:pt x="720" y="391"/>
                    </a:cubicBezTo>
                    <a:cubicBezTo>
                      <a:pt x="720" y="392"/>
                      <a:pt x="720" y="392"/>
                      <a:pt x="720" y="392"/>
                    </a:cubicBezTo>
                    <a:cubicBezTo>
                      <a:pt x="714" y="404"/>
                      <a:pt x="714" y="404"/>
                      <a:pt x="714" y="404"/>
                    </a:cubicBezTo>
                    <a:cubicBezTo>
                      <a:pt x="720" y="437"/>
                      <a:pt x="720" y="437"/>
                      <a:pt x="720" y="437"/>
                    </a:cubicBezTo>
                    <a:cubicBezTo>
                      <a:pt x="720" y="437"/>
                      <a:pt x="719" y="438"/>
                      <a:pt x="718" y="439"/>
                    </a:cubicBezTo>
                    <a:cubicBezTo>
                      <a:pt x="698" y="443"/>
                      <a:pt x="698" y="443"/>
                      <a:pt x="698" y="443"/>
                    </a:cubicBezTo>
                    <a:cubicBezTo>
                      <a:pt x="697" y="443"/>
                      <a:pt x="697" y="443"/>
                      <a:pt x="697" y="443"/>
                    </a:cubicBezTo>
                    <a:cubicBezTo>
                      <a:pt x="696" y="443"/>
                      <a:pt x="695" y="442"/>
                      <a:pt x="696" y="441"/>
                    </a:cubicBezTo>
                    <a:cubicBezTo>
                      <a:pt x="702" y="425"/>
                      <a:pt x="702" y="425"/>
                      <a:pt x="702" y="425"/>
                    </a:cubicBezTo>
                    <a:cubicBezTo>
                      <a:pt x="696" y="436"/>
                      <a:pt x="696" y="436"/>
                      <a:pt x="696" y="436"/>
                    </a:cubicBezTo>
                    <a:cubicBezTo>
                      <a:pt x="695" y="436"/>
                      <a:pt x="695" y="437"/>
                      <a:pt x="695" y="437"/>
                    </a:cubicBezTo>
                    <a:cubicBezTo>
                      <a:pt x="653" y="446"/>
                      <a:pt x="653" y="446"/>
                      <a:pt x="653" y="446"/>
                    </a:cubicBezTo>
                    <a:cubicBezTo>
                      <a:pt x="652" y="446"/>
                      <a:pt x="652" y="446"/>
                      <a:pt x="651" y="447"/>
                    </a:cubicBezTo>
                    <a:cubicBezTo>
                      <a:pt x="648" y="456"/>
                      <a:pt x="648" y="456"/>
                      <a:pt x="648" y="456"/>
                    </a:cubicBezTo>
                    <a:cubicBezTo>
                      <a:pt x="647" y="456"/>
                      <a:pt x="648" y="457"/>
                      <a:pt x="648" y="457"/>
                    </a:cubicBezTo>
                    <a:cubicBezTo>
                      <a:pt x="664" y="488"/>
                      <a:pt x="664" y="488"/>
                      <a:pt x="664" y="488"/>
                    </a:cubicBezTo>
                    <a:cubicBezTo>
                      <a:pt x="664" y="489"/>
                      <a:pt x="664" y="489"/>
                      <a:pt x="664" y="489"/>
                    </a:cubicBezTo>
                    <a:cubicBezTo>
                      <a:pt x="658" y="515"/>
                      <a:pt x="658" y="515"/>
                      <a:pt x="658" y="515"/>
                    </a:cubicBezTo>
                    <a:cubicBezTo>
                      <a:pt x="658" y="516"/>
                      <a:pt x="658" y="516"/>
                      <a:pt x="657" y="516"/>
                    </a:cubicBezTo>
                    <a:cubicBezTo>
                      <a:pt x="634" y="530"/>
                      <a:pt x="634" y="530"/>
                      <a:pt x="634" y="530"/>
                    </a:cubicBezTo>
                    <a:cubicBezTo>
                      <a:pt x="634" y="530"/>
                      <a:pt x="634" y="530"/>
                      <a:pt x="634" y="530"/>
                    </a:cubicBezTo>
                    <a:cubicBezTo>
                      <a:pt x="633" y="530"/>
                      <a:pt x="633" y="530"/>
                      <a:pt x="632" y="530"/>
                    </a:cubicBezTo>
                    <a:cubicBezTo>
                      <a:pt x="617" y="514"/>
                      <a:pt x="617" y="514"/>
                      <a:pt x="617" y="514"/>
                    </a:cubicBezTo>
                    <a:cubicBezTo>
                      <a:pt x="617" y="514"/>
                      <a:pt x="616" y="514"/>
                      <a:pt x="616" y="514"/>
                    </a:cubicBezTo>
                    <a:cubicBezTo>
                      <a:pt x="615" y="514"/>
                      <a:pt x="614" y="514"/>
                      <a:pt x="614" y="515"/>
                    </a:cubicBezTo>
                    <a:cubicBezTo>
                      <a:pt x="614" y="516"/>
                      <a:pt x="614" y="516"/>
                      <a:pt x="614" y="516"/>
                    </a:cubicBezTo>
                    <a:cubicBezTo>
                      <a:pt x="614" y="516"/>
                      <a:pt x="614" y="517"/>
                      <a:pt x="614" y="517"/>
                    </a:cubicBezTo>
                    <a:cubicBezTo>
                      <a:pt x="627" y="536"/>
                      <a:pt x="627" y="536"/>
                      <a:pt x="627" y="536"/>
                    </a:cubicBezTo>
                    <a:cubicBezTo>
                      <a:pt x="628" y="537"/>
                      <a:pt x="628" y="537"/>
                      <a:pt x="628" y="537"/>
                    </a:cubicBezTo>
                    <a:cubicBezTo>
                      <a:pt x="635" y="575"/>
                      <a:pt x="635" y="575"/>
                      <a:pt x="635" y="575"/>
                    </a:cubicBezTo>
                    <a:cubicBezTo>
                      <a:pt x="635" y="576"/>
                      <a:pt x="634" y="577"/>
                      <a:pt x="633" y="577"/>
                    </a:cubicBezTo>
                    <a:cubicBezTo>
                      <a:pt x="633" y="577"/>
                      <a:pt x="632" y="577"/>
                      <a:pt x="632" y="577"/>
                    </a:cubicBezTo>
                    <a:cubicBezTo>
                      <a:pt x="620" y="570"/>
                      <a:pt x="620" y="570"/>
                      <a:pt x="620" y="570"/>
                    </a:cubicBezTo>
                    <a:cubicBezTo>
                      <a:pt x="639" y="596"/>
                      <a:pt x="639" y="596"/>
                      <a:pt x="639" y="596"/>
                    </a:cubicBezTo>
                    <a:cubicBezTo>
                      <a:pt x="639" y="597"/>
                      <a:pt x="639" y="597"/>
                      <a:pt x="639" y="597"/>
                    </a:cubicBezTo>
                    <a:cubicBezTo>
                      <a:pt x="640" y="605"/>
                      <a:pt x="640" y="605"/>
                      <a:pt x="640" y="605"/>
                    </a:cubicBezTo>
                    <a:cubicBezTo>
                      <a:pt x="640" y="606"/>
                      <a:pt x="641" y="607"/>
                      <a:pt x="641" y="607"/>
                    </a:cubicBezTo>
                    <a:cubicBezTo>
                      <a:pt x="658" y="610"/>
                      <a:pt x="658" y="610"/>
                      <a:pt x="658" y="610"/>
                    </a:cubicBezTo>
                    <a:cubicBezTo>
                      <a:pt x="658" y="610"/>
                      <a:pt x="658" y="610"/>
                      <a:pt x="658" y="610"/>
                    </a:cubicBezTo>
                    <a:cubicBezTo>
                      <a:pt x="683" y="626"/>
                      <a:pt x="683" y="626"/>
                      <a:pt x="683" y="626"/>
                    </a:cubicBezTo>
                    <a:cubicBezTo>
                      <a:pt x="684" y="626"/>
                      <a:pt x="684" y="627"/>
                      <a:pt x="684" y="628"/>
                    </a:cubicBezTo>
                    <a:cubicBezTo>
                      <a:pt x="681" y="635"/>
                      <a:pt x="681" y="635"/>
                      <a:pt x="681" y="635"/>
                    </a:cubicBezTo>
                    <a:cubicBezTo>
                      <a:pt x="680" y="636"/>
                      <a:pt x="680" y="636"/>
                      <a:pt x="679" y="636"/>
                    </a:cubicBezTo>
                    <a:cubicBezTo>
                      <a:pt x="679" y="636"/>
                      <a:pt x="679" y="636"/>
                      <a:pt x="679" y="636"/>
                    </a:cubicBezTo>
                    <a:cubicBezTo>
                      <a:pt x="629" y="625"/>
                      <a:pt x="629" y="625"/>
                      <a:pt x="629" y="625"/>
                    </a:cubicBezTo>
                    <a:cubicBezTo>
                      <a:pt x="629" y="625"/>
                      <a:pt x="629" y="625"/>
                      <a:pt x="628" y="625"/>
                    </a:cubicBezTo>
                    <a:cubicBezTo>
                      <a:pt x="622" y="615"/>
                      <a:pt x="622" y="615"/>
                      <a:pt x="622" y="615"/>
                    </a:cubicBezTo>
                    <a:cubicBezTo>
                      <a:pt x="622" y="615"/>
                      <a:pt x="622" y="615"/>
                      <a:pt x="622" y="615"/>
                    </a:cubicBezTo>
                    <a:cubicBezTo>
                      <a:pt x="573" y="546"/>
                      <a:pt x="573" y="546"/>
                      <a:pt x="573" y="546"/>
                    </a:cubicBezTo>
                    <a:cubicBezTo>
                      <a:pt x="573" y="545"/>
                      <a:pt x="573" y="543"/>
                      <a:pt x="575" y="543"/>
                    </a:cubicBezTo>
                    <a:cubicBezTo>
                      <a:pt x="598" y="542"/>
                      <a:pt x="598" y="542"/>
                      <a:pt x="598" y="542"/>
                    </a:cubicBezTo>
                    <a:cubicBezTo>
                      <a:pt x="598" y="542"/>
                      <a:pt x="598" y="542"/>
                      <a:pt x="598" y="542"/>
                    </a:cubicBezTo>
                    <a:cubicBezTo>
                      <a:pt x="599" y="542"/>
                      <a:pt x="599" y="542"/>
                      <a:pt x="600" y="542"/>
                    </a:cubicBezTo>
                    <a:cubicBezTo>
                      <a:pt x="601" y="545"/>
                      <a:pt x="601" y="545"/>
                      <a:pt x="601" y="545"/>
                    </a:cubicBezTo>
                    <a:cubicBezTo>
                      <a:pt x="601" y="535"/>
                      <a:pt x="601" y="535"/>
                      <a:pt x="601" y="535"/>
                    </a:cubicBezTo>
                    <a:cubicBezTo>
                      <a:pt x="600" y="534"/>
                      <a:pt x="600" y="534"/>
                      <a:pt x="600" y="534"/>
                    </a:cubicBezTo>
                    <a:cubicBezTo>
                      <a:pt x="594" y="517"/>
                      <a:pt x="594" y="517"/>
                      <a:pt x="594" y="517"/>
                    </a:cubicBezTo>
                    <a:cubicBezTo>
                      <a:pt x="594" y="517"/>
                      <a:pt x="594" y="517"/>
                      <a:pt x="594" y="517"/>
                    </a:cubicBezTo>
                    <a:cubicBezTo>
                      <a:pt x="592" y="488"/>
                      <a:pt x="592" y="488"/>
                      <a:pt x="592" y="488"/>
                    </a:cubicBezTo>
                    <a:cubicBezTo>
                      <a:pt x="592" y="488"/>
                      <a:pt x="592" y="487"/>
                      <a:pt x="592" y="487"/>
                    </a:cubicBezTo>
                    <a:cubicBezTo>
                      <a:pt x="561" y="453"/>
                      <a:pt x="561" y="453"/>
                      <a:pt x="561" y="453"/>
                    </a:cubicBezTo>
                    <a:cubicBezTo>
                      <a:pt x="561" y="452"/>
                      <a:pt x="560" y="452"/>
                      <a:pt x="560" y="452"/>
                    </a:cubicBezTo>
                    <a:cubicBezTo>
                      <a:pt x="559" y="452"/>
                      <a:pt x="559" y="452"/>
                      <a:pt x="559" y="452"/>
                    </a:cubicBezTo>
                    <a:cubicBezTo>
                      <a:pt x="522" y="478"/>
                      <a:pt x="522" y="478"/>
                      <a:pt x="522" y="478"/>
                    </a:cubicBezTo>
                    <a:cubicBezTo>
                      <a:pt x="522" y="478"/>
                      <a:pt x="522" y="478"/>
                      <a:pt x="522" y="479"/>
                    </a:cubicBezTo>
                    <a:cubicBezTo>
                      <a:pt x="515" y="510"/>
                      <a:pt x="515" y="510"/>
                      <a:pt x="515" y="510"/>
                    </a:cubicBezTo>
                    <a:cubicBezTo>
                      <a:pt x="515" y="511"/>
                      <a:pt x="515" y="511"/>
                      <a:pt x="515" y="511"/>
                    </a:cubicBezTo>
                    <a:cubicBezTo>
                      <a:pt x="518" y="538"/>
                      <a:pt x="518" y="538"/>
                      <a:pt x="518" y="538"/>
                    </a:cubicBezTo>
                    <a:cubicBezTo>
                      <a:pt x="519" y="539"/>
                      <a:pt x="518" y="540"/>
                      <a:pt x="517" y="540"/>
                    </a:cubicBezTo>
                    <a:cubicBezTo>
                      <a:pt x="494" y="541"/>
                      <a:pt x="494" y="541"/>
                      <a:pt x="494" y="541"/>
                    </a:cubicBezTo>
                    <a:cubicBezTo>
                      <a:pt x="494" y="541"/>
                      <a:pt x="493" y="541"/>
                      <a:pt x="493" y="541"/>
                    </a:cubicBezTo>
                    <a:cubicBezTo>
                      <a:pt x="493" y="541"/>
                      <a:pt x="492" y="541"/>
                      <a:pt x="492" y="540"/>
                    </a:cubicBezTo>
                    <a:cubicBezTo>
                      <a:pt x="470" y="490"/>
                      <a:pt x="470" y="490"/>
                      <a:pt x="470" y="490"/>
                    </a:cubicBezTo>
                    <a:cubicBezTo>
                      <a:pt x="470" y="490"/>
                      <a:pt x="470" y="490"/>
                      <a:pt x="470" y="490"/>
                    </a:cubicBezTo>
                    <a:cubicBezTo>
                      <a:pt x="462" y="448"/>
                      <a:pt x="462" y="448"/>
                      <a:pt x="462" y="448"/>
                    </a:cubicBezTo>
                    <a:cubicBezTo>
                      <a:pt x="461" y="447"/>
                      <a:pt x="461" y="447"/>
                      <a:pt x="461" y="447"/>
                    </a:cubicBezTo>
                    <a:cubicBezTo>
                      <a:pt x="435" y="420"/>
                      <a:pt x="435" y="420"/>
                      <a:pt x="435" y="420"/>
                    </a:cubicBezTo>
                    <a:cubicBezTo>
                      <a:pt x="434" y="420"/>
                      <a:pt x="434" y="420"/>
                      <a:pt x="434" y="420"/>
                    </a:cubicBezTo>
                    <a:cubicBezTo>
                      <a:pt x="433" y="420"/>
                      <a:pt x="433" y="420"/>
                      <a:pt x="433" y="420"/>
                    </a:cubicBezTo>
                    <a:cubicBezTo>
                      <a:pt x="413" y="427"/>
                      <a:pt x="413" y="427"/>
                      <a:pt x="413" y="427"/>
                    </a:cubicBezTo>
                    <a:cubicBezTo>
                      <a:pt x="413" y="427"/>
                      <a:pt x="413" y="427"/>
                      <a:pt x="413" y="427"/>
                    </a:cubicBezTo>
                    <a:cubicBezTo>
                      <a:pt x="412" y="427"/>
                      <a:pt x="412" y="427"/>
                      <a:pt x="412" y="427"/>
                    </a:cubicBezTo>
                    <a:cubicBezTo>
                      <a:pt x="357" y="392"/>
                      <a:pt x="357" y="392"/>
                      <a:pt x="357" y="392"/>
                    </a:cubicBezTo>
                    <a:cubicBezTo>
                      <a:pt x="356" y="392"/>
                      <a:pt x="356" y="392"/>
                      <a:pt x="356" y="392"/>
                    </a:cubicBezTo>
                    <a:cubicBezTo>
                      <a:pt x="355" y="392"/>
                      <a:pt x="355" y="392"/>
                      <a:pt x="354" y="393"/>
                    </a:cubicBezTo>
                    <a:cubicBezTo>
                      <a:pt x="352" y="396"/>
                      <a:pt x="352" y="396"/>
                      <a:pt x="352" y="396"/>
                    </a:cubicBezTo>
                    <a:cubicBezTo>
                      <a:pt x="351" y="396"/>
                      <a:pt x="351" y="397"/>
                      <a:pt x="352" y="398"/>
                    </a:cubicBezTo>
                    <a:cubicBezTo>
                      <a:pt x="369" y="420"/>
                      <a:pt x="369" y="420"/>
                      <a:pt x="369" y="420"/>
                    </a:cubicBezTo>
                    <a:cubicBezTo>
                      <a:pt x="369" y="420"/>
                      <a:pt x="370" y="420"/>
                      <a:pt x="370" y="420"/>
                    </a:cubicBezTo>
                    <a:cubicBezTo>
                      <a:pt x="371" y="420"/>
                      <a:pt x="371" y="420"/>
                      <a:pt x="371" y="420"/>
                    </a:cubicBezTo>
                    <a:cubicBezTo>
                      <a:pt x="381" y="412"/>
                      <a:pt x="381" y="412"/>
                      <a:pt x="381" y="412"/>
                    </a:cubicBezTo>
                    <a:cubicBezTo>
                      <a:pt x="381" y="412"/>
                      <a:pt x="381" y="412"/>
                      <a:pt x="382" y="412"/>
                    </a:cubicBezTo>
                    <a:cubicBezTo>
                      <a:pt x="382" y="412"/>
                      <a:pt x="383" y="412"/>
                      <a:pt x="383" y="412"/>
                    </a:cubicBezTo>
                    <a:cubicBezTo>
                      <a:pt x="409" y="437"/>
                      <a:pt x="409" y="437"/>
                      <a:pt x="409" y="437"/>
                    </a:cubicBezTo>
                    <a:cubicBezTo>
                      <a:pt x="409" y="437"/>
                      <a:pt x="409" y="438"/>
                      <a:pt x="409" y="438"/>
                    </a:cubicBezTo>
                    <a:cubicBezTo>
                      <a:pt x="404" y="465"/>
                      <a:pt x="404" y="465"/>
                      <a:pt x="404" y="465"/>
                    </a:cubicBezTo>
                    <a:cubicBezTo>
                      <a:pt x="404" y="465"/>
                      <a:pt x="404" y="466"/>
                      <a:pt x="404" y="466"/>
                    </a:cubicBezTo>
                    <a:cubicBezTo>
                      <a:pt x="363" y="490"/>
                      <a:pt x="363" y="490"/>
                      <a:pt x="363" y="490"/>
                    </a:cubicBezTo>
                    <a:cubicBezTo>
                      <a:pt x="363" y="490"/>
                      <a:pt x="363" y="490"/>
                      <a:pt x="362" y="490"/>
                    </a:cubicBezTo>
                    <a:cubicBezTo>
                      <a:pt x="362" y="490"/>
                      <a:pt x="362" y="490"/>
                      <a:pt x="362" y="490"/>
                    </a:cubicBezTo>
                    <a:cubicBezTo>
                      <a:pt x="314" y="482"/>
                      <a:pt x="314" y="482"/>
                      <a:pt x="314" y="482"/>
                    </a:cubicBezTo>
                    <a:cubicBezTo>
                      <a:pt x="313" y="482"/>
                      <a:pt x="313" y="481"/>
                      <a:pt x="313" y="481"/>
                    </a:cubicBezTo>
                    <a:cubicBezTo>
                      <a:pt x="285" y="418"/>
                      <a:pt x="285" y="418"/>
                      <a:pt x="285" y="418"/>
                    </a:cubicBezTo>
                    <a:cubicBezTo>
                      <a:pt x="311" y="488"/>
                      <a:pt x="311" y="488"/>
                      <a:pt x="311" y="488"/>
                    </a:cubicBezTo>
                    <a:cubicBezTo>
                      <a:pt x="312" y="489"/>
                      <a:pt x="312" y="489"/>
                      <a:pt x="312" y="489"/>
                    </a:cubicBezTo>
                    <a:cubicBezTo>
                      <a:pt x="337" y="503"/>
                      <a:pt x="337" y="503"/>
                      <a:pt x="337" y="503"/>
                    </a:cubicBezTo>
                    <a:cubicBezTo>
                      <a:pt x="337" y="503"/>
                      <a:pt x="338" y="503"/>
                      <a:pt x="338" y="503"/>
                    </a:cubicBezTo>
                    <a:cubicBezTo>
                      <a:pt x="338" y="503"/>
                      <a:pt x="338" y="503"/>
                      <a:pt x="339" y="503"/>
                    </a:cubicBezTo>
                    <a:cubicBezTo>
                      <a:pt x="359" y="493"/>
                      <a:pt x="359" y="493"/>
                      <a:pt x="359" y="493"/>
                    </a:cubicBezTo>
                    <a:cubicBezTo>
                      <a:pt x="359" y="493"/>
                      <a:pt x="359" y="493"/>
                      <a:pt x="359" y="493"/>
                    </a:cubicBezTo>
                    <a:cubicBezTo>
                      <a:pt x="360" y="493"/>
                      <a:pt x="361" y="493"/>
                      <a:pt x="361" y="494"/>
                    </a:cubicBezTo>
                    <a:cubicBezTo>
                      <a:pt x="365" y="518"/>
                      <a:pt x="365" y="518"/>
                      <a:pt x="365" y="518"/>
                    </a:cubicBezTo>
                    <a:cubicBezTo>
                      <a:pt x="365" y="519"/>
                      <a:pt x="365" y="519"/>
                      <a:pt x="365" y="519"/>
                    </a:cubicBezTo>
                    <a:cubicBezTo>
                      <a:pt x="348" y="559"/>
                      <a:pt x="348" y="559"/>
                      <a:pt x="348" y="559"/>
                    </a:cubicBezTo>
                    <a:cubicBezTo>
                      <a:pt x="347" y="560"/>
                      <a:pt x="347" y="560"/>
                      <a:pt x="347" y="560"/>
                    </a:cubicBezTo>
                    <a:cubicBezTo>
                      <a:pt x="304" y="605"/>
                      <a:pt x="304" y="605"/>
                      <a:pt x="304" y="605"/>
                    </a:cubicBezTo>
                    <a:cubicBezTo>
                      <a:pt x="303" y="606"/>
                      <a:pt x="303" y="606"/>
                      <a:pt x="303" y="606"/>
                    </a:cubicBezTo>
                    <a:cubicBezTo>
                      <a:pt x="302" y="690"/>
                      <a:pt x="302" y="690"/>
                      <a:pt x="302" y="690"/>
                    </a:cubicBezTo>
                    <a:cubicBezTo>
                      <a:pt x="302" y="691"/>
                      <a:pt x="302" y="691"/>
                      <a:pt x="302" y="692"/>
                    </a:cubicBezTo>
                    <a:cubicBezTo>
                      <a:pt x="275" y="712"/>
                      <a:pt x="275" y="712"/>
                      <a:pt x="275" y="712"/>
                    </a:cubicBezTo>
                    <a:cubicBezTo>
                      <a:pt x="274" y="712"/>
                      <a:pt x="274" y="712"/>
                      <a:pt x="274" y="713"/>
                    </a:cubicBezTo>
                    <a:cubicBezTo>
                      <a:pt x="274" y="749"/>
                      <a:pt x="274" y="749"/>
                      <a:pt x="274" y="749"/>
                    </a:cubicBezTo>
                    <a:cubicBezTo>
                      <a:pt x="274" y="750"/>
                      <a:pt x="274" y="750"/>
                      <a:pt x="274" y="750"/>
                    </a:cubicBezTo>
                    <a:cubicBezTo>
                      <a:pt x="236" y="804"/>
                      <a:pt x="236" y="804"/>
                      <a:pt x="236" y="804"/>
                    </a:cubicBezTo>
                    <a:cubicBezTo>
                      <a:pt x="236" y="804"/>
                      <a:pt x="235" y="804"/>
                      <a:pt x="235" y="804"/>
                    </a:cubicBezTo>
                    <a:cubicBezTo>
                      <a:pt x="235" y="804"/>
                      <a:pt x="234" y="804"/>
                      <a:pt x="234" y="804"/>
                    </a:cubicBezTo>
                    <a:cubicBezTo>
                      <a:pt x="183" y="796"/>
                      <a:pt x="183" y="796"/>
                      <a:pt x="183" y="796"/>
                    </a:cubicBezTo>
                    <a:cubicBezTo>
                      <a:pt x="183" y="796"/>
                      <a:pt x="182" y="796"/>
                      <a:pt x="182" y="795"/>
                    </a:cubicBezTo>
                    <a:cubicBezTo>
                      <a:pt x="153" y="679"/>
                      <a:pt x="153" y="679"/>
                      <a:pt x="153" y="679"/>
                    </a:cubicBezTo>
                    <a:cubicBezTo>
                      <a:pt x="153" y="678"/>
                      <a:pt x="153" y="678"/>
                      <a:pt x="153" y="678"/>
                    </a:cubicBezTo>
                    <a:cubicBezTo>
                      <a:pt x="163" y="629"/>
                      <a:pt x="163" y="629"/>
                      <a:pt x="163" y="629"/>
                    </a:cubicBezTo>
                    <a:cubicBezTo>
                      <a:pt x="163" y="629"/>
                      <a:pt x="163" y="628"/>
                      <a:pt x="163" y="628"/>
                    </a:cubicBezTo>
                    <a:cubicBezTo>
                      <a:pt x="138" y="599"/>
                      <a:pt x="138" y="599"/>
                      <a:pt x="138" y="599"/>
                    </a:cubicBezTo>
                    <a:cubicBezTo>
                      <a:pt x="137" y="598"/>
                      <a:pt x="137" y="598"/>
                      <a:pt x="137" y="597"/>
                    </a:cubicBezTo>
                    <a:cubicBezTo>
                      <a:pt x="141" y="561"/>
                      <a:pt x="141" y="561"/>
                      <a:pt x="141" y="561"/>
                    </a:cubicBezTo>
                    <a:cubicBezTo>
                      <a:pt x="141" y="561"/>
                      <a:pt x="141" y="560"/>
                      <a:pt x="140" y="560"/>
                    </a:cubicBezTo>
                    <a:cubicBezTo>
                      <a:pt x="115" y="544"/>
                      <a:pt x="115" y="544"/>
                      <a:pt x="115" y="544"/>
                    </a:cubicBezTo>
                    <a:cubicBezTo>
                      <a:pt x="115" y="544"/>
                      <a:pt x="115" y="544"/>
                      <a:pt x="114" y="544"/>
                    </a:cubicBezTo>
                    <a:cubicBezTo>
                      <a:pt x="114" y="544"/>
                      <a:pt x="114" y="544"/>
                      <a:pt x="114" y="544"/>
                    </a:cubicBezTo>
                    <a:cubicBezTo>
                      <a:pt x="56" y="559"/>
                      <a:pt x="56" y="559"/>
                      <a:pt x="56" y="559"/>
                    </a:cubicBezTo>
                    <a:cubicBezTo>
                      <a:pt x="55" y="559"/>
                      <a:pt x="55" y="559"/>
                      <a:pt x="55" y="559"/>
                    </a:cubicBezTo>
                    <a:cubicBezTo>
                      <a:pt x="55" y="559"/>
                      <a:pt x="54" y="559"/>
                      <a:pt x="54" y="559"/>
                    </a:cubicBezTo>
                    <a:cubicBezTo>
                      <a:pt x="6" y="481"/>
                      <a:pt x="6" y="481"/>
                      <a:pt x="6" y="481"/>
                    </a:cubicBezTo>
                    <a:cubicBezTo>
                      <a:pt x="6" y="481"/>
                      <a:pt x="6" y="480"/>
                      <a:pt x="6" y="480"/>
                    </a:cubicBezTo>
                    <a:cubicBezTo>
                      <a:pt x="58" y="351"/>
                      <a:pt x="58" y="351"/>
                      <a:pt x="58" y="351"/>
                    </a:cubicBezTo>
                    <a:cubicBezTo>
                      <a:pt x="58" y="351"/>
                      <a:pt x="59" y="350"/>
                      <a:pt x="59" y="350"/>
                    </a:cubicBezTo>
                    <a:cubicBezTo>
                      <a:pt x="149" y="336"/>
                      <a:pt x="149" y="336"/>
                      <a:pt x="149" y="336"/>
                    </a:cubicBezTo>
                    <a:cubicBezTo>
                      <a:pt x="149" y="336"/>
                      <a:pt x="149" y="336"/>
                      <a:pt x="149" y="336"/>
                    </a:cubicBezTo>
                    <a:cubicBezTo>
                      <a:pt x="150" y="336"/>
                      <a:pt x="151" y="336"/>
                      <a:pt x="151" y="337"/>
                    </a:cubicBezTo>
                    <a:cubicBezTo>
                      <a:pt x="159" y="360"/>
                      <a:pt x="159" y="360"/>
                      <a:pt x="159" y="360"/>
                    </a:cubicBezTo>
                    <a:cubicBezTo>
                      <a:pt x="160" y="361"/>
                      <a:pt x="160" y="361"/>
                      <a:pt x="160" y="361"/>
                    </a:cubicBezTo>
                    <a:cubicBezTo>
                      <a:pt x="187" y="374"/>
                      <a:pt x="187" y="374"/>
                      <a:pt x="187" y="374"/>
                    </a:cubicBezTo>
                    <a:cubicBezTo>
                      <a:pt x="188" y="374"/>
                      <a:pt x="188" y="374"/>
                      <a:pt x="188" y="374"/>
                    </a:cubicBezTo>
                    <a:cubicBezTo>
                      <a:pt x="188" y="374"/>
                      <a:pt x="189" y="374"/>
                      <a:pt x="189" y="374"/>
                    </a:cubicBezTo>
                    <a:cubicBezTo>
                      <a:pt x="205" y="362"/>
                      <a:pt x="205" y="362"/>
                      <a:pt x="205" y="362"/>
                    </a:cubicBezTo>
                    <a:cubicBezTo>
                      <a:pt x="205" y="362"/>
                      <a:pt x="205" y="361"/>
                      <a:pt x="206" y="361"/>
                    </a:cubicBezTo>
                    <a:cubicBezTo>
                      <a:pt x="206" y="361"/>
                      <a:pt x="206" y="361"/>
                      <a:pt x="206" y="361"/>
                    </a:cubicBezTo>
                    <a:cubicBezTo>
                      <a:pt x="272" y="365"/>
                      <a:pt x="272" y="365"/>
                      <a:pt x="272" y="365"/>
                    </a:cubicBezTo>
                    <a:cubicBezTo>
                      <a:pt x="272" y="365"/>
                      <a:pt x="272" y="365"/>
                      <a:pt x="272" y="365"/>
                    </a:cubicBezTo>
                    <a:cubicBezTo>
                      <a:pt x="273" y="365"/>
                      <a:pt x="274" y="364"/>
                      <a:pt x="274" y="363"/>
                    </a:cubicBezTo>
                    <a:cubicBezTo>
                      <a:pt x="273" y="352"/>
                      <a:pt x="273" y="352"/>
                      <a:pt x="273" y="352"/>
                    </a:cubicBezTo>
                    <a:cubicBezTo>
                      <a:pt x="273" y="351"/>
                      <a:pt x="272" y="351"/>
                      <a:pt x="271" y="351"/>
                    </a:cubicBezTo>
                    <a:cubicBezTo>
                      <a:pt x="271" y="351"/>
                      <a:pt x="271" y="351"/>
                      <a:pt x="271" y="351"/>
                    </a:cubicBezTo>
                    <a:cubicBezTo>
                      <a:pt x="244" y="351"/>
                      <a:pt x="244" y="351"/>
                      <a:pt x="244" y="351"/>
                    </a:cubicBezTo>
                    <a:cubicBezTo>
                      <a:pt x="244" y="351"/>
                      <a:pt x="244" y="351"/>
                      <a:pt x="244" y="351"/>
                    </a:cubicBezTo>
                    <a:cubicBezTo>
                      <a:pt x="244" y="351"/>
                      <a:pt x="243" y="351"/>
                      <a:pt x="243" y="351"/>
                    </a:cubicBezTo>
                    <a:cubicBezTo>
                      <a:pt x="234" y="333"/>
                      <a:pt x="234" y="333"/>
                      <a:pt x="234" y="333"/>
                    </a:cubicBezTo>
                    <a:cubicBezTo>
                      <a:pt x="234" y="333"/>
                      <a:pt x="233" y="333"/>
                      <a:pt x="233" y="333"/>
                    </a:cubicBezTo>
                    <a:cubicBezTo>
                      <a:pt x="232" y="333"/>
                      <a:pt x="231" y="333"/>
                      <a:pt x="231" y="334"/>
                    </a:cubicBezTo>
                    <a:cubicBezTo>
                      <a:pt x="231" y="339"/>
                      <a:pt x="231" y="339"/>
                      <a:pt x="231" y="339"/>
                    </a:cubicBezTo>
                    <a:cubicBezTo>
                      <a:pt x="230" y="340"/>
                      <a:pt x="230" y="340"/>
                      <a:pt x="229" y="340"/>
                    </a:cubicBezTo>
                    <a:cubicBezTo>
                      <a:pt x="207" y="343"/>
                      <a:pt x="207" y="343"/>
                      <a:pt x="207" y="343"/>
                    </a:cubicBezTo>
                    <a:cubicBezTo>
                      <a:pt x="207" y="343"/>
                      <a:pt x="207" y="343"/>
                      <a:pt x="207" y="343"/>
                    </a:cubicBezTo>
                    <a:cubicBezTo>
                      <a:pt x="206" y="343"/>
                      <a:pt x="206" y="343"/>
                      <a:pt x="206" y="342"/>
                    </a:cubicBezTo>
                    <a:cubicBezTo>
                      <a:pt x="196" y="308"/>
                      <a:pt x="196" y="308"/>
                      <a:pt x="196" y="308"/>
                    </a:cubicBezTo>
                    <a:cubicBezTo>
                      <a:pt x="196" y="308"/>
                      <a:pt x="196" y="307"/>
                      <a:pt x="195" y="307"/>
                    </a:cubicBezTo>
                    <a:cubicBezTo>
                      <a:pt x="194" y="306"/>
                      <a:pt x="194" y="306"/>
                      <a:pt x="194" y="306"/>
                    </a:cubicBezTo>
                    <a:cubicBezTo>
                      <a:pt x="194" y="306"/>
                      <a:pt x="193" y="306"/>
                      <a:pt x="193" y="306"/>
                    </a:cubicBezTo>
                    <a:cubicBezTo>
                      <a:pt x="192" y="306"/>
                      <a:pt x="191" y="307"/>
                      <a:pt x="192" y="309"/>
                    </a:cubicBezTo>
                    <a:cubicBezTo>
                      <a:pt x="193" y="310"/>
                      <a:pt x="193" y="310"/>
                      <a:pt x="193" y="310"/>
                    </a:cubicBezTo>
                    <a:cubicBezTo>
                      <a:pt x="193" y="311"/>
                      <a:pt x="193" y="311"/>
                      <a:pt x="193" y="311"/>
                    </a:cubicBezTo>
                    <a:cubicBezTo>
                      <a:pt x="192" y="331"/>
                      <a:pt x="192" y="331"/>
                      <a:pt x="192" y="331"/>
                    </a:cubicBezTo>
                    <a:cubicBezTo>
                      <a:pt x="192" y="332"/>
                      <a:pt x="192" y="332"/>
                      <a:pt x="191" y="333"/>
                    </a:cubicBezTo>
                    <a:cubicBezTo>
                      <a:pt x="167" y="347"/>
                      <a:pt x="167" y="347"/>
                      <a:pt x="167" y="347"/>
                    </a:cubicBezTo>
                    <a:cubicBezTo>
                      <a:pt x="167" y="347"/>
                      <a:pt x="167" y="348"/>
                      <a:pt x="167" y="348"/>
                    </a:cubicBezTo>
                    <a:cubicBezTo>
                      <a:pt x="166" y="348"/>
                      <a:pt x="166" y="347"/>
                      <a:pt x="165" y="347"/>
                    </a:cubicBezTo>
                    <a:cubicBezTo>
                      <a:pt x="154" y="327"/>
                      <a:pt x="154" y="327"/>
                      <a:pt x="154" y="327"/>
                    </a:cubicBezTo>
                    <a:cubicBezTo>
                      <a:pt x="153" y="326"/>
                      <a:pt x="153" y="325"/>
                      <a:pt x="154" y="324"/>
                    </a:cubicBezTo>
                    <a:cubicBezTo>
                      <a:pt x="168" y="320"/>
                      <a:pt x="168" y="320"/>
                      <a:pt x="168" y="320"/>
                    </a:cubicBezTo>
                    <a:cubicBezTo>
                      <a:pt x="169" y="320"/>
                      <a:pt x="169" y="319"/>
                      <a:pt x="169" y="318"/>
                    </a:cubicBezTo>
                    <a:cubicBezTo>
                      <a:pt x="169" y="316"/>
                      <a:pt x="169" y="316"/>
                      <a:pt x="169" y="316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48" y="297"/>
                      <a:pt x="148" y="297"/>
                      <a:pt x="148" y="297"/>
                    </a:cubicBezTo>
                    <a:cubicBezTo>
                      <a:pt x="147" y="297"/>
                      <a:pt x="147" y="297"/>
                      <a:pt x="147" y="297"/>
                    </a:cubicBezTo>
                    <a:cubicBezTo>
                      <a:pt x="146" y="297"/>
                      <a:pt x="146" y="297"/>
                      <a:pt x="146" y="297"/>
                    </a:cubicBezTo>
                    <a:cubicBezTo>
                      <a:pt x="116" y="309"/>
                      <a:pt x="116" y="309"/>
                      <a:pt x="116" y="309"/>
                    </a:cubicBezTo>
                    <a:cubicBezTo>
                      <a:pt x="116" y="309"/>
                      <a:pt x="115" y="310"/>
                      <a:pt x="115" y="310"/>
                    </a:cubicBezTo>
                    <a:cubicBezTo>
                      <a:pt x="105" y="331"/>
                      <a:pt x="105" y="331"/>
                      <a:pt x="105" y="331"/>
                    </a:cubicBezTo>
                    <a:cubicBezTo>
                      <a:pt x="105" y="331"/>
                      <a:pt x="105" y="331"/>
                      <a:pt x="105" y="331"/>
                    </a:cubicBezTo>
                    <a:cubicBezTo>
                      <a:pt x="75" y="347"/>
                      <a:pt x="75" y="347"/>
                      <a:pt x="75" y="347"/>
                    </a:cubicBezTo>
                    <a:cubicBezTo>
                      <a:pt x="75" y="347"/>
                      <a:pt x="74" y="347"/>
                      <a:pt x="74" y="347"/>
                    </a:cubicBezTo>
                    <a:cubicBezTo>
                      <a:pt x="74" y="347"/>
                      <a:pt x="73" y="347"/>
                      <a:pt x="73" y="346"/>
                    </a:cubicBezTo>
                    <a:cubicBezTo>
                      <a:pt x="45" y="322"/>
                      <a:pt x="45" y="322"/>
                      <a:pt x="45" y="322"/>
                    </a:cubicBezTo>
                    <a:cubicBezTo>
                      <a:pt x="45" y="322"/>
                      <a:pt x="44" y="321"/>
                      <a:pt x="45" y="320"/>
                    </a:cubicBezTo>
                    <a:cubicBezTo>
                      <a:pt x="57" y="288"/>
                      <a:pt x="57" y="288"/>
                      <a:pt x="57" y="288"/>
                    </a:cubicBezTo>
                    <a:cubicBezTo>
                      <a:pt x="57" y="288"/>
                      <a:pt x="58" y="287"/>
                      <a:pt x="58" y="287"/>
                    </a:cubicBezTo>
                    <a:cubicBezTo>
                      <a:pt x="86" y="285"/>
                      <a:pt x="86" y="285"/>
                      <a:pt x="86" y="285"/>
                    </a:cubicBezTo>
                    <a:cubicBezTo>
                      <a:pt x="87" y="285"/>
                      <a:pt x="87" y="285"/>
                      <a:pt x="87" y="284"/>
                    </a:cubicBezTo>
                    <a:cubicBezTo>
                      <a:pt x="88" y="274"/>
                      <a:pt x="88" y="274"/>
                      <a:pt x="88" y="274"/>
                    </a:cubicBezTo>
                    <a:cubicBezTo>
                      <a:pt x="88" y="274"/>
                      <a:pt x="88" y="273"/>
                      <a:pt x="88" y="273"/>
                    </a:cubicBezTo>
                    <a:cubicBezTo>
                      <a:pt x="72" y="255"/>
                      <a:pt x="72" y="255"/>
                      <a:pt x="72" y="255"/>
                    </a:cubicBezTo>
                    <a:cubicBezTo>
                      <a:pt x="71" y="254"/>
                      <a:pt x="71" y="253"/>
                      <a:pt x="72" y="252"/>
                    </a:cubicBezTo>
                    <a:cubicBezTo>
                      <a:pt x="95" y="240"/>
                      <a:pt x="95" y="240"/>
                      <a:pt x="95" y="240"/>
                    </a:cubicBezTo>
                    <a:cubicBezTo>
                      <a:pt x="94" y="239"/>
                      <a:pt x="94" y="239"/>
                      <a:pt x="94" y="239"/>
                    </a:cubicBezTo>
                    <a:cubicBezTo>
                      <a:pt x="93" y="239"/>
                      <a:pt x="93" y="239"/>
                      <a:pt x="92" y="239"/>
                    </a:cubicBezTo>
                    <a:cubicBezTo>
                      <a:pt x="92" y="239"/>
                      <a:pt x="92" y="239"/>
                      <a:pt x="92" y="239"/>
                    </a:cubicBezTo>
                    <a:cubicBezTo>
                      <a:pt x="68" y="248"/>
                      <a:pt x="68" y="248"/>
                      <a:pt x="68" y="248"/>
                    </a:cubicBezTo>
                    <a:cubicBezTo>
                      <a:pt x="68" y="248"/>
                      <a:pt x="68" y="248"/>
                      <a:pt x="68" y="248"/>
                    </a:cubicBezTo>
                    <a:cubicBezTo>
                      <a:pt x="67" y="248"/>
                      <a:pt x="66" y="247"/>
                      <a:pt x="66" y="246"/>
                    </a:cubicBezTo>
                    <a:cubicBezTo>
                      <a:pt x="69" y="230"/>
                      <a:pt x="69" y="230"/>
                      <a:pt x="69" y="230"/>
                    </a:cubicBezTo>
                    <a:cubicBezTo>
                      <a:pt x="38" y="241"/>
                      <a:pt x="38" y="241"/>
                      <a:pt x="38" y="241"/>
                    </a:cubicBezTo>
                    <a:cubicBezTo>
                      <a:pt x="37" y="241"/>
                      <a:pt x="37" y="241"/>
                      <a:pt x="37" y="241"/>
                    </a:cubicBezTo>
                    <a:cubicBezTo>
                      <a:pt x="36" y="241"/>
                      <a:pt x="35" y="240"/>
                      <a:pt x="36" y="239"/>
                    </a:cubicBezTo>
                    <a:cubicBezTo>
                      <a:pt x="64" y="189"/>
                      <a:pt x="64" y="189"/>
                      <a:pt x="64" y="189"/>
                    </a:cubicBezTo>
                    <a:cubicBezTo>
                      <a:pt x="64" y="188"/>
                      <a:pt x="65" y="188"/>
                      <a:pt x="65" y="188"/>
                    </a:cubicBezTo>
                    <a:cubicBezTo>
                      <a:pt x="73" y="163"/>
                      <a:pt x="73" y="163"/>
                      <a:pt x="73" y="163"/>
                    </a:cubicBezTo>
                    <a:cubicBezTo>
                      <a:pt x="73" y="162"/>
                      <a:pt x="74" y="162"/>
                      <a:pt x="75" y="162"/>
                    </a:cubicBezTo>
                    <a:cubicBezTo>
                      <a:pt x="75" y="162"/>
                      <a:pt x="75" y="162"/>
                      <a:pt x="75" y="162"/>
                    </a:cubicBezTo>
                    <a:cubicBezTo>
                      <a:pt x="97" y="175"/>
                      <a:pt x="97" y="175"/>
                      <a:pt x="97" y="175"/>
                    </a:cubicBezTo>
                    <a:cubicBezTo>
                      <a:pt x="98" y="175"/>
                      <a:pt x="98" y="176"/>
                      <a:pt x="98" y="177"/>
                    </a:cubicBezTo>
                    <a:cubicBezTo>
                      <a:pt x="95" y="195"/>
                      <a:pt x="95" y="195"/>
                      <a:pt x="95" y="195"/>
                    </a:cubicBezTo>
                    <a:cubicBezTo>
                      <a:pt x="95" y="196"/>
                      <a:pt x="95" y="196"/>
                      <a:pt x="95" y="196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7" y="227"/>
                      <a:pt x="118" y="227"/>
                      <a:pt x="118" y="227"/>
                    </a:cubicBezTo>
                    <a:cubicBezTo>
                      <a:pt x="119" y="227"/>
                      <a:pt x="119" y="227"/>
                      <a:pt x="120" y="226"/>
                    </a:cubicBezTo>
                    <a:cubicBezTo>
                      <a:pt x="124" y="219"/>
                      <a:pt x="124" y="219"/>
                      <a:pt x="124" y="219"/>
                    </a:cubicBezTo>
                    <a:cubicBezTo>
                      <a:pt x="125" y="219"/>
                      <a:pt x="125" y="219"/>
                      <a:pt x="125" y="219"/>
                    </a:cubicBezTo>
                    <a:cubicBezTo>
                      <a:pt x="137" y="214"/>
                      <a:pt x="137" y="214"/>
                      <a:pt x="137" y="214"/>
                    </a:cubicBezTo>
                    <a:cubicBezTo>
                      <a:pt x="138" y="213"/>
                      <a:pt x="138" y="212"/>
                      <a:pt x="138" y="212"/>
                    </a:cubicBezTo>
                    <a:cubicBezTo>
                      <a:pt x="133" y="196"/>
                      <a:pt x="133" y="196"/>
                      <a:pt x="133" y="196"/>
                    </a:cubicBezTo>
                    <a:cubicBezTo>
                      <a:pt x="133" y="195"/>
                      <a:pt x="133" y="193"/>
                      <a:pt x="134" y="193"/>
                    </a:cubicBezTo>
                    <a:cubicBezTo>
                      <a:pt x="134" y="193"/>
                      <a:pt x="134" y="193"/>
                      <a:pt x="135" y="193"/>
                    </a:cubicBezTo>
                    <a:cubicBezTo>
                      <a:pt x="156" y="195"/>
                      <a:pt x="156" y="195"/>
                      <a:pt x="156" y="195"/>
                    </a:cubicBezTo>
                    <a:cubicBezTo>
                      <a:pt x="156" y="195"/>
                      <a:pt x="157" y="195"/>
                      <a:pt x="157" y="196"/>
                    </a:cubicBezTo>
                    <a:cubicBezTo>
                      <a:pt x="164" y="209"/>
                      <a:pt x="164" y="209"/>
                      <a:pt x="164" y="209"/>
                    </a:cubicBezTo>
                    <a:cubicBezTo>
                      <a:pt x="164" y="209"/>
                      <a:pt x="165" y="210"/>
                      <a:pt x="165" y="210"/>
                    </a:cubicBezTo>
                    <a:cubicBezTo>
                      <a:pt x="165" y="210"/>
                      <a:pt x="166" y="210"/>
                      <a:pt x="166" y="210"/>
                    </a:cubicBezTo>
                    <a:cubicBezTo>
                      <a:pt x="192" y="204"/>
                      <a:pt x="192" y="204"/>
                      <a:pt x="192" y="204"/>
                    </a:cubicBezTo>
                    <a:cubicBezTo>
                      <a:pt x="192" y="204"/>
                      <a:pt x="193" y="204"/>
                      <a:pt x="193" y="203"/>
                    </a:cubicBezTo>
                    <a:cubicBezTo>
                      <a:pt x="203" y="182"/>
                      <a:pt x="203" y="182"/>
                      <a:pt x="203" y="182"/>
                    </a:cubicBezTo>
                    <a:cubicBezTo>
                      <a:pt x="203" y="182"/>
                      <a:pt x="204" y="181"/>
                      <a:pt x="204" y="181"/>
                    </a:cubicBezTo>
                    <a:cubicBezTo>
                      <a:pt x="217" y="181"/>
                      <a:pt x="217" y="181"/>
                      <a:pt x="217" y="181"/>
                    </a:cubicBezTo>
                    <a:cubicBezTo>
                      <a:pt x="218" y="181"/>
                      <a:pt x="219" y="180"/>
                      <a:pt x="219" y="179"/>
                    </a:cubicBezTo>
                    <a:cubicBezTo>
                      <a:pt x="215" y="168"/>
                      <a:pt x="215" y="168"/>
                      <a:pt x="215" y="168"/>
                    </a:cubicBezTo>
                    <a:cubicBezTo>
                      <a:pt x="215" y="167"/>
                      <a:pt x="215" y="166"/>
                      <a:pt x="216" y="166"/>
                    </a:cubicBezTo>
                    <a:cubicBezTo>
                      <a:pt x="233" y="161"/>
                      <a:pt x="233" y="161"/>
                      <a:pt x="233" y="161"/>
                    </a:cubicBezTo>
                    <a:cubicBezTo>
                      <a:pt x="218" y="164"/>
                      <a:pt x="218" y="164"/>
                      <a:pt x="218" y="164"/>
                    </a:cubicBezTo>
                    <a:cubicBezTo>
                      <a:pt x="218" y="164"/>
                      <a:pt x="218" y="164"/>
                      <a:pt x="218" y="164"/>
                    </a:cubicBezTo>
                    <a:cubicBezTo>
                      <a:pt x="217" y="164"/>
                      <a:pt x="217" y="164"/>
                      <a:pt x="216" y="163"/>
                    </a:cubicBezTo>
                    <a:cubicBezTo>
                      <a:pt x="207" y="140"/>
                      <a:pt x="207" y="140"/>
                      <a:pt x="207" y="140"/>
                    </a:cubicBezTo>
                    <a:cubicBezTo>
                      <a:pt x="207" y="140"/>
                      <a:pt x="207" y="139"/>
                      <a:pt x="207" y="139"/>
                    </a:cubicBezTo>
                    <a:cubicBezTo>
                      <a:pt x="211" y="131"/>
                      <a:pt x="211" y="131"/>
                      <a:pt x="211" y="131"/>
                    </a:cubicBezTo>
                    <a:cubicBezTo>
                      <a:pt x="212" y="130"/>
                      <a:pt x="211" y="129"/>
                      <a:pt x="210" y="129"/>
                    </a:cubicBezTo>
                    <a:cubicBezTo>
                      <a:pt x="209" y="129"/>
                      <a:pt x="209" y="129"/>
                      <a:pt x="209" y="129"/>
                    </a:cubicBezTo>
                    <a:cubicBezTo>
                      <a:pt x="199" y="140"/>
                      <a:pt x="199" y="140"/>
                      <a:pt x="199" y="140"/>
                    </a:cubicBezTo>
                    <a:cubicBezTo>
                      <a:pt x="199" y="140"/>
                      <a:pt x="199" y="140"/>
                      <a:pt x="199" y="141"/>
                    </a:cubicBezTo>
                    <a:cubicBezTo>
                      <a:pt x="204" y="170"/>
                      <a:pt x="204" y="170"/>
                      <a:pt x="204" y="170"/>
                    </a:cubicBezTo>
                    <a:cubicBezTo>
                      <a:pt x="204" y="170"/>
                      <a:pt x="204" y="171"/>
                      <a:pt x="204" y="171"/>
                    </a:cubicBezTo>
                    <a:cubicBezTo>
                      <a:pt x="171" y="203"/>
                      <a:pt x="171" y="203"/>
                      <a:pt x="171" y="203"/>
                    </a:cubicBezTo>
                    <a:cubicBezTo>
                      <a:pt x="170" y="203"/>
                      <a:pt x="170" y="203"/>
                      <a:pt x="170" y="203"/>
                    </a:cubicBezTo>
                    <a:cubicBezTo>
                      <a:pt x="169" y="203"/>
                      <a:pt x="169" y="203"/>
                      <a:pt x="168" y="203"/>
                    </a:cubicBezTo>
                    <a:cubicBezTo>
                      <a:pt x="154" y="184"/>
                      <a:pt x="154" y="184"/>
                      <a:pt x="154" y="184"/>
                    </a:cubicBezTo>
                    <a:cubicBezTo>
                      <a:pt x="154" y="183"/>
                      <a:pt x="153" y="183"/>
                      <a:pt x="153" y="183"/>
                    </a:cubicBezTo>
                    <a:cubicBezTo>
                      <a:pt x="153" y="183"/>
                      <a:pt x="152" y="183"/>
                      <a:pt x="152" y="183"/>
                    </a:cubicBezTo>
                    <a:cubicBezTo>
                      <a:pt x="134" y="190"/>
                      <a:pt x="134" y="190"/>
                      <a:pt x="134" y="190"/>
                    </a:cubicBezTo>
                    <a:cubicBezTo>
                      <a:pt x="134" y="190"/>
                      <a:pt x="134" y="190"/>
                      <a:pt x="134" y="190"/>
                    </a:cubicBezTo>
                    <a:cubicBezTo>
                      <a:pt x="133" y="190"/>
                      <a:pt x="132" y="190"/>
                      <a:pt x="132" y="189"/>
                    </a:cubicBezTo>
                    <a:cubicBezTo>
                      <a:pt x="122" y="142"/>
                      <a:pt x="122" y="142"/>
                      <a:pt x="122" y="142"/>
                    </a:cubicBezTo>
                    <a:cubicBezTo>
                      <a:pt x="122" y="141"/>
                      <a:pt x="122" y="140"/>
                      <a:pt x="123" y="140"/>
                    </a:cubicBezTo>
                    <a:cubicBezTo>
                      <a:pt x="217" y="58"/>
                      <a:pt x="217" y="58"/>
                      <a:pt x="217" y="58"/>
                    </a:cubicBezTo>
                    <a:cubicBezTo>
                      <a:pt x="217" y="58"/>
                      <a:pt x="218" y="57"/>
                      <a:pt x="218" y="57"/>
                    </a:cubicBezTo>
                    <a:cubicBezTo>
                      <a:pt x="218" y="57"/>
                      <a:pt x="218" y="57"/>
                      <a:pt x="219" y="57"/>
                    </a:cubicBezTo>
                    <a:cubicBezTo>
                      <a:pt x="263" y="67"/>
                      <a:pt x="263" y="67"/>
                      <a:pt x="263" y="67"/>
                    </a:cubicBezTo>
                    <a:cubicBezTo>
                      <a:pt x="263" y="67"/>
                      <a:pt x="263" y="67"/>
                      <a:pt x="263" y="67"/>
                    </a:cubicBezTo>
                    <a:cubicBezTo>
                      <a:pt x="278" y="63"/>
                      <a:pt x="278" y="63"/>
                      <a:pt x="278" y="63"/>
                    </a:cubicBezTo>
                    <a:cubicBezTo>
                      <a:pt x="278" y="63"/>
                      <a:pt x="278" y="63"/>
                      <a:pt x="278" y="63"/>
                    </a:cubicBezTo>
                    <a:cubicBezTo>
                      <a:pt x="279" y="63"/>
                      <a:pt x="279" y="63"/>
                      <a:pt x="279" y="63"/>
                    </a:cubicBezTo>
                    <a:cubicBezTo>
                      <a:pt x="315" y="83"/>
                      <a:pt x="315" y="83"/>
                      <a:pt x="315" y="83"/>
                    </a:cubicBezTo>
                    <a:cubicBezTo>
                      <a:pt x="316" y="84"/>
                      <a:pt x="316" y="85"/>
                      <a:pt x="316" y="85"/>
                    </a:cubicBezTo>
                    <a:cubicBezTo>
                      <a:pt x="304" y="108"/>
                      <a:pt x="304" y="108"/>
                      <a:pt x="304" y="108"/>
                    </a:cubicBezTo>
                    <a:cubicBezTo>
                      <a:pt x="304" y="108"/>
                      <a:pt x="304" y="109"/>
                      <a:pt x="305" y="110"/>
                    </a:cubicBezTo>
                    <a:cubicBezTo>
                      <a:pt x="306" y="111"/>
                      <a:pt x="306" y="111"/>
                      <a:pt x="306" y="111"/>
                    </a:cubicBezTo>
                    <a:cubicBezTo>
                      <a:pt x="306" y="111"/>
                      <a:pt x="307" y="111"/>
                      <a:pt x="307" y="111"/>
                    </a:cubicBezTo>
                    <a:moveTo>
                      <a:pt x="569" y="0"/>
                    </a:moveTo>
                    <a:cubicBezTo>
                      <a:pt x="568" y="0"/>
                      <a:pt x="568" y="0"/>
                      <a:pt x="567" y="0"/>
                    </a:cubicBezTo>
                    <a:cubicBezTo>
                      <a:pt x="451" y="42"/>
                      <a:pt x="451" y="42"/>
                      <a:pt x="451" y="42"/>
                    </a:cubicBezTo>
                    <a:cubicBezTo>
                      <a:pt x="449" y="43"/>
                      <a:pt x="447" y="44"/>
                      <a:pt x="446" y="46"/>
                    </a:cubicBezTo>
                    <a:cubicBezTo>
                      <a:pt x="437" y="76"/>
                      <a:pt x="437" y="76"/>
                      <a:pt x="437" y="76"/>
                    </a:cubicBezTo>
                    <a:cubicBezTo>
                      <a:pt x="394" y="76"/>
                      <a:pt x="394" y="76"/>
                      <a:pt x="394" y="76"/>
                    </a:cubicBezTo>
                    <a:cubicBezTo>
                      <a:pt x="393" y="77"/>
                      <a:pt x="393" y="77"/>
                      <a:pt x="393" y="77"/>
                    </a:cubicBezTo>
                    <a:cubicBezTo>
                      <a:pt x="392" y="80"/>
                      <a:pt x="390" y="81"/>
                      <a:pt x="387" y="81"/>
                    </a:cubicBezTo>
                    <a:cubicBezTo>
                      <a:pt x="386" y="81"/>
                      <a:pt x="385" y="81"/>
                      <a:pt x="384" y="81"/>
                    </a:cubicBezTo>
                    <a:cubicBezTo>
                      <a:pt x="374" y="76"/>
                      <a:pt x="374" y="76"/>
                      <a:pt x="374" y="76"/>
                    </a:cubicBezTo>
                    <a:cubicBezTo>
                      <a:pt x="372" y="76"/>
                      <a:pt x="372" y="76"/>
                      <a:pt x="372" y="76"/>
                    </a:cubicBezTo>
                    <a:cubicBezTo>
                      <a:pt x="371" y="76"/>
                      <a:pt x="370" y="77"/>
                      <a:pt x="370" y="77"/>
                    </a:cubicBezTo>
                    <a:cubicBezTo>
                      <a:pt x="313" y="103"/>
                      <a:pt x="313" y="103"/>
                      <a:pt x="313" y="103"/>
                    </a:cubicBezTo>
                    <a:cubicBezTo>
                      <a:pt x="321" y="88"/>
                      <a:pt x="321" y="88"/>
                      <a:pt x="321" y="88"/>
                    </a:cubicBezTo>
                    <a:cubicBezTo>
                      <a:pt x="322" y="85"/>
                      <a:pt x="321" y="80"/>
                      <a:pt x="318" y="79"/>
                    </a:cubicBezTo>
                    <a:cubicBezTo>
                      <a:pt x="282" y="58"/>
                      <a:pt x="282" y="58"/>
                      <a:pt x="282" y="58"/>
                    </a:cubicBezTo>
                    <a:cubicBezTo>
                      <a:pt x="281" y="58"/>
                      <a:pt x="280" y="57"/>
                      <a:pt x="278" y="57"/>
                    </a:cubicBezTo>
                    <a:cubicBezTo>
                      <a:pt x="278" y="57"/>
                      <a:pt x="277" y="57"/>
                      <a:pt x="276" y="58"/>
                    </a:cubicBezTo>
                    <a:cubicBezTo>
                      <a:pt x="263" y="61"/>
                      <a:pt x="263" y="61"/>
                      <a:pt x="263" y="61"/>
                    </a:cubicBezTo>
                    <a:cubicBezTo>
                      <a:pt x="220" y="52"/>
                      <a:pt x="220" y="52"/>
                      <a:pt x="220" y="52"/>
                    </a:cubicBezTo>
                    <a:cubicBezTo>
                      <a:pt x="219" y="52"/>
                      <a:pt x="219" y="52"/>
                      <a:pt x="218" y="52"/>
                    </a:cubicBezTo>
                    <a:cubicBezTo>
                      <a:pt x="216" y="52"/>
                      <a:pt x="215" y="53"/>
                      <a:pt x="214" y="54"/>
                    </a:cubicBezTo>
                    <a:cubicBezTo>
                      <a:pt x="119" y="136"/>
                      <a:pt x="119" y="136"/>
                      <a:pt x="119" y="136"/>
                    </a:cubicBezTo>
                    <a:cubicBezTo>
                      <a:pt x="117" y="138"/>
                      <a:pt x="117" y="140"/>
                      <a:pt x="117" y="143"/>
                    </a:cubicBezTo>
                    <a:cubicBezTo>
                      <a:pt x="127" y="190"/>
                      <a:pt x="127" y="190"/>
                      <a:pt x="127" y="190"/>
                    </a:cubicBezTo>
                    <a:cubicBezTo>
                      <a:pt x="127" y="191"/>
                      <a:pt x="127" y="192"/>
                      <a:pt x="128" y="193"/>
                    </a:cubicBezTo>
                    <a:cubicBezTo>
                      <a:pt x="127" y="194"/>
                      <a:pt x="127" y="196"/>
                      <a:pt x="128" y="197"/>
                    </a:cubicBezTo>
                    <a:cubicBezTo>
                      <a:pt x="132" y="210"/>
                      <a:pt x="132" y="210"/>
                      <a:pt x="132" y="210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1" y="215"/>
                      <a:pt x="120" y="215"/>
                      <a:pt x="120" y="217"/>
                    </a:cubicBezTo>
                    <a:cubicBezTo>
                      <a:pt x="118" y="219"/>
                      <a:pt x="118" y="219"/>
                      <a:pt x="118" y="219"/>
                    </a:cubicBezTo>
                    <a:cubicBezTo>
                      <a:pt x="101" y="195"/>
                      <a:pt x="101" y="195"/>
                      <a:pt x="101" y="195"/>
                    </a:cubicBezTo>
                    <a:cubicBezTo>
                      <a:pt x="104" y="178"/>
                      <a:pt x="104" y="178"/>
                      <a:pt x="104" y="178"/>
                    </a:cubicBezTo>
                    <a:cubicBezTo>
                      <a:pt x="104" y="175"/>
                      <a:pt x="103" y="172"/>
                      <a:pt x="100" y="170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77" y="157"/>
                      <a:pt x="76" y="156"/>
                      <a:pt x="75" y="156"/>
                    </a:cubicBezTo>
                    <a:cubicBezTo>
                      <a:pt x="72" y="156"/>
                      <a:pt x="69" y="158"/>
                      <a:pt x="68" y="161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5"/>
                      <a:pt x="60" y="186"/>
                      <a:pt x="59" y="186"/>
                    </a:cubicBezTo>
                    <a:cubicBezTo>
                      <a:pt x="31" y="236"/>
                      <a:pt x="31" y="236"/>
                      <a:pt x="31" y="236"/>
                    </a:cubicBezTo>
                    <a:cubicBezTo>
                      <a:pt x="30" y="238"/>
                      <a:pt x="30" y="241"/>
                      <a:pt x="31" y="243"/>
                    </a:cubicBezTo>
                    <a:cubicBezTo>
                      <a:pt x="32" y="245"/>
                      <a:pt x="35" y="247"/>
                      <a:pt x="37" y="247"/>
                    </a:cubicBezTo>
                    <a:cubicBezTo>
                      <a:pt x="38" y="247"/>
                      <a:pt x="39" y="247"/>
                      <a:pt x="39" y="246"/>
                    </a:cubicBezTo>
                    <a:cubicBezTo>
                      <a:pt x="62" y="238"/>
                      <a:pt x="62" y="238"/>
                      <a:pt x="62" y="238"/>
                    </a:cubicBezTo>
                    <a:cubicBezTo>
                      <a:pt x="61" y="245"/>
                      <a:pt x="61" y="245"/>
                      <a:pt x="61" y="245"/>
                    </a:cubicBezTo>
                    <a:cubicBezTo>
                      <a:pt x="60" y="247"/>
                      <a:pt x="61" y="249"/>
                      <a:pt x="62" y="251"/>
                    </a:cubicBezTo>
                    <a:cubicBezTo>
                      <a:pt x="63" y="252"/>
                      <a:pt x="65" y="253"/>
                      <a:pt x="66" y="253"/>
                    </a:cubicBezTo>
                    <a:cubicBezTo>
                      <a:pt x="66" y="255"/>
                      <a:pt x="66" y="257"/>
                      <a:pt x="68" y="258"/>
                    </a:cubicBezTo>
                    <a:cubicBezTo>
                      <a:pt x="83" y="275"/>
                      <a:pt x="83" y="275"/>
                      <a:pt x="83" y="275"/>
                    </a:cubicBezTo>
                    <a:cubicBezTo>
                      <a:pt x="82" y="280"/>
                      <a:pt x="82" y="280"/>
                      <a:pt x="82" y="280"/>
                    </a:cubicBezTo>
                    <a:cubicBezTo>
                      <a:pt x="58" y="282"/>
                      <a:pt x="58" y="282"/>
                      <a:pt x="58" y="282"/>
                    </a:cubicBezTo>
                    <a:cubicBezTo>
                      <a:pt x="55" y="282"/>
                      <a:pt x="53" y="284"/>
                      <a:pt x="52" y="286"/>
                    </a:cubicBezTo>
                    <a:cubicBezTo>
                      <a:pt x="40" y="318"/>
                      <a:pt x="40" y="318"/>
                      <a:pt x="40" y="318"/>
                    </a:cubicBezTo>
                    <a:cubicBezTo>
                      <a:pt x="39" y="321"/>
                      <a:pt x="39" y="324"/>
                      <a:pt x="42" y="326"/>
                    </a:cubicBezTo>
                    <a:cubicBezTo>
                      <a:pt x="62" y="344"/>
                      <a:pt x="62" y="344"/>
                      <a:pt x="62" y="344"/>
                    </a:cubicBezTo>
                    <a:cubicBezTo>
                      <a:pt x="58" y="345"/>
                      <a:pt x="58" y="345"/>
                      <a:pt x="58" y="345"/>
                    </a:cubicBezTo>
                    <a:cubicBezTo>
                      <a:pt x="56" y="345"/>
                      <a:pt x="54" y="347"/>
                      <a:pt x="53" y="349"/>
                    </a:cubicBezTo>
                    <a:cubicBezTo>
                      <a:pt x="1" y="478"/>
                      <a:pt x="1" y="478"/>
                      <a:pt x="1" y="478"/>
                    </a:cubicBezTo>
                    <a:cubicBezTo>
                      <a:pt x="0" y="480"/>
                      <a:pt x="0" y="482"/>
                      <a:pt x="2" y="484"/>
                    </a:cubicBezTo>
                    <a:cubicBezTo>
                      <a:pt x="49" y="561"/>
                      <a:pt x="49" y="561"/>
                      <a:pt x="49" y="561"/>
                    </a:cubicBezTo>
                    <a:cubicBezTo>
                      <a:pt x="50" y="563"/>
                      <a:pt x="53" y="565"/>
                      <a:pt x="55" y="565"/>
                    </a:cubicBezTo>
                    <a:cubicBezTo>
                      <a:pt x="56" y="565"/>
                      <a:pt x="56" y="565"/>
                      <a:pt x="57" y="565"/>
                    </a:cubicBezTo>
                    <a:cubicBezTo>
                      <a:pt x="114" y="549"/>
                      <a:pt x="114" y="549"/>
                      <a:pt x="114" y="549"/>
                    </a:cubicBezTo>
                    <a:cubicBezTo>
                      <a:pt x="136" y="563"/>
                      <a:pt x="136" y="563"/>
                      <a:pt x="136" y="563"/>
                    </a:cubicBezTo>
                    <a:cubicBezTo>
                      <a:pt x="132" y="597"/>
                      <a:pt x="132" y="597"/>
                      <a:pt x="132" y="597"/>
                    </a:cubicBezTo>
                    <a:cubicBezTo>
                      <a:pt x="132" y="599"/>
                      <a:pt x="132" y="601"/>
                      <a:pt x="134" y="602"/>
                    </a:cubicBezTo>
                    <a:cubicBezTo>
                      <a:pt x="157" y="630"/>
                      <a:pt x="157" y="630"/>
                      <a:pt x="157" y="630"/>
                    </a:cubicBezTo>
                    <a:cubicBezTo>
                      <a:pt x="148" y="677"/>
                      <a:pt x="148" y="677"/>
                      <a:pt x="148" y="677"/>
                    </a:cubicBezTo>
                    <a:cubicBezTo>
                      <a:pt x="148" y="678"/>
                      <a:pt x="148" y="679"/>
                      <a:pt x="148" y="680"/>
                    </a:cubicBezTo>
                    <a:cubicBezTo>
                      <a:pt x="177" y="796"/>
                      <a:pt x="177" y="796"/>
                      <a:pt x="177" y="796"/>
                    </a:cubicBezTo>
                    <a:cubicBezTo>
                      <a:pt x="178" y="799"/>
                      <a:pt x="180" y="801"/>
                      <a:pt x="183" y="801"/>
                    </a:cubicBezTo>
                    <a:cubicBezTo>
                      <a:pt x="234" y="810"/>
                      <a:pt x="234" y="810"/>
                      <a:pt x="234" y="810"/>
                    </a:cubicBezTo>
                    <a:cubicBezTo>
                      <a:pt x="234" y="810"/>
                      <a:pt x="234" y="810"/>
                      <a:pt x="235" y="810"/>
                    </a:cubicBezTo>
                    <a:cubicBezTo>
                      <a:pt x="237" y="810"/>
                      <a:pt x="239" y="809"/>
                      <a:pt x="240" y="807"/>
                    </a:cubicBezTo>
                    <a:cubicBezTo>
                      <a:pt x="278" y="753"/>
                      <a:pt x="278" y="753"/>
                      <a:pt x="278" y="753"/>
                    </a:cubicBezTo>
                    <a:cubicBezTo>
                      <a:pt x="279" y="752"/>
                      <a:pt x="279" y="751"/>
                      <a:pt x="279" y="749"/>
                    </a:cubicBezTo>
                    <a:cubicBezTo>
                      <a:pt x="279" y="715"/>
                      <a:pt x="279" y="715"/>
                      <a:pt x="279" y="715"/>
                    </a:cubicBezTo>
                    <a:cubicBezTo>
                      <a:pt x="305" y="696"/>
                      <a:pt x="305" y="696"/>
                      <a:pt x="305" y="696"/>
                    </a:cubicBezTo>
                    <a:cubicBezTo>
                      <a:pt x="306" y="695"/>
                      <a:pt x="308" y="693"/>
                      <a:pt x="308" y="691"/>
                    </a:cubicBezTo>
                    <a:cubicBezTo>
                      <a:pt x="309" y="608"/>
                      <a:pt x="309" y="608"/>
                      <a:pt x="309" y="608"/>
                    </a:cubicBezTo>
                    <a:cubicBezTo>
                      <a:pt x="351" y="563"/>
                      <a:pt x="351" y="563"/>
                      <a:pt x="351" y="563"/>
                    </a:cubicBezTo>
                    <a:cubicBezTo>
                      <a:pt x="352" y="563"/>
                      <a:pt x="352" y="562"/>
                      <a:pt x="353" y="561"/>
                    </a:cubicBezTo>
                    <a:cubicBezTo>
                      <a:pt x="370" y="521"/>
                      <a:pt x="370" y="521"/>
                      <a:pt x="370" y="521"/>
                    </a:cubicBezTo>
                    <a:cubicBezTo>
                      <a:pt x="371" y="520"/>
                      <a:pt x="371" y="518"/>
                      <a:pt x="370" y="517"/>
                    </a:cubicBezTo>
                    <a:cubicBezTo>
                      <a:pt x="366" y="494"/>
                      <a:pt x="366" y="494"/>
                      <a:pt x="366" y="494"/>
                    </a:cubicBezTo>
                    <a:cubicBezTo>
                      <a:pt x="406" y="471"/>
                      <a:pt x="406" y="471"/>
                      <a:pt x="406" y="471"/>
                    </a:cubicBezTo>
                    <a:cubicBezTo>
                      <a:pt x="408" y="470"/>
                      <a:pt x="409" y="468"/>
                      <a:pt x="410" y="466"/>
                    </a:cubicBezTo>
                    <a:cubicBezTo>
                      <a:pt x="415" y="439"/>
                      <a:pt x="415" y="439"/>
                      <a:pt x="415" y="439"/>
                    </a:cubicBezTo>
                    <a:cubicBezTo>
                      <a:pt x="415" y="437"/>
                      <a:pt x="414" y="434"/>
                      <a:pt x="413" y="433"/>
                    </a:cubicBezTo>
                    <a:cubicBezTo>
                      <a:pt x="412" y="433"/>
                      <a:pt x="412" y="433"/>
                      <a:pt x="412" y="433"/>
                    </a:cubicBezTo>
                    <a:cubicBezTo>
                      <a:pt x="413" y="433"/>
                      <a:pt x="413" y="433"/>
                      <a:pt x="413" y="433"/>
                    </a:cubicBezTo>
                    <a:cubicBezTo>
                      <a:pt x="413" y="433"/>
                      <a:pt x="414" y="432"/>
                      <a:pt x="415" y="432"/>
                    </a:cubicBezTo>
                    <a:cubicBezTo>
                      <a:pt x="433" y="426"/>
                      <a:pt x="433" y="426"/>
                      <a:pt x="433" y="426"/>
                    </a:cubicBezTo>
                    <a:cubicBezTo>
                      <a:pt x="456" y="450"/>
                      <a:pt x="456" y="450"/>
                      <a:pt x="456" y="450"/>
                    </a:cubicBezTo>
                    <a:cubicBezTo>
                      <a:pt x="464" y="491"/>
                      <a:pt x="464" y="491"/>
                      <a:pt x="464" y="491"/>
                    </a:cubicBezTo>
                    <a:cubicBezTo>
                      <a:pt x="464" y="491"/>
                      <a:pt x="465" y="492"/>
                      <a:pt x="465" y="492"/>
                    </a:cubicBezTo>
                    <a:cubicBezTo>
                      <a:pt x="487" y="542"/>
                      <a:pt x="487" y="542"/>
                      <a:pt x="487" y="542"/>
                    </a:cubicBezTo>
                    <a:cubicBezTo>
                      <a:pt x="488" y="545"/>
                      <a:pt x="491" y="547"/>
                      <a:pt x="493" y="547"/>
                    </a:cubicBezTo>
                    <a:cubicBezTo>
                      <a:pt x="494" y="547"/>
                      <a:pt x="494" y="547"/>
                      <a:pt x="494" y="547"/>
                    </a:cubicBezTo>
                    <a:cubicBezTo>
                      <a:pt x="517" y="545"/>
                      <a:pt x="517" y="545"/>
                      <a:pt x="517" y="545"/>
                    </a:cubicBezTo>
                    <a:cubicBezTo>
                      <a:pt x="519" y="545"/>
                      <a:pt x="521" y="544"/>
                      <a:pt x="522" y="542"/>
                    </a:cubicBezTo>
                    <a:cubicBezTo>
                      <a:pt x="524" y="541"/>
                      <a:pt x="524" y="539"/>
                      <a:pt x="524" y="537"/>
                    </a:cubicBezTo>
                    <a:cubicBezTo>
                      <a:pt x="520" y="511"/>
                      <a:pt x="520" y="511"/>
                      <a:pt x="520" y="511"/>
                    </a:cubicBezTo>
                    <a:cubicBezTo>
                      <a:pt x="526" y="481"/>
                      <a:pt x="526" y="481"/>
                      <a:pt x="526" y="481"/>
                    </a:cubicBezTo>
                    <a:cubicBezTo>
                      <a:pt x="559" y="459"/>
                      <a:pt x="559" y="459"/>
                      <a:pt x="559" y="459"/>
                    </a:cubicBezTo>
                    <a:cubicBezTo>
                      <a:pt x="587" y="490"/>
                      <a:pt x="587" y="490"/>
                      <a:pt x="587" y="490"/>
                    </a:cubicBezTo>
                    <a:cubicBezTo>
                      <a:pt x="589" y="517"/>
                      <a:pt x="589" y="517"/>
                      <a:pt x="589" y="517"/>
                    </a:cubicBezTo>
                    <a:cubicBezTo>
                      <a:pt x="589" y="518"/>
                      <a:pt x="589" y="518"/>
                      <a:pt x="589" y="519"/>
                    </a:cubicBezTo>
                    <a:cubicBezTo>
                      <a:pt x="595" y="536"/>
                      <a:pt x="595" y="536"/>
                      <a:pt x="595" y="536"/>
                    </a:cubicBezTo>
                    <a:cubicBezTo>
                      <a:pt x="595" y="536"/>
                      <a:pt x="595" y="536"/>
                      <a:pt x="595" y="536"/>
                    </a:cubicBezTo>
                    <a:cubicBezTo>
                      <a:pt x="574" y="538"/>
                      <a:pt x="574" y="538"/>
                      <a:pt x="574" y="538"/>
                    </a:cubicBezTo>
                    <a:cubicBezTo>
                      <a:pt x="572" y="538"/>
                      <a:pt x="570" y="540"/>
                      <a:pt x="568" y="542"/>
                    </a:cubicBezTo>
                    <a:cubicBezTo>
                      <a:pt x="567" y="544"/>
                      <a:pt x="568" y="547"/>
                      <a:pt x="569" y="549"/>
                    </a:cubicBezTo>
                    <a:cubicBezTo>
                      <a:pt x="618" y="618"/>
                      <a:pt x="618" y="618"/>
                      <a:pt x="618" y="618"/>
                    </a:cubicBezTo>
                    <a:cubicBezTo>
                      <a:pt x="624" y="628"/>
                      <a:pt x="624" y="628"/>
                      <a:pt x="624" y="628"/>
                    </a:cubicBezTo>
                    <a:cubicBezTo>
                      <a:pt x="625" y="629"/>
                      <a:pt x="626" y="630"/>
                      <a:pt x="628" y="631"/>
                    </a:cubicBezTo>
                    <a:cubicBezTo>
                      <a:pt x="678" y="641"/>
                      <a:pt x="678" y="641"/>
                      <a:pt x="678" y="641"/>
                    </a:cubicBezTo>
                    <a:cubicBezTo>
                      <a:pt x="678" y="641"/>
                      <a:pt x="679" y="641"/>
                      <a:pt x="679" y="641"/>
                    </a:cubicBezTo>
                    <a:cubicBezTo>
                      <a:pt x="682" y="641"/>
                      <a:pt x="685" y="640"/>
                      <a:pt x="686" y="637"/>
                    </a:cubicBezTo>
                    <a:cubicBezTo>
                      <a:pt x="689" y="630"/>
                      <a:pt x="689" y="630"/>
                      <a:pt x="689" y="630"/>
                    </a:cubicBezTo>
                    <a:cubicBezTo>
                      <a:pt x="690" y="626"/>
                      <a:pt x="689" y="623"/>
                      <a:pt x="686" y="621"/>
                    </a:cubicBezTo>
                    <a:cubicBezTo>
                      <a:pt x="663" y="607"/>
                      <a:pt x="663" y="607"/>
                      <a:pt x="663" y="607"/>
                    </a:cubicBezTo>
                    <a:cubicBezTo>
                      <a:pt x="658" y="606"/>
                      <a:pt x="658" y="606"/>
                      <a:pt x="658" y="606"/>
                    </a:cubicBezTo>
                    <a:cubicBezTo>
                      <a:pt x="656" y="605"/>
                      <a:pt x="655" y="605"/>
                      <a:pt x="654" y="604"/>
                    </a:cubicBezTo>
                    <a:cubicBezTo>
                      <a:pt x="645" y="602"/>
                      <a:pt x="645" y="602"/>
                      <a:pt x="645" y="602"/>
                    </a:cubicBezTo>
                    <a:cubicBezTo>
                      <a:pt x="645" y="596"/>
                      <a:pt x="645" y="596"/>
                      <a:pt x="645" y="596"/>
                    </a:cubicBezTo>
                    <a:cubicBezTo>
                      <a:pt x="645" y="595"/>
                      <a:pt x="644" y="594"/>
                      <a:pt x="643" y="593"/>
                    </a:cubicBezTo>
                    <a:cubicBezTo>
                      <a:pt x="635" y="582"/>
                      <a:pt x="635" y="582"/>
                      <a:pt x="635" y="582"/>
                    </a:cubicBezTo>
                    <a:cubicBezTo>
                      <a:pt x="637" y="582"/>
                      <a:pt x="638" y="581"/>
                      <a:pt x="638" y="580"/>
                    </a:cubicBezTo>
                    <a:cubicBezTo>
                      <a:pt x="639" y="579"/>
                      <a:pt x="639" y="578"/>
                      <a:pt x="640" y="577"/>
                    </a:cubicBezTo>
                    <a:cubicBezTo>
                      <a:pt x="637" y="572"/>
                      <a:pt x="637" y="572"/>
                      <a:pt x="637" y="572"/>
                    </a:cubicBezTo>
                    <a:cubicBezTo>
                      <a:pt x="636" y="570"/>
                      <a:pt x="636" y="568"/>
                      <a:pt x="637" y="566"/>
                    </a:cubicBezTo>
                    <a:cubicBezTo>
                      <a:pt x="637" y="565"/>
                      <a:pt x="638" y="564"/>
                      <a:pt x="638" y="564"/>
                    </a:cubicBezTo>
                    <a:cubicBezTo>
                      <a:pt x="633" y="536"/>
                      <a:pt x="633" y="536"/>
                      <a:pt x="633" y="536"/>
                    </a:cubicBezTo>
                    <a:cubicBezTo>
                      <a:pt x="634" y="536"/>
                      <a:pt x="634" y="536"/>
                      <a:pt x="634" y="536"/>
                    </a:cubicBezTo>
                    <a:cubicBezTo>
                      <a:pt x="635" y="536"/>
                      <a:pt x="636" y="535"/>
                      <a:pt x="637" y="535"/>
                    </a:cubicBezTo>
                    <a:cubicBezTo>
                      <a:pt x="660" y="521"/>
                      <a:pt x="660" y="521"/>
                      <a:pt x="660" y="521"/>
                    </a:cubicBezTo>
                    <a:cubicBezTo>
                      <a:pt x="662" y="520"/>
                      <a:pt x="663" y="518"/>
                      <a:pt x="663" y="516"/>
                    </a:cubicBezTo>
                    <a:cubicBezTo>
                      <a:pt x="669" y="491"/>
                      <a:pt x="669" y="491"/>
                      <a:pt x="669" y="491"/>
                    </a:cubicBezTo>
                    <a:cubicBezTo>
                      <a:pt x="669" y="489"/>
                      <a:pt x="669" y="487"/>
                      <a:pt x="668" y="486"/>
                    </a:cubicBezTo>
                    <a:cubicBezTo>
                      <a:pt x="653" y="456"/>
                      <a:pt x="653" y="456"/>
                      <a:pt x="653" y="456"/>
                    </a:cubicBezTo>
                    <a:cubicBezTo>
                      <a:pt x="656" y="451"/>
                      <a:pt x="656" y="451"/>
                      <a:pt x="656" y="451"/>
                    </a:cubicBezTo>
                    <a:cubicBezTo>
                      <a:pt x="691" y="443"/>
                      <a:pt x="691" y="443"/>
                      <a:pt x="691" y="443"/>
                    </a:cubicBezTo>
                    <a:cubicBezTo>
                      <a:pt x="691" y="444"/>
                      <a:pt x="691" y="444"/>
                      <a:pt x="691" y="445"/>
                    </a:cubicBezTo>
                    <a:cubicBezTo>
                      <a:pt x="693" y="447"/>
                      <a:pt x="695" y="448"/>
                      <a:pt x="697" y="448"/>
                    </a:cubicBezTo>
                    <a:cubicBezTo>
                      <a:pt x="698" y="448"/>
                      <a:pt x="698" y="448"/>
                      <a:pt x="699" y="448"/>
                    </a:cubicBezTo>
                    <a:cubicBezTo>
                      <a:pt x="720" y="444"/>
                      <a:pt x="720" y="444"/>
                      <a:pt x="720" y="444"/>
                    </a:cubicBezTo>
                    <a:cubicBezTo>
                      <a:pt x="723" y="443"/>
                      <a:pt x="726" y="439"/>
                      <a:pt x="725" y="436"/>
                    </a:cubicBezTo>
                    <a:cubicBezTo>
                      <a:pt x="719" y="405"/>
                      <a:pt x="719" y="405"/>
                      <a:pt x="719" y="405"/>
                    </a:cubicBezTo>
                    <a:cubicBezTo>
                      <a:pt x="725" y="395"/>
                      <a:pt x="725" y="395"/>
                      <a:pt x="725" y="395"/>
                    </a:cubicBezTo>
                    <a:cubicBezTo>
                      <a:pt x="726" y="394"/>
                      <a:pt x="726" y="392"/>
                      <a:pt x="726" y="390"/>
                    </a:cubicBezTo>
                    <a:cubicBezTo>
                      <a:pt x="713" y="330"/>
                      <a:pt x="713" y="330"/>
                      <a:pt x="713" y="330"/>
                    </a:cubicBezTo>
                    <a:cubicBezTo>
                      <a:pt x="730" y="358"/>
                      <a:pt x="730" y="358"/>
                      <a:pt x="730" y="358"/>
                    </a:cubicBezTo>
                    <a:cubicBezTo>
                      <a:pt x="731" y="360"/>
                      <a:pt x="733" y="361"/>
                      <a:pt x="736" y="361"/>
                    </a:cubicBezTo>
                    <a:cubicBezTo>
                      <a:pt x="740" y="361"/>
                      <a:pt x="740" y="361"/>
                      <a:pt x="740" y="361"/>
                    </a:cubicBezTo>
                    <a:cubicBezTo>
                      <a:pt x="739" y="362"/>
                      <a:pt x="739" y="362"/>
                      <a:pt x="739" y="362"/>
                    </a:cubicBezTo>
                    <a:cubicBezTo>
                      <a:pt x="737" y="364"/>
                      <a:pt x="737" y="366"/>
                      <a:pt x="737" y="368"/>
                    </a:cubicBezTo>
                    <a:cubicBezTo>
                      <a:pt x="737" y="370"/>
                      <a:pt x="738" y="372"/>
                      <a:pt x="739" y="373"/>
                    </a:cubicBezTo>
                    <a:cubicBezTo>
                      <a:pt x="762" y="390"/>
                      <a:pt x="762" y="390"/>
                      <a:pt x="762" y="390"/>
                    </a:cubicBezTo>
                    <a:cubicBezTo>
                      <a:pt x="763" y="391"/>
                      <a:pt x="764" y="392"/>
                      <a:pt x="766" y="392"/>
                    </a:cubicBezTo>
                    <a:cubicBezTo>
                      <a:pt x="769" y="392"/>
                      <a:pt x="772" y="390"/>
                      <a:pt x="773" y="387"/>
                    </a:cubicBezTo>
                    <a:cubicBezTo>
                      <a:pt x="777" y="373"/>
                      <a:pt x="777" y="373"/>
                      <a:pt x="777" y="373"/>
                    </a:cubicBezTo>
                    <a:cubicBezTo>
                      <a:pt x="786" y="374"/>
                      <a:pt x="786" y="374"/>
                      <a:pt x="786" y="374"/>
                    </a:cubicBezTo>
                    <a:cubicBezTo>
                      <a:pt x="786" y="374"/>
                      <a:pt x="786" y="374"/>
                      <a:pt x="786" y="374"/>
                    </a:cubicBezTo>
                    <a:cubicBezTo>
                      <a:pt x="787" y="374"/>
                      <a:pt x="788" y="373"/>
                      <a:pt x="789" y="373"/>
                    </a:cubicBezTo>
                    <a:cubicBezTo>
                      <a:pt x="819" y="364"/>
                      <a:pt x="819" y="364"/>
                      <a:pt x="819" y="364"/>
                    </a:cubicBezTo>
                    <a:cubicBezTo>
                      <a:pt x="821" y="363"/>
                      <a:pt x="823" y="361"/>
                      <a:pt x="824" y="358"/>
                    </a:cubicBezTo>
                    <a:cubicBezTo>
                      <a:pt x="830" y="318"/>
                      <a:pt x="830" y="318"/>
                      <a:pt x="830" y="318"/>
                    </a:cubicBezTo>
                    <a:cubicBezTo>
                      <a:pt x="830" y="316"/>
                      <a:pt x="829" y="313"/>
                      <a:pt x="827" y="312"/>
                    </a:cubicBezTo>
                    <a:cubicBezTo>
                      <a:pt x="829" y="312"/>
                      <a:pt x="829" y="312"/>
                      <a:pt x="829" y="312"/>
                    </a:cubicBezTo>
                    <a:cubicBezTo>
                      <a:pt x="829" y="312"/>
                      <a:pt x="829" y="312"/>
                      <a:pt x="829" y="312"/>
                    </a:cubicBezTo>
                    <a:cubicBezTo>
                      <a:pt x="832" y="312"/>
                      <a:pt x="834" y="311"/>
                      <a:pt x="835" y="308"/>
                    </a:cubicBezTo>
                    <a:cubicBezTo>
                      <a:pt x="843" y="294"/>
                      <a:pt x="843" y="294"/>
                      <a:pt x="843" y="294"/>
                    </a:cubicBezTo>
                    <a:cubicBezTo>
                      <a:pt x="844" y="292"/>
                      <a:pt x="844" y="288"/>
                      <a:pt x="842" y="286"/>
                    </a:cubicBezTo>
                    <a:cubicBezTo>
                      <a:pt x="833" y="277"/>
                      <a:pt x="833" y="277"/>
                      <a:pt x="833" y="277"/>
                    </a:cubicBezTo>
                    <a:cubicBezTo>
                      <a:pt x="839" y="249"/>
                      <a:pt x="839" y="249"/>
                      <a:pt x="839" y="249"/>
                    </a:cubicBezTo>
                    <a:cubicBezTo>
                      <a:pt x="839" y="248"/>
                      <a:pt x="839" y="246"/>
                      <a:pt x="839" y="245"/>
                    </a:cubicBezTo>
                    <a:cubicBezTo>
                      <a:pt x="830" y="215"/>
                      <a:pt x="830" y="215"/>
                      <a:pt x="830" y="215"/>
                    </a:cubicBezTo>
                    <a:cubicBezTo>
                      <a:pt x="829" y="212"/>
                      <a:pt x="827" y="210"/>
                      <a:pt x="824" y="210"/>
                    </a:cubicBezTo>
                    <a:cubicBezTo>
                      <a:pt x="823" y="210"/>
                      <a:pt x="823" y="210"/>
                      <a:pt x="823" y="210"/>
                    </a:cubicBezTo>
                    <a:cubicBezTo>
                      <a:pt x="815" y="211"/>
                      <a:pt x="815" y="211"/>
                      <a:pt x="815" y="211"/>
                    </a:cubicBezTo>
                    <a:cubicBezTo>
                      <a:pt x="813" y="211"/>
                      <a:pt x="812" y="212"/>
                      <a:pt x="810" y="213"/>
                    </a:cubicBezTo>
                    <a:cubicBezTo>
                      <a:pt x="803" y="209"/>
                      <a:pt x="803" y="209"/>
                      <a:pt x="803" y="209"/>
                    </a:cubicBezTo>
                    <a:cubicBezTo>
                      <a:pt x="813" y="192"/>
                      <a:pt x="813" y="192"/>
                      <a:pt x="813" y="192"/>
                    </a:cubicBezTo>
                    <a:cubicBezTo>
                      <a:pt x="847" y="178"/>
                      <a:pt x="847" y="178"/>
                      <a:pt x="847" y="178"/>
                    </a:cubicBezTo>
                    <a:cubicBezTo>
                      <a:pt x="887" y="169"/>
                      <a:pt x="887" y="169"/>
                      <a:pt x="887" y="169"/>
                    </a:cubicBezTo>
                    <a:cubicBezTo>
                      <a:pt x="882" y="181"/>
                      <a:pt x="882" y="181"/>
                      <a:pt x="882" y="181"/>
                    </a:cubicBezTo>
                    <a:cubicBezTo>
                      <a:pt x="881" y="181"/>
                      <a:pt x="881" y="182"/>
                      <a:pt x="881" y="183"/>
                    </a:cubicBezTo>
                    <a:cubicBezTo>
                      <a:pt x="878" y="227"/>
                      <a:pt x="878" y="227"/>
                      <a:pt x="878" y="227"/>
                    </a:cubicBezTo>
                    <a:cubicBezTo>
                      <a:pt x="877" y="229"/>
                      <a:pt x="878" y="231"/>
                      <a:pt x="879" y="233"/>
                    </a:cubicBezTo>
                    <a:cubicBezTo>
                      <a:pt x="881" y="234"/>
                      <a:pt x="883" y="235"/>
                      <a:pt x="885" y="235"/>
                    </a:cubicBezTo>
                    <a:cubicBezTo>
                      <a:pt x="886" y="235"/>
                      <a:pt x="886" y="235"/>
                      <a:pt x="886" y="235"/>
                    </a:cubicBezTo>
                    <a:cubicBezTo>
                      <a:pt x="907" y="232"/>
                      <a:pt x="907" y="232"/>
                      <a:pt x="907" y="232"/>
                    </a:cubicBezTo>
                    <a:cubicBezTo>
                      <a:pt x="909" y="231"/>
                      <a:pt x="911" y="230"/>
                      <a:pt x="912" y="228"/>
                    </a:cubicBezTo>
                    <a:cubicBezTo>
                      <a:pt x="936" y="183"/>
                      <a:pt x="936" y="183"/>
                      <a:pt x="936" y="183"/>
                    </a:cubicBezTo>
                    <a:cubicBezTo>
                      <a:pt x="940" y="176"/>
                      <a:pt x="940" y="176"/>
                      <a:pt x="940" y="176"/>
                    </a:cubicBezTo>
                    <a:cubicBezTo>
                      <a:pt x="958" y="174"/>
                      <a:pt x="958" y="174"/>
                      <a:pt x="958" y="174"/>
                    </a:cubicBezTo>
                    <a:cubicBezTo>
                      <a:pt x="959" y="174"/>
                      <a:pt x="960" y="174"/>
                      <a:pt x="960" y="174"/>
                    </a:cubicBezTo>
                    <a:cubicBezTo>
                      <a:pt x="1014" y="153"/>
                      <a:pt x="1014" y="153"/>
                      <a:pt x="1014" y="153"/>
                    </a:cubicBezTo>
                    <a:cubicBezTo>
                      <a:pt x="1017" y="152"/>
                      <a:pt x="1018" y="150"/>
                      <a:pt x="1019" y="147"/>
                    </a:cubicBezTo>
                    <a:cubicBezTo>
                      <a:pt x="1020" y="133"/>
                      <a:pt x="1020" y="133"/>
                      <a:pt x="1020" y="133"/>
                    </a:cubicBezTo>
                    <a:cubicBezTo>
                      <a:pt x="1051" y="145"/>
                      <a:pt x="1051" y="145"/>
                      <a:pt x="1051" y="145"/>
                    </a:cubicBezTo>
                    <a:cubicBezTo>
                      <a:pt x="1052" y="145"/>
                      <a:pt x="1053" y="145"/>
                      <a:pt x="1053" y="145"/>
                    </a:cubicBezTo>
                    <a:cubicBezTo>
                      <a:pt x="1056" y="145"/>
                      <a:pt x="1059" y="143"/>
                      <a:pt x="1060" y="140"/>
                    </a:cubicBezTo>
                    <a:cubicBezTo>
                      <a:pt x="1070" y="110"/>
                      <a:pt x="1070" y="110"/>
                      <a:pt x="1070" y="110"/>
                    </a:cubicBezTo>
                    <a:cubicBezTo>
                      <a:pt x="1071" y="107"/>
                      <a:pt x="1069" y="103"/>
                      <a:pt x="1066" y="102"/>
                    </a:cubicBezTo>
                    <a:cubicBezTo>
                      <a:pt x="972" y="57"/>
                      <a:pt x="972" y="57"/>
                      <a:pt x="972" y="57"/>
                    </a:cubicBezTo>
                    <a:cubicBezTo>
                      <a:pt x="971" y="57"/>
                      <a:pt x="970" y="56"/>
                      <a:pt x="969" y="56"/>
                    </a:cubicBezTo>
                    <a:cubicBezTo>
                      <a:pt x="968" y="56"/>
                      <a:pt x="968" y="56"/>
                      <a:pt x="967" y="56"/>
                    </a:cubicBezTo>
                    <a:cubicBezTo>
                      <a:pt x="920" y="67"/>
                      <a:pt x="920" y="67"/>
                      <a:pt x="920" y="67"/>
                    </a:cubicBezTo>
                    <a:cubicBezTo>
                      <a:pt x="877" y="45"/>
                      <a:pt x="877" y="45"/>
                      <a:pt x="877" y="45"/>
                    </a:cubicBezTo>
                    <a:cubicBezTo>
                      <a:pt x="877" y="44"/>
                      <a:pt x="876" y="44"/>
                      <a:pt x="875" y="44"/>
                    </a:cubicBezTo>
                    <a:cubicBezTo>
                      <a:pt x="797" y="34"/>
                      <a:pt x="797" y="34"/>
                      <a:pt x="797" y="34"/>
                    </a:cubicBezTo>
                    <a:cubicBezTo>
                      <a:pt x="796" y="34"/>
                      <a:pt x="796" y="34"/>
                      <a:pt x="796" y="34"/>
                    </a:cubicBezTo>
                    <a:cubicBezTo>
                      <a:pt x="793" y="34"/>
                      <a:pt x="790" y="36"/>
                      <a:pt x="789" y="39"/>
                    </a:cubicBezTo>
                    <a:cubicBezTo>
                      <a:pt x="788" y="44"/>
                      <a:pt x="788" y="44"/>
                      <a:pt x="788" y="44"/>
                    </a:cubicBezTo>
                    <a:cubicBezTo>
                      <a:pt x="681" y="23"/>
                      <a:pt x="681" y="23"/>
                      <a:pt x="681" y="23"/>
                    </a:cubicBezTo>
                    <a:cubicBezTo>
                      <a:pt x="680" y="23"/>
                      <a:pt x="680" y="23"/>
                      <a:pt x="680" y="23"/>
                    </a:cubicBezTo>
                    <a:cubicBezTo>
                      <a:pt x="637" y="23"/>
                      <a:pt x="637" y="23"/>
                      <a:pt x="637" y="23"/>
                    </a:cubicBezTo>
                    <a:cubicBezTo>
                      <a:pt x="571" y="0"/>
                      <a:pt x="571" y="0"/>
                      <a:pt x="571" y="0"/>
                    </a:cubicBezTo>
                    <a:cubicBezTo>
                      <a:pt x="571" y="0"/>
                      <a:pt x="570" y="0"/>
                      <a:pt x="569" y="0"/>
                    </a:cubicBezTo>
                  </a:path>
                </a:pathLst>
              </a:custGeom>
              <a:solidFill>
                <a:srgbClr val="F8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8" name="Freeform 11"/>
              <p:cNvSpPr>
                <a:spLocks noEditPoints="1"/>
              </p:cNvSpPr>
              <p:nvPr/>
            </p:nvSpPr>
            <p:spPr bwMode="auto">
              <a:xfrm>
                <a:off x="4623" y="957"/>
                <a:ext cx="2059" cy="1554"/>
              </a:xfrm>
              <a:custGeom>
                <a:avLst/>
                <a:gdLst>
                  <a:gd name="T0" fmla="*/ 697 w 1059"/>
                  <a:gd name="T1" fmla="*/ 431 h 799"/>
                  <a:gd name="T2" fmla="*/ 812 w 1059"/>
                  <a:gd name="T3" fmla="*/ 314 h 799"/>
                  <a:gd name="T4" fmla="*/ 821 w 1059"/>
                  <a:gd name="T5" fmla="*/ 296 h 799"/>
                  <a:gd name="T6" fmla="*/ 65 w 1059"/>
                  <a:gd name="T7" fmla="*/ 214 h 799"/>
                  <a:gd name="T8" fmla="*/ 450 w 1059"/>
                  <a:gd name="T9" fmla="*/ 47 h 799"/>
                  <a:gd name="T10" fmla="*/ 1045 w 1059"/>
                  <a:gd name="T11" fmla="*/ 128 h 799"/>
                  <a:gd name="T12" fmla="*/ 838 w 1059"/>
                  <a:gd name="T13" fmla="*/ 163 h 799"/>
                  <a:gd name="T14" fmla="*/ 710 w 1059"/>
                  <a:gd name="T15" fmla="*/ 308 h 799"/>
                  <a:gd name="T16" fmla="*/ 602 w 1059"/>
                  <a:gd name="T17" fmla="*/ 513 h 799"/>
                  <a:gd name="T18" fmla="*/ 507 w 1059"/>
                  <a:gd name="T19" fmla="*/ 530 h 799"/>
                  <a:gd name="T20" fmla="*/ 398 w 1059"/>
                  <a:gd name="T21" fmla="*/ 434 h 799"/>
                  <a:gd name="T22" fmla="*/ 337 w 1059"/>
                  <a:gd name="T23" fmla="*/ 552 h 799"/>
                  <a:gd name="T24" fmla="*/ 141 w 1059"/>
                  <a:gd name="T25" fmla="*/ 553 h 799"/>
                  <a:gd name="T26" fmla="*/ 272 w 1059"/>
                  <a:gd name="T27" fmla="*/ 340 h 799"/>
                  <a:gd name="T28" fmla="*/ 155 w 1059"/>
                  <a:gd name="T29" fmla="*/ 323 h 799"/>
                  <a:gd name="T30" fmla="*/ 88 w 1059"/>
                  <a:gd name="T31" fmla="*/ 267 h 799"/>
                  <a:gd name="T32" fmla="*/ 83 w 1059"/>
                  <a:gd name="T33" fmla="*/ 192 h 799"/>
                  <a:gd name="T34" fmla="*/ 215 w 1059"/>
                  <a:gd name="T35" fmla="*/ 165 h 799"/>
                  <a:gd name="T36" fmla="*/ 149 w 1059"/>
                  <a:gd name="T37" fmla="*/ 171 h 799"/>
                  <a:gd name="T38" fmla="*/ 563 w 1059"/>
                  <a:gd name="T39" fmla="*/ 0 h 799"/>
                  <a:gd name="T40" fmla="*/ 299 w 1059"/>
                  <a:gd name="T41" fmla="*/ 105 h 799"/>
                  <a:gd name="T42" fmla="*/ 212 w 1059"/>
                  <a:gd name="T43" fmla="*/ 52 h 799"/>
                  <a:gd name="T44" fmla="*/ 162 w 1059"/>
                  <a:gd name="T45" fmla="*/ 198 h 799"/>
                  <a:gd name="T46" fmla="*/ 201 w 1059"/>
                  <a:gd name="T47" fmla="*/ 134 h 799"/>
                  <a:gd name="T48" fmla="*/ 198 w 1059"/>
                  <a:gd name="T49" fmla="*/ 176 h 799"/>
                  <a:gd name="T50" fmla="*/ 128 w 1059"/>
                  <a:gd name="T51" fmla="*/ 188 h 799"/>
                  <a:gd name="T52" fmla="*/ 89 w 1059"/>
                  <a:gd name="T53" fmla="*/ 190 h 799"/>
                  <a:gd name="T54" fmla="*/ 32 w 1059"/>
                  <a:gd name="T55" fmla="*/ 236 h 799"/>
                  <a:gd name="T56" fmla="*/ 66 w 1059"/>
                  <a:gd name="T57" fmla="*/ 250 h 799"/>
                  <a:gd name="T58" fmla="*/ 68 w 1059"/>
                  <a:gd name="T59" fmla="*/ 342 h 799"/>
                  <a:gd name="T60" fmla="*/ 163 w 1059"/>
                  <a:gd name="T61" fmla="*/ 311 h 799"/>
                  <a:gd name="T62" fmla="*/ 187 w 1059"/>
                  <a:gd name="T63" fmla="*/ 306 h 799"/>
                  <a:gd name="T64" fmla="*/ 223 w 1059"/>
                  <a:gd name="T65" fmla="*/ 335 h 799"/>
                  <a:gd name="T66" fmla="*/ 267 w 1059"/>
                  <a:gd name="T67" fmla="*/ 347 h 799"/>
                  <a:gd name="T68" fmla="*/ 154 w 1059"/>
                  <a:gd name="T69" fmla="*/ 356 h 799"/>
                  <a:gd name="T70" fmla="*/ 49 w 1059"/>
                  <a:gd name="T71" fmla="*/ 554 h 799"/>
                  <a:gd name="T72" fmla="*/ 157 w 1059"/>
                  <a:gd name="T73" fmla="*/ 624 h 799"/>
                  <a:gd name="T74" fmla="*/ 268 w 1059"/>
                  <a:gd name="T75" fmla="*/ 708 h 799"/>
                  <a:gd name="T76" fmla="*/ 355 w 1059"/>
                  <a:gd name="T77" fmla="*/ 489 h 799"/>
                  <a:gd name="T78" fmla="*/ 308 w 1059"/>
                  <a:gd name="T79" fmla="*/ 477 h 799"/>
                  <a:gd name="T80" fmla="*/ 375 w 1059"/>
                  <a:gd name="T81" fmla="*/ 407 h 799"/>
                  <a:gd name="T82" fmla="*/ 407 w 1059"/>
                  <a:gd name="T83" fmla="*/ 422 h 799"/>
                  <a:gd name="T84" fmla="*/ 487 w 1059"/>
                  <a:gd name="T85" fmla="*/ 536 h 799"/>
                  <a:gd name="T86" fmla="*/ 555 w 1059"/>
                  <a:gd name="T87" fmla="*/ 448 h 799"/>
                  <a:gd name="T88" fmla="*/ 592 w 1059"/>
                  <a:gd name="T89" fmla="*/ 537 h 799"/>
                  <a:gd name="T90" fmla="*/ 678 w 1059"/>
                  <a:gd name="T91" fmla="*/ 623 h 799"/>
                  <a:gd name="T92" fmla="*/ 627 w 1059"/>
                  <a:gd name="T93" fmla="*/ 572 h 799"/>
                  <a:gd name="T94" fmla="*/ 628 w 1059"/>
                  <a:gd name="T95" fmla="*/ 525 h 799"/>
                  <a:gd name="T96" fmla="*/ 689 w 1059"/>
                  <a:gd name="T97" fmla="*/ 432 h 799"/>
                  <a:gd name="T98" fmla="*/ 714 w 1059"/>
                  <a:gd name="T99" fmla="*/ 386 h 799"/>
                  <a:gd name="T100" fmla="*/ 737 w 1059"/>
                  <a:gd name="T101" fmla="*/ 364 h 799"/>
                  <a:gd name="T102" fmla="*/ 812 w 1059"/>
                  <a:gd name="T103" fmla="*/ 352 h 799"/>
                  <a:gd name="T104" fmla="*/ 755 w 1059"/>
                  <a:gd name="T105" fmla="*/ 342 h 799"/>
                  <a:gd name="T106" fmla="*/ 805 w 1059"/>
                  <a:gd name="T107" fmla="*/ 263 h 799"/>
                  <a:gd name="T108" fmla="*/ 823 w 1059"/>
                  <a:gd name="T109" fmla="*/ 301 h 799"/>
                  <a:gd name="T110" fmla="*/ 817 w 1059"/>
                  <a:gd name="T111" fmla="*/ 211 h 799"/>
                  <a:gd name="T112" fmla="*/ 839 w 1059"/>
                  <a:gd name="T113" fmla="*/ 168 h 799"/>
                  <a:gd name="T114" fmla="*/ 900 w 1059"/>
                  <a:gd name="T115" fmla="*/ 221 h 799"/>
                  <a:gd name="T116" fmla="*/ 1011 w 1059"/>
                  <a:gd name="T117" fmla="*/ 121 h 799"/>
                  <a:gd name="T118" fmla="*/ 913 w 1059"/>
                  <a:gd name="T119" fmla="*/ 68 h 799"/>
                  <a:gd name="T120" fmla="*/ 674 w 1059"/>
                  <a:gd name="T121" fmla="*/ 23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59" h="799">
                    <a:moveTo>
                      <a:pt x="675" y="626"/>
                    </a:moveTo>
                    <a:cubicBezTo>
                      <a:pt x="626" y="615"/>
                      <a:pt x="626" y="615"/>
                      <a:pt x="626" y="615"/>
                    </a:cubicBezTo>
                    <a:cubicBezTo>
                      <a:pt x="621" y="607"/>
                      <a:pt x="621" y="607"/>
                      <a:pt x="621" y="607"/>
                    </a:cubicBezTo>
                    <a:cubicBezTo>
                      <a:pt x="576" y="543"/>
                      <a:pt x="576" y="543"/>
                      <a:pt x="576" y="543"/>
                    </a:cubicBezTo>
                    <a:cubicBezTo>
                      <a:pt x="590" y="542"/>
                      <a:pt x="590" y="542"/>
                      <a:pt x="590" y="542"/>
                    </a:cubicBezTo>
                    <a:cubicBezTo>
                      <a:pt x="628" y="593"/>
                      <a:pt x="628" y="593"/>
                      <a:pt x="628" y="593"/>
                    </a:cubicBezTo>
                    <a:cubicBezTo>
                      <a:pt x="629" y="606"/>
                      <a:pt x="629" y="606"/>
                      <a:pt x="629" y="606"/>
                    </a:cubicBezTo>
                    <a:cubicBezTo>
                      <a:pt x="650" y="610"/>
                      <a:pt x="650" y="610"/>
                      <a:pt x="650" y="610"/>
                    </a:cubicBezTo>
                    <a:cubicBezTo>
                      <a:pt x="675" y="626"/>
                      <a:pt x="675" y="626"/>
                      <a:pt x="675" y="626"/>
                    </a:cubicBezTo>
                    <a:moveTo>
                      <a:pt x="697" y="431"/>
                    </a:moveTo>
                    <a:cubicBezTo>
                      <a:pt x="705" y="412"/>
                      <a:pt x="705" y="412"/>
                      <a:pt x="705" y="412"/>
                    </a:cubicBezTo>
                    <a:cubicBezTo>
                      <a:pt x="708" y="429"/>
                      <a:pt x="708" y="429"/>
                      <a:pt x="708" y="429"/>
                    </a:cubicBezTo>
                    <a:cubicBezTo>
                      <a:pt x="697" y="431"/>
                      <a:pt x="697" y="431"/>
                      <a:pt x="697" y="431"/>
                    </a:cubicBezTo>
                    <a:moveTo>
                      <a:pt x="758" y="373"/>
                    </a:moveTo>
                    <a:cubicBezTo>
                      <a:pt x="743" y="362"/>
                      <a:pt x="743" y="362"/>
                      <a:pt x="743" y="362"/>
                    </a:cubicBezTo>
                    <a:cubicBezTo>
                      <a:pt x="758" y="347"/>
                      <a:pt x="758" y="347"/>
                      <a:pt x="758" y="347"/>
                    </a:cubicBezTo>
                    <a:cubicBezTo>
                      <a:pt x="782" y="338"/>
                      <a:pt x="782" y="338"/>
                      <a:pt x="782" y="338"/>
                    </a:cubicBezTo>
                    <a:cubicBezTo>
                      <a:pt x="799" y="324"/>
                      <a:pt x="799" y="324"/>
                      <a:pt x="799" y="324"/>
                    </a:cubicBezTo>
                    <a:cubicBezTo>
                      <a:pt x="800" y="305"/>
                      <a:pt x="800" y="305"/>
                      <a:pt x="800" y="305"/>
                    </a:cubicBezTo>
                    <a:cubicBezTo>
                      <a:pt x="812" y="314"/>
                      <a:pt x="812" y="314"/>
                      <a:pt x="812" y="314"/>
                    </a:cubicBezTo>
                    <a:cubicBezTo>
                      <a:pt x="807" y="349"/>
                      <a:pt x="807" y="349"/>
                      <a:pt x="807" y="349"/>
                    </a:cubicBezTo>
                    <a:cubicBezTo>
                      <a:pt x="780" y="358"/>
                      <a:pt x="780" y="358"/>
                      <a:pt x="780" y="358"/>
                    </a:cubicBezTo>
                    <a:cubicBezTo>
                      <a:pt x="763" y="357"/>
                      <a:pt x="763" y="357"/>
                      <a:pt x="763" y="357"/>
                    </a:cubicBezTo>
                    <a:cubicBezTo>
                      <a:pt x="758" y="373"/>
                      <a:pt x="758" y="373"/>
                      <a:pt x="758" y="373"/>
                    </a:cubicBezTo>
                    <a:moveTo>
                      <a:pt x="821" y="296"/>
                    </a:moveTo>
                    <a:cubicBezTo>
                      <a:pt x="808" y="295"/>
                      <a:pt x="808" y="295"/>
                      <a:pt x="808" y="295"/>
                    </a:cubicBezTo>
                    <a:cubicBezTo>
                      <a:pt x="800" y="290"/>
                      <a:pt x="800" y="290"/>
                      <a:pt x="800" y="290"/>
                    </a:cubicBezTo>
                    <a:cubicBezTo>
                      <a:pt x="810" y="271"/>
                      <a:pt x="810" y="271"/>
                      <a:pt x="810" y="271"/>
                    </a:cubicBezTo>
                    <a:cubicBezTo>
                      <a:pt x="826" y="286"/>
                      <a:pt x="826" y="286"/>
                      <a:pt x="826" y="286"/>
                    </a:cubicBezTo>
                    <a:cubicBezTo>
                      <a:pt x="821" y="296"/>
                      <a:pt x="821" y="296"/>
                      <a:pt x="821" y="296"/>
                    </a:cubicBezTo>
                    <a:moveTo>
                      <a:pt x="818" y="264"/>
                    </a:moveTo>
                    <a:cubicBezTo>
                      <a:pt x="809" y="240"/>
                      <a:pt x="809" y="240"/>
                      <a:pt x="809" y="240"/>
                    </a:cubicBezTo>
                    <a:cubicBezTo>
                      <a:pt x="814" y="212"/>
                      <a:pt x="814" y="212"/>
                      <a:pt x="814" y="212"/>
                    </a:cubicBezTo>
                    <a:cubicBezTo>
                      <a:pt x="822" y="242"/>
                      <a:pt x="822" y="242"/>
                      <a:pt x="822" y="242"/>
                    </a:cubicBezTo>
                    <a:cubicBezTo>
                      <a:pt x="818" y="264"/>
                      <a:pt x="818" y="264"/>
                      <a:pt x="818" y="264"/>
                    </a:cubicBezTo>
                    <a:moveTo>
                      <a:pt x="39" y="228"/>
                    </a:moveTo>
                    <a:cubicBezTo>
                      <a:pt x="57" y="196"/>
                      <a:pt x="57" y="196"/>
                      <a:pt x="57" y="196"/>
                    </a:cubicBezTo>
                    <a:cubicBezTo>
                      <a:pt x="60" y="220"/>
                      <a:pt x="60" y="220"/>
                      <a:pt x="60" y="220"/>
                    </a:cubicBezTo>
                    <a:cubicBezTo>
                      <a:pt x="39" y="228"/>
                      <a:pt x="39" y="228"/>
                      <a:pt x="39" y="228"/>
                    </a:cubicBezTo>
                    <a:moveTo>
                      <a:pt x="65" y="214"/>
                    </a:moveTo>
                    <a:cubicBezTo>
                      <a:pt x="62" y="190"/>
                      <a:pt x="62" y="190"/>
                      <a:pt x="62" y="190"/>
                    </a:cubicBezTo>
                    <a:cubicBezTo>
                      <a:pt x="69" y="201"/>
                      <a:pt x="69" y="201"/>
                      <a:pt x="69" y="201"/>
                    </a:cubicBezTo>
                    <a:cubicBezTo>
                      <a:pt x="69" y="202"/>
                      <a:pt x="69" y="202"/>
                      <a:pt x="69" y="203"/>
                    </a:cubicBezTo>
                    <a:cubicBezTo>
                      <a:pt x="66" y="210"/>
                      <a:pt x="66" y="210"/>
                      <a:pt x="66" y="210"/>
                    </a:cubicBezTo>
                    <a:cubicBezTo>
                      <a:pt x="66" y="211"/>
                      <a:pt x="66" y="211"/>
                      <a:pt x="66" y="211"/>
                    </a:cubicBezTo>
                    <a:cubicBezTo>
                      <a:pt x="65" y="214"/>
                      <a:pt x="65" y="214"/>
                      <a:pt x="65" y="214"/>
                    </a:cubicBezTo>
                    <a:moveTo>
                      <a:pt x="300" y="113"/>
                    </a:moveTo>
                    <a:cubicBezTo>
                      <a:pt x="367" y="82"/>
                      <a:pt x="367" y="82"/>
                      <a:pt x="367" y="82"/>
                    </a:cubicBezTo>
                    <a:cubicBezTo>
                      <a:pt x="438" y="82"/>
                      <a:pt x="438" y="82"/>
                      <a:pt x="438" y="82"/>
                    </a:cubicBezTo>
                    <a:cubicBezTo>
                      <a:pt x="450" y="47"/>
                      <a:pt x="450" y="47"/>
                      <a:pt x="450" y="47"/>
                    </a:cubicBezTo>
                    <a:cubicBezTo>
                      <a:pt x="563" y="6"/>
                      <a:pt x="563" y="6"/>
                      <a:pt x="563" y="6"/>
                    </a:cubicBezTo>
                    <a:cubicBezTo>
                      <a:pt x="630" y="29"/>
                      <a:pt x="630" y="29"/>
                      <a:pt x="630" y="29"/>
                    </a:cubicBezTo>
                    <a:cubicBezTo>
                      <a:pt x="673" y="29"/>
                      <a:pt x="673" y="29"/>
                      <a:pt x="673" y="29"/>
                    </a:cubicBezTo>
                    <a:cubicBezTo>
                      <a:pt x="789" y="52"/>
                      <a:pt x="789" y="52"/>
                      <a:pt x="789" y="52"/>
                    </a:cubicBezTo>
                    <a:cubicBezTo>
                      <a:pt x="793" y="40"/>
                      <a:pt x="793" y="40"/>
                      <a:pt x="793" y="40"/>
                    </a:cubicBezTo>
                    <a:cubicBezTo>
                      <a:pt x="867" y="50"/>
                      <a:pt x="867" y="50"/>
                      <a:pt x="867" y="50"/>
                    </a:cubicBezTo>
                    <a:cubicBezTo>
                      <a:pt x="912" y="74"/>
                      <a:pt x="912" y="74"/>
                      <a:pt x="912" y="74"/>
                    </a:cubicBezTo>
                    <a:cubicBezTo>
                      <a:pt x="962" y="62"/>
                      <a:pt x="962" y="62"/>
                      <a:pt x="962" y="62"/>
                    </a:cubicBezTo>
                    <a:cubicBezTo>
                      <a:pt x="1052" y="105"/>
                      <a:pt x="1052" y="105"/>
                      <a:pt x="1052" y="105"/>
                    </a:cubicBezTo>
                    <a:cubicBezTo>
                      <a:pt x="1045" y="128"/>
                      <a:pt x="1045" y="128"/>
                      <a:pt x="1045" y="128"/>
                    </a:cubicBezTo>
                    <a:cubicBezTo>
                      <a:pt x="1005" y="113"/>
                      <a:pt x="1005" y="113"/>
                      <a:pt x="1005" y="113"/>
                    </a:cubicBezTo>
                    <a:cubicBezTo>
                      <a:pt x="1002" y="139"/>
                      <a:pt x="1002" y="139"/>
                      <a:pt x="1002" y="139"/>
                    </a:cubicBezTo>
                    <a:cubicBezTo>
                      <a:pt x="951" y="159"/>
                      <a:pt x="951" y="159"/>
                      <a:pt x="951" y="159"/>
                    </a:cubicBezTo>
                    <a:cubicBezTo>
                      <a:pt x="927" y="161"/>
                      <a:pt x="927" y="161"/>
                      <a:pt x="927" y="161"/>
                    </a:cubicBezTo>
                    <a:cubicBezTo>
                      <a:pt x="920" y="173"/>
                      <a:pt x="920" y="173"/>
                      <a:pt x="920" y="173"/>
                    </a:cubicBezTo>
                    <a:cubicBezTo>
                      <a:pt x="897" y="216"/>
                      <a:pt x="897" y="216"/>
                      <a:pt x="897" y="216"/>
                    </a:cubicBezTo>
                    <a:cubicBezTo>
                      <a:pt x="883" y="218"/>
                      <a:pt x="883" y="218"/>
                      <a:pt x="883" y="218"/>
                    </a:cubicBezTo>
                    <a:cubicBezTo>
                      <a:pt x="886" y="180"/>
                      <a:pt x="886" y="180"/>
                      <a:pt x="886" y="180"/>
                    </a:cubicBezTo>
                    <a:cubicBezTo>
                      <a:pt x="900" y="148"/>
                      <a:pt x="900" y="148"/>
                      <a:pt x="900" y="148"/>
                    </a:cubicBezTo>
                    <a:cubicBezTo>
                      <a:pt x="838" y="163"/>
                      <a:pt x="838" y="163"/>
                      <a:pt x="838" y="163"/>
                    </a:cubicBezTo>
                    <a:cubicBezTo>
                      <a:pt x="800" y="179"/>
                      <a:pt x="800" y="179"/>
                      <a:pt x="800" y="179"/>
                    </a:cubicBezTo>
                    <a:cubicBezTo>
                      <a:pt x="782" y="209"/>
                      <a:pt x="782" y="209"/>
                      <a:pt x="782" y="209"/>
                    </a:cubicBezTo>
                    <a:cubicBezTo>
                      <a:pt x="799" y="217"/>
                      <a:pt x="799" y="217"/>
                      <a:pt x="799" y="217"/>
                    </a:cubicBezTo>
                    <a:cubicBezTo>
                      <a:pt x="800" y="261"/>
                      <a:pt x="800" y="261"/>
                      <a:pt x="800" y="261"/>
                    </a:cubicBezTo>
                    <a:cubicBezTo>
                      <a:pt x="773" y="291"/>
                      <a:pt x="773" y="291"/>
                      <a:pt x="773" y="291"/>
                    </a:cubicBezTo>
                    <a:cubicBezTo>
                      <a:pt x="752" y="293"/>
                      <a:pt x="752" y="293"/>
                      <a:pt x="752" y="293"/>
                    </a:cubicBezTo>
                    <a:cubicBezTo>
                      <a:pt x="746" y="319"/>
                      <a:pt x="746" y="319"/>
                      <a:pt x="746" y="319"/>
                    </a:cubicBezTo>
                    <a:cubicBezTo>
                      <a:pt x="748" y="345"/>
                      <a:pt x="748" y="345"/>
                      <a:pt x="748" y="345"/>
                    </a:cubicBezTo>
                    <a:cubicBezTo>
                      <a:pt x="732" y="345"/>
                      <a:pt x="732" y="345"/>
                      <a:pt x="732" y="345"/>
                    </a:cubicBezTo>
                    <a:cubicBezTo>
                      <a:pt x="710" y="308"/>
                      <a:pt x="710" y="308"/>
                      <a:pt x="710" y="308"/>
                    </a:cubicBezTo>
                    <a:cubicBezTo>
                      <a:pt x="694" y="316"/>
                      <a:pt x="694" y="316"/>
                      <a:pt x="694" y="316"/>
                    </a:cubicBezTo>
                    <a:cubicBezTo>
                      <a:pt x="709" y="386"/>
                      <a:pt x="709" y="386"/>
                      <a:pt x="709" y="386"/>
                    </a:cubicBezTo>
                    <a:cubicBezTo>
                      <a:pt x="686" y="427"/>
                      <a:pt x="686" y="427"/>
                      <a:pt x="686" y="427"/>
                    </a:cubicBezTo>
                    <a:cubicBezTo>
                      <a:pt x="642" y="436"/>
                      <a:pt x="642" y="436"/>
                      <a:pt x="642" y="436"/>
                    </a:cubicBezTo>
                    <a:cubicBezTo>
                      <a:pt x="635" y="452"/>
                      <a:pt x="635" y="452"/>
                      <a:pt x="635" y="452"/>
                    </a:cubicBezTo>
                    <a:cubicBezTo>
                      <a:pt x="652" y="484"/>
                      <a:pt x="652" y="484"/>
                      <a:pt x="652" y="484"/>
                    </a:cubicBezTo>
                    <a:cubicBezTo>
                      <a:pt x="647" y="508"/>
                      <a:pt x="647" y="508"/>
                      <a:pt x="647" y="508"/>
                    </a:cubicBezTo>
                    <a:cubicBezTo>
                      <a:pt x="628" y="519"/>
                      <a:pt x="628" y="519"/>
                      <a:pt x="628" y="519"/>
                    </a:cubicBezTo>
                    <a:cubicBezTo>
                      <a:pt x="606" y="497"/>
                      <a:pt x="606" y="497"/>
                      <a:pt x="606" y="497"/>
                    </a:cubicBezTo>
                    <a:cubicBezTo>
                      <a:pt x="602" y="513"/>
                      <a:pt x="602" y="513"/>
                      <a:pt x="602" y="513"/>
                    </a:cubicBezTo>
                    <a:cubicBezTo>
                      <a:pt x="617" y="534"/>
                      <a:pt x="617" y="534"/>
                      <a:pt x="617" y="534"/>
                    </a:cubicBezTo>
                    <a:cubicBezTo>
                      <a:pt x="622" y="563"/>
                      <a:pt x="622" y="563"/>
                      <a:pt x="622" y="563"/>
                    </a:cubicBezTo>
                    <a:cubicBezTo>
                      <a:pt x="602" y="552"/>
                      <a:pt x="602" y="552"/>
                      <a:pt x="602" y="552"/>
                    </a:cubicBezTo>
                    <a:cubicBezTo>
                      <a:pt x="600" y="528"/>
                      <a:pt x="600" y="528"/>
                      <a:pt x="600" y="528"/>
                    </a:cubicBezTo>
                    <a:cubicBezTo>
                      <a:pt x="594" y="511"/>
                      <a:pt x="594" y="511"/>
                      <a:pt x="594" y="511"/>
                    </a:cubicBezTo>
                    <a:cubicBezTo>
                      <a:pt x="591" y="480"/>
                      <a:pt x="591" y="480"/>
                      <a:pt x="591" y="480"/>
                    </a:cubicBezTo>
                    <a:cubicBezTo>
                      <a:pt x="555" y="439"/>
                      <a:pt x="555" y="439"/>
                      <a:pt x="555" y="439"/>
                    </a:cubicBezTo>
                    <a:cubicBezTo>
                      <a:pt x="511" y="470"/>
                      <a:pt x="511" y="470"/>
                      <a:pt x="511" y="470"/>
                    </a:cubicBezTo>
                    <a:cubicBezTo>
                      <a:pt x="503" y="505"/>
                      <a:pt x="503" y="505"/>
                      <a:pt x="503" y="505"/>
                    </a:cubicBezTo>
                    <a:cubicBezTo>
                      <a:pt x="507" y="530"/>
                      <a:pt x="507" y="530"/>
                      <a:pt x="507" y="530"/>
                    </a:cubicBezTo>
                    <a:cubicBezTo>
                      <a:pt x="490" y="531"/>
                      <a:pt x="490" y="531"/>
                      <a:pt x="490" y="531"/>
                    </a:cubicBezTo>
                    <a:cubicBezTo>
                      <a:pt x="469" y="483"/>
                      <a:pt x="469" y="483"/>
                      <a:pt x="469" y="483"/>
                    </a:cubicBezTo>
                    <a:cubicBezTo>
                      <a:pt x="461" y="439"/>
                      <a:pt x="461" y="439"/>
                      <a:pt x="461" y="439"/>
                    </a:cubicBezTo>
                    <a:cubicBezTo>
                      <a:pt x="429" y="408"/>
                      <a:pt x="429" y="408"/>
                      <a:pt x="429" y="408"/>
                    </a:cubicBezTo>
                    <a:cubicBezTo>
                      <a:pt x="407" y="416"/>
                      <a:pt x="407" y="416"/>
                      <a:pt x="407" y="416"/>
                    </a:cubicBezTo>
                    <a:cubicBezTo>
                      <a:pt x="348" y="380"/>
                      <a:pt x="348" y="380"/>
                      <a:pt x="348" y="380"/>
                    </a:cubicBezTo>
                    <a:cubicBezTo>
                      <a:pt x="338" y="391"/>
                      <a:pt x="338" y="391"/>
                      <a:pt x="338" y="391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76" y="413"/>
                      <a:pt x="376" y="413"/>
                      <a:pt x="376" y="413"/>
                    </a:cubicBezTo>
                    <a:cubicBezTo>
                      <a:pt x="398" y="434"/>
                      <a:pt x="398" y="434"/>
                      <a:pt x="398" y="434"/>
                    </a:cubicBezTo>
                    <a:cubicBezTo>
                      <a:pt x="393" y="457"/>
                      <a:pt x="393" y="457"/>
                      <a:pt x="393" y="457"/>
                    </a:cubicBezTo>
                    <a:cubicBezTo>
                      <a:pt x="356" y="479"/>
                      <a:pt x="356" y="479"/>
                      <a:pt x="356" y="479"/>
                    </a:cubicBezTo>
                    <a:cubicBezTo>
                      <a:pt x="311" y="472"/>
                      <a:pt x="311" y="472"/>
                      <a:pt x="311" y="472"/>
                    </a:cubicBezTo>
                    <a:cubicBezTo>
                      <a:pt x="279" y="400"/>
                      <a:pt x="279" y="400"/>
                      <a:pt x="279" y="400"/>
                    </a:cubicBezTo>
                    <a:cubicBezTo>
                      <a:pt x="269" y="401"/>
                      <a:pt x="269" y="401"/>
                      <a:pt x="269" y="401"/>
                    </a:cubicBezTo>
                    <a:cubicBezTo>
                      <a:pt x="301" y="488"/>
                      <a:pt x="301" y="488"/>
                      <a:pt x="301" y="488"/>
                    </a:cubicBezTo>
                    <a:cubicBezTo>
                      <a:pt x="332" y="504"/>
                      <a:pt x="332" y="504"/>
                      <a:pt x="332" y="504"/>
                    </a:cubicBezTo>
                    <a:cubicBezTo>
                      <a:pt x="350" y="495"/>
                      <a:pt x="350" y="495"/>
                      <a:pt x="350" y="495"/>
                    </a:cubicBezTo>
                    <a:cubicBezTo>
                      <a:pt x="354" y="513"/>
                      <a:pt x="354" y="513"/>
                      <a:pt x="354" y="513"/>
                    </a:cubicBezTo>
                    <a:cubicBezTo>
                      <a:pt x="337" y="552"/>
                      <a:pt x="337" y="552"/>
                      <a:pt x="337" y="552"/>
                    </a:cubicBezTo>
                    <a:cubicBezTo>
                      <a:pt x="292" y="599"/>
                      <a:pt x="292" y="599"/>
                      <a:pt x="292" y="599"/>
                    </a:cubicBezTo>
                    <a:cubicBezTo>
                      <a:pt x="291" y="684"/>
                      <a:pt x="291" y="684"/>
                      <a:pt x="291" y="684"/>
                    </a:cubicBezTo>
                    <a:cubicBezTo>
                      <a:pt x="262" y="704"/>
                      <a:pt x="262" y="704"/>
                      <a:pt x="262" y="704"/>
                    </a:cubicBezTo>
                    <a:cubicBezTo>
                      <a:pt x="262" y="743"/>
                      <a:pt x="262" y="743"/>
                      <a:pt x="262" y="743"/>
                    </a:cubicBezTo>
                    <a:cubicBezTo>
                      <a:pt x="227" y="794"/>
                      <a:pt x="227" y="794"/>
                      <a:pt x="227" y="794"/>
                    </a:cubicBezTo>
                    <a:cubicBezTo>
                      <a:pt x="181" y="786"/>
                      <a:pt x="181" y="786"/>
                      <a:pt x="181" y="786"/>
                    </a:cubicBezTo>
                    <a:cubicBezTo>
                      <a:pt x="153" y="673"/>
                      <a:pt x="153" y="673"/>
                      <a:pt x="153" y="673"/>
                    </a:cubicBezTo>
                    <a:cubicBezTo>
                      <a:pt x="163" y="622"/>
                      <a:pt x="163" y="622"/>
                      <a:pt x="163" y="622"/>
                    </a:cubicBezTo>
                    <a:cubicBezTo>
                      <a:pt x="137" y="591"/>
                      <a:pt x="137" y="591"/>
                      <a:pt x="137" y="591"/>
                    </a:cubicBezTo>
                    <a:cubicBezTo>
                      <a:pt x="141" y="553"/>
                      <a:pt x="141" y="553"/>
                      <a:pt x="141" y="553"/>
                    </a:cubicBezTo>
                    <a:cubicBezTo>
                      <a:pt x="110" y="533"/>
                      <a:pt x="110" y="533"/>
                      <a:pt x="110" y="533"/>
                    </a:cubicBezTo>
                    <a:cubicBezTo>
                      <a:pt x="51" y="548"/>
                      <a:pt x="51" y="548"/>
                      <a:pt x="51" y="548"/>
                    </a:cubicBezTo>
                    <a:cubicBezTo>
                      <a:pt x="6" y="475"/>
                      <a:pt x="6" y="475"/>
                      <a:pt x="6" y="475"/>
                    </a:cubicBezTo>
                    <a:cubicBezTo>
                      <a:pt x="56" y="350"/>
                      <a:pt x="56" y="350"/>
                      <a:pt x="56" y="350"/>
                    </a:cubicBezTo>
                    <a:cubicBezTo>
                      <a:pt x="141" y="337"/>
                      <a:pt x="141" y="337"/>
                      <a:pt x="141" y="337"/>
                    </a:cubicBezTo>
                    <a:cubicBezTo>
                      <a:pt x="149" y="360"/>
                      <a:pt x="149" y="360"/>
                      <a:pt x="149" y="360"/>
                    </a:cubicBezTo>
                    <a:cubicBezTo>
                      <a:pt x="183" y="376"/>
                      <a:pt x="183" y="376"/>
                      <a:pt x="183" y="376"/>
                    </a:cubicBezTo>
                    <a:cubicBezTo>
                      <a:pt x="201" y="362"/>
                      <a:pt x="201" y="362"/>
                      <a:pt x="201" y="362"/>
                    </a:cubicBezTo>
                    <a:cubicBezTo>
                      <a:pt x="274" y="366"/>
                      <a:pt x="274" y="366"/>
                      <a:pt x="274" y="366"/>
                    </a:cubicBezTo>
                    <a:cubicBezTo>
                      <a:pt x="272" y="340"/>
                      <a:pt x="272" y="340"/>
                      <a:pt x="272" y="340"/>
                    </a:cubicBezTo>
                    <a:cubicBezTo>
                      <a:pt x="240" y="341"/>
                      <a:pt x="240" y="341"/>
                      <a:pt x="240" y="341"/>
                    </a:cubicBezTo>
                    <a:cubicBezTo>
                      <a:pt x="223" y="305"/>
                      <a:pt x="223" y="305"/>
                      <a:pt x="223" y="305"/>
                    </a:cubicBezTo>
                    <a:cubicBezTo>
                      <a:pt x="220" y="330"/>
                      <a:pt x="220" y="330"/>
                      <a:pt x="220" y="330"/>
                    </a:cubicBezTo>
                    <a:cubicBezTo>
                      <a:pt x="204" y="333"/>
                      <a:pt x="204" y="333"/>
                      <a:pt x="204" y="333"/>
                    </a:cubicBezTo>
                    <a:cubicBezTo>
                      <a:pt x="194" y="299"/>
                      <a:pt x="194" y="299"/>
                      <a:pt x="194" y="299"/>
                    </a:cubicBezTo>
                    <a:cubicBezTo>
                      <a:pt x="158" y="275"/>
                      <a:pt x="158" y="275"/>
                      <a:pt x="158" y="275"/>
                    </a:cubicBezTo>
                    <a:cubicBezTo>
                      <a:pt x="182" y="307"/>
                      <a:pt x="182" y="307"/>
                      <a:pt x="182" y="307"/>
                    </a:cubicBezTo>
                    <a:cubicBezTo>
                      <a:pt x="181" y="324"/>
                      <a:pt x="181" y="324"/>
                      <a:pt x="181" y="324"/>
                    </a:cubicBezTo>
                    <a:cubicBezTo>
                      <a:pt x="162" y="336"/>
                      <a:pt x="162" y="336"/>
                      <a:pt x="162" y="336"/>
                    </a:cubicBezTo>
                    <a:cubicBezTo>
                      <a:pt x="155" y="323"/>
                      <a:pt x="155" y="323"/>
                      <a:pt x="155" y="323"/>
                    </a:cubicBezTo>
                    <a:cubicBezTo>
                      <a:pt x="170" y="318"/>
                      <a:pt x="170" y="318"/>
                      <a:pt x="170" y="318"/>
                    </a:cubicBezTo>
                    <a:cubicBezTo>
                      <a:pt x="167" y="307"/>
                      <a:pt x="167" y="307"/>
                      <a:pt x="167" y="307"/>
                    </a:cubicBezTo>
                    <a:cubicBezTo>
                      <a:pt x="142" y="285"/>
                      <a:pt x="142" y="285"/>
                      <a:pt x="142" y="285"/>
                    </a:cubicBezTo>
                    <a:cubicBezTo>
                      <a:pt x="105" y="300"/>
                      <a:pt x="105" y="300"/>
                      <a:pt x="105" y="300"/>
                    </a:cubicBezTo>
                    <a:cubicBezTo>
                      <a:pt x="95" y="322"/>
                      <a:pt x="95" y="322"/>
                      <a:pt x="95" y="322"/>
                    </a:cubicBezTo>
                    <a:cubicBezTo>
                      <a:pt x="69" y="336"/>
                      <a:pt x="69" y="336"/>
                      <a:pt x="69" y="336"/>
                    </a:cubicBezTo>
                    <a:cubicBezTo>
                      <a:pt x="45" y="315"/>
                      <a:pt x="45" y="315"/>
                      <a:pt x="45" y="315"/>
                    </a:cubicBezTo>
                    <a:cubicBezTo>
                      <a:pt x="55" y="288"/>
                      <a:pt x="55" y="288"/>
                      <a:pt x="55" y="288"/>
                    </a:cubicBezTo>
                    <a:cubicBezTo>
                      <a:pt x="87" y="285"/>
                      <a:pt x="87" y="285"/>
                      <a:pt x="87" y="285"/>
                    </a:cubicBezTo>
                    <a:cubicBezTo>
                      <a:pt x="88" y="267"/>
                      <a:pt x="88" y="267"/>
                      <a:pt x="88" y="267"/>
                    </a:cubicBezTo>
                    <a:cubicBezTo>
                      <a:pt x="73" y="250"/>
                      <a:pt x="73" y="250"/>
                      <a:pt x="73" y="250"/>
                    </a:cubicBezTo>
                    <a:cubicBezTo>
                      <a:pt x="97" y="237"/>
                      <a:pt x="97" y="237"/>
                      <a:pt x="97" y="237"/>
                    </a:cubicBezTo>
                    <a:cubicBezTo>
                      <a:pt x="89" y="227"/>
                      <a:pt x="89" y="227"/>
                      <a:pt x="89" y="227"/>
                    </a:cubicBezTo>
                    <a:cubicBezTo>
                      <a:pt x="67" y="235"/>
                      <a:pt x="67" y="235"/>
                      <a:pt x="67" y="235"/>
                    </a:cubicBezTo>
                    <a:cubicBezTo>
                      <a:pt x="71" y="212"/>
                      <a:pt x="71" y="212"/>
                      <a:pt x="71" y="212"/>
                    </a:cubicBezTo>
                    <a:cubicBezTo>
                      <a:pt x="75" y="202"/>
                      <a:pt x="75" y="202"/>
                      <a:pt x="75" y="202"/>
                    </a:cubicBezTo>
                    <a:cubicBezTo>
                      <a:pt x="65" y="184"/>
                      <a:pt x="65" y="184"/>
                      <a:pt x="65" y="184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87" y="173"/>
                      <a:pt x="87" y="173"/>
                      <a:pt x="87" y="173"/>
                    </a:cubicBezTo>
                    <a:cubicBezTo>
                      <a:pt x="83" y="192"/>
                      <a:pt x="83" y="192"/>
                      <a:pt x="83" y="192"/>
                    </a:cubicBezTo>
                    <a:cubicBezTo>
                      <a:pt x="113" y="233"/>
                      <a:pt x="113" y="233"/>
                      <a:pt x="113" y="233"/>
                    </a:cubicBezTo>
                    <a:cubicBezTo>
                      <a:pt x="122" y="218"/>
                      <a:pt x="122" y="218"/>
                      <a:pt x="122" y="218"/>
                    </a:cubicBezTo>
                    <a:cubicBezTo>
                      <a:pt x="139" y="211"/>
                      <a:pt x="139" y="211"/>
                      <a:pt x="139" y="211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47" y="195"/>
                      <a:pt x="147" y="195"/>
                      <a:pt x="147" y="195"/>
                    </a:cubicBezTo>
                    <a:cubicBezTo>
                      <a:pt x="156" y="211"/>
                      <a:pt x="156" y="211"/>
                      <a:pt x="156" y="211"/>
                    </a:cubicBezTo>
                    <a:cubicBezTo>
                      <a:pt x="190" y="204"/>
                      <a:pt x="190" y="204"/>
                      <a:pt x="190" y="204"/>
                    </a:cubicBezTo>
                    <a:cubicBezTo>
                      <a:pt x="201" y="182"/>
                      <a:pt x="201" y="182"/>
                      <a:pt x="201" y="182"/>
                    </a:cubicBezTo>
                    <a:cubicBezTo>
                      <a:pt x="221" y="181"/>
                      <a:pt x="221" y="181"/>
                      <a:pt x="221" y="181"/>
                    </a:cubicBezTo>
                    <a:cubicBezTo>
                      <a:pt x="215" y="165"/>
                      <a:pt x="215" y="165"/>
                      <a:pt x="215" y="165"/>
                    </a:cubicBezTo>
                    <a:cubicBezTo>
                      <a:pt x="242" y="158"/>
                      <a:pt x="242" y="158"/>
                      <a:pt x="242" y="158"/>
                    </a:cubicBezTo>
                    <a:cubicBezTo>
                      <a:pt x="237" y="148"/>
                      <a:pt x="237" y="148"/>
                      <a:pt x="237" y="148"/>
                    </a:cubicBezTo>
                    <a:cubicBezTo>
                      <a:pt x="214" y="153"/>
                      <a:pt x="214" y="153"/>
                      <a:pt x="214" y="153"/>
                    </a:cubicBezTo>
                    <a:cubicBezTo>
                      <a:pt x="207" y="135"/>
                      <a:pt x="207" y="135"/>
                      <a:pt x="207" y="135"/>
                    </a:cubicBezTo>
                    <a:cubicBezTo>
                      <a:pt x="218" y="112"/>
                      <a:pt x="218" y="112"/>
                      <a:pt x="218" y="112"/>
                    </a:cubicBezTo>
                    <a:cubicBezTo>
                      <a:pt x="211" y="106"/>
                      <a:pt x="211" y="106"/>
                      <a:pt x="211" y="106"/>
                    </a:cubicBezTo>
                    <a:cubicBezTo>
                      <a:pt x="187" y="134"/>
                      <a:pt x="187" y="134"/>
                      <a:pt x="187" y="134"/>
                    </a:cubicBezTo>
                    <a:cubicBezTo>
                      <a:pt x="192" y="164"/>
                      <a:pt x="192" y="164"/>
                      <a:pt x="192" y="164"/>
                    </a:cubicBezTo>
                    <a:cubicBezTo>
                      <a:pt x="164" y="191"/>
                      <a:pt x="164" y="191"/>
                      <a:pt x="164" y="191"/>
                    </a:cubicBezTo>
                    <a:cubicBezTo>
                      <a:pt x="149" y="171"/>
                      <a:pt x="149" y="171"/>
                      <a:pt x="149" y="171"/>
                    </a:cubicBezTo>
                    <a:cubicBezTo>
                      <a:pt x="131" y="179"/>
                      <a:pt x="131" y="179"/>
                      <a:pt x="131" y="179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213" y="58"/>
                      <a:pt x="213" y="58"/>
                      <a:pt x="213" y="58"/>
                    </a:cubicBezTo>
                    <a:cubicBezTo>
                      <a:pt x="257" y="68"/>
                      <a:pt x="257" y="68"/>
                      <a:pt x="257" y="68"/>
                    </a:cubicBezTo>
                    <a:cubicBezTo>
                      <a:pt x="272" y="63"/>
                      <a:pt x="272" y="63"/>
                      <a:pt x="272" y="63"/>
                    </a:cubicBezTo>
                    <a:cubicBezTo>
                      <a:pt x="303" y="81"/>
                      <a:pt x="303" y="81"/>
                      <a:pt x="303" y="81"/>
                    </a:cubicBezTo>
                    <a:cubicBezTo>
                      <a:pt x="291" y="105"/>
                      <a:pt x="291" y="105"/>
                      <a:pt x="291" y="105"/>
                    </a:cubicBezTo>
                    <a:cubicBezTo>
                      <a:pt x="300" y="113"/>
                      <a:pt x="300" y="113"/>
                      <a:pt x="300" y="113"/>
                    </a:cubicBezTo>
                    <a:moveTo>
                      <a:pt x="564" y="0"/>
                    </a:moveTo>
                    <a:cubicBezTo>
                      <a:pt x="563" y="0"/>
                      <a:pt x="563" y="0"/>
                      <a:pt x="563" y="0"/>
                    </a:cubicBezTo>
                    <a:cubicBezTo>
                      <a:pt x="446" y="42"/>
                      <a:pt x="446" y="42"/>
                      <a:pt x="446" y="42"/>
                    </a:cubicBezTo>
                    <a:cubicBezTo>
                      <a:pt x="446" y="42"/>
                      <a:pt x="446" y="43"/>
                      <a:pt x="445" y="43"/>
                    </a:cubicBezTo>
                    <a:cubicBezTo>
                      <a:pt x="435" y="76"/>
                      <a:pt x="435" y="76"/>
                      <a:pt x="435" y="76"/>
                    </a:cubicBezTo>
                    <a:cubicBezTo>
                      <a:pt x="435" y="76"/>
                      <a:pt x="434" y="77"/>
                      <a:pt x="433" y="77"/>
                    </a:cubicBezTo>
                    <a:cubicBezTo>
                      <a:pt x="366" y="77"/>
                      <a:pt x="366" y="77"/>
                      <a:pt x="366" y="77"/>
                    </a:cubicBezTo>
                    <a:cubicBezTo>
                      <a:pt x="366" y="77"/>
                      <a:pt x="366" y="77"/>
                      <a:pt x="366" y="77"/>
                    </a:cubicBezTo>
                    <a:cubicBezTo>
                      <a:pt x="302" y="106"/>
                      <a:pt x="302" y="106"/>
                      <a:pt x="302" y="106"/>
                    </a:cubicBezTo>
                    <a:cubicBezTo>
                      <a:pt x="302" y="106"/>
                      <a:pt x="301" y="106"/>
                      <a:pt x="301" y="106"/>
                    </a:cubicBezTo>
                    <a:cubicBezTo>
                      <a:pt x="301" y="106"/>
                      <a:pt x="300" y="106"/>
                      <a:pt x="300" y="106"/>
                    </a:cubicBezTo>
                    <a:cubicBezTo>
                      <a:pt x="299" y="105"/>
                      <a:pt x="299" y="105"/>
                      <a:pt x="299" y="105"/>
                    </a:cubicBezTo>
                    <a:cubicBezTo>
                      <a:pt x="298" y="104"/>
                      <a:pt x="298" y="103"/>
                      <a:pt x="298" y="103"/>
                    </a:cubicBezTo>
                    <a:cubicBezTo>
                      <a:pt x="310" y="80"/>
                      <a:pt x="310" y="80"/>
                      <a:pt x="310" y="80"/>
                    </a:cubicBezTo>
                    <a:cubicBezTo>
                      <a:pt x="310" y="80"/>
                      <a:pt x="310" y="79"/>
                      <a:pt x="309" y="78"/>
                    </a:cubicBezTo>
                    <a:cubicBezTo>
                      <a:pt x="273" y="58"/>
                      <a:pt x="273" y="58"/>
                      <a:pt x="273" y="58"/>
                    </a:cubicBezTo>
                    <a:cubicBezTo>
                      <a:pt x="273" y="58"/>
                      <a:pt x="273" y="58"/>
                      <a:pt x="272" y="58"/>
                    </a:cubicBezTo>
                    <a:cubicBezTo>
                      <a:pt x="272" y="58"/>
                      <a:pt x="272" y="58"/>
                      <a:pt x="272" y="58"/>
                    </a:cubicBezTo>
                    <a:cubicBezTo>
                      <a:pt x="257" y="62"/>
                      <a:pt x="257" y="62"/>
                      <a:pt x="257" y="62"/>
                    </a:cubicBezTo>
                    <a:cubicBezTo>
                      <a:pt x="257" y="62"/>
                      <a:pt x="257" y="62"/>
                      <a:pt x="257" y="62"/>
                    </a:cubicBezTo>
                    <a:cubicBezTo>
                      <a:pt x="213" y="52"/>
                      <a:pt x="213" y="52"/>
                      <a:pt x="213" y="52"/>
                    </a:cubicBezTo>
                    <a:cubicBezTo>
                      <a:pt x="212" y="52"/>
                      <a:pt x="212" y="52"/>
                      <a:pt x="212" y="52"/>
                    </a:cubicBezTo>
                    <a:cubicBezTo>
                      <a:pt x="212" y="52"/>
                      <a:pt x="211" y="53"/>
                      <a:pt x="211" y="53"/>
                    </a:cubicBezTo>
                    <a:cubicBezTo>
                      <a:pt x="117" y="135"/>
                      <a:pt x="117" y="135"/>
                      <a:pt x="117" y="135"/>
                    </a:cubicBezTo>
                    <a:cubicBezTo>
                      <a:pt x="116" y="135"/>
                      <a:pt x="116" y="136"/>
                      <a:pt x="116" y="137"/>
                    </a:cubicBezTo>
                    <a:cubicBezTo>
                      <a:pt x="126" y="184"/>
                      <a:pt x="126" y="184"/>
                      <a:pt x="126" y="184"/>
                    </a:cubicBezTo>
                    <a:cubicBezTo>
                      <a:pt x="126" y="185"/>
                      <a:pt x="127" y="185"/>
                      <a:pt x="128" y="185"/>
                    </a:cubicBezTo>
                    <a:cubicBezTo>
                      <a:pt x="128" y="185"/>
                      <a:pt x="128" y="185"/>
                      <a:pt x="128" y="185"/>
                    </a:cubicBezTo>
                    <a:cubicBezTo>
                      <a:pt x="146" y="178"/>
                      <a:pt x="146" y="178"/>
                      <a:pt x="146" y="178"/>
                    </a:cubicBezTo>
                    <a:cubicBezTo>
                      <a:pt x="146" y="178"/>
                      <a:pt x="147" y="178"/>
                      <a:pt x="147" y="178"/>
                    </a:cubicBezTo>
                    <a:cubicBezTo>
                      <a:pt x="147" y="178"/>
                      <a:pt x="148" y="178"/>
                      <a:pt x="148" y="179"/>
                    </a:cubicBezTo>
                    <a:cubicBezTo>
                      <a:pt x="162" y="198"/>
                      <a:pt x="162" y="198"/>
                      <a:pt x="162" y="198"/>
                    </a:cubicBezTo>
                    <a:cubicBezTo>
                      <a:pt x="163" y="198"/>
                      <a:pt x="163" y="198"/>
                      <a:pt x="164" y="198"/>
                    </a:cubicBezTo>
                    <a:cubicBezTo>
                      <a:pt x="164" y="198"/>
                      <a:pt x="164" y="198"/>
                      <a:pt x="165" y="198"/>
                    </a:cubicBezTo>
                    <a:cubicBezTo>
                      <a:pt x="198" y="166"/>
                      <a:pt x="198" y="166"/>
                      <a:pt x="198" y="166"/>
                    </a:cubicBezTo>
                    <a:cubicBezTo>
                      <a:pt x="198" y="166"/>
                      <a:pt x="198" y="165"/>
                      <a:pt x="198" y="165"/>
                    </a:cubicBezTo>
                    <a:cubicBezTo>
                      <a:pt x="193" y="136"/>
                      <a:pt x="193" y="136"/>
                      <a:pt x="193" y="136"/>
                    </a:cubicBezTo>
                    <a:cubicBezTo>
                      <a:pt x="193" y="135"/>
                      <a:pt x="193" y="135"/>
                      <a:pt x="193" y="135"/>
                    </a:cubicBezTo>
                    <a:cubicBezTo>
                      <a:pt x="203" y="124"/>
                      <a:pt x="203" y="124"/>
                      <a:pt x="203" y="124"/>
                    </a:cubicBezTo>
                    <a:cubicBezTo>
                      <a:pt x="203" y="124"/>
                      <a:pt x="203" y="124"/>
                      <a:pt x="204" y="124"/>
                    </a:cubicBezTo>
                    <a:cubicBezTo>
                      <a:pt x="205" y="124"/>
                      <a:pt x="206" y="125"/>
                      <a:pt x="205" y="126"/>
                    </a:cubicBezTo>
                    <a:cubicBezTo>
                      <a:pt x="201" y="134"/>
                      <a:pt x="201" y="134"/>
                      <a:pt x="201" y="134"/>
                    </a:cubicBezTo>
                    <a:cubicBezTo>
                      <a:pt x="201" y="134"/>
                      <a:pt x="201" y="135"/>
                      <a:pt x="201" y="135"/>
                    </a:cubicBezTo>
                    <a:cubicBezTo>
                      <a:pt x="210" y="158"/>
                      <a:pt x="210" y="158"/>
                      <a:pt x="210" y="158"/>
                    </a:cubicBezTo>
                    <a:cubicBezTo>
                      <a:pt x="211" y="159"/>
                      <a:pt x="211" y="159"/>
                      <a:pt x="212" y="159"/>
                    </a:cubicBezTo>
                    <a:cubicBezTo>
                      <a:pt x="212" y="159"/>
                      <a:pt x="212" y="159"/>
                      <a:pt x="212" y="159"/>
                    </a:cubicBezTo>
                    <a:cubicBezTo>
                      <a:pt x="227" y="156"/>
                      <a:pt x="227" y="156"/>
                      <a:pt x="227" y="156"/>
                    </a:cubicBezTo>
                    <a:cubicBezTo>
                      <a:pt x="210" y="161"/>
                      <a:pt x="210" y="161"/>
                      <a:pt x="210" y="161"/>
                    </a:cubicBezTo>
                    <a:cubicBezTo>
                      <a:pt x="209" y="161"/>
                      <a:pt x="209" y="162"/>
                      <a:pt x="209" y="163"/>
                    </a:cubicBezTo>
                    <a:cubicBezTo>
                      <a:pt x="213" y="174"/>
                      <a:pt x="213" y="174"/>
                      <a:pt x="213" y="174"/>
                    </a:cubicBezTo>
                    <a:cubicBezTo>
                      <a:pt x="213" y="175"/>
                      <a:pt x="212" y="176"/>
                      <a:pt x="211" y="176"/>
                    </a:cubicBezTo>
                    <a:cubicBezTo>
                      <a:pt x="198" y="176"/>
                      <a:pt x="198" y="176"/>
                      <a:pt x="198" y="176"/>
                    </a:cubicBezTo>
                    <a:cubicBezTo>
                      <a:pt x="198" y="176"/>
                      <a:pt x="197" y="177"/>
                      <a:pt x="197" y="177"/>
                    </a:cubicBezTo>
                    <a:cubicBezTo>
                      <a:pt x="187" y="198"/>
                      <a:pt x="187" y="198"/>
                      <a:pt x="187" y="198"/>
                    </a:cubicBezTo>
                    <a:cubicBezTo>
                      <a:pt x="187" y="199"/>
                      <a:pt x="186" y="199"/>
                      <a:pt x="186" y="199"/>
                    </a:cubicBezTo>
                    <a:cubicBezTo>
                      <a:pt x="160" y="205"/>
                      <a:pt x="160" y="205"/>
                      <a:pt x="160" y="205"/>
                    </a:cubicBezTo>
                    <a:cubicBezTo>
                      <a:pt x="160" y="205"/>
                      <a:pt x="159" y="205"/>
                      <a:pt x="159" y="205"/>
                    </a:cubicBezTo>
                    <a:cubicBezTo>
                      <a:pt x="159" y="205"/>
                      <a:pt x="158" y="204"/>
                      <a:pt x="158" y="204"/>
                    </a:cubicBezTo>
                    <a:cubicBezTo>
                      <a:pt x="151" y="191"/>
                      <a:pt x="151" y="191"/>
                      <a:pt x="151" y="191"/>
                    </a:cubicBezTo>
                    <a:cubicBezTo>
                      <a:pt x="151" y="190"/>
                      <a:pt x="150" y="190"/>
                      <a:pt x="150" y="190"/>
                    </a:cubicBezTo>
                    <a:cubicBezTo>
                      <a:pt x="129" y="188"/>
                      <a:pt x="129" y="188"/>
                      <a:pt x="129" y="188"/>
                    </a:cubicBezTo>
                    <a:cubicBezTo>
                      <a:pt x="128" y="188"/>
                      <a:pt x="128" y="188"/>
                      <a:pt x="128" y="188"/>
                    </a:cubicBezTo>
                    <a:cubicBezTo>
                      <a:pt x="127" y="188"/>
                      <a:pt x="127" y="190"/>
                      <a:pt x="127" y="191"/>
                    </a:cubicBezTo>
                    <a:cubicBezTo>
                      <a:pt x="132" y="207"/>
                      <a:pt x="132" y="207"/>
                      <a:pt x="132" y="207"/>
                    </a:cubicBezTo>
                    <a:cubicBezTo>
                      <a:pt x="132" y="207"/>
                      <a:pt x="132" y="208"/>
                      <a:pt x="131" y="209"/>
                    </a:cubicBezTo>
                    <a:cubicBezTo>
                      <a:pt x="119" y="214"/>
                      <a:pt x="119" y="214"/>
                      <a:pt x="119" y="214"/>
                    </a:cubicBezTo>
                    <a:cubicBezTo>
                      <a:pt x="118" y="214"/>
                      <a:pt x="118" y="214"/>
                      <a:pt x="118" y="214"/>
                    </a:cubicBezTo>
                    <a:cubicBezTo>
                      <a:pt x="114" y="221"/>
                      <a:pt x="114" y="221"/>
                      <a:pt x="114" y="221"/>
                    </a:cubicBezTo>
                    <a:cubicBezTo>
                      <a:pt x="113" y="222"/>
                      <a:pt x="113" y="222"/>
                      <a:pt x="112" y="222"/>
                    </a:cubicBezTo>
                    <a:cubicBezTo>
                      <a:pt x="112" y="222"/>
                      <a:pt x="111" y="222"/>
                      <a:pt x="111" y="222"/>
                    </a:cubicBezTo>
                    <a:cubicBezTo>
                      <a:pt x="89" y="191"/>
                      <a:pt x="89" y="191"/>
                      <a:pt x="89" y="191"/>
                    </a:cubicBezTo>
                    <a:cubicBezTo>
                      <a:pt x="89" y="191"/>
                      <a:pt x="89" y="191"/>
                      <a:pt x="89" y="190"/>
                    </a:cubicBezTo>
                    <a:cubicBezTo>
                      <a:pt x="92" y="172"/>
                      <a:pt x="92" y="172"/>
                      <a:pt x="92" y="172"/>
                    </a:cubicBezTo>
                    <a:cubicBezTo>
                      <a:pt x="92" y="171"/>
                      <a:pt x="92" y="170"/>
                      <a:pt x="91" y="170"/>
                    </a:cubicBezTo>
                    <a:cubicBezTo>
                      <a:pt x="69" y="157"/>
                      <a:pt x="69" y="157"/>
                      <a:pt x="69" y="157"/>
                    </a:cubicBezTo>
                    <a:cubicBezTo>
                      <a:pt x="69" y="157"/>
                      <a:pt x="69" y="157"/>
                      <a:pt x="69" y="157"/>
                    </a:cubicBezTo>
                    <a:cubicBezTo>
                      <a:pt x="68" y="157"/>
                      <a:pt x="67" y="157"/>
                      <a:pt x="67" y="158"/>
                    </a:cubicBezTo>
                    <a:cubicBezTo>
                      <a:pt x="59" y="183"/>
                      <a:pt x="59" y="183"/>
                      <a:pt x="59" y="183"/>
                    </a:cubicBezTo>
                    <a:cubicBezTo>
                      <a:pt x="59" y="183"/>
                      <a:pt x="58" y="183"/>
                      <a:pt x="58" y="184"/>
                    </a:cubicBezTo>
                    <a:cubicBezTo>
                      <a:pt x="30" y="234"/>
                      <a:pt x="30" y="234"/>
                      <a:pt x="30" y="234"/>
                    </a:cubicBezTo>
                    <a:cubicBezTo>
                      <a:pt x="29" y="235"/>
                      <a:pt x="30" y="236"/>
                      <a:pt x="31" y="236"/>
                    </a:cubicBezTo>
                    <a:cubicBezTo>
                      <a:pt x="31" y="236"/>
                      <a:pt x="31" y="236"/>
                      <a:pt x="32" y="236"/>
                    </a:cubicBezTo>
                    <a:cubicBezTo>
                      <a:pt x="63" y="225"/>
                      <a:pt x="63" y="225"/>
                      <a:pt x="63" y="225"/>
                    </a:cubicBezTo>
                    <a:cubicBezTo>
                      <a:pt x="60" y="241"/>
                      <a:pt x="60" y="241"/>
                      <a:pt x="60" y="241"/>
                    </a:cubicBezTo>
                    <a:cubicBezTo>
                      <a:pt x="60" y="242"/>
                      <a:pt x="61" y="243"/>
                      <a:pt x="62" y="243"/>
                    </a:cubicBezTo>
                    <a:cubicBezTo>
                      <a:pt x="62" y="243"/>
                      <a:pt x="62" y="243"/>
                      <a:pt x="62" y="243"/>
                    </a:cubicBezTo>
                    <a:cubicBezTo>
                      <a:pt x="86" y="234"/>
                      <a:pt x="86" y="234"/>
                      <a:pt x="86" y="234"/>
                    </a:cubicBezTo>
                    <a:cubicBezTo>
                      <a:pt x="86" y="234"/>
                      <a:pt x="86" y="234"/>
                      <a:pt x="86" y="234"/>
                    </a:cubicBezTo>
                    <a:cubicBezTo>
                      <a:pt x="87" y="234"/>
                      <a:pt x="87" y="234"/>
                      <a:pt x="88" y="234"/>
                    </a:cubicBezTo>
                    <a:cubicBezTo>
                      <a:pt x="89" y="235"/>
                      <a:pt x="89" y="235"/>
                      <a:pt x="89" y="235"/>
                    </a:cubicBezTo>
                    <a:cubicBezTo>
                      <a:pt x="66" y="247"/>
                      <a:pt x="66" y="247"/>
                      <a:pt x="66" y="247"/>
                    </a:cubicBezTo>
                    <a:cubicBezTo>
                      <a:pt x="65" y="248"/>
                      <a:pt x="65" y="249"/>
                      <a:pt x="66" y="250"/>
                    </a:cubicBezTo>
                    <a:cubicBezTo>
                      <a:pt x="82" y="268"/>
                      <a:pt x="82" y="268"/>
                      <a:pt x="82" y="268"/>
                    </a:cubicBezTo>
                    <a:cubicBezTo>
                      <a:pt x="82" y="268"/>
                      <a:pt x="82" y="269"/>
                      <a:pt x="82" y="269"/>
                    </a:cubicBezTo>
                    <a:cubicBezTo>
                      <a:pt x="81" y="279"/>
                      <a:pt x="81" y="279"/>
                      <a:pt x="81" y="279"/>
                    </a:cubicBezTo>
                    <a:cubicBezTo>
                      <a:pt x="81" y="280"/>
                      <a:pt x="81" y="280"/>
                      <a:pt x="80" y="280"/>
                    </a:cubicBezTo>
                    <a:cubicBezTo>
                      <a:pt x="52" y="282"/>
                      <a:pt x="52" y="282"/>
                      <a:pt x="52" y="282"/>
                    </a:cubicBezTo>
                    <a:cubicBezTo>
                      <a:pt x="52" y="282"/>
                      <a:pt x="51" y="283"/>
                      <a:pt x="51" y="283"/>
                    </a:cubicBezTo>
                    <a:cubicBezTo>
                      <a:pt x="39" y="315"/>
                      <a:pt x="39" y="315"/>
                      <a:pt x="39" y="315"/>
                    </a:cubicBezTo>
                    <a:cubicBezTo>
                      <a:pt x="38" y="316"/>
                      <a:pt x="39" y="317"/>
                      <a:pt x="39" y="317"/>
                    </a:cubicBezTo>
                    <a:cubicBezTo>
                      <a:pt x="67" y="341"/>
                      <a:pt x="67" y="341"/>
                      <a:pt x="67" y="341"/>
                    </a:cubicBezTo>
                    <a:cubicBezTo>
                      <a:pt x="67" y="342"/>
                      <a:pt x="68" y="342"/>
                      <a:pt x="68" y="342"/>
                    </a:cubicBezTo>
                    <a:cubicBezTo>
                      <a:pt x="68" y="342"/>
                      <a:pt x="69" y="342"/>
                      <a:pt x="69" y="342"/>
                    </a:cubicBezTo>
                    <a:cubicBezTo>
                      <a:pt x="99" y="326"/>
                      <a:pt x="99" y="326"/>
                      <a:pt x="99" y="326"/>
                    </a:cubicBezTo>
                    <a:cubicBezTo>
                      <a:pt x="99" y="326"/>
                      <a:pt x="99" y="326"/>
                      <a:pt x="99" y="326"/>
                    </a:cubicBezTo>
                    <a:cubicBezTo>
                      <a:pt x="109" y="305"/>
                      <a:pt x="109" y="305"/>
                      <a:pt x="109" y="305"/>
                    </a:cubicBezTo>
                    <a:cubicBezTo>
                      <a:pt x="109" y="305"/>
                      <a:pt x="110" y="304"/>
                      <a:pt x="110" y="304"/>
                    </a:cubicBezTo>
                    <a:cubicBezTo>
                      <a:pt x="140" y="292"/>
                      <a:pt x="140" y="292"/>
                      <a:pt x="140" y="292"/>
                    </a:cubicBezTo>
                    <a:cubicBezTo>
                      <a:pt x="140" y="292"/>
                      <a:pt x="140" y="292"/>
                      <a:pt x="141" y="292"/>
                    </a:cubicBezTo>
                    <a:cubicBezTo>
                      <a:pt x="141" y="292"/>
                      <a:pt x="141" y="292"/>
                      <a:pt x="142" y="292"/>
                    </a:cubicBezTo>
                    <a:cubicBezTo>
                      <a:pt x="162" y="310"/>
                      <a:pt x="162" y="310"/>
                      <a:pt x="162" y="310"/>
                    </a:cubicBezTo>
                    <a:cubicBezTo>
                      <a:pt x="163" y="311"/>
                      <a:pt x="163" y="311"/>
                      <a:pt x="163" y="311"/>
                    </a:cubicBezTo>
                    <a:cubicBezTo>
                      <a:pt x="163" y="313"/>
                      <a:pt x="163" y="313"/>
                      <a:pt x="163" y="313"/>
                    </a:cubicBezTo>
                    <a:cubicBezTo>
                      <a:pt x="163" y="314"/>
                      <a:pt x="163" y="315"/>
                      <a:pt x="162" y="315"/>
                    </a:cubicBezTo>
                    <a:cubicBezTo>
                      <a:pt x="148" y="319"/>
                      <a:pt x="148" y="319"/>
                      <a:pt x="148" y="319"/>
                    </a:cubicBezTo>
                    <a:cubicBezTo>
                      <a:pt x="147" y="320"/>
                      <a:pt x="147" y="321"/>
                      <a:pt x="148" y="322"/>
                    </a:cubicBezTo>
                    <a:cubicBezTo>
                      <a:pt x="159" y="342"/>
                      <a:pt x="159" y="342"/>
                      <a:pt x="159" y="342"/>
                    </a:cubicBezTo>
                    <a:cubicBezTo>
                      <a:pt x="160" y="342"/>
                      <a:pt x="160" y="343"/>
                      <a:pt x="161" y="343"/>
                    </a:cubicBezTo>
                    <a:cubicBezTo>
                      <a:pt x="161" y="343"/>
                      <a:pt x="161" y="342"/>
                      <a:pt x="161" y="342"/>
                    </a:cubicBezTo>
                    <a:cubicBezTo>
                      <a:pt x="185" y="328"/>
                      <a:pt x="185" y="328"/>
                      <a:pt x="185" y="328"/>
                    </a:cubicBezTo>
                    <a:cubicBezTo>
                      <a:pt x="186" y="327"/>
                      <a:pt x="186" y="327"/>
                      <a:pt x="186" y="326"/>
                    </a:cubicBezTo>
                    <a:cubicBezTo>
                      <a:pt x="187" y="306"/>
                      <a:pt x="187" y="306"/>
                      <a:pt x="187" y="306"/>
                    </a:cubicBezTo>
                    <a:cubicBezTo>
                      <a:pt x="187" y="306"/>
                      <a:pt x="187" y="306"/>
                      <a:pt x="187" y="305"/>
                    </a:cubicBezTo>
                    <a:cubicBezTo>
                      <a:pt x="186" y="304"/>
                      <a:pt x="186" y="304"/>
                      <a:pt x="186" y="304"/>
                    </a:cubicBezTo>
                    <a:cubicBezTo>
                      <a:pt x="185" y="302"/>
                      <a:pt x="186" y="301"/>
                      <a:pt x="187" y="301"/>
                    </a:cubicBezTo>
                    <a:cubicBezTo>
                      <a:pt x="187" y="301"/>
                      <a:pt x="188" y="301"/>
                      <a:pt x="188" y="301"/>
                    </a:cubicBezTo>
                    <a:cubicBezTo>
                      <a:pt x="189" y="302"/>
                      <a:pt x="189" y="302"/>
                      <a:pt x="189" y="302"/>
                    </a:cubicBezTo>
                    <a:cubicBezTo>
                      <a:pt x="190" y="302"/>
                      <a:pt x="190" y="303"/>
                      <a:pt x="190" y="303"/>
                    </a:cubicBezTo>
                    <a:cubicBezTo>
                      <a:pt x="200" y="337"/>
                      <a:pt x="200" y="337"/>
                      <a:pt x="200" y="337"/>
                    </a:cubicBezTo>
                    <a:cubicBezTo>
                      <a:pt x="200" y="338"/>
                      <a:pt x="200" y="338"/>
                      <a:pt x="201" y="338"/>
                    </a:cubicBezTo>
                    <a:cubicBezTo>
                      <a:pt x="201" y="338"/>
                      <a:pt x="201" y="338"/>
                      <a:pt x="201" y="338"/>
                    </a:cubicBezTo>
                    <a:cubicBezTo>
                      <a:pt x="223" y="335"/>
                      <a:pt x="223" y="335"/>
                      <a:pt x="223" y="335"/>
                    </a:cubicBezTo>
                    <a:cubicBezTo>
                      <a:pt x="224" y="335"/>
                      <a:pt x="224" y="335"/>
                      <a:pt x="225" y="334"/>
                    </a:cubicBezTo>
                    <a:cubicBezTo>
                      <a:pt x="225" y="329"/>
                      <a:pt x="225" y="329"/>
                      <a:pt x="225" y="329"/>
                    </a:cubicBezTo>
                    <a:cubicBezTo>
                      <a:pt x="225" y="328"/>
                      <a:pt x="226" y="328"/>
                      <a:pt x="227" y="328"/>
                    </a:cubicBezTo>
                    <a:cubicBezTo>
                      <a:pt x="227" y="328"/>
                      <a:pt x="228" y="328"/>
                      <a:pt x="228" y="328"/>
                    </a:cubicBezTo>
                    <a:cubicBezTo>
                      <a:pt x="237" y="346"/>
                      <a:pt x="237" y="346"/>
                      <a:pt x="237" y="346"/>
                    </a:cubicBezTo>
                    <a:cubicBezTo>
                      <a:pt x="237" y="346"/>
                      <a:pt x="238" y="346"/>
                      <a:pt x="238" y="346"/>
                    </a:cubicBezTo>
                    <a:cubicBezTo>
                      <a:pt x="238" y="346"/>
                      <a:pt x="238" y="346"/>
                      <a:pt x="238" y="346"/>
                    </a:cubicBezTo>
                    <a:cubicBezTo>
                      <a:pt x="265" y="346"/>
                      <a:pt x="265" y="346"/>
                      <a:pt x="265" y="346"/>
                    </a:cubicBezTo>
                    <a:cubicBezTo>
                      <a:pt x="265" y="346"/>
                      <a:pt x="265" y="346"/>
                      <a:pt x="265" y="346"/>
                    </a:cubicBezTo>
                    <a:cubicBezTo>
                      <a:pt x="266" y="346"/>
                      <a:pt x="267" y="346"/>
                      <a:pt x="267" y="347"/>
                    </a:cubicBezTo>
                    <a:cubicBezTo>
                      <a:pt x="268" y="358"/>
                      <a:pt x="268" y="358"/>
                      <a:pt x="268" y="358"/>
                    </a:cubicBezTo>
                    <a:cubicBezTo>
                      <a:pt x="268" y="359"/>
                      <a:pt x="267" y="360"/>
                      <a:pt x="266" y="360"/>
                    </a:cubicBezTo>
                    <a:cubicBezTo>
                      <a:pt x="266" y="360"/>
                      <a:pt x="266" y="360"/>
                      <a:pt x="266" y="360"/>
                    </a:cubicBezTo>
                    <a:cubicBezTo>
                      <a:pt x="200" y="356"/>
                      <a:pt x="200" y="356"/>
                      <a:pt x="200" y="356"/>
                    </a:cubicBezTo>
                    <a:cubicBezTo>
                      <a:pt x="200" y="356"/>
                      <a:pt x="200" y="356"/>
                      <a:pt x="200" y="356"/>
                    </a:cubicBezTo>
                    <a:cubicBezTo>
                      <a:pt x="199" y="356"/>
                      <a:pt x="199" y="357"/>
                      <a:pt x="199" y="357"/>
                    </a:cubicBezTo>
                    <a:cubicBezTo>
                      <a:pt x="183" y="369"/>
                      <a:pt x="183" y="369"/>
                      <a:pt x="183" y="369"/>
                    </a:cubicBezTo>
                    <a:cubicBezTo>
                      <a:pt x="183" y="369"/>
                      <a:pt x="182" y="369"/>
                      <a:pt x="182" y="369"/>
                    </a:cubicBezTo>
                    <a:cubicBezTo>
                      <a:pt x="182" y="369"/>
                      <a:pt x="182" y="369"/>
                      <a:pt x="181" y="369"/>
                    </a:cubicBezTo>
                    <a:cubicBezTo>
                      <a:pt x="154" y="356"/>
                      <a:pt x="154" y="356"/>
                      <a:pt x="154" y="356"/>
                    </a:cubicBezTo>
                    <a:cubicBezTo>
                      <a:pt x="154" y="356"/>
                      <a:pt x="154" y="356"/>
                      <a:pt x="153" y="355"/>
                    </a:cubicBezTo>
                    <a:cubicBezTo>
                      <a:pt x="145" y="332"/>
                      <a:pt x="145" y="332"/>
                      <a:pt x="145" y="332"/>
                    </a:cubicBezTo>
                    <a:cubicBezTo>
                      <a:pt x="145" y="331"/>
                      <a:pt x="144" y="331"/>
                      <a:pt x="143" y="331"/>
                    </a:cubicBezTo>
                    <a:cubicBezTo>
                      <a:pt x="143" y="331"/>
                      <a:pt x="143" y="331"/>
                      <a:pt x="143" y="331"/>
                    </a:cubicBezTo>
                    <a:cubicBezTo>
                      <a:pt x="53" y="345"/>
                      <a:pt x="53" y="345"/>
                      <a:pt x="53" y="345"/>
                    </a:cubicBezTo>
                    <a:cubicBezTo>
                      <a:pt x="53" y="345"/>
                      <a:pt x="52" y="346"/>
                      <a:pt x="52" y="346"/>
                    </a:cubicBezTo>
                    <a:cubicBezTo>
                      <a:pt x="0" y="475"/>
                      <a:pt x="0" y="475"/>
                      <a:pt x="0" y="475"/>
                    </a:cubicBezTo>
                    <a:cubicBezTo>
                      <a:pt x="0" y="475"/>
                      <a:pt x="0" y="476"/>
                      <a:pt x="0" y="476"/>
                    </a:cubicBezTo>
                    <a:cubicBezTo>
                      <a:pt x="48" y="554"/>
                      <a:pt x="48" y="554"/>
                      <a:pt x="48" y="554"/>
                    </a:cubicBezTo>
                    <a:cubicBezTo>
                      <a:pt x="48" y="554"/>
                      <a:pt x="49" y="554"/>
                      <a:pt x="49" y="554"/>
                    </a:cubicBezTo>
                    <a:cubicBezTo>
                      <a:pt x="49" y="554"/>
                      <a:pt x="49" y="554"/>
                      <a:pt x="50" y="554"/>
                    </a:cubicBezTo>
                    <a:cubicBezTo>
                      <a:pt x="108" y="539"/>
                      <a:pt x="108" y="539"/>
                      <a:pt x="108" y="539"/>
                    </a:cubicBezTo>
                    <a:cubicBezTo>
                      <a:pt x="108" y="539"/>
                      <a:pt x="108" y="539"/>
                      <a:pt x="108" y="539"/>
                    </a:cubicBezTo>
                    <a:cubicBezTo>
                      <a:pt x="109" y="539"/>
                      <a:pt x="109" y="539"/>
                      <a:pt x="109" y="539"/>
                    </a:cubicBezTo>
                    <a:cubicBezTo>
                      <a:pt x="134" y="555"/>
                      <a:pt x="134" y="555"/>
                      <a:pt x="134" y="555"/>
                    </a:cubicBezTo>
                    <a:cubicBezTo>
                      <a:pt x="135" y="555"/>
                      <a:pt x="135" y="556"/>
                      <a:pt x="135" y="556"/>
                    </a:cubicBezTo>
                    <a:cubicBezTo>
                      <a:pt x="131" y="592"/>
                      <a:pt x="131" y="592"/>
                      <a:pt x="131" y="592"/>
                    </a:cubicBezTo>
                    <a:cubicBezTo>
                      <a:pt x="131" y="593"/>
                      <a:pt x="131" y="593"/>
                      <a:pt x="132" y="594"/>
                    </a:cubicBezTo>
                    <a:cubicBezTo>
                      <a:pt x="157" y="623"/>
                      <a:pt x="157" y="623"/>
                      <a:pt x="157" y="623"/>
                    </a:cubicBezTo>
                    <a:cubicBezTo>
                      <a:pt x="157" y="623"/>
                      <a:pt x="157" y="624"/>
                      <a:pt x="157" y="624"/>
                    </a:cubicBezTo>
                    <a:cubicBezTo>
                      <a:pt x="147" y="673"/>
                      <a:pt x="147" y="673"/>
                      <a:pt x="147" y="673"/>
                    </a:cubicBezTo>
                    <a:cubicBezTo>
                      <a:pt x="147" y="674"/>
                      <a:pt x="147" y="674"/>
                      <a:pt x="147" y="674"/>
                    </a:cubicBezTo>
                    <a:cubicBezTo>
                      <a:pt x="176" y="790"/>
                      <a:pt x="176" y="790"/>
                      <a:pt x="176" y="790"/>
                    </a:cubicBezTo>
                    <a:cubicBezTo>
                      <a:pt x="176" y="791"/>
                      <a:pt x="177" y="791"/>
                      <a:pt x="177" y="791"/>
                    </a:cubicBezTo>
                    <a:cubicBezTo>
                      <a:pt x="228" y="799"/>
                      <a:pt x="228" y="799"/>
                      <a:pt x="228" y="799"/>
                    </a:cubicBezTo>
                    <a:cubicBezTo>
                      <a:pt x="228" y="799"/>
                      <a:pt x="229" y="799"/>
                      <a:pt x="229" y="799"/>
                    </a:cubicBezTo>
                    <a:cubicBezTo>
                      <a:pt x="229" y="799"/>
                      <a:pt x="230" y="799"/>
                      <a:pt x="230" y="799"/>
                    </a:cubicBezTo>
                    <a:cubicBezTo>
                      <a:pt x="268" y="745"/>
                      <a:pt x="268" y="745"/>
                      <a:pt x="268" y="745"/>
                    </a:cubicBezTo>
                    <a:cubicBezTo>
                      <a:pt x="268" y="744"/>
                      <a:pt x="268" y="744"/>
                      <a:pt x="268" y="744"/>
                    </a:cubicBezTo>
                    <a:cubicBezTo>
                      <a:pt x="268" y="708"/>
                      <a:pt x="268" y="708"/>
                      <a:pt x="268" y="708"/>
                    </a:cubicBezTo>
                    <a:cubicBezTo>
                      <a:pt x="268" y="707"/>
                      <a:pt x="268" y="707"/>
                      <a:pt x="269" y="707"/>
                    </a:cubicBezTo>
                    <a:cubicBezTo>
                      <a:pt x="296" y="687"/>
                      <a:pt x="296" y="687"/>
                      <a:pt x="296" y="687"/>
                    </a:cubicBezTo>
                    <a:cubicBezTo>
                      <a:pt x="296" y="686"/>
                      <a:pt x="296" y="686"/>
                      <a:pt x="296" y="685"/>
                    </a:cubicBezTo>
                    <a:cubicBezTo>
                      <a:pt x="297" y="601"/>
                      <a:pt x="297" y="601"/>
                      <a:pt x="297" y="601"/>
                    </a:cubicBezTo>
                    <a:cubicBezTo>
                      <a:pt x="297" y="601"/>
                      <a:pt x="297" y="601"/>
                      <a:pt x="298" y="600"/>
                    </a:cubicBezTo>
                    <a:cubicBezTo>
                      <a:pt x="341" y="555"/>
                      <a:pt x="341" y="555"/>
                      <a:pt x="341" y="555"/>
                    </a:cubicBezTo>
                    <a:cubicBezTo>
                      <a:pt x="342" y="554"/>
                      <a:pt x="342" y="554"/>
                      <a:pt x="342" y="554"/>
                    </a:cubicBezTo>
                    <a:cubicBezTo>
                      <a:pt x="359" y="514"/>
                      <a:pt x="359" y="514"/>
                      <a:pt x="359" y="514"/>
                    </a:cubicBezTo>
                    <a:cubicBezTo>
                      <a:pt x="359" y="513"/>
                      <a:pt x="359" y="513"/>
                      <a:pt x="359" y="513"/>
                    </a:cubicBezTo>
                    <a:cubicBezTo>
                      <a:pt x="355" y="489"/>
                      <a:pt x="355" y="489"/>
                      <a:pt x="355" y="489"/>
                    </a:cubicBezTo>
                    <a:cubicBezTo>
                      <a:pt x="355" y="488"/>
                      <a:pt x="354" y="488"/>
                      <a:pt x="353" y="488"/>
                    </a:cubicBezTo>
                    <a:cubicBezTo>
                      <a:pt x="353" y="488"/>
                      <a:pt x="353" y="488"/>
                      <a:pt x="353" y="488"/>
                    </a:cubicBezTo>
                    <a:cubicBezTo>
                      <a:pt x="333" y="498"/>
                      <a:pt x="333" y="498"/>
                      <a:pt x="333" y="498"/>
                    </a:cubicBezTo>
                    <a:cubicBezTo>
                      <a:pt x="332" y="498"/>
                      <a:pt x="332" y="498"/>
                      <a:pt x="332" y="498"/>
                    </a:cubicBezTo>
                    <a:cubicBezTo>
                      <a:pt x="332" y="498"/>
                      <a:pt x="331" y="498"/>
                      <a:pt x="331" y="498"/>
                    </a:cubicBezTo>
                    <a:cubicBezTo>
                      <a:pt x="306" y="484"/>
                      <a:pt x="306" y="484"/>
                      <a:pt x="306" y="484"/>
                    </a:cubicBezTo>
                    <a:cubicBezTo>
                      <a:pt x="306" y="484"/>
                      <a:pt x="306" y="484"/>
                      <a:pt x="305" y="483"/>
                    </a:cubicBezTo>
                    <a:cubicBezTo>
                      <a:pt x="279" y="413"/>
                      <a:pt x="279" y="413"/>
                      <a:pt x="279" y="413"/>
                    </a:cubicBezTo>
                    <a:cubicBezTo>
                      <a:pt x="307" y="476"/>
                      <a:pt x="307" y="476"/>
                      <a:pt x="307" y="476"/>
                    </a:cubicBezTo>
                    <a:cubicBezTo>
                      <a:pt x="307" y="476"/>
                      <a:pt x="307" y="477"/>
                      <a:pt x="308" y="477"/>
                    </a:cubicBezTo>
                    <a:cubicBezTo>
                      <a:pt x="356" y="485"/>
                      <a:pt x="356" y="485"/>
                      <a:pt x="356" y="485"/>
                    </a:cubicBezTo>
                    <a:cubicBezTo>
                      <a:pt x="356" y="485"/>
                      <a:pt x="356" y="485"/>
                      <a:pt x="356" y="485"/>
                    </a:cubicBezTo>
                    <a:cubicBezTo>
                      <a:pt x="357" y="485"/>
                      <a:pt x="357" y="485"/>
                      <a:pt x="357" y="485"/>
                    </a:cubicBezTo>
                    <a:cubicBezTo>
                      <a:pt x="398" y="461"/>
                      <a:pt x="398" y="461"/>
                      <a:pt x="398" y="461"/>
                    </a:cubicBezTo>
                    <a:cubicBezTo>
                      <a:pt x="398" y="461"/>
                      <a:pt x="398" y="460"/>
                      <a:pt x="398" y="460"/>
                    </a:cubicBezTo>
                    <a:cubicBezTo>
                      <a:pt x="403" y="433"/>
                      <a:pt x="403" y="433"/>
                      <a:pt x="403" y="433"/>
                    </a:cubicBezTo>
                    <a:cubicBezTo>
                      <a:pt x="403" y="433"/>
                      <a:pt x="403" y="432"/>
                      <a:pt x="403" y="432"/>
                    </a:cubicBezTo>
                    <a:cubicBezTo>
                      <a:pt x="377" y="407"/>
                      <a:pt x="377" y="407"/>
                      <a:pt x="377" y="407"/>
                    </a:cubicBezTo>
                    <a:cubicBezTo>
                      <a:pt x="377" y="407"/>
                      <a:pt x="376" y="407"/>
                      <a:pt x="376" y="407"/>
                    </a:cubicBezTo>
                    <a:cubicBezTo>
                      <a:pt x="375" y="407"/>
                      <a:pt x="375" y="407"/>
                      <a:pt x="375" y="407"/>
                    </a:cubicBezTo>
                    <a:cubicBezTo>
                      <a:pt x="365" y="415"/>
                      <a:pt x="365" y="415"/>
                      <a:pt x="365" y="415"/>
                    </a:cubicBezTo>
                    <a:cubicBezTo>
                      <a:pt x="365" y="415"/>
                      <a:pt x="365" y="415"/>
                      <a:pt x="364" y="415"/>
                    </a:cubicBezTo>
                    <a:cubicBezTo>
                      <a:pt x="364" y="415"/>
                      <a:pt x="363" y="415"/>
                      <a:pt x="363" y="415"/>
                    </a:cubicBezTo>
                    <a:cubicBezTo>
                      <a:pt x="346" y="393"/>
                      <a:pt x="346" y="393"/>
                      <a:pt x="346" y="393"/>
                    </a:cubicBezTo>
                    <a:cubicBezTo>
                      <a:pt x="345" y="392"/>
                      <a:pt x="345" y="391"/>
                      <a:pt x="346" y="391"/>
                    </a:cubicBezTo>
                    <a:cubicBezTo>
                      <a:pt x="348" y="388"/>
                      <a:pt x="348" y="388"/>
                      <a:pt x="348" y="388"/>
                    </a:cubicBezTo>
                    <a:cubicBezTo>
                      <a:pt x="349" y="387"/>
                      <a:pt x="349" y="387"/>
                      <a:pt x="350" y="387"/>
                    </a:cubicBezTo>
                    <a:cubicBezTo>
                      <a:pt x="350" y="387"/>
                      <a:pt x="350" y="387"/>
                      <a:pt x="351" y="387"/>
                    </a:cubicBezTo>
                    <a:cubicBezTo>
                      <a:pt x="406" y="422"/>
                      <a:pt x="406" y="422"/>
                      <a:pt x="406" y="422"/>
                    </a:cubicBezTo>
                    <a:cubicBezTo>
                      <a:pt x="406" y="422"/>
                      <a:pt x="406" y="422"/>
                      <a:pt x="407" y="422"/>
                    </a:cubicBezTo>
                    <a:cubicBezTo>
                      <a:pt x="407" y="422"/>
                      <a:pt x="407" y="422"/>
                      <a:pt x="407" y="422"/>
                    </a:cubicBezTo>
                    <a:cubicBezTo>
                      <a:pt x="427" y="415"/>
                      <a:pt x="427" y="415"/>
                      <a:pt x="427" y="415"/>
                    </a:cubicBezTo>
                    <a:cubicBezTo>
                      <a:pt x="427" y="415"/>
                      <a:pt x="427" y="415"/>
                      <a:pt x="428" y="415"/>
                    </a:cubicBezTo>
                    <a:cubicBezTo>
                      <a:pt x="428" y="415"/>
                      <a:pt x="428" y="415"/>
                      <a:pt x="429" y="415"/>
                    </a:cubicBezTo>
                    <a:cubicBezTo>
                      <a:pt x="455" y="442"/>
                      <a:pt x="455" y="442"/>
                      <a:pt x="455" y="442"/>
                    </a:cubicBezTo>
                    <a:cubicBezTo>
                      <a:pt x="456" y="443"/>
                      <a:pt x="456" y="443"/>
                      <a:pt x="456" y="443"/>
                    </a:cubicBezTo>
                    <a:cubicBezTo>
                      <a:pt x="464" y="485"/>
                      <a:pt x="464" y="485"/>
                      <a:pt x="464" y="485"/>
                    </a:cubicBezTo>
                    <a:cubicBezTo>
                      <a:pt x="464" y="485"/>
                      <a:pt x="464" y="485"/>
                      <a:pt x="464" y="485"/>
                    </a:cubicBezTo>
                    <a:cubicBezTo>
                      <a:pt x="486" y="535"/>
                      <a:pt x="486" y="535"/>
                      <a:pt x="486" y="535"/>
                    </a:cubicBezTo>
                    <a:cubicBezTo>
                      <a:pt x="486" y="536"/>
                      <a:pt x="487" y="536"/>
                      <a:pt x="487" y="536"/>
                    </a:cubicBezTo>
                    <a:cubicBezTo>
                      <a:pt x="487" y="536"/>
                      <a:pt x="488" y="536"/>
                      <a:pt x="488" y="536"/>
                    </a:cubicBezTo>
                    <a:cubicBezTo>
                      <a:pt x="511" y="535"/>
                      <a:pt x="511" y="535"/>
                      <a:pt x="511" y="535"/>
                    </a:cubicBezTo>
                    <a:cubicBezTo>
                      <a:pt x="512" y="535"/>
                      <a:pt x="513" y="534"/>
                      <a:pt x="512" y="533"/>
                    </a:cubicBezTo>
                    <a:cubicBezTo>
                      <a:pt x="509" y="506"/>
                      <a:pt x="509" y="506"/>
                      <a:pt x="509" y="506"/>
                    </a:cubicBezTo>
                    <a:cubicBezTo>
                      <a:pt x="509" y="505"/>
                      <a:pt x="509" y="505"/>
                      <a:pt x="509" y="505"/>
                    </a:cubicBezTo>
                    <a:cubicBezTo>
                      <a:pt x="516" y="474"/>
                      <a:pt x="516" y="474"/>
                      <a:pt x="516" y="474"/>
                    </a:cubicBezTo>
                    <a:cubicBezTo>
                      <a:pt x="516" y="473"/>
                      <a:pt x="516" y="473"/>
                      <a:pt x="516" y="473"/>
                    </a:cubicBezTo>
                    <a:cubicBezTo>
                      <a:pt x="553" y="447"/>
                      <a:pt x="553" y="447"/>
                      <a:pt x="553" y="447"/>
                    </a:cubicBezTo>
                    <a:cubicBezTo>
                      <a:pt x="553" y="447"/>
                      <a:pt x="553" y="447"/>
                      <a:pt x="554" y="447"/>
                    </a:cubicBezTo>
                    <a:cubicBezTo>
                      <a:pt x="554" y="447"/>
                      <a:pt x="555" y="447"/>
                      <a:pt x="555" y="448"/>
                    </a:cubicBezTo>
                    <a:cubicBezTo>
                      <a:pt x="586" y="482"/>
                      <a:pt x="586" y="482"/>
                      <a:pt x="586" y="482"/>
                    </a:cubicBezTo>
                    <a:cubicBezTo>
                      <a:pt x="586" y="482"/>
                      <a:pt x="586" y="483"/>
                      <a:pt x="586" y="483"/>
                    </a:cubicBezTo>
                    <a:cubicBezTo>
                      <a:pt x="588" y="512"/>
                      <a:pt x="588" y="512"/>
                      <a:pt x="588" y="512"/>
                    </a:cubicBezTo>
                    <a:cubicBezTo>
                      <a:pt x="588" y="512"/>
                      <a:pt x="588" y="512"/>
                      <a:pt x="588" y="512"/>
                    </a:cubicBezTo>
                    <a:cubicBezTo>
                      <a:pt x="594" y="529"/>
                      <a:pt x="594" y="529"/>
                      <a:pt x="594" y="529"/>
                    </a:cubicBezTo>
                    <a:cubicBezTo>
                      <a:pt x="595" y="530"/>
                      <a:pt x="595" y="530"/>
                      <a:pt x="595" y="530"/>
                    </a:cubicBezTo>
                    <a:cubicBezTo>
                      <a:pt x="595" y="540"/>
                      <a:pt x="595" y="540"/>
                      <a:pt x="595" y="540"/>
                    </a:cubicBezTo>
                    <a:cubicBezTo>
                      <a:pt x="594" y="537"/>
                      <a:pt x="594" y="537"/>
                      <a:pt x="594" y="537"/>
                    </a:cubicBezTo>
                    <a:cubicBezTo>
                      <a:pt x="593" y="537"/>
                      <a:pt x="593" y="537"/>
                      <a:pt x="592" y="537"/>
                    </a:cubicBezTo>
                    <a:cubicBezTo>
                      <a:pt x="592" y="537"/>
                      <a:pt x="592" y="537"/>
                      <a:pt x="592" y="537"/>
                    </a:cubicBezTo>
                    <a:cubicBezTo>
                      <a:pt x="569" y="538"/>
                      <a:pt x="569" y="538"/>
                      <a:pt x="569" y="538"/>
                    </a:cubicBezTo>
                    <a:cubicBezTo>
                      <a:pt x="567" y="538"/>
                      <a:pt x="567" y="540"/>
                      <a:pt x="567" y="541"/>
                    </a:cubicBezTo>
                    <a:cubicBezTo>
                      <a:pt x="616" y="610"/>
                      <a:pt x="616" y="610"/>
                      <a:pt x="616" y="610"/>
                    </a:cubicBezTo>
                    <a:cubicBezTo>
                      <a:pt x="616" y="610"/>
                      <a:pt x="616" y="610"/>
                      <a:pt x="616" y="610"/>
                    </a:cubicBezTo>
                    <a:cubicBezTo>
                      <a:pt x="622" y="620"/>
                      <a:pt x="622" y="620"/>
                      <a:pt x="622" y="620"/>
                    </a:cubicBezTo>
                    <a:cubicBezTo>
                      <a:pt x="623" y="620"/>
                      <a:pt x="623" y="620"/>
                      <a:pt x="623" y="620"/>
                    </a:cubicBezTo>
                    <a:cubicBezTo>
                      <a:pt x="673" y="631"/>
                      <a:pt x="673" y="631"/>
                      <a:pt x="673" y="631"/>
                    </a:cubicBezTo>
                    <a:cubicBezTo>
                      <a:pt x="673" y="631"/>
                      <a:pt x="673" y="631"/>
                      <a:pt x="673" y="631"/>
                    </a:cubicBezTo>
                    <a:cubicBezTo>
                      <a:pt x="674" y="631"/>
                      <a:pt x="674" y="631"/>
                      <a:pt x="675" y="630"/>
                    </a:cubicBezTo>
                    <a:cubicBezTo>
                      <a:pt x="678" y="623"/>
                      <a:pt x="678" y="623"/>
                      <a:pt x="678" y="623"/>
                    </a:cubicBezTo>
                    <a:cubicBezTo>
                      <a:pt x="678" y="622"/>
                      <a:pt x="678" y="621"/>
                      <a:pt x="677" y="621"/>
                    </a:cubicBezTo>
                    <a:cubicBezTo>
                      <a:pt x="652" y="605"/>
                      <a:pt x="652" y="605"/>
                      <a:pt x="652" y="605"/>
                    </a:cubicBezTo>
                    <a:cubicBezTo>
                      <a:pt x="652" y="605"/>
                      <a:pt x="652" y="605"/>
                      <a:pt x="652" y="605"/>
                    </a:cubicBezTo>
                    <a:cubicBezTo>
                      <a:pt x="635" y="602"/>
                      <a:pt x="635" y="602"/>
                      <a:pt x="635" y="602"/>
                    </a:cubicBezTo>
                    <a:cubicBezTo>
                      <a:pt x="635" y="602"/>
                      <a:pt x="634" y="601"/>
                      <a:pt x="634" y="600"/>
                    </a:cubicBezTo>
                    <a:cubicBezTo>
                      <a:pt x="633" y="592"/>
                      <a:pt x="633" y="592"/>
                      <a:pt x="633" y="592"/>
                    </a:cubicBezTo>
                    <a:cubicBezTo>
                      <a:pt x="633" y="591"/>
                      <a:pt x="633" y="591"/>
                      <a:pt x="633" y="591"/>
                    </a:cubicBezTo>
                    <a:cubicBezTo>
                      <a:pt x="614" y="565"/>
                      <a:pt x="614" y="565"/>
                      <a:pt x="614" y="565"/>
                    </a:cubicBezTo>
                    <a:cubicBezTo>
                      <a:pt x="626" y="572"/>
                      <a:pt x="626" y="572"/>
                      <a:pt x="626" y="572"/>
                    </a:cubicBezTo>
                    <a:cubicBezTo>
                      <a:pt x="626" y="572"/>
                      <a:pt x="627" y="572"/>
                      <a:pt x="627" y="572"/>
                    </a:cubicBezTo>
                    <a:cubicBezTo>
                      <a:pt x="628" y="572"/>
                      <a:pt x="629" y="571"/>
                      <a:pt x="629" y="570"/>
                    </a:cubicBezTo>
                    <a:cubicBezTo>
                      <a:pt x="622" y="532"/>
                      <a:pt x="622" y="532"/>
                      <a:pt x="622" y="532"/>
                    </a:cubicBezTo>
                    <a:cubicBezTo>
                      <a:pt x="621" y="531"/>
                      <a:pt x="621" y="531"/>
                      <a:pt x="621" y="531"/>
                    </a:cubicBezTo>
                    <a:cubicBezTo>
                      <a:pt x="608" y="512"/>
                      <a:pt x="608" y="512"/>
                      <a:pt x="608" y="512"/>
                    </a:cubicBezTo>
                    <a:cubicBezTo>
                      <a:pt x="608" y="512"/>
                      <a:pt x="608" y="511"/>
                      <a:pt x="608" y="511"/>
                    </a:cubicBezTo>
                    <a:cubicBezTo>
                      <a:pt x="608" y="510"/>
                      <a:pt x="608" y="510"/>
                      <a:pt x="608" y="510"/>
                    </a:cubicBezTo>
                    <a:cubicBezTo>
                      <a:pt x="608" y="509"/>
                      <a:pt x="609" y="509"/>
                      <a:pt x="610" y="509"/>
                    </a:cubicBezTo>
                    <a:cubicBezTo>
                      <a:pt x="610" y="509"/>
                      <a:pt x="611" y="509"/>
                      <a:pt x="611" y="509"/>
                    </a:cubicBezTo>
                    <a:cubicBezTo>
                      <a:pt x="626" y="525"/>
                      <a:pt x="626" y="525"/>
                      <a:pt x="626" y="525"/>
                    </a:cubicBezTo>
                    <a:cubicBezTo>
                      <a:pt x="627" y="525"/>
                      <a:pt x="627" y="525"/>
                      <a:pt x="628" y="525"/>
                    </a:cubicBezTo>
                    <a:cubicBezTo>
                      <a:pt x="628" y="525"/>
                      <a:pt x="628" y="525"/>
                      <a:pt x="628" y="525"/>
                    </a:cubicBezTo>
                    <a:cubicBezTo>
                      <a:pt x="651" y="511"/>
                      <a:pt x="651" y="511"/>
                      <a:pt x="651" y="511"/>
                    </a:cubicBezTo>
                    <a:cubicBezTo>
                      <a:pt x="652" y="511"/>
                      <a:pt x="652" y="511"/>
                      <a:pt x="652" y="510"/>
                    </a:cubicBezTo>
                    <a:cubicBezTo>
                      <a:pt x="658" y="484"/>
                      <a:pt x="658" y="484"/>
                      <a:pt x="658" y="484"/>
                    </a:cubicBezTo>
                    <a:cubicBezTo>
                      <a:pt x="658" y="484"/>
                      <a:pt x="658" y="484"/>
                      <a:pt x="658" y="483"/>
                    </a:cubicBezTo>
                    <a:cubicBezTo>
                      <a:pt x="642" y="452"/>
                      <a:pt x="642" y="452"/>
                      <a:pt x="642" y="452"/>
                    </a:cubicBezTo>
                    <a:cubicBezTo>
                      <a:pt x="642" y="452"/>
                      <a:pt x="641" y="451"/>
                      <a:pt x="642" y="451"/>
                    </a:cubicBezTo>
                    <a:cubicBezTo>
                      <a:pt x="645" y="442"/>
                      <a:pt x="645" y="442"/>
                      <a:pt x="645" y="442"/>
                    </a:cubicBezTo>
                    <a:cubicBezTo>
                      <a:pt x="646" y="441"/>
                      <a:pt x="646" y="441"/>
                      <a:pt x="647" y="441"/>
                    </a:cubicBezTo>
                    <a:cubicBezTo>
                      <a:pt x="689" y="432"/>
                      <a:pt x="689" y="432"/>
                      <a:pt x="689" y="432"/>
                    </a:cubicBezTo>
                    <a:cubicBezTo>
                      <a:pt x="689" y="432"/>
                      <a:pt x="689" y="431"/>
                      <a:pt x="690" y="431"/>
                    </a:cubicBezTo>
                    <a:cubicBezTo>
                      <a:pt x="696" y="420"/>
                      <a:pt x="696" y="420"/>
                      <a:pt x="696" y="420"/>
                    </a:cubicBezTo>
                    <a:cubicBezTo>
                      <a:pt x="690" y="436"/>
                      <a:pt x="690" y="436"/>
                      <a:pt x="690" y="436"/>
                    </a:cubicBezTo>
                    <a:cubicBezTo>
                      <a:pt x="689" y="437"/>
                      <a:pt x="690" y="438"/>
                      <a:pt x="691" y="438"/>
                    </a:cubicBezTo>
                    <a:cubicBezTo>
                      <a:pt x="691" y="438"/>
                      <a:pt x="691" y="438"/>
                      <a:pt x="692" y="438"/>
                    </a:cubicBezTo>
                    <a:cubicBezTo>
                      <a:pt x="712" y="434"/>
                      <a:pt x="712" y="434"/>
                      <a:pt x="712" y="434"/>
                    </a:cubicBezTo>
                    <a:cubicBezTo>
                      <a:pt x="713" y="433"/>
                      <a:pt x="714" y="432"/>
                      <a:pt x="714" y="432"/>
                    </a:cubicBezTo>
                    <a:cubicBezTo>
                      <a:pt x="708" y="399"/>
                      <a:pt x="708" y="399"/>
                      <a:pt x="708" y="399"/>
                    </a:cubicBezTo>
                    <a:cubicBezTo>
                      <a:pt x="714" y="387"/>
                      <a:pt x="714" y="387"/>
                      <a:pt x="714" y="387"/>
                    </a:cubicBezTo>
                    <a:cubicBezTo>
                      <a:pt x="714" y="387"/>
                      <a:pt x="714" y="387"/>
                      <a:pt x="714" y="386"/>
                    </a:cubicBezTo>
                    <a:cubicBezTo>
                      <a:pt x="701" y="320"/>
                      <a:pt x="701" y="320"/>
                      <a:pt x="701" y="320"/>
                    </a:cubicBezTo>
                    <a:cubicBezTo>
                      <a:pt x="700" y="319"/>
                      <a:pt x="701" y="319"/>
                      <a:pt x="701" y="318"/>
                    </a:cubicBezTo>
                    <a:cubicBezTo>
                      <a:pt x="706" y="316"/>
                      <a:pt x="706" y="316"/>
                      <a:pt x="706" y="316"/>
                    </a:cubicBezTo>
                    <a:cubicBezTo>
                      <a:pt x="707" y="316"/>
                      <a:pt x="707" y="316"/>
                      <a:pt x="707" y="316"/>
                    </a:cubicBezTo>
                    <a:cubicBezTo>
                      <a:pt x="708" y="316"/>
                      <a:pt x="708" y="316"/>
                      <a:pt x="708" y="317"/>
                    </a:cubicBezTo>
                    <a:cubicBezTo>
                      <a:pt x="728" y="350"/>
                      <a:pt x="728" y="350"/>
                      <a:pt x="728" y="350"/>
                    </a:cubicBezTo>
                    <a:cubicBezTo>
                      <a:pt x="729" y="350"/>
                      <a:pt x="729" y="351"/>
                      <a:pt x="730" y="351"/>
                    </a:cubicBezTo>
                    <a:cubicBezTo>
                      <a:pt x="747" y="351"/>
                      <a:pt x="747" y="351"/>
                      <a:pt x="747" y="351"/>
                    </a:cubicBezTo>
                    <a:cubicBezTo>
                      <a:pt x="737" y="361"/>
                      <a:pt x="737" y="361"/>
                      <a:pt x="737" y="361"/>
                    </a:cubicBezTo>
                    <a:cubicBezTo>
                      <a:pt x="736" y="362"/>
                      <a:pt x="736" y="363"/>
                      <a:pt x="737" y="364"/>
                    </a:cubicBezTo>
                    <a:cubicBezTo>
                      <a:pt x="759" y="381"/>
                      <a:pt x="759" y="381"/>
                      <a:pt x="759" y="381"/>
                    </a:cubicBezTo>
                    <a:cubicBezTo>
                      <a:pt x="759" y="381"/>
                      <a:pt x="760" y="381"/>
                      <a:pt x="760" y="381"/>
                    </a:cubicBezTo>
                    <a:cubicBezTo>
                      <a:pt x="761" y="381"/>
                      <a:pt x="761" y="381"/>
                      <a:pt x="762" y="380"/>
                    </a:cubicBezTo>
                    <a:cubicBezTo>
                      <a:pt x="767" y="364"/>
                      <a:pt x="767" y="364"/>
                      <a:pt x="767" y="364"/>
                    </a:cubicBezTo>
                    <a:cubicBezTo>
                      <a:pt x="767" y="363"/>
                      <a:pt x="768" y="362"/>
                      <a:pt x="768" y="362"/>
                    </a:cubicBezTo>
                    <a:cubicBezTo>
                      <a:pt x="768" y="362"/>
                      <a:pt x="768" y="362"/>
                      <a:pt x="768" y="362"/>
                    </a:cubicBezTo>
                    <a:cubicBezTo>
                      <a:pt x="780" y="363"/>
                      <a:pt x="780" y="363"/>
                      <a:pt x="780" y="363"/>
                    </a:cubicBezTo>
                    <a:cubicBezTo>
                      <a:pt x="781" y="363"/>
                      <a:pt x="781" y="363"/>
                      <a:pt x="781" y="363"/>
                    </a:cubicBezTo>
                    <a:cubicBezTo>
                      <a:pt x="811" y="354"/>
                      <a:pt x="811" y="354"/>
                      <a:pt x="811" y="354"/>
                    </a:cubicBezTo>
                    <a:cubicBezTo>
                      <a:pt x="812" y="354"/>
                      <a:pt x="812" y="353"/>
                      <a:pt x="812" y="352"/>
                    </a:cubicBezTo>
                    <a:cubicBezTo>
                      <a:pt x="818" y="312"/>
                      <a:pt x="818" y="312"/>
                      <a:pt x="818" y="312"/>
                    </a:cubicBezTo>
                    <a:cubicBezTo>
                      <a:pt x="818" y="312"/>
                      <a:pt x="818" y="311"/>
                      <a:pt x="817" y="311"/>
                    </a:cubicBezTo>
                    <a:cubicBezTo>
                      <a:pt x="797" y="297"/>
                      <a:pt x="797" y="297"/>
                      <a:pt x="797" y="297"/>
                    </a:cubicBezTo>
                    <a:cubicBezTo>
                      <a:pt x="797" y="297"/>
                      <a:pt x="797" y="297"/>
                      <a:pt x="797" y="297"/>
                    </a:cubicBezTo>
                    <a:cubicBezTo>
                      <a:pt x="796" y="297"/>
                      <a:pt x="795" y="298"/>
                      <a:pt x="795" y="298"/>
                    </a:cubicBezTo>
                    <a:cubicBezTo>
                      <a:pt x="794" y="321"/>
                      <a:pt x="794" y="321"/>
                      <a:pt x="794" y="321"/>
                    </a:cubicBezTo>
                    <a:cubicBezTo>
                      <a:pt x="794" y="321"/>
                      <a:pt x="793" y="322"/>
                      <a:pt x="793" y="322"/>
                    </a:cubicBezTo>
                    <a:cubicBezTo>
                      <a:pt x="780" y="333"/>
                      <a:pt x="780" y="333"/>
                      <a:pt x="780" y="333"/>
                    </a:cubicBezTo>
                    <a:cubicBezTo>
                      <a:pt x="779" y="333"/>
                      <a:pt x="779" y="333"/>
                      <a:pt x="779" y="333"/>
                    </a:cubicBezTo>
                    <a:cubicBezTo>
                      <a:pt x="755" y="342"/>
                      <a:pt x="755" y="342"/>
                      <a:pt x="755" y="342"/>
                    </a:cubicBezTo>
                    <a:cubicBezTo>
                      <a:pt x="755" y="343"/>
                      <a:pt x="755" y="343"/>
                      <a:pt x="755" y="343"/>
                    </a:cubicBezTo>
                    <a:cubicBezTo>
                      <a:pt x="753" y="345"/>
                      <a:pt x="753" y="345"/>
                      <a:pt x="753" y="345"/>
                    </a:cubicBezTo>
                    <a:cubicBezTo>
                      <a:pt x="752" y="320"/>
                      <a:pt x="752" y="320"/>
                      <a:pt x="752" y="320"/>
                    </a:cubicBezTo>
                    <a:cubicBezTo>
                      <a:pt x="752" y="319"/>
                      <a:pt x="752" y="319"/>
                      <a:pt x="752" y="319"/>
                    </a:cubicBezTo>
                    <a:cubicBezTo>
                      <a:pt x="756" y="299"/>
                      <a:pt x="756" y="299"/>
                      <a:pt x="756" y="299"/>
                    </a:cubicBezTo>
                    <a:cubicBezTo>
                      <a:pt x="756" y="298"/>
                      <a:pt x="757" y="298"/>
                      <a:pt x="757" y="298"/>
                    </a:cubicBezTo>
                    <a:cubicBezTo>
                      <a:pt x="775" y="296"/>
                      <a:pt x="775" y="296"/>
                      <a:pt x="775" y="296"/>
                    </a:cubicBezTo>
                    <a:cubicBezTo>
                      <a:pt x="775" y="296"/>
                      <a:pt x="775" y="296"/>
                      <a:pt x="776" y="295"/>
                    </a:cubicBezTo>
                    <a:cubicBezTo>
                      <a:pt x="805" y="264"/>
                      <a:pt x="805" y="264"/>
                      <a:pt x="805" y="264"/>
                    </a:cubicBezTo>
                    <a:cubicBezTo>
                      <a:pt x="805" y="264"/>
                      <a:pt x="805" y="263"/>
                      <a:pt x="805" y="263"/>
                    </a:cubicBezTo>
                    <a:cubicBezTo>
                      <a:pt x="805" y="244"/>
                      <a:pt x="805" y="244"/>
                      <a:pt x="805" y="244"/>
                    </a:cubicBezTo>
                    <a:cubicBezTo>
                      <a:pt x="812" y="265"/>
                      <a:pt x="812" y="265"/>
                      <a:pt x="812" y="265"/>
                    </a:cubicBezTo>
                    <a:cubicBezTo>
                      <a:pt x="811" y="263"/>
                      <a:pt x="811" y="263"/>
                      <a:pt x="811" y="263"/>
                    </a:cubicBezTo>
                    <a:cubicBezTo>
                      <a:pt x="810" y="263"/>
                      <a:pt x="810" y="263"/>
                      <a:pt x="810" y="263"/>
                    </a:cubicBezTo>
                    <a:cubicBezTo>
                      <a:pt x="809" y="263"/>
                      <a:pt x="808" y="263"/>
                      <a:pt x="808" y="264"/>
                    </a:cubicBezTo>
                    <a:cubicBezTo>
                      <a:pt x="793" y="290"/>
                      <a:pt x="793" y="290"/>
                      <a:pt x="793" y="290"/>
                    </a:cubicBezTo>
                    <a:cubicBezTo>
                      <a:pt x="793" y="291"/>
                      <a:pt x="793" y="292"/>
                      <a:pt x="794" y="292"/>
                    </a:cubicBezTo>
                    <a:cubicBezTo>
                      <a:pt x="806" y="300"/>
                      <a:pt x="806" y="300"/>
                      <a:pt x="806" y="300"/>
                    </a:cubicBezTo>
                    <a:cubicBezTo>
                      <a:pt x="807" y="300"/>
                      <a:pt x="807" y="300"/>
                      <a:pt x="807" y="300"/>
                    </a:cubicBezTo>
                    <a:cubicBezTo>
                      <a:pt x="823" y="301"/>
                      <a:pt x="823" y="301"/>
                      <a:pt x="823" y="301"/>
                    </a:cubicBezTo>
                    <a:cubicBezTo>
                      <a:pt x="823" y="301"/>
                      <a:pt x="823" y="301"/>
                      <a:pt x="823" y="301"/>
                    </a:cubicBezTo>
                    <a:cubicBezTo>
                      <a:pt x="824" y="301"/>
                      <a:pt x="824" y="301"/>
                      <a:pt x="824" y="301"/>
                    </a:cubicBezTo>
                    <a:cubicBezTo>
                      <a:pt x="832" y="287"/>
                      <a:pt x="832" y="287"/>
                      <a:pt x="832" y="287"/>
                    </a:cubicBezTo>
                    <a:cubicBezTo>
                      <a:pt x="833" y="286"/>
                      <a:pt x="832" y="285"/>
                      <a:pt x="832" y="285"/>
                    </a:cubicBezTo>
                    <a:cubicBezTo>
                      <a:pt x="821" y="274"/>
                      <a:pt x="821" y="274"/>
                      <a:pt x="821" y="274"/>
                    </a:cubicBezTo>
                    <a:cubicBezTo>
                      <a:pt x="827" y="243"/>
                      <a:pt x="827" y="243"/>
                      <a:pt x="827" y="243"/>
                    </a:cubicBezTo>
                    <a:cubicBezTo>
                      <a:pt x="827" y="242"/>
                      <a:pt x="827" y="242"/>
                      <a:pt x="827" y="242"/>
                    </a:cubicBezTo>
                    <a:cubicBezTo>
                      <a:pt x="819" y="212"/>
                      <a:pt x="819" y="212"/>
                      <a:pt x="819" y="212"/>
                    </a:cubicBezTo>
                    <a:cubicBezTo>
                      <a:pt x="819" y="211"/>
                      <a:pt x="818" y="211"/>
                      <a:pt x="818" y="211"/>
                    </a:cubicBezTo>
                    <a:cubicBezTo>
                      <a:pt x="817" y="211"/>
                      <a:pt x="817" y="211"/>
                      <a:pt x="817" y="211"/>
                    </a:cubicBezTo>
                    <a:cubicBezTo>
                      <a:pt x="809" y="211"/>
                      <a:pt x="809" y="211"/>
                      <a:pt x="809" y="211"/>
                    </a:cubicBezTo>
                    <a:cubicBezTo>
                      <a:pt x="809" y="211"/>
                      <a:pt x="808" y="212"/>
                      <a:pt x="808" y="213"/>
                    </a:cubicBezTo>
                    <a:cubicBezTo>
                      <a:pt x="805" y="235"/>
                      <a:pt x="805" y="235"/>
                      <a:pt x="805" y="235"/>
                    </a:cubicBezTo>
                    <a:cubicBezTo>
                      <a:pt x="804" y="215"/>
                      <a:pt x="804" y="215"/>
                      <a:pt x="804" y="215"/>
                    </a:cubicBezTo>
                    <a:cubicBezTo>
                      <a:pt x="804" y="214"/>
                      <a:pt x="804" y="214"/>
                      <a:pt x="803" y="214"/>
                    </a:cubicBezTo>
                    <a:cubicBezTo>
                      <a:pt x="791" y="207"/>
                      <a:pt x="791" y="207"/>
                      <a:pt x="791" y="207"/>
                    </a:cubicBezTo>
                    <a:cubicBezTo>
                      <a:pt x="790" y="207"/>
                      <a:pt x="790" y="206"/>
                      <a:pt x="791" y="205"/>
                    </a:cubicBezTo>
                    <a:cubicBezTo>
                      <a:pt x="803" y="183"/>
                      <a:pt x="803" y="183"/>
                      <a:pt x="803" y="183"/>
                    </a:cubicBezTo>
                    <a:cubicBezTo>
                      <a:pt x="804" y="183"/>
                      <a:pt x="804" y="183"/>
                      <a:pt x="804" y="183"/>
                    </a:cubicBezTo>
                    <a:cubicBezTo>
                      <a:pt x="839" y="168"/>
                      <a:pt x="839" y="168"/>
                      <a:pt x="839" y="168"/>
                    </a:cubicBezTo>
                    <a:cubicBezTo>
                      <a:pt x="839" y="168"/>
                      <a:pt x="839" y="168"/>
                      <a:pt x="839" y="168"/>
                    </a:cubicBezTo>
                    <a:cubicBezTo>
                      <a:pt x="888" y="157"/>
                      <a:pt x="888" y="157"/>
                      <a:pt x="888" y="157"/>
                    </a:cubicBezTo>
                    <a:cubicBezTo>
                      <a:pt x="888" y="157"/>
                      <a:pt x="888" y="157"/>
                      <a:pt x="888" y="157"/>
                    </a:cubicBezTo>
                    <a:cubicBezTo>
                      <a:pt x="889" y="157"/>
                      <a:pt x="890" y="158"/>
                      <a:pt x="889" y="159"/>
                    </a:cubicBezTo>
                    <a:cubicBezTo>
                      <a:pt x="881" y="178"/>
                      <a:pt x="881" y="178"/>
                      <a:pt x="881" y="178"/>
                    </a:cubicBezTo>
                    <a:cubicBezTo>
                      <a:pt x="880" y="179"/>
                      <a:pt x="880" y="179"/>
                      <a:pt x="880" y="179"/>
                    </a:cubicBezTo>
                    <a:cubicBezTo>
                      <a:pt x="877" y="223"/>
                      <a:pt x="877" y="223"/>
                      <a:pt x="877" y="223"/>
                    </a:cubicBezTo>
                    <a:cubicBezTo>
                      <a:pt x="877" y="224"/>
                      <a:pt x="878" y="224"/>
                      <a:pt x="879" y="224"/>
                    </a:cubicBezTo>
                    <a:cubicBezTo>
                      <a:pt x="879" y="224"/>
                      <a:pt x="879" y="224"/>
                      <a:pt x="879" y="224"/>
                    </a:cubicBezTo>
                    <a:cubicBezTo>
                      <a:pt x="900" y="221"/>
                      <a:pt x="900" y="221"/>
                      <a:pt x="900" y="221"/>
                    </a:cubicBezTo>
                    <a:cubicBezTo>
                      <a:pt x="900" y="221"/>
                      <a:pt x="901" y="221"/>
                      <a:pt x="901" y="221"/>
                    </a:cubicBezTo>
                    <a:cubicBezTo>
                      <a:pt x="925" y="176"/>
                      <a:pt x="925" y="176"/>
                      <a:pt x="925" y="176"/>
                    </a:cubicBezTo>
                    <a:cubicBezTo>
                      <a:pt x="930" y="167"/>
                      <a:pt x="930" y="167"/>
                      <a:pt x="930" y="167"/>
                    </a:cubicBezTo>
                    <a:cubicBezTo>
                      <a:pt x="930" y="166"/>
                      <a:pt x="930" y="166"/>
                      <a:pt x="931" y="166"/>
                    </a:cubicBezTo>
                    <a:cubicBezTo>
                      <a:pt x="952" y="164"/>
                      <a:pt x="952" y="164"/>
                      <a:pt x="952" y="164"/>
                    </a:cubicBezTo>
                    <a:cubicBezTo>
                      <a:pt x="952" y="164"/>
                      <a:pt x="952" y="164"/>
                      <a:pt x="952" y="164"/>
                    </a:cubicBezTo>
                    <a:cubicBezTo>
                      <a:pt x="1006" y="143"/>
                      <a:pt x="1006" y="143"/>
                      <a:pt x="1006" y="143"/>
                    </a:cubicBezTo>
                    <a:cubicBezTo>
                      <a:pt x="1007" y="143"/>
                      <a:pt x="1007" y="142"/>
                      <a:pt x="1007" y="142"/>
                    </a:cubicBezTo>
                    <a:cubicBezTo>
                      <a:pt x="1010" y="122"/>
                      <a:pt x="1010" y="122"/>
                      <a:pt x="1010" y="122"/>
                    </a:cubicBezTo>
                    <a:cubicBezTo>
                      <a:pt x="1010" y="121"/>
                      <a:pt x="1010" y="121"/>
                      <a:pt x="1011" y="121"/>
                    </a:cubicBezTo>
                    <a:cubicBezTo>
                      <a:pt x="1011" y="121"/>
                      <a:pt x="1012" y="121"/>
                      <a:pt x="1012" y="121"/>
                    </a:cubicBezTo>
                    <a:cubicBezTo>
                      <a:pt x="1047" y="135"/>
                      <a:pt x="1047" y="135"/>
                      <a:pt x="1047" y="135"/>
                    </a:cubicBezTo>
                    <a:cubicBezTo>
                      <a:pt x="1047" y="135"/>
                      <a:pt x="1047" y="135"/>
                      <a:pt x="1047" y="135"/>
                    </a:cubicBezTo>
                    <a:cubicBezTo>
                      <a:pt x="1048" y="135"/>
                      <a:pt x="1049" y="134"/>
                      <a:pt x="1049" y="134"/>
                    </a:cubicBezTo>
                    <a:cubicBezTo>
                      <a:pt x="1059" y="104"/>
                      <a:pt x="1059" y="104"/>
                      <a:pt x="1059" y="104"/>
                    </a:cubicBezTo>
                    <a:cubicBezTo>
                      <a:pt x="1059" y="103"/>
                      <a:pt x="1058" y="102"/>
                      <a:pt x="1058" y="102"/>
                    </a:cubicBezTo>
                    <a:cubicBezTo>
                      <a:pt x="963" y="57"/>
                      <a:pt x="963" y="57"/>
                      <a:pt x="963" y="57"/>
                    </a:cubicBezTo>
                    <a:cubicBezTo>
                      <a:pt x="962" y="57"/>
                      <a:pt x="962" y="57"/>
                      <a:pt x="962" y="57"/>
                    </a:cubicBezTo>
                    <a:cubicBezTo>
                      <a:pt x="913" y="68"/>
                      <a:pt x="913" y="68"/>
                      <a:pt x="913" y="68"/>
                    </a:cubicBezTo>
                    <a:cubicBezTo>
                      <a:pt x="913" y="68"/>
                      <a:pt x="913" y="68"/>
                      <a:pt x="913" y="68"/>
                    </a:cubicBezTo>
                    <a:cubicBezTo>
                      <a:pt x="913" y="68"/>
                      <a:pt x="912" y="68"/>
                      <a:pt x="912" y="68"/>
                    </a:cubicBezTo>
                    <a:cubicBezTo>
                      <a:pt x="869" y="45"/>
                      <a:pt x="869" y="45"/>
                      <a:pt x="869" y="45"/>
                    </a:cubicBezTo>
                    <a:cubicBezTo>
                      <a:pt x="868" y="44"/>
                      <a:pt x="868" y="44"/>
                      <a:pt x="868" y="44"/>
                    </a:cubicBezTo>
                    <a:cubicBezTo>
                      <a:pt x="790" y="35"/>
                      <a:pt x="790" y="35"/>
                      <a:pt x="790" y="35"/>
                    </a:cubicBezTo>
                    <a:cubicBezTo>
                      <a:pt x="790" y="35"/>
                      <a:pt x="790" y="35"/>
                      <a:pt x="790" y="35"/>
                    </a:cubicBezTo>
                    <a:cubicBezTo>
                      <a:pt x="789" y="35"/>
                      <a:pt x="788" y="35"/>
                      <a:pt x="788" y="36"/>
                    </a:cubicBezTo>
                    <a:cubicBezTo>
                      <a:pt x="786" y="44"/>
                      <a:pt x="786" y="44"/>
                      <a:pt x="786" y="44"/>
                    </a:cubicBezTo>
                    <a:cubicBezTo>
                      <a:pt x="786" y="45"/>
                      <a:pt x="785" y="45"/>
                      <a:pt x="784" y="45"/>
                    </a:cubicBezTo>
                    <a:cubicBezTo>
                      <a:pt x="784" y="45"/>
                      <a:pt x="784" y="45"/>
                      <a:pt x="784" y="45"/>
                    </a:cubicBezTo>
                    <a:cubicBezTo>
                      <a:pt x="674" y="23"/>
                      <a:pt x="674" y="23"/>
                      <a:pt x="674" y="23"/>
                    </a:cubicBezTo>
                    <a:cubicBezTo>
                      <a:pt x="674" y="23"/>
                      <a:pt x="674" y="23"/>
                      <a:pt x="674" y="23"/>
                    </a:cubicBezTo>
                    <a:cubicBezTo>
                      <a:pt x="631" y="23"/>
                      <a:pt x="631" y="23"/>
                      <a:pt x="631" y="23"/>
                    </a:cubicBezTo>
                    <a:cubicBezTo>
                      <a:pt x="630" y="23"/>
                      <a:pt x="630" y="23"/>
                      <a:pt x="630" y="23"/>
                    </a:cubicBezTo>
                    <a:cubicBezTo>
                      <a:pt x="564" y="0"/>
                      <a:pt x="564" y="0"/>
                      <a:pt x="564" y="0"/>
                    </a:cubicBezTo>
                  </a:path>
                </a:pathLst>
              </a:custGeom>
              <a:solidFill>
                <a:srgbClr val="E5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9" name="Freeform 12"/>
              <p:cNvSpPr>
                <a:spLocks noEditPoints="1"/>
              </p:cNvSpPr>
              <p:nvPr/>
            </p:nvSpPr>
            <p:spPr bwMode="auto">
              <a:xfrm>
                <a:off x="5201" y="2223"/>
                <a:ext cx="118" cy="197"/>
              </a:xfrm>
              <a:custGeom>
                <a:avLst/>
                <a:gdLst>
                  <a:gd name="T0" fmla="*/ 30 w 61"/>
                  <a:gd name="T1" fmla="*/ 96 h 101"/>
                  <a:gd name="T2" fmla="*/ 29 w 61"/>
                  <a:gd name="T3" fmla="*/ 95 h 101"/>
                  <a:gd name="T4" fmla="*/ 6 w 61"/>
                  <a:gd name="T5" fmla="*/ 75 h 101"/>
                  <a:gd name="T6" fmla="*/ 6 w 61"/>
                  <a:gd name="T7" fmla="*/ 73 h 101"/>
                  <a:gd name="T8" fmla="*/ 14 w 61"/>
                  <a:gd name="T9" fmla="*/ 37 h 101"/>
                  <a:gd name="T10" fmla="*/ 14 w 61"/>
                  <a:gd name="T11" fmla="*/ 36 h 101"/>
                  <a:gd name="T12" fmla="*/ 39 w 61"/>
                  <a:gd name="T13" fmla="*/ 6 h 101"/>
                  <a:gd name="T14" fmla="*/ 41 w 61"/>
                  <a:gd name="T15" fmla="*/ 5 h 101"/>
                  <a:gd name="T16" fmla="*/ 42 w 61"/>
                  <a:gd name="T17" fmla="*/ 6 h 101"/>
                  <a:gd name="T18" fmla="*/ 55 w 61"/>
                  <a:gd name="T19" fmla="*/ 52 h 101"/>
                  <a:gd name="T20" fmla="*/ 55 w 61"/>
                  <a:gd name="T21" fmla="*/ 54 h 101"/>
                  <a:gd name="T22" fmla="*/ 32 w 61"/>
                  <a:gd name="T23" fmla="*/ 95 h 101"/>
                  <a:gd name="T24" fmla="*/ 30 w 61"/>
                  <a:gd name="T25" fmla="*/ 96 h 101"/>
                  <a:gd name="T26" fmla="*/ 41 w 61"/>
                  <a:gd name="T27" fmla="*/ 0 h 101"/>
                  <a:gd name="T28" fmla="*/ 35 w 61"/>
                  <a:gd name="T29" fmla="*/ 2 h 101"/>
                  <a:gd name="T30" fmla="*/ 10 w 61"/>
                  <a:gd name="T31" fmla="*/ 33 h 101"/>
                  <a:gd name="T32" fmla="*/ 9 w 61"/>
                  <a:gd name="T33" fmla="*/ 36 h 101"/>
                  <a:gd name="T34" fmla="*/ 1 w 61"/>
                  <a:gd name="T35" fmla="*/ 72 h 101"/>
                  <a:gd name="T36" fmla="*/ 3 w 61"/>
                  <a:gd name="T37" fmla="*/ 79 h 101"/>
                  <a:gd name="T38" fmla="*/ 26 w 61"/>
                  <a:gd name="T39" fmla="*/ 99 h 101"/>
                  <a:gd name="T40" fmla="*/ 30 w 61"/>
                  <a:gd name="T41" fmla="*/ 101 h 101"/>
                  <a:gd name="T42" fmla="*/ 37 w 61"/>
                  <a:gd name="T43" fmla="*/ 97 h 101"/>
                  <a:gd name="T44" fmla="*/ 60 w 61"/>
                  <a:gd name="T45" fmla="*/ 56 h 101"/>
                  <a:gd name="T46" fmla="*/ 60 w 61"/>
                  <a:gd name="T47" fmla="*/ 51 h 101"/>
                  <a:gd name="T48" fmla="*/ 47 w 61"/>
                  <a:gd name="T49" fmla="*/ 5 h 101"/>
                  <a:gd name="T50" fmla="*/ 41 w 61"/>
                  <a:gd name="T5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01">
                    <a:moveTo>
                      <a:pt x="30" y="96"/>
                    </a:moveTo>
                    <a:cubicBezTo>
                      <a:pt x="30" y="96"/>
                      <a:pt x="30" y="95"/>
                      <a:pt x="29" y="95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6" y="75"/>
                      <a:pt x="6" y="74"/>
                      <a:pt x="6" y="73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40" y="5"/>
                      <a:pt x="40" y="5"/>
                      <a:pt x="41" y="5"/>
                    </a:cubicBezTo>
                    <a:cubicBezTo>
                      <a:pt x="41" y="5"/>
                      <a:pt x="42" y="6"/>
                      <a:pt x="42" y="6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5" y="53"/>
                      <a:pt x="55" y="53"/>
                      <a:pt x="55" y="54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32" y="95"/>
                      <a:pt x="31" y="96"/>
                      <a:pt x="30" y="96"/>
                    </a:cubicBezTo>
                    <a:moveTo>
                      <a:pt x="41" y="0"/>
                    </a:moveTo>
                    <a:cubicBezTo>
                      <a:pt x="38" y="0"/>
                      <a:pt x="36" y="1"/>
                      <a:pt x="35" y="2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4"/>
                      <a:pt x="9" y="36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0" y="75"/>
                      <a:pt x="1" y="77"/>
                      <a:pt x="3" y="79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7" y="100"/>
                      <a:pt x="29" y="101"/>
                      <a:pt x="30" y="101"/>
                    </a:cubicBezTo>
                    <a:cubicBezTo>
                      <a:pt x="33" y="101"/>
                      <a:pt x="35" y="100"/>
                      <a:pt x="37" y="97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55"/>
                      <a:pt x="61" y="53"/>
                      <a:pt x="60" y="51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6" y="2"/>
                      <a:pt x="44" y="0"/>
                      <a:pt x="41" y="0"/>
                    </a:cubicBezTo>
                  </a:path>
                </a:pathLst>
              </a:custGeom>
              <a:solidFill>
                <a:srgbClr val="F8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0" name="Freeform 13"/>
              <p:cNvSpPr>
                <a:spLocks noEditPoints="1"/>
              </p:cNvSpPr>
              <p:nvPr/>
            </p:nvSpPr>
            <p:spPr bwMode="auto">
              <a:xfrm>
                <a:off x="5212" y="2233"/>
                <a:ext cx="96" cy="177"/>
              </a:xfrm>
              <a:custGeom>
                <a:avLst/>
                <a:gdLst>
                  <a:gd name="T0" fmla="*/ 23 w 49"/>
                  <a:gd name="T1" fmla="*/ 83 h 91"/>
                  <a:gd name="T2" fmla="*/ 6 w 49"/>
                  <a:gd name="T3" fmla="*/ 67 h 91"/>
                  <a:gd name="T4" fmla="*/ 13 w 49"/>
                  <a:gd name="T5" fmla="*/ 34 h 91"/>
                  <a:gd name="T6" fmla="*/ 33 w 49"/>
                  <a:gd name="T7" fmla="*/ 10 h 91"/>
                  <a:gd name="T8" fmla="*/ 43 w 49"/>
                  <a:gd name="T9" fmla="*/ 47 h 91"/>
                  <a:gd name="T10" fmla="*/ 23 w 49"/>
                  <a:gd name="T11" fmla="*/ 83 h 91"/>
                  <a:gd name="T12" fmla="*/ 35 w 49"/>
                  <a:gd name="T13" fmla="*/ 0 h 91"/>
                  <a:gd name="T14" fmla="*/ 33 w 49"/>
                  <a:gd name="T15" fmla="*/ 1 h 91"/>
                  <a:gd name="T16" fmla="*/ 8 w 49"/>
                  <a:gd name="T17" fmla="*/ 31 h 91"/>
                  <a:gd name="T18" fmla="*/ 8 w 49"/>
                  <a:gd name="T19" fmla="*/ 32 h 91"/>
                  <a:gd name="T20" fmla="*/ 0 w 49"/>
                  <a:gd name="T21" fmla="*/ 68 h 91"/>
                  <a:gd name="T22" fmla="*/ 0 w 49"/>
                  <a:gd name="T23" fmla="*/ 70 h 91"/>
                  <a:gd name="T24" fmla="*/ 23 w 49"/>
                  <a:gd name="T25" fmla="*/ 90 h 91"/>
                  <a:gd name="T26" fmla="*/ 24 w 49"/>
                  <a:gd name="T27" fmla="*/ 91 h 91"/>
                  <a:gd name="T28" fmla="*/ 26 w 49"/>
                  <a:gd name="T29" fmla="*/ 90 h 91"/>
                  <a:gd name="T30" fmla="*/ 49 w 49"/>
                  <a:gd name="T31" fmla="*/ 49 h 91"/>
                  <a:gd name="T32" fmla="*/ 49 w 49"/>
                  <a:gd name="T33" fmla="*/ 47 h 91"/>
                  <a:gd name="T34" fmla="*/ 36 w 49"/>
                  <a:gd name="T35" fmla="*/ 1 h 91"/>
                  <a:gd name="T36" fmla="*/ 35 w 49"/>
                  <a:gd name="T3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91">
                    <a:moveTo>
                      <a:pt x="23" y="83"/>
                    </a:moveTo>
                    <a:cubicBezTo>
                      <a:pt x="6" y="67"/>
                      <a:pt x="6" y="67"/>
                      <a:pt x="6" y="67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23" y="83"/>
                      <a:pt x="23" y="83"/>
                      <a:pt x="23" y="83"/>
                    </a:cubicBezTo>
                    <a:moveTo>
                      <a:pt x="35" y="0"/>
                    </a:moveTo>
                    <a:cubicBezTo>
                      <a:pt x="34" y="0"/>
                      <a:pt x="34" y="0"/>
                      <a:pt x="33" y="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9"/>
                      <a:pt x="0" y="70"/>
                      <a:pt x="0" y="70"/>
                    </a:cubicBezTo>
                    <a:cubicBezTo>
                      <a:pt x="23" y="90"/>
                      <a:pt x="23" y="90"/>
                      <a:pt x="23" y="90"/>
                    </a:cubicBezTo>
                    <a:cubicBezTo>
                      <a:pt x="24" y="90"/>
                      <a:pt x="24" y="91"/>
                      <a:pt x="24" y="91"/>
                    </a:cubicBezTo>
                    <a:cubicBezTo>
                      <a:pt x="25" y="91"/>
                      <a:pt x="26" y="90"/>
                      <a:pt x="26" y="90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8"/>
                      <a:pt x="49" y="48"/>
                      <a:pt x="49" y="47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5" y="0"/>
                      <a:pt x="35" y="0"/>
                    </a:cubicBezTo>
                  </a:path>
                </a:pathLst>
              </a:custGeom>
              <a:solidFill>
                <a:srgbClr val="E5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1" name="Freeform 14"/>
              <p:cNvSpPr>
                <a:spLocks noEditPoints="1"/>
              </p:cNvSpPr>
              <p:nvPr/>
            </p:nvSpPr>
            <p:spPr bwMode="auto">
              <a:xfrm>
                <a:off x="5288" y="926"/>
                <a:ext cx="233" cy="169"/>
              </a:xfrm>
              <a:custGeom>
                <a:avLst/>
                <a:gdLst>
                  <a:gd name="T0" fmla="*/ 39 w 120"/>
                  <a:gd name="T1" fmla="*/ 87 h 87"/>
                  <a:gd name="T2" fmla="*/ 38 w 120"/>
                  <a:gd name="T3" fmla="*/ 87 h 87"/>
                  <a:gd name="T4" fmla="*/ 6 w 120"/>
                  <a:gd name="T5" fmla="*/ 73 h 87"/>
                  <a:gd name="T6" fmla="*/ 6 w 120"/>
                  <a:gd name="T7" fmla="*/ 71 h 87"/>
                  <a:gd name="T8" fmla="*/ 32 w 120"/>
                  <a:gd name="T9" fmla="*/ 31 h 87"/>
                  <a:gd name="T10" fmla="*/ 33 w 120"/>
                  <a:gd name="T11" fmla="*/ 31 h 87"/>
                  <a:gd name="T12" fmla="*/ 107 w 120"/>
                  <a:gd name="T13" fmla="*/ 6 h 87"/>
                  <a:gd name="T14" fmla="*/ 108 w 120"/>
                  <a:gd name="T15" fmla="*/ 6 h 87"/>
                  <a:gd name="T16" fmla="*/ 109 w 120"/>
                  <a:gd name="T17" fmla="*/ 7 h 87"/>
                  <a:gd name="T18" fmla="*/ 114 w 120"/>
                  <a:gd name="T19" fmla="*/ 27 h 87"/>
                  <a:gd name="T20" fmla="*/ 113 w 120"/>
                  <a:gd name="T21" fmla="*/ 29 h 87"/>
                  <a:gd name="T22" fmla="*/ 60 w 120"/>
                  <a:gd name="T23" fmla="*/ 42 h 87"/>
                  <a:gd name="T24" fmla="*/ 59 w 120"/>
                  <a:gd name="T25" fmla="*/ 43 h 87"/>
                  <a:gd name="T26" fmla="*/ 40 w 120"/>
                  <a:gd name="T27" fmla="*/ 86 h 87"/>
                  <a:gd name="T28" fmla="*/ 39 w 120"/>
                  <a:gd name="T29" fmla="*/ 87 h 87"/>
                  <a:gd name="T30" fmla="*/ 108 w 120"/>
                  <a:gd name="T31" fmla="*/ 0 h 87"/>
                  <a:gd name="T32" fmla="*/ 105 w 120"/>
                  <a:gd name="T33" fmla="*/ 1 h 87"/>
                  <a:gd name="T34" fmla="*/ 31 w 120"/>
                  <a:gd name="T35" fmla="*/ 26 h 87"/>
                  <a:gd name="T36" fmla="*/ 27 w 120"/>
                  <a:gd name="T37" fmla="*/ 28 h 87"/>
                  <a:gd name="T38" fmla="*/ 1 w 120"/>
                  <a:gd name="T39" fmla="*/ 68 h 87"/>
                  <a:gd name="T40" fmla="*/ 0 w 120"/>
                  <a:gd name="T41" fmla="*/ 74 h 87"/>
                  <a:gd name="T42" fmla="*/ 4 w 120"/>
                  <a:gd name="T43" fmla="*/ 78 h 87"/>
                  <a:gd name="T44" fmla="*/ 26 w 120"/>
                  <a:gd name="T45" fmla="*/ 87 h 87"/>
                  <a:gd name="T46" fmla="*/ 46 w 120"/>
                  <a:gd name="T47" fmla="*/ 87 h 87"/>
                  <a:gd name="T48" fmla="*/ 63 w 120"/>
                  <a:gd name="T49" fmla="*/ 47 h 87"/>
                  <a:gd name="T50" fmla="*/ 114 w 120"/>
                  <a:gd name="T51" fmla="*/ 34 h 87"/>
                  <a:gd name="T52" fmla="*/ 119 w 120"/>
                  <a:gd name="T53" fmla="*/ 31 h 87"/>
                  <a:gd name="T54" fmla="*/ 119 w 120"/>
                  <a:gd name="T55" fmla="*/ 26 h 87"/>
                  <a:gd name="T56" fmla="*/ 114 w 120"/>
                  <a:gd name="T57" fmla="*/ 6 h 87"/>
                  <a:gd name="T58" fmla="*/ 108 w 120"/>
                  <a:gd name="T59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87">
                    <a:moveTo>
                      <a:pt x="39" y="87"/>
                    </a:moveTo>
                    <a:cubicBezTo>
                      <a:pt x="39" y="87"/>
                      <a:pt x="38" y="87"/>
                      <a:pt x="38" y="87"/>
                    </a:cubicBezTo>
                    <a:cubicBezTo>
                      <a:pt x="6" y="73"/>
                      <a:pt x="6" y="73"/>
                      <a:pt x="6" y="73"/>
                    </a:cubicBezTo>
                    <a:cubicBezTo>
                      <a:pt x="5" y="73"/>
                      <a:pt x="5" y="72"/>
                      <a:pt x="6" y="7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107" y="6"/>
                      <a:pt x="107" y="6"/>
                      <a:pt x="108" y="6"/>
                    </a:cubicBezTo>
                    <a:cubicBezTo>
                      <a:pt x="108" y="6"/>
                      <a:pt x="109" y="6"/>
                      <a:pt x="109" y="7"/>
                    </a:cubicBezTo>
                    <a:cubicBezTo>
                      <a:pt x="114" y="27"/>
                      <a:pt x="114" y="27"/>
                      <a:pt x="114" y="27"/>
                    </a:cubicBezTo>
                    <a:cubicBezTo>
                      <a:pt x="114" y="28"/>
                      <a:pt x="114" y="29"/>
                      <a:pt x="113" y="29"/>
                    </a:cubicBezTo>
                    <a:cubicBezTo>
                      <a:pt x="60" y="42"/>
                      <a:pt x="60" y="42"/>
                      <a:pt x="60" y="42"/>
                    </a:cubicBezTo>
                    <a:cubicBezTo>
                      <a:pt x="60" y="42"/>
                      <a:pt x="59" y="42"/>
                      <a:pt x="59" y="43"/>
                    </a:cubicBezTo>
                    <a:cubicBezTo>
                      <a:pt x="40" y="86"/>
                      <a:pt x="40" y="86"/>
                      <a:pt x="40" y="86"/>
                    </a:cubicBezTo>
                    <a:cubicBezTo>
                      <a:pt x="40" y="87"/>
                      <a:pt x="39" y="87"/>
                      <a:pt x="39" y="87"/>
                    </a:cubicBezTo>
                    <a:moveTo>
                      <a:pt x="108" y="0"/>
                    </a:moveTo>
                    <a:cubicBezTo>
                      <a:pt x="107" y="0"/>
                      <a:pt x="106" y="1"/>
                      <a:pt x="105" y="1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0" y="26"/>
                      <a:pt x="28" y="27"/>
                      <a:pt x="27" y="28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0" y="69"/>
                      <a:pt x="0" y="72"/>
                      <a:pt x="0" y="74"/>
                    </a:cubicBezTo>
                    <a:cubicBezTo>
                      <a:pt x="1" y="76"/>
                      <a:pt x="2" y="77"/>
                      <a:pt x="4" y="78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6" y="34"/>
                      <a:pt x="118" y="33"/>
                      <a:pt x="119" y="31"/>
                    </a:cubicBezTo>
                    <a:cubicBezTo>
                      <a:pt x="120" y="30"/>
                      <a:pt x="120" y="28"/>
                      <a:pt x="119" y="26"/>
                    </a:cubicBez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3"/>
                      <a:pt x="111" y="0"/>
                      <a:pt x="108" y="0"/>
                    </a:cubicBezTo>
                  </a:path>
                </a:pathLst>
              </a:custGeom>
              <a:solidFill>
                <a:srgbClr val="F8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2" name="Freeform 15"/>
              <p:cNvSpPr>
                <a:spLocks noEditPoints="1"/>
              </p:cNvSpPr>
              <p:nvPr/>
            </p:nvSpPr>
            <p:spPr bwMode="auto">
              <a:xfrm>
                <a:off x="5298" y="938"/>
                <a:ext cx="212" cy="157"/>
              </a:xfrm>
              <a:custGeom>
                <a:avLst/>
                <a:gdLst>
                  <a:gd name="T0" fmla="*/ 32 w 109"/>
                  <a:gd name="T1" fmla="*/ 74 h 81"/>
                  <a:gd name="T2" fmla="*/ 8 w 109"/>
                  <a:gd name="T3" fmla="*/ 64 h 81"/>
                  <a:gd name="T4" fmla="*/ 31 w 109"/>
                  <a:gd name="T5" fmla="*/ 29 h 81"/>
                  <a:gd name="T6" fmla="*/ 100 w 109"/>
                  <a:gd name="T7" fmla="*/ 6 h 81"/>
                  <a:gd name="T8" fmla="*/ 103 w 109"/>
                  <a:gd name="T9" fmla="*/ 19 h 81"/>
                  <a:gd name="T10" fmla="*/ 51 w 109"/>
                  <a:gd name="T11" fmla="*/ 31 h 81"/>
                  <a:gd name="T12" fmla="*/ 32 w 109"/>
                  <a:gd name="T13" fmla="*/ 74 h 81"/>
                  <a:gd name="T14" fmla="*/ 103 w 109"/>
                  <a:gd name="T15" fmla="*/ 0 h 81"/>
                  <a:gd name="T16" fmla="*/ 102 w 109"/>
                  <a:gd name="T17" fmla="*/ 0 h 81"/>
                  <a:gd name="T18" fmla="*/ 28 w 109"/>
                  <a:gd name="T19" fmla="*/ 25 h 81"/>
                  <a:gd name="T20" fmla="*/ 27 w 109"/>
                  <a:gd name="T21" fmla="*/ 25 h 81"/>
                  <a:gd name="T22" fmla="*/ 1 w 109"/>
                  <a:gd name="T23" fmla="*/ 65 h 81"/>
                  <a:gd name="T24" fmla="*/ 1 w 109"/>
                  <a:gd name="T25" fmla="*/ 67 h 81"/>
                  <a:gd name="T26" fmla="*/ 33 w 109"/>
                  <a:gd name="T27" fmla="*/ 81 h 81"/>
                  <a:gd name="T28" fmla="*/ 34 w 109"/>
                  <a:gd name="T29" fmla="*/ 81 h 81"/>
                  <a:gd name="T30" fmla="*/ 35 w 109"/>
                  <a:gd name="T31" fmla="*/ 80 h 81"/>
                  <a:gd name="T32" fmla="*/ 54 w 109"/>
                  <a:gd name="T33" fmla="*/ 37 h 81"/>
                  <a:gd name="T34" fmla="*/ 55 w 109"/>
                  <a:gd name="T35" fmla="*/ 36 h 81"/>
                  <a:gd name="T36" fmla="*/ 108 w 109"/>
                  <a:gd name="T37" fmla="*/ 23 h 81"/>
                  <a:gd name="T38" fmla="*/ 109 w 109"/>
                  <a:gd name="T39" fmla="*/ 21 h 81"/>
                  <a:gd name="T40" fmla="*/ 104 w 109"/>
                  <a:gd name="T41" fmla="*/ 1 h 81"/>
                  <a:gd name="T42" fmla="*/ 103 w 109"/>
                  <a:gd name="T4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" h="81">
                    <a:moveTo>
                      <a:pt x="32" y="74"/>
                    </a:moveTo>
                    <a:cubicBezTo>
                      <a:pt x="8" y="64"/>
                      <a:pt x="8" y="64"/>
                      <a:pt x="8" y="64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3" y="19"/>
                      <a:pt x="103" y="19"/>
                      <a:pt x="103" y="19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32" y="74"/>
                      <a:pt x="32" y="74"/>
                      <a:pt x="32" y="74"/>
                    </a:cubicBezTo>
                    <a:moveTo>
                      <a:pt x="103" y="0"/>
                    </a:moveTo>
                    <a:cubicBezTo>
                      <a:pt x="102" y="0"/>
                      <a:pt x="102" y="0"/>
                      <a:pt x="102" y="0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1" y="65"/>
                      <a:pt x="1" y="65"/>
                      <a:pt x="1" y="65"/>
                    </a:cubicBezTo>
                    <a:cubicBezTo>
                      <a:pt x="0" y="66"/>
                      <a:pt x="0" y="67"/>
                      <a:pt x="1" y="67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1"/>
                      <a:pt x="34" y="81"/>
                      <a:pt x="34" y="81"/>
                    </a:cubicBezTo>
                    <a:cubicBezTo>
                      <a:pt x="34" y="81"/>
                      <a:pt x="35" y="81"/>
                      <a:pt x="35" y="80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6"/>
                      <a:pt x="55" y="36"/>
                      <a:pt x="55" y="36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9" y="23"/>
                      <a:pt x="109" y="22"/>
                      <a:pt x="109" y="21"/>
                    </a:cubicBezTo>
                    <a:cubicBezTo>
                      <a:pt x="104" y="1"/>
                      <a:pt x="104" y="1"/>
                      <a:pt x="104" y="1"/>
                    </a:cubicBezTo>
                    <a:cubicBezTo>
                      <a:pt x="104" y="0"/>
                      <a:pt x="103" y="0"/>
                      <a:pt x="103" y="0"/>
                    </a:cubicBezTo>
                  </a:path>
                </a:pathLst>
              </a:custGeom>
              <a:solidFill>
                <a:srgbClr val="E5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3" name="Freeform 16"/>
              <p:cNvSpPr>
                <a:spLocks/>
              </p:cNvSpPr>
              <p:nvPr/>
            </p:nvSpPr>
            <p:spPr bwMode="auto">
              <a:xfrm>
                <a:off x="5339" y="1095"/>
                <a:ext cx="39" cy="10"/>
              </a:xfrm>
              <a:custGeom>
                <a:avLst/>
                <a:gdLst>
                  <a:gd name="T0" fmla="*/ 20 w 20"/>
                  <a:gd name="T1" fmla="*/ 0 h 5"/>
                  <a:gd name="T2" fmla="*/ 0 w 20"/>
                  <a:gd name="T3" fmla="*/ 0 h 5"/>
                  <a:gd name="T4" fmla="*/ 10 w 20"/>
                  <a:gd name="T5" fmla="*/ 5 h 5"/>
                  <a:gd name="T6" fmla="*/ 13 w 20"/>
                  <a:gd name="T7" fmla="*/ 5 h 5"/>
                  <a:gd name="T8" fmla="*/ 19 w 20"/>
                  <a:gd name="T9" fmla="*/ 1 h 5"/>
                  <a:gd name="T10" fmla="*/ 20 w 20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2" y="5"/>
                      <a:pt x="13" y="5"/>
                    </a:cubicBezTo>
                    <a:cubicBezTo>
                      <a:pt x="16" y="5"/>
                      <a:pt x="18" y="4"/>
                      <a:pt x="19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4" name="Freeform 17"/>
              <p:cNvSpPr>
                <a:spLocks noEditPoints="1"/>
              </p:cNvSpPr>
              <p:nvPr/>
            </p:nvSpPr>
            <p:spPr bwMode="auto">
              <a:xfrm>
                <a:off x="5852" y="1957"/>
                <a:ext cx="194" cy="206"/>
              </a:xfrm>
              <a:custGeom>
                <a:avLst/>
                <a:gdLst>
                  <a:gd name="T0" fmla="*/ 53 w 100"/>
                  <a:gd name="T1" fmla="*/ 87 h 106"/>
                  <a:gd name="T2" fmla="*/ 19 w 100"/>
                  <a:gd name="T3" fmla="*/ 80 h 106"/>
                  <a:gd name="T4" fmla="*/ 5 w 100"/>
                  <a:gd name="T5" fmla="*/ 48 h 106"/>
                  <a:gd name="T6" fmla="*/ 29 w 100"/>
                  <a:gd name="T7" fmla="*/ 42 h 106"/>
                  <a:gd name="T8" fmla="*/ 52 w 100"/>
                  <a:gd name="T9" fmla="*/ 5 h 106"/>
                  <a:gd name="T10" fmla="*/ 71 w 100"/>
                  <a:gd name="T11" fmla="*/ 27 h 106"/>
                  <a:gd name="T12" fmla="*/ 62 w 100"/>
                  <a:gd name="T13" fmla="*/ 34 h 106"/>
                  <a:gd name="T14" fmla="*/ 64 w 100"/>
                  <a:gd name="T15" fmla="*/ 47 h 106"/>
                  <a:gd name="T16" fmla="*/ 91 w 100"/>
                  <a:gd name="T17" fmla="*/ 46 h 106"/>
                  <a:gd name="T18" fmla="*/ 94 w 100"/>
                  <a:gd name="T19" fmla="*/ 55 h 106"/>
                  <a:gd name="T20" fmla="*/ 90 w 100"/>
                  <a:gd name="T21" fmla="*/ 58 h 106"/>
                  <a:gd name="T22" fmla="*/ 92 w 100"/>
                  <a:gd name="T23" fmla="*/ 61 h 106"/>
                  <a:gd name="T24" fmla="*/ 83 w 100"/>
                  <a:gd name="T25" fmla="*/ 72 h 106"/>
                  <a:gd name="T26" fmla="*/ 92 w 100"/>
                  <a:gd name="T27" fmla="*/ 91 h 106"/>
                  <a:gd name="T28" fmla="*/ 90 w 100"/>
                  <a:gd name="T29" fmla="*/ 93 h 106"/>
                  <a:gd name="T30" fmla="*/ 77 w 100"/>
                  <a:gd name="T31" fmla="*/ 90 h 106"/>
                  <a:gd name="T32" fmla="*/ 74 w 100"/>
                  <a:gd name="T33" fmla="*/ 99 h 106"/>
                  <a:gd name="T34" fmla="*/ 72 w 100"/>
                  <a:gd name="T35" fmla="*/ 100 h 106"/>
                  <a:gd name="T36" fmla="*/ 56 w 100"/>
                  <a:gd name="T37" fmla="*/ 95 h 106"/>
                  <a:gd name="T38" fmla="*/ 55 w 100"/>
                  <a:gd name="T39" fmla="*/ 86 h 106"/>
                  <a:gd name="T40" fmla="*/ 52 w 100"/>
                  <a:gd name="T41" fmla="*/ 0 h 106"/>
                  <a:gd name="T42" fmla="*/ 25 w 100"/>
                  <a:gd name="T43" fmla="*/ 38 h 106"/>
                  <a:gd name="T44" fmla="*/ 0 w 100"/>
                  <a:gd name="T45" fmla="*/ 45 h 106"/>
                  <a:gd name="T46" fmla="*/ 2 w 100"/>
                  <a:gd name="T47" fmla="*/ 58 h 106"/>
                  <a:gd name="T48" fmla="*/ 16 w 100"/>
                  <a:gd name="T49" fmla="*/ 85 h 106"/>
                  <a:gd name="T50" fmla="*/ 23 w 100"/>
                  <a:gd name="T51" fmla="*/ 87 h 106"/>
                  <a:gd name="T52" fmla="*/ 51 w 100"/>
                  <a:gd name="T53" fmla="*/ 93 h 106"/>
                  <a:gd name="T54" fmla="*/ 56 w 100"/>
                  <a:gd name="T55" fmla="*/ 101 h 106"/>
                  <a:gd name="T56" fmla="*/ 72 w 100"/>
                  <a:gd name="T57" fmla="*/ 106 h 106"/>
                  <a:gd name="T58" fmla="*/ 80 w 100"/>
                  <a:gd name="T59" fmla="*/ 96 h 106"/>
                  <a:gd name="T60" fmla="*/ 90 w 100"/>
                  <a:gd name="T61" fmla="*/ 99 h 106"/>
                  <a:gd name="T62" fmla="*/ 97 w 100"/>
                  <a:gd name="T63" fmla="*/ 89 h 106"/>
                  <a:gd name="T64" fmla="*/ 95 w 100"/>
                  <a:gd name="T65" fmla="*/ 68 h 106"/>
                  <a:gd name="T66" fmla="*/ 97 w 100"/>
                  <a:gd name="T67" fmla="*/ 60 h 106"/>
                  <a:gd name="T68" fmla="*/ 98 w 100"/>
                  <a:gd name="T69" fmla="*/ 46 h 106"/>
                  <a:gd name="T70" fmla="*/ 91 w 100"/>
                  <a:gd name="T71" fmla="*/ 40 h 106"/>
                  <a:gd name="T72" fmla="*/ 67 w 100"/>
                  <a:gd name="T73" fmla="*/ 38 h 106"/>
                  <a:gd name="T74" fmla="*/ 77 w 100"/>
                  <a:gd name="T75" fmla="*/ 29 h 106"/>
                  <a:gd name="T76" fmla="*/ 58 w 100"/>
                  <a:gd name="T77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106">
                    <a:moveTo>
                      <a:pt x="53" y="87"/>
                    </a:moveTo>
                    <a:cubicBezTo>
                      <a:pt x="53" y="87"/>
                      <a:pt x="53" y="87"/>
                      <a:pt x="53" y="87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0" y="81"/>
                      <a:pt x="20" y="81"/>
                      <a:pt x="19" y="8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3" y="49"/>
                      <a:pt x="4" y="48"/>
                      <a:pt x="5" y="48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8" y="42"/>
                      <a:pt x="28" y="42"/>
                      <a:pt x="29" y="42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2" y="5"/>
                      <a:pt x="52" y="5"/>
                    </a:cubicBezTo>
                    <a:cubicBezTo>
                      <a:pt x="53" y="5"/>
                      <a:pt x="53" y="6"/>
                      <a:pt x="53" y="6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2" y="28"/>
                      <a:pt x="72" y="29"/>
                      <a:pt x="71" y="30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35"/>
                      <a:pt x="61" y="35"/>
                      <a:pt x="61" y="36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2" y="46"/>
                      <a:pt x="92" y="46"/>
                      <a:pt x="93" y="47"/>
                    </a:cubicBezTo>
                    <a:cubicBezTo>
                      <a:pt x="94" y="55"/>
                      <a:pt x="94" y="55"/>
                      <a:pt x="94" y="55"/>
                    </a:cubicBezTo>
                    <a:cubicBezTo>
                      <a:pt x="94" y="56"/>
                      <a:pt x="94" y="56"/>
                      <a:pt x="93" y="57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89" y="58"/>
                      <a:pt x="89" y="60"/>
                      <a:pt x="90" y="61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3" y="62"/>
                      <a:pt x="93" y="63"/>
                      <a:pt x="92" y="64"/>
                    </a:cubicBezTo>
                    <a:cubicBezTo>
                      <a:pt x="83" y="72"/>
                      <a:pt x="83" y="72"/>
                      <a:pt x="83" y="72"/>
                    </a:cubicBezTo>
                    <a:cubicBezTo>
                      <a:pt x="83" y="72"/>
                      <a:pt x="83" y="73"/>
                      <a:pt x="83" y="73"/>
                    </a:cubicBezTo>
                    <a:cubicBezTo>
                      <a:pt x="92" y="91"/>
                      <a:pt x="92" y="91"/>
                      <a:pt x="92" y="91"/>
                    </a:cubicBezTo>
                    <a:cubicBezTo>
                      <a:pt x="92" y="92"/>
                      <a:pt x="92" y="93"/>
                      <a:pt x="90" y="93"/>
                    </a:cubicBezTo>
                    <a:cubicBezTo>
                      <a:pt x="90" y="93"/>
                      <a:pt x="90" y="93"/>
                      <a:pt x="90" y="93"/>
                    </a:cubicBezTo>
                    <a:cubicBezTo>
                      <a:pt x="78" y="90"/>
                      <a:pt x="78" y="90"/>
                      <a:pt x="78" y="90"/>
                    </a:cubicBezTo>
                    <a:cubicBezTo>
                      <a:pt x="78" y="90"/>
                      <a:pt x="78" y="90"/>
                      <a:pt x="77" y="90"/>
                    </a:cubicBezTo>
                    <a:cubicBezTo>
                      <a:pt x="77" y="90"/>
                      <a:pt x="76" y="90"/>
                      <a:pt x="76" y="91"/>
                    </a:cubicBezTo>
                    <a:cubicBezTo>
                      <a:pt x="74" y="99"/>
                      <a:pt x="74" y="99"/>
                      <a:pt x="74" y="99"/>
                    </a:cubicBezTo>
                    <a:cubicBezTo>
                      <a:pt x="73" y="100"/>
                      <a:pt x="73" y="100"/>
                      <a:pt x="72" y="100"/>
                    </a:cubicBezTo>
                    <a:cubicBezTo>
                      <a:pt x="72" y="100"/>
                      <a:pt x="72" y="100"/>
                      <a:pt x="72" y="100"/>
                    </a:cubicBezTo>
                    <a:cubicBezTo>
                      <a:pt x="57" y="96"/>
                      <a:pt x="57" y="96"/>
                      <a:pt x="57" y="96"/>
                    </a:cubicBezTo>
                    <a:cubicBezTo>
                      <a:pt x="57" y="96"/>
                      <a:pt x="56" y="95"/>
                      <a:pt x="56" y="95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5" y="86"/>
                      <a:pt x="55" y="86"/>
                      <a:pt x="55" y="86"/>
                    </a:cubicBezTo>
                    <a:cubicBezTo>
                      <a:pt x="54" y="87"/>
                      <a:pt x="54" y="87"/>
                      <a:pt x="53" y="87"/>
                    </a:cubicBezTo>
                    <a:moveTo>
                      <a:pt x="52" y="0"/>
                    </a:moveTo>
                    <a:cubicBezTo>
                      <a:pt x="50" y="0"/>
                      <a:pt x="48" y="1"/>
                      <a:pt x="46" y="3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3"/>
                      <a:pt x="1" y="44"/>
                      <a:pt x="0" y="45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6"/>
                      <a:pt x="2" y="57"/>
                      <a:pt x="2" y="58"/>
                    </a:cubicBezTo>
                    <a:cubicBezTo>
                      <a:pt x="15" y="83"/>
                      <a:pt x="15" y="83"/>
                      <a:pt x="15" y="83"/>
                    </a:cubicBezTo>
                    <a:cubicBezTo>
                      <a:pt x="15" y="84"/>
                      <a:pt x="15" y="84"/>
                      <a:pt x="16" y="85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2" y="86"/>
                      <a:pt x="23" y="86"/>
                      <a:pt x="23" y="87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7"/>
                      <a:pt x="53" y="101"/>
                      <a:pt x="56" y="101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1" y="106"/>
                      <a:pt x="71" y="106"/>
                      <a:pt x="72" y="106"/>
                    </a:cubicBezTo>
                    <a:cubicBezTo>
                      <a:pt x="75" y="106"/>
                      <a:pt x="78" y="104"/>
                      <a:pt x="79" y="101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89" y="99"/>
                      <a:pt x="90" y="99"/>
                      <a:pt x="90" y="99"/>
                    </a:cubicBezTo>
                    <a:cubicBezTo>
                      <a:pt x="93" y="99"/>
                      <a:pt x="95" y="98"/>
                      <a:pt x="96" y="96"/>
                    </a:cubicBezTo>
                    <a:cubicBezTo>
                      <a:pt x="98" y="93"/>
                      <a:pt x="98" y="91"/>
                      <a:pt x="97" y="89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5" y="68"/>
                      <a:pt x="95" y="68"/>
                      <a:pt x="95" y="68"/>
                    </a:cubicBezTo>
                    <a:cubicBezTo>
                      <a:pt x="97" y="67"/>
                      <a:pt x="98" y="64"/>
                      <a:pt x="98" y="62"/>
                    </a:cubicBezTo>
                    <a:cubicBezTo>
                      <a:pt x="98" y="61"/>
                      <a:pt x="98" y="61"/>
                      <a:pt x="97" y="60"/>
                    </a:cubicBezTo>
                    <a:cubicBezTo>
                      <a:pt x="99" y="59"/>
                      <a:pt x="100" y="56"/>
                      <a:pt x="99" y="54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7" y="43"/>
                      <a:pt x="94" y="40"/>
                      <a:pt x="91" y="40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5" y="33"/>
                      <a:pt x="77" y="31"/>
                      <a:pt x="77" y="29"/>
                    </a:cubicBezTo>
                    <a:cubicBezTo>
                      <a:pt x="77" y="27"/>
                      <a:pt x="77" y="25"/>
                      <a:pt x="75" y="24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6" y="1"/>
                      <a:pt x="54" y="0"/>
                      <a:pt x="52" y="0"/>
                    </a:cubicBezTo>
                  </a:path>
                </a:pathLst>
              </a:custGeom>
              <a:solidFill>
                <a:srgbClr val="F8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5" name="Freeform 18"/>
              <p:cNvSpPr>
                <a:spLocks noEditPoints="1"/>
              </p:cNvSpPr>
              <p:nvPr/>
            </p:nvSpPr>
            <p:spPr bwMode="auto">
              <a:xfrm>
                <a:off x="5858" y="1967"/>
                <a:ext cx="177" cy="185"/>
              </a:xfrm>
              <a:custGeom>
                <a:avLst/>
                <a:gdLst>
                  <a:gd name="T0" fmla="*/ 89 w 91"/>
                  <a:gd name="T1" fmla="*/ 46 h 95"/>
                  <a:gd name="T2" fmla="*/ 89 w 91"/>
                  <a:gd name="T3" fmla="*/ 46 h 95"/>
                  <a:gd name="T4" fmla="*/ 71 w 91"/>
                  <a:gd name="T5" fmla="*/ 53 h 95"/>
                  <a:gd name="T6" fmla="*/ 81 w 91"/>
                  <a:gd name="T7" fmla="*/ 59 h 95"/>
                  <a:gd name="T8" fmla="*/ 73 w 91"/>
                  <a:gd name="T9" fmla="*/ 66 h 95"/>
                  <a:gd name="T10" fmla="*/ 80 w 91"/>
                  <a:gd name="T11" fmla="*/ 81 h 95"/>
                  <a:gd name="T12" fmla="*/ 70 w 91"/>
                  <a:gd name="T13" fmla="*/ 78 h 95"/>
                  <a:gd name="T14" fmla="*/ 66 w 91"/>
                  <a:gd name="T15" fmla="*/ 89 h 95"/>
                  <a:gd name="T16" fmla="*/ 59 w 91"/>
                  <a:gd name="T17" fmla="*/ 87 h 95"/>
                  <a:gd name="T18" fmla="*/ 64 w 91"/>
                  <a:gd name="T19" fmla="*/ 47 h 95"/>
                  <a:gd name="T20" fmla="*/ 89 w 91"/>
                  <a:gd name="T21" fmla="*/ 46 h 95"/>
                  <a:gd name="T22" fmla="*/ 48 w 91"/>
                  <a:gd name="T23" fmla="*/ 77 h 95"/>
                  <a:gd name="T24" fmla="*/ 20 w 91"/>
                  <a:gd name="T25" fmla="*/ 71 h 95"/>
                  <a:gd name="T26" fmla="*/ 8 w 91"/>
                  <a:gd name="T27" fmla="*/ 47 h 95"/>
                  <a:gd name="T28" fmla="*/ 29 w 91"/>
                  <a:gd name="T29" fmla="*/ 42 h 95"/>
                  <a:gd name="T30" fmla="*/ 50 w 91"/>
                  <a:gd name="T31" fmla="*/ 8 h 95"/>
                  <a:gd name="T32" fmla="*/ 61 w 91"/>
                  <a:gd name="T33" fmla="*/ 22 h 95"/>
                  <a:gd name="T34" fmla="*/ 52 w 91"/>
                  <a:gd name="T35" fmla="*/ 27 h 95"/>
                  <a:gd name="T36" fmla="*/ 57 w 91"/>
                  <a:gd name="T37" fmla="*/ 47 h 95"/>
                  <a:gd name="T38" fmla="*/ 48 w 91"/>
                  <a:gd name="T39" fmla="*/ 77 h 95"/>
                  <a:gd name="T40" fmla="*/ 49 w 91"/>
                  <a:gd name="T41" fmla="*/ 0 h 95"/>
                  <a:gd name="T42" fmla="*/ 48 w 91"/>
                  <a:gd name="T43" fmla="*/ 1 h 95"/>
                  <a:gd name="T44" fmla="*/ 26 w 91"/>
                  <a:gd name="T45" fmla="*/ 37 h 95"/>
                  <a:gd name="T46" fmla="*/ 25 w 91"/>
                  <a:gd name="T47" fmla="*/ 37 h 95"/>
                  <a:gd name="T48" fmla="*/ 2 w 91"/>
                  <a:gd name="T49" fmla="*/ 43 h 95"/>
                  <a:gd name="T50" fmla="*/ 1 w 91"/>
                  <a:gd name="T51" fmla="*/ 45 h 95"/>
                  <a:gd name="T52" fmla="*/ 16 w 91"/>
                  <a:gd name="T53" fmla="*/ 75 h 95"/>
                  <a:gd name="T54" fmla="*/ 18 w 91"/>
                  <a:gd name="T55" fmla="*/ 76 h 95"/>
                  <a:gd name="T56" fmla="*/ 50 w 91"/>
                  <a:gd name="T57" fmla="*/ 82 h 95"/>
                  <a:gd name="T58" fmla="*/ 50 w 91"/>
                  <a:gd name="T59" fmla="*/ 82 h 95"/>
                  <a:gd name="T60" fmla="*/ 52 w 91"/>
                  <a:gd name="T61" fmla="*/ 81 h 95"/>
                  <a:gd name="T62" fmla="*/ 56 w 91"/>
                  <a:gd name="T63" fmla="*/ 67 h 95"/>
                  <a:gd name="T64" fmla="*/ 53 w 91"/>
                  <a:gd name="T65" fmla="*/ 90 h 95"/>
                  <a:gd name="T66" fmla="*/ 54 w 91"/>
                  <a:gd name="T67" fmla="*/ 91 h 95"/>
                  <a:gd name="T68" fmla="*/ 69 w 91"/>
                  <a:gd name="T69" fmla="*/ 95 h 95"/>
                  <a:gd name="T70" fmla="*/ 69 w 91"/>
                  <a:gd name="T71" fmla="*/ 95 h 95"/>
                  <a:gd name="T72" fmla="*/ 71 w 91"/>
                  <a:gd name="T73" fmla="*/ 94 h 95"/>
                  <a:gd name="T74" fmla="*/ 73 w 91"/>
                  <a:gd name="T75" fmla="*/ 86 h 95"/>
                  <a:gd name="T76" fmla="*/ 74 w 91"/>
                  <a:gd name="T77" fmla="*/ 85 h 95"/>
                  <a:gd name="T78" fmla="*/ 75 w 91"/>
                  <a:gd name="T79" fmla="*/ 85 h 95"/>
                  <a:gd name="T80" fmla="*/ 87 w 91"/>
                  <a:gd name="T81" fmla="*/ 88 h 95"/>
                  <a:gd name="T82" fmla="*/ 87 w 91"/>
                  <a:gd name="T83" fmla="*/ 88 h 95"/>
                  <a:gd name="T84" fmla="*/ 89 w 91"/>
                  <a:gd name="T85" fmla="*/ 86 h 95"/>
                  <a:gd name="T86" fmla="*/ 80 w 91"/>
                  <a:gd name="T87" fmla="*/ 68 h 95"/>
                  <a:gd name="T88" fmla="*/ 80 w 91"/>
                  <a:gd name="T89" fmla="*/ 67 h 95"/>
                  <a:gd name="T90" fmla="*/ 89 w 91"/>
                  <a:gd name="T91" fmla="*/ 59 h 95"/>
                  <a:gd name="T92" fmla="*/ 89 w 91"/>
                  <a:gd name="T93" fmla="*/ 56 h 95"/>
                  <a:gd name="T94" fmla="*/ 87 w 91"/>
                  <a:gd name="T95" fmla="*/ 56 h 95"/>
                  <a:gd name="T96" fmla="*/ 87 w 91"/>
                  <a:gd name="T97" fmla="*/ 53 h 95"/>
                  <a:gd name="T98" fmla="*/ 90 w 91"/>
                  <a:gd name="T99" fmla="*/ 52 h 95"/>
                  <a:gd name="T100" fmla="*/ 91 w 91"/>
                  <a:gd name="T101" fmla="*/ 50 h 95"/>
                  <a:gd name="T102" fmla="*/ 90 w 91"/>
                  <a:gd name="T103" fmla="*/ 42 h 95"/>
                  <a:gd name="T104" fmla="*/ 88 w 91"/>
                  <a:gd name="T105" fmla="*/ 41 h 95"/>
                  <a:gd name="T106" fmla="*/ 88 w 91"/>
                  <a:gd name="T107" fmla="*/ 41 h 95"/>
                  <a:gd name="T108" fmla="*/ 61 w 91"/>
                  <a:gd name="T109" fmla="*/ 42 h 95"/>
                  <a:gd name="T110" fmla="*/ 58 w 91"/>
                  <a:gd name="T111" fmla="*/ 31 h 95"/>
                  <a:gd name="T112" fmla="*/ 59 w 91"/>
                  <a:gd name="T113" fmla="*/ 29 h 95"/>
                  <a:gd name="T114" fmla="*/ 68 w 91"/>
                  <a:gd name="T115" fmla="*/ 25 h 95"/>
                  <a:gd name="T116" fmla="*/ 68 w 91"/>
                  <a:gd name="T117" fmla="*/ 22 h 95"/>
                  <a:gd name="T118" fmla="*/ 50 w 91"/>
                  <a:gd name="T119" fmla="*/ 1 h 95"/>
                  <a:gd name="T120" fmla="*/ 49 w 91"/>
                  <a:gd name="T12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1" h="95">
                    <a:moveTo>
                      <a:pt x="89" y="46"/>
                    </a:moveTo>
                    <a:cubicBezTo>
                      <a:pt x="89" y="46"/>
                      <a:pt x="89" y="46"/>
                      <a:pt x="89" y="46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81" y="59"/>
                      <a:pt x="81" y="59"/>
                      <a:pt x="81" y="59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80" y="81"/>
                      <a:pt x="80" y="81"/>
                      <a:pt x="80" y="81"/>
                    </a:cubicBezTo>
                    <a:cubicBezTo>
                      <a:pt x="70" y="78"/>
                      <a:pt x="70" y="78"/>
                      <a:pt x="70" y="78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9" y="46"/>
                      <a:pt x="89" y="46"/>
                      <a:pt x="89" y="46"/>
                    </a:cubicBezTo>
                    <a:moveTo>
                      <a:pt x="48" y="77"/>
                    </a:moveTo>
                    <a:cubicBezTo>
                      <a:pt x="20" y="71"/>
                      <a:pt x="20" y="71"/>
                      <a:pt x="20" y="71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48" y="77"/>
                      <a:pt x="48" y="77"/>
                      <a:pt x="48" y="77"/>
                    </a:cubicBezTo>
                    <a:moveTo>
                      <a:pt x="49" y="0"/>
                    </a:moveTo>
                    <a:cubicBezTo>
                      <a:pt x="49" y="0"/>
                      <a:pt x="48" y="1"/>
                      <a:pt x="48" y="1"/>
                    </a:cubicBezTo>
                    <a:cubicBezTo>
                      <a:pt x="26" y="37"/>
                      <a:pt x="26" y="37"/>
                      <a:pt x="26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43"/>
                      <a:pt x="0" y="44"/>
                      <a:pt x="1" y="45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7" y="76"/>
                      <a:pt x="17" y="76"/>
                      <a:pt x="18" y="76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1" y="82"/>
                      <a:pt x="51" y="82"/>
                      <a:pt x="52" y="81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0"/>
                      <a:pt x="54" y="91"/>
                      <a:pt x="54" y="91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69" y="95"/>
                      <a:pt x="69" y="95"/>
                      <a:pt x="69" y="95"/>
                    </a:cubicBezTo>
                    <a:cubicBezTo>
                      <a:pt x="70" y="95"/>
                      <a:pt x="70" y="95"/>
                      <a:pt x="71" y="94"/>
                    </a:cubicBezTo>
                    <a:cubicBezTo>
                      <a:pt x="73" y="86"/>
                      <a:pt x="73" y="86"/>
                      <a:pt x="73" y="86"/>
                    </a:cubicBezTo>
                    <a:cubicBezTo>
                      <a:pt x="73" y="85"/>
                      <a:pt x="74" y="85"/>
                      <a:pt x="74" y="85"/>
                    </a:cubicBezTo>
                    <a:cubicBezTo>
                      <a:pt x="75" y="85"/>
                      <a:pt x="75" y="85"/>
                      <a:pt x="75" y="85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9" y="88"/>
                      <a:pt x="89" y="87"/>
                      <a:pt x="89" y="86"/>
                    </a:cubicBezTo>
                    <a:cubicBezTo>
                      <a:pt x="80" y="68"/>
                      <a:pt x="80" y="68"/>
                      <a:pt x="80" y="68"/>
                    </a:cubicBezTo>
                    <a:cubicBezTo>
                      <a:pt x="80" y="68"/>
                      <a:pt x="80" y="67"/>
                      <a:pt x="80" y="67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0" y="58"/>
                      <a:pt x="90" y="57"/>
                      <a:pt x="89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6" y="55"/>
                      <a:pt x="86" y="53"/>
                      <a:pt x="87" y="53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1" y="51"/>
                      <a:pt x="91" y="51"/>
                      <a:pt x="91" y="50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89" y="41"/>
                      <a:pt x="89" y="41"/>
                      <a:pt x="88" y="4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8" y="30"/>
                      <a:pt x="59" y="30"/>
                      <a:pt x="59" y="29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9" y="24"/>
                      <a:pt x="69" y="23"/>
                      <a:pt x="68" y="2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0"/>
                      <a:pt x="49" y="0"/>
                    </a:cubicBezTo>
                  </a:path>
                </a:pathLst>
              </a:custGeom>
              <a:solidFill>
                <a:srgbClr val="E5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6" name="Freeform 19"/>
              <p:cNvSpPr>
                <a:spLocks noEditPoints="1"/>
              </p:cNvSpPr>
              <p:nvPr/>
            </p:nvSpPr>
            <p:spPr bwMode="auto">
              <a:xfrm>
                <a:off x="5848" y="2045"/>
                <a:ext cx="53" cy="83"/>
              </a:xfrm>
              <a:custGeom>
                <a:avLst/>
                <a:gdLst>
                  <a:gd name="T0" fmla="*/ 18 w 27"/>
                  <a:gd name="T1" fmla="*/ 40 h 43"/>
                  <a:gd name="T2" fmla="*/ 22 w 27"/>
                  <a:gd name="T3" fmla="*/ 42 h 43"/>
                  <a:gd name="T4" fmla="*/ 27 w 27"/>
                  <a:gd name="T5" fmla="*/ 43 h 43"/>
                  <a:gd name="T6" fmla="*/ 25 w 27"/>
                  <a:gd name="T7" fmla="*/ 42 h 43"/>
                  <a:gd name="T8" fmla="*/ 23 w 27"/>
                  <a:gd name="T9" fmla="*/ 41 h 43"/>
                  <a:gd name="T10" fmla="*/ 18 w 27"/>
                  <a:gd name="T11" fmla="*/ 40 h 43"/>
                  <a:gd name="T12" fmla="*/ 2 w 27"/>
                  <a:gd name="T13" fmla="*/ 0 h 43"/>
                  <a:gd name="T14" fmla="*/ 1 w 27"/>
                  <a:gd name="T15" fmla="*/ 2 h 43"/>
                  <a:gd name="T16" fmla="*/ 1 w 27"/>
                  <a:gd name="T17" fmla="*/ 8 h 43"/>
                  <a:gd name="T18" fmla="*/ 4 w 27"/>
                  <a:gd name="T19" fmla="*/ 13 h 43"/>
                  <a:gd name="T20" fmla="*/ 4 w 27"/>
                  <a:gd name="T21" fmla="*/ 10 h 43"/>
                  <a:gd name="T22" fmla="*/ 2 w 27"/>
                  <a:gd name="T2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43">
                    <a:moveTo>
                      <a:pt x="18" y="40"/>
                    </a:moveTo>
                    <a:cubicBezTo>
                      <a:pt x="19" y="41"/>
                      <a:pt x="20" y="41"/>
                      <a:pt x="22" y="42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1"/>
                      <a:pt x="24" y="41"/>
                      <a:pt x="23" y="41"/>
                    </a:cubicBezTo>
                    <a:cubicBezTo>
                      <a:pt x="18" y="40"/>
                      <a:pt x="18" y="40"/>
                      <a:pt x="18" y="40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1" y="2"/>
                    </a:cubicBezTo>
                    <a:cubicBezTo>
                      <a:pt x="0" y="4"/>
                      <a:pt x="0" y="6"/>
                      <a:pt x="1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2"/>
                      <a:pt x="4" y="11"/>
                      <a:pt x="4" y="1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7" name="Freeform 20"/>
              <p:cNvSpPr>
                <a:spLocks noEditPoints="1"/>
              </p:cNvSpPr>
              <p:nvPr/>
            </p:nvSpPr>
            <p:spPr bwMode="auto">
              <a:xfrm>
                <a:off x="6075" y="2058"/>
                <a:ext cx="214" cy="144"/>
              </a:xfrm>
              <a:custGeom>
                <a:avLst/>
                <a:gdLst>
                  <a:gd name="T0" fmla="*/ 84 w 110"/>
                  <a:gd name="T1" fmla="*/ 69 h 74"/>
                  <a:gd name="T2" fmla="*/ 84 w 110"/>
                  <a:gd name="T3" fmla="*/ 69 h 74"/>
                  <a:gd name="T4" fmla="*/ 44 w 110"/>
                  <a:gd name="T5" fmla="*/ 63 h 74"/>
                  <a:gd name="T6" fmla="*/ 42 w 110"/>
                  <a:gd name="T7" fmla="*/ 62 h 74"/>
                  <a:gd name="T8" fmla="*/ 38 w 110"/>
                  <a:gd name="T9" fmla="*/ 49 h 74"/>
                  <a:gd name="T10" fmla="*/ 37 w 110"/>
                  <a:gd name="T11" fmla="*/ 48 h 74"/>
                  <a:gd name="T12" fmla="*/ 11 w 110"/>
                  <a:gd name="T13" fmla="*/ 29 h 74"/>
                  <a:gd name="T14" fmla="*/ 10 w 110"/>
                  <a:gd name="T15" fmla="*/ 28 h 74"/>
                  <a:gd name="T16" fmla="*/ 6 w 110"/>
                  <a:gd name="T17" fmla="*/ 7 h 74"/>
                  <a:gd name="T18" fmla="*/ 7 w 110"/>
                  <a:gd name="T19" fmla="*/ 6 h 74"/>
                  <a:gd name="T20" fmla="*/ 7 w 110"/>
                  <a:gd name="T21" fmla="*/ 6 h 74"/>
                  <a:gd name="T22" fmla="*/ 28 w 110"/>
                  <a:gd name="T23" fmla="*/ 9 h 74"/>
                  <a:gd name="T24" fmla="*/ 30 w 110"/>
                  <a:gd name="T25" fmla="*/ 10 h 74"/>
                  <a:gd name="T26" fmla="*/ 32 w 110"/>
                  <a:gd name="T27" fmla="*/ 15 h 74"/>
                  <a:gd name="T28" fmla="*/ 34 w 110"/>
                  <a:gd name="T29" fmla="*/ 15 h 74"/>
                  <a:gd name="T30" fmla="*/ 34 w 110"/>
                  <a:gd name="T31" fmla="*/ 15 h 74"/>
                  <a:gd name="T32" fmla="*/ 42 w 110"/>
                  <a:gd name="T33" fmla="*/ 11 h 74"/>
                  <a:gd name="T34" fmla="*/ 42 w 110"/>
                  <a:gd name="T35" fmla="*/ 11 h 74"/>
                  <a:gd name="T36" fmla="*/ 43 w 110"/>
                  <a:gd name="T37" fmla="*/ 11 h 74"/>
                  <a:gd name="T38" fmla="*/ 104 w 110"/>
                  <a:gd name="T39" fmla="*/ 43 h 74"/>
                  <a:gd name="T40" fmla="*/ 104 w 110"/>
                  <a:gd name="T41" fmla="*/ 45 h 74"/>
                  <a:gd name="T42" fmla="*/ 85 w 110"/>
                  <a:gd name="T43" fmla="*/ 68 h 74"/>
                  <a:gd name="T44" fmla="*/ 84 w 110"/>
                  <a:gd name="T45" fmla="*/ 69 h 74"/>
                  <a:gd name="T46" fmla="*/ 7 w 110"/>
                  <a:gd name="T47" fmla="*/ 0 h 74"/>
                  <a:gd name="T48" fmla="*/ 2 w 110"/>
                  <a:gd name="T49" fmla="*/ 3 h 74"/>
                  <a:gd name="T50" fmla="*/ 0 w 110"/>
                  <a:gd name="T51" fmla="*/ 9 h 74"/>
                  <a:gd name="T52" fmla="*/ 5 w 110"/>
                  <a:gd name="T53" fmla="*/ 29 h 74"/>
                  <a:gd name="T54" fmla="*/ 8 w 110"/>
                  <a:gd name="T55" fmla="*/ 33 h 74"/>
                  <a:gd name="T56" fmla="*/ 33 w 110"/>
                  <a:gd name="T57" fmla="*/ 52 h 74"/>
                  <a:gd name="T58" fmla="*/ 37 w 110"/>
                  <a:gd name="T59" fmla="*/ 63 h 74"/>
                  <a:gd name="T60" fmla="*/ 43 w 110"/>
                  <a:gd name="T61" fmla="*/ 68 h 74"/>
                  <a:gd name="T62" fmla="*/ 83 w 110"/>
                  <a:gd name="T63" fmla="*/ 74 h 74"/>
                  <a:gd name="T64" fmla="*/ 84 w 110"/>
                  <a:gd name="T65" fmla="*/ 74 h 74"/>
                  <a:gd name="T66" fmla="*/ 89 w 110"/>
                  <a:gd name="T67" fmla="*/ 72 h 74"/>
                  <a:gd name="T68" fmla="*/ 108 w 110"/>
                  <a:gd name="T69" fmla="*/ 48 h 74"/>
                  <a:gd name="T70" fmla="*/ 110 w 110"/>
                  <a:gd name="T71" fmla="*/ 43 h 74"/>
                  <a:gd name="T72" fmla="*/ 106 w 110"/>
                  <a:gd name="T73" fmla="*/ 38 h 74"/>
                  <a:gd name="T74" fmla="*/ 46 w 110"/>
                  <a:gd name="T75" fmla="*/ 6 h 74"/>
                  <a:gd name="T76" fmla="*/ 42 w 110"/>
                  <a:gd name="T77" fmla="*/ 6 h 74"/>
                  <a:gd name="T78" fmla="*/ 39 w 110"/>
                  <a:gd name="T79" fmla="*/ 7 h 74"/>
                  <a:gd name="T80" fmla="*/ 35 w 110"/>
                  <a:gd name="T81" fmla="*/ 9 h 74"/>
                  <a:gd name="T82" fmla="*/ 34 w 110"/>
                  <a:gd name="T83" fmla="*/ 7 h 74"/>
                  <a:gd name="T84" fmla="*/ 29 w 110"/>
                  <a:gd name="T85" fmla="*/ 3 h 74"/>
                  <a:gd name="T86" fmla="*/ 8 w 110"/>
                  <a:gd name="T87" fmla="*/ 0 h 74"/>
                  <a:gd name="T88" fmla="*/ 7 w 110"/>
                  <a:gd name="T8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0" h="74">
                    <a:moveTo>
                      <a:pt x="84" y="69"/>
                    </a:moveTo>
                    <a:cubicBezTo>
                      <a:pt x="84" y="69"/>
                      <a:pt x="84" y="69"/>
                      <a:pt x="84" y="69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2"/>
                      <a:pt x="42" y="62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0" y="28"/>
                      <a:pt x="10" y="2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6"/>
                      <a:pt x="6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9" y="9"/>
                      <a:pt x="29" y="9"/>
                      <a:pt x="30" y="10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3" y="15"/>
                      <a:pt x="33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104" y="43"/>
                      <a:pt x="104" y="43"/>
                      <a:pt x="104" y="43"/>
                    </a:cubicBezTo>
                    <a:cubicBezTo>
                      <a:pt x="104" y="43"/>
                      <a:pt x="105" y="44"/>
                      <a:pt x="104" y="45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5" y="68"/>
                      <a:pt x="84" y="69"/>
                      <a:pt x="84" y="69"/>
                    </a:cubicBezTo>
                    <a:moveTo>
                      <a:pt x="7" y="0"/>
                    </a:moveTo>
                    <a:cubicBezTo>
                      <a:pt x="5" y="0"/>
                      <a:pt x="3" y="1"/>
                      <a:pt x="2" y="3"/>
                    </a:cubicBezTo>
                    <a:cubicBezTo>
                      <a:pt x="0" y="4"/>
                      <a:pt x="0" y="7"/>
                      <a:pt x="0" y="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1"/>
                      <a:pt x="6" y="32"/>
                      <a:pt x="8" y="33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7" y="63"/>
                      <a:pt x="37" y="63"/>
                      <a:pt x="37" y="63"/>
                    </a:cubicBezTo>
                    <a:cubicBezTo>
                      <a:pt x="38" y="66"/>
                      <a:pt x="40" y="68"/>
                      <a:pt x="43" y="68"/>
                    </a:cubicBezTo>
                    <a:cubicBezTo>
                      <a:pt x="83" y="74"/>
                      <a:pt x="83" y="74"/>
                      <a:pt x="83" y="74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6" y="74"/>
                      <a:pt x="88" y="73"/>
                      <a:pt x="89" y="72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10" y="47"/>
                      <a:pt x="110" y="45"/>
                      <a:pt x="110" y="43"/>
                    </a:cubicBezTo>
                    <a:cubicBezTo>
                      <a:pt x="109" y="41"/>
                      <a:pt x="108" y="39"/>
                      <a:pt x="106" y="3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5" y="6"/>
                      <a:pt x="44" y="6"/>
                      <a:pt x="42" y="6"/>
                    </a:cubicBezTo>
                    <a:cubicBezTo>
                      <a:pt x="41" y="6"/>
                      <a:pt x="40" y="6"/>
                      <a:pt x="39" y="7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5"/>
                      <a:pt x="31" y="4"/>
                      <a:pt x="29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F8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8" name="Freeform 21"/>
              <p:cNvSpPr>
                <a:spLocks noEditPoints="1"/>
              </p:cNvSpPr>
              <p:nvPr/>
            </p:nvSpPr>
            <p:spPr bwMode="auto">
              <a:xfrm>
                <a:off x="6085" y="2070"/>
                <a:ext cx="195" cy="122"/>
              </a:xfrm>
              <a:custGeom>
                <a:avLst/>
                <a:gdLst>
                  <a:gd name="T0" fmla="*/ 77 w 100"/>
                  <a:gd name="T1" fmla="*/ 57 h 63"/>
                  <a:gd name="T2" fmla="*/ 42 w 100"/>
                  <a:gd name="T3" fmla="*/ 52 h 63"/>
                  <a:gd name="T4" fmla="*/ 37 w 100"/>
                  <a:gd name="T5" fmla="*/ 39 h 63"/>
                  <a:gd name="T6" fmla="*/ 10 w 100"/>
                  <a:gd name="T7" fmla="*/ 19 h 63"/>
                  <a:gd name="T8" fmla="*/ 7 w 100"/>
                  <a:gd name="T9" fmla="*/ 6 h 63"/>
                  <a:gd name="T10" fmla="*/ 21 w 100"/>
                  <a:gd name="T11" fmla="*/ 8 h 63"/>
                  <a:gd name="T12" fmla="*/ 26 w 100"/>
                  <a:gd name="T13" fmla="*/ 17 h 63"/>
                  <a:gd name="T14" fmla="*/ 37 w 100"/>
                  <a:gd name="T15" fmla="*/ 11 h 63"/>
                  <a:gd name="T16" fmla="*/ 92 w 100"/>
                  <a:gd name="T17" fmla="*/ 39 h 63"/>
                  <a:gd name="T18" fmla="*/ 77 w 100"/>
                  <a:gd name="T19" fmla="*/ 57 h 63"/>
                  <a:gd name="T20" fmla="*/ 2 w 100"/>
                  <a:gd name="T21" fmla="*/ 0 h 63"/>
                  <a:gd name="T22" fmla="*/ 1 w 100"/>
                  <a:gd name="T23" fmla="*/ 1 h 63"/>
                  <a:gd name="T24" fmla="*/ 5 w 100"/>
                  <a:gd name="T25" fmla="*/ 22 h 63"/>
                  <a:gd name="T26" fmla="*/ 6 w 100"/>
                  <a:gd name="T27" fmla="*/ 23 h 63"/>
                  <a:gd name="T28" fmla="*/ 32 w 100"/>
                  <a:gd name="T29" fmla="*/ 42 h 63"/>
                  <a:gd name="T30" fmla="*/ 33 w 100"/>
                  <a:gd name="T31" fmla="*/ 43 h 63"/>
                  <a:gd name="T32" fmla="*/ 37 w 100"/>
                  <a:gd name="T33" fmla="*/ 56 h 63"/>
                  <a:gd name="T34" fmla="*/ 39 w 100"/>
                  <a:gd name="T35" fmla="*/ 57 h 63"/>
                  <a:gd name="T36" fmla="*/ 79 w 100"/>
                  <a:gd name="T37" fmla="*/ 63 h 63"/>
                  <a:gd name="T38" fmla="*/ 79 w 100"/>
                  <a:gd name="T39" fmla="*/ 63 h 63"/>
                  <a:gd name="T40" fmla="*/ 80 w 100"/>
                  <a:gd name="T41" fmla="*/ 62 h 63"/>
                  <a:gd name="T42" fmla="*/ 99 w 100"/>
                  <a:gd name="T43" fmla="*/ 39 h 63"/>
                  <a:gd name="T44" fmla="*/ 99 w 100"/>
                  <a:gd name="T45" fmla="*/ 37 h 63"/>
                  <a:gd name="T46" fmla="*/ 38 w 100"/>
                  <a:gd name="T47" fmla="*/ 5 h 63"/>
                  <a:gd name="T48" fmla="*/ 37 w 100"/>
                  <a:gd name="T49" fmla="*/ 5 h 63"/>
                  <a:gd name="T50" fmla="*/ 37 w 100"/>
                  <a:gd name="T51" fmla="*/ 5 h 63"/>
                  <a:gd name="T52" fmla="*/ 29 w 100"/>
                  <a:gd name="T53" fmla="*/ 9 h 63"/>
                  <a:gd name="T54" fmla="*/ 29 w 100"/>
                  <a:gd name="T55" fmla="*/ 9 h 63"/>
                  <a:gd name="T56" fmla="*/ 27 w 100"/>
                  <a:gd name="T57" fmla="*/ 9 h 63"/>
                  <a:gd name="T58" fmla="*/ 25 w 100"/>
                  <a:gd name="T59" fmla="*/ 4 h 63"/>
                  <a:gd name="T60" fmla="*/ 23 w 100"/>
                  <a:gd name="T61" fmla="*/ 3 h 63"/>
                  <a:gd name="T62" fmla="*/ 2 w 100"/>
                  <a:gd name="T63" fmla="*/ 0 h 63"/>
                  <a:gd name="T64" fmla="*/ 2 w 100"/>
                  <a:gd name="T6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63">
                    <a:moveTo>
                      <a:pt x="77" y="57"/>
                    </a:moveTo>
                    <a:cubicBezTo>
                      <a:pt x="42" y="52"/>
                      <a:pt x="42" y="52"/>
                      <a:pt x="42" y="52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92" y="39"/>
                      <a:pt x="92" y="39"/>
                      <a:pt x="92" y="39"/>
                    </a:cubicBezTo>
                    <a:cubicBezTo>
                      <a:pt x="77" y="57"/>
                      <a:pt x="77" y="57"/>
                      <a:pt x="77" y="57"/>
                    </a:cubicBezTo>
                    <a:moveTo>
                      <a:pt x="2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6" y="23"/>
                      <a:pt x="6" y="23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56"/>
                      <a:pt x="38" y="57"/>
                      <a:pt x="39" y="57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79" y="63"/>
                      <a:pt x="80" y="62"/>
                      <a:pt x="80" y="62"/>
                    </a:cubicBezTo>
                    <a:cubicBezTo>
                      <a:pt x="99" y="39"/>
                      <a:pt x="99" y="39"/>
                      <a:pt x="99" y="39"/>
                    </a:cubicBezTo>
                    <a:cubicBezTo>
                      <a:pt x="100" y="38"/>
                      <a:pt x="99" y="37"/>
                      <a:pt x="99" y="37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9"/>
                      <a:pt x="28" y="9"/>
                      <a:pt x="27" y="9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4" y="3"/>
                      <a:pt x="24" y="3"/>
                      <a:pt x="23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5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9" name="Freeform 22"/>
              <p:cNvSpPr>
                <a:spLocks/>
              </p:cNvSpPr>
              <p:nvPr/>
            </p:nvSpPr>
            <p:spPr bwMode="auto">
              <a:xfrm>
                <a:off x="5953" y="2257"/>
                <a:ext cx="441" cy="394"/>
              </a:xfrm>
              <a:custGeom>
                <a:avLst/>
                <a:gdLst>
                  <a:gd name="T0" fmla="*/ 100 w 227"/>
                  <a:gd name="T1" fmla="*/ 0 h 203"/>
                  <a:gd name="T2" fmla="*/ 89 w 227"/>
                  <a:gd name="T3" fmla="*/ 16 h 203"/>
                  <a:gd name="T4" fmla="*/ 78 w 227"/>
                  <a:gd name="T5" fmla="*/ 13 h 203"/>
                  <a:gd name="T6" fmla="*/ 50 w 227"/>
                  <a:gd name="T7" fmla="*/ 36 h 203"/>
                  <a:gd name="T8" fmla="*/ 43 w 227"/>
                  <a:gd name="T9" fmla="*/ 50 h 203"/>
                  <a:gd name="T10" fmla="*/ 0 w 227"/>
                  <a:gd name="T11" fmla="*/ 73 h 203"/>
                  <a:gd name="T12" fmla="*/ 23 w 227"/>
                  <a:gd name="T13" fmla="*/ 175 h 203"/>
                  <a:gd name="T14" fmla="*/ 101 w 227"/>
                  <a:gd name="T15" fmla="*/ 154 h 203"/>
                  <a:gd name="T16" fmla="*/ 153 w 227"/>
                  <a:gd name="T17" fmla="*/ 203 h 203"/>
                  <a:gd name="T18" fmla="*/ 160 w 227"/>
                  <a:gd name="T19" fmla="*/ 202 h 203"/>
                  <a:gd name="T20" fmla="*/ 165 w 227"/>
                  <a:gd name="T21" fmla="*/ 197 h 203"/>
                  <a:gd name="T22" fmla="*/ 153 w 227"/>
                  <a:gd name="T23" fmla="*/ 197 h 203"/>
                  <a:gd name="T24" fmla="*/ 151 w 227"/>
                  <a:gd name="T25" fmla="*/ 197 h 203"/>
                  <a:gd name="T26" fmla="*/ 103 w 227"/>
                  <a:gd name="T27" fmla="*/ 148 h 203"/>
                  <a:gd name="T28" fmla="*/ 24 w 227"/>
                  <a:gd name="T29" fmla="*/ 170 h 203"/>
                  <a:gd name="T30" fmla="*/ 22 w 227"/>
                  <a:gd name="T31" fmla="*/ 169 h 203"/>
                  <a:gd name="T32" fmla="*/ 7 w 227"/>
                  <a:gd name="T33" fmla="*/ 71 h 203"/>
                  <a:gd name="T34" fmla="*/ 47 w 227"/>
                  <a:gd name="T35" fmla="*/ 54 h 203"/>
                  <a:gd name="T36" fmla="*/ 53 w 227"/>
                  <a:gd name="T37" fmla="*/ 40 h 203"/>
                  <a:gd name="T38" fmla="*/ 78 w 227"/>
                  <a:gd name="T39" fmla="*/ 18 h 203"/>
                  <a:gd name="T40" fmla="*/ 91 w 227"/>
                  <a:gd name="T41" fmla="*/ 22 h 203"/>
                  <a:gd name="T42" fmla="*/ 93 w 227"/>
                  <a:gd name="T43" fmla="*/ 21 h 203"/>
                  <a:gd name="T44" fmla="*/ 100 w 227"/>
                  <a:gd name="T45" fmla="*/ 5 h 203"/>
                  <a:gd name="T46" fmla="*/ 140 w 227"/>
                  <a:gd name="T47" fmla="*/ 7 h 203"/>
                  <a:gd name="T48" fmla="*/ 147 w 227"/>
                  <a:gd name="T49" fmla="*/ 42 h 203"/>
                  <a:gd name="T50" fmla="*/ 149 w 227"/>
                  <a:gd name="T51" fmla="*/ 42 h 203"/>
                  <a:gd name="T52" fmla="*/ 154 w 227"/>
                  <a:gd name="T53" fmla="*/ 14 h 203"/>
                  <a:gd name="T54" fmla="*/ 157 w 227"/>
                  <a:gd name="T55" fmla="*/ 12 h 203"/>
                  <a:gd name="T56" fmla="*/ 182 w 227"/>
                  <a:gd name="T57" fmla="*/ 22 h 203"/>
                  <a:gd name="T58" fmla="*/ 201 w 227"/>
                  <a:gd name="T59" fmla="*/ 66 h 203"/>
                  <a:gd name="T60" fmla="*/ 221 w 227"/>
                  <a:gd name="T61" fmla="*/ 100 h 203"/>
                  <a:gd name="T62" fmla="*/ 217 w 227"/>
                  <a:gd name="T63" fmla="*/ 154 h 203"/>
                  <a:gd name="T64" fmla="*/ 197 w 227"/>
                  <a:gd name="T65" fmla="*/ 194 h 203"/>
                  <a:gd name="T66" fmla="*/ 222 w 227"/>
                  <a:gd name="T67" fmla="*/ 154 h 203"/>
                  <a:gd name="T68" fmla="*/ 226 w 227"/>
                  <a:gd name="T69" fmla="*/ 96 h 203"/>
                  <a:gd name="T70" fmla="*/ 187 w 227"/>
                  <a:gd name="T71" fmla="*/ 20 h 203"/>
                  <a:gd name="T72" fmla="*/ 158 w 227"/>
                  <a:gd name="T73" fmla="*/ 7 h 203"/>
                  <a:gd name="T74" fmla="*/ 149 w 227"/>
                  <a:gd name="T75" fmla="*/ 13 h 203"/>
                  <a:gd name="T76" fmla="*/ 145 w 227"/>
                  <a:gd name="T77" fmla="*/ 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7" h="203">
                    <a:moveTo>
                      <a:pt x="138" y="0"/>
                    </a:move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4" y="2"/>
                      <a:pt x="93" y="5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79" y="13"/>
                      <a:pt x="78" y="13"/>
                      <a:pt x="78" y="13"/>
                    </a:cubicBezTo>
                    <a:cubicBezTo>
                      <a:pt x="76" y="13"/>
                      <a:pt x="74" y="14"/>
                      <a:pt x="73" y="1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49" y="36"/>
                      <a:pt x="48" y="37"/>
                      <a:pt x="48" y="38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2" y="67"/>
                      <a:pt x="0" y="70"/>
                      <a:pt x="0" y="73"/>
                    </a:cubicBezTo>
                    <a:cubicBezTo>
                      <a:pt x="16" y="169"/>
                      <a:pt x="16" y="169"/>
                      <a:pt x="16" y="169"/>
                    </a:cubicBezTo>
                    <a:cubicBezTo>
                      <a:pt x="17" y="173"/>
                      <a:pt x="20" y="175"/>
                      <a:pt x="23" y="175"/>
                    </a:cubicBezTo>
                    <a:cubicBezTo>
                      <a:pt x="24" y="175"/>
                      <a:pt x="24" y="175"/>
                      <a:pt x="25" y="175"/>
                    </a:cubicBezTo>
                    <a:cubicBezTo>
                      <a:pt x="101" y="154"/>
                      <a:pt x="101" y="154"/>
                      <a:pt x="101" y="154"/>
                    </a:cubicBezTo>
                    <a:cubicBezTo>
                      <a:pt x="147" y="201"/>
                      <a:pt x="147" y="201"/>
                      <a:pt x="147" y="201"/>
                    </a:cubicBezTo>
                    <a:cubicBezTo>
                      <a:pt x="149" y="202"/>
                      <a:pt x="151" y="203"/>
                      <a:pt x="153" y="203"/>
                    </a:cubicBezTo>
                    <a:cubicBezTo>
                      <a:pt x="153" y="203"/>
                      <a:pt x="153" y="203"/>
                      <a:pt x="153" y="203"/>
                    </a:cubicBezTo>
                    <a:cubicBezTo>
                      <a:pt x="160" y="202"/>
                      <a:pt x="160" y="202"/>
                      <a:pt x="160" y="202"/>
                    </a:cubicBezTo>
                    <a:cubicBezTo>
                      <a:pt x="160" y="202"/>
                      <a:pt x="160" y="201"/>
                      <a:pt x="160" y="200"/>
                    </a:cubicBezTo>
                    <a:cubicBezTo>
                      <a:pt x="161" y="198"/>
                      <a:pt x="163" y="197"/>
                      <a:pt x="165" y="197"/>
                    </a:cubicBezTo>
                    <a:cubicBezTo>
                      <a:pt x="171" y="196"/>
                      <a:pt x="171" y="196"/>
                      <a:pt x="171" y="196"/>
                    </a:cubicBezTo>
                    <a:cubicBezTo>
                      <a:pt x="153" y="197"/>
                      <a:pt x="153" y="197"/>
                      <a:pt x="153" y="197"/>
                    </a:cubicBezTo>
                    <a:cubicBezTo>
                      <a:pt x="153" y="197"/>
                      <a:pt x="153" y="197"/>
                      <a:pt x="153" y="197"/>
                    </a:cubicBezTo>
                    <a:cubicBezTo>
                      <a:pt x="152" y="197"/>
                      <a:pt x="152" y="197"/>
                      <a:pt x="151" y="197"/>
                    </a:cubicBezTo>
                    <a:cubicBezTo>
                      <a:pt x="104" y="148"/>
                      <a:pt x="104" y="148"/>
                      <a:pt x="104" y="148"/>
                    </a:cubicBezTo>
                    <a:cubicBezTo>
                      <a:pt x="103" y="148"/>
                      <a:pt x="103" y="148"/>
                      <a:pt x="103" y="148"/>
                    </a:cubicBezTo>
                    <a:cubicBezTo>
                      <a:pt x="102" y="148"/>
                      <a:pt x="102" y="148"/>
                      <a:pt x="102" y="148"/>
                    </a:cubicBezTo>
                    <a:cubicBezTo>
                      <a:pt x="24" y="170"/>
                      <a:pt x="24" y="170"/>
                      <a:pt x="24" y="170"/>
                    </a:cubicBezTo>
                    <a:cubicBezTo>
                      <a:pt x="23" y="170"/>
                      <a:pt x="23" y="170"/>
                      <a:pt x="23" y="170"/>
                    </a:cubicBezTo>
                    <a:cubicBezTo>
                      <a:pt x="22" y="170"/>
                      <a:pt x="22" y="169"/>
                      <a:pt x="22" y="169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6" y="72"/>
                      <a:pt x="6" y="71"/>
                      <a:pt x="7" y="71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7" y="55"/>
                      <a:pt x="47" y="54"/>
                      <a:pt x="47" y="54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7" y="19"/>
                      <a:pt x="77" y="18"/>
                      <a:pt x="78" y="18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3" y="22"/>
                      <a:pt x="93" y="22"/>
                      <a:pt x="93" y="21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9" y="6"/>
                      <a:pt x="99" y="5"/>
                      <a:pt x="100" y="5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9" y="5"/>
                      <a:pt x="140" y="6"/>
                      <a:pt x="140" y="7"/>
                    </a:cubicBezTo>
                    <a:cubicBezTo>
                      <a:pt x="146" y="41"/>
                      <a:pt x="146" y="41"/>
                      <a:pt x="146" y="41"/>
                    </a:cubicBezTo>
                    <a:cubicBezTo>
                      <a:pt x="146" y="42"/>
                      <a:pt x="147" y="42"/>
                      <a:pt x="147" y="42"/>
                    </a:cubicBezTo>
                    <a:cubicBezTo>
                      <a:pt x="149" y="42"/>
                      <a:pt x="149" y="42"/>
                      <a:pt x="149" y="42"/>
                    </a:cubicBezTo>
                    <a:cubicBezTo>
                      <a:pt x="149" y="42"/>
                      <a:pt x="149" y="42"/>
                      <a:pt x="149" y="42"/>
                    </a:cubicBezTo>
                    <a:cubicBezTo>
                      <a:pt x="150" y="42"/>
                      <a:pt x="150" y="42"/>
                      <a:pt x="151" y="41"/>
                    </a:cubicBezTo>
                    <a:cubicBezTo>
                      <a:pt x="154" y="14"/>
                      <a:pt x="154" y="14"/>
                      <a:pt x="154" y="14"/>
                    </a:cubicBezTo>
                    <a:cubicBezTo>
                      <a:pt x="155" y="13"/>
                      <a:pt x="155" y="12"/>
                      <a:pt x="156" y="12"/>
                    </a:cubicBezTo>
                    <a:cubicBezTo>
                      <a:pt x="156" y="12"/>
                      <a:pt x="156" y="12"/>
                      <a:pt x="157" y="12"/>
                    </a:cubicBezTo>
                    <a:cubicBezTo>
                      <a:pt x="181" y="21"/>
                      <a:pt x="181" y="21"/>
                      <a:pt x="181" y="21"/>
                    </a:cubicBezTo>
                    <a:cubicBezTo>
                      <a:pt x="182" y="21"/>
                      <a:pt x="182" y="21"/>
                      <a:pt x="182" y="22"/>
                    </a:cubicBezTo>
                    <a:cubicBezTo>
                      <a:pt x="201" y="66"/>
                      <a:pt x="201" y="66"/>
                      <a:pt x="201" y="66"/>
                    </a:cubicBezTo>
                    <a:cubicBezTo>
                      <a:pt x="201" y="66"/>
                      <a:pt x="201" y="66"/>
                      <a:pt x="201" y="66"/>
                    </a:cubicBezTo>
                    <a:cubicBezTo>
                      <a:pt x="221" y="99"/>
                      <a:pt x="221" y="99"/>
                      <a:pt x="221" y="99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17" y="153"/>
                      <a:pt x="217" y="153"/>
                      <a:pt x="217" y="153"/>
                    </a:cubicBezTo>
                    <a:cubicBezTo>
                      <a:pt x="217" y="154"/>
                      <a:pt x="217" y="154"/>
                      <a:pt x="217" y="154"/>
                    </a:cubicBezTo>
                    <a:cubicBezTo>
                      <a:pt x="192" y="192"/>
                      <a:pt x="192" y="192"/>
                      <a:pt x="192" y="192"/>
                    </a:cubicBezTo>
                    <a:cubicBezTo>
                      <a:pt x="194" y="192"/>
                      <a:pt x="196" y="193"/>
                      <a:pt x="197" y="194"/>
                    </a:cubicBezTo>
                    <a:cubicBezTo>
                      <a:pt x="221" y="157"/>
                      <a:pt x="221" y="157"/>
                      <a:pt x="221" y="157"/>
                    </a:cubicBezTo>
                    <a:cubicBezTo>
                      <a:pt x="222" y="156"/>
                      <a:pt x="222" y="155"/>
                      <a:pt x="222" y="154"/>
                    </a:cubicBezTo>
                    <a:cubicBezTo>
                      <a:pt x="227" y="100"/>
                      <a:pt x="227" y="100"/>
                      <a:pt x="227" y="100"/>
                    </a:cubicBezTo>
                    <a:cubicBezTo>
                      <a:pt x="227" y="99"/>
                      <a:pt x="226" y="97"/>
                      <a:pt x="226" y="96"/>
                    </a:cubicBezTo>
                    <a:cubicBezTo>
                      <a:pt x="206" y="63"/>
                      <a:pt x="206" y="63"/>
                      <a:pt x="206" y="63"/>
                    </a:cubicBezTo>
                    <a:cubicBezTo>
                      <a:pt x="187" y="20"/>
                      <a:pt x="187" y="20"/>
                      <a:pt x="187" y="20"/>
                    </a:cubicBezTo>
                    <a:cubicBezTo>
                      <a:pt x="187" y="18"/>
                      <a:pt x="185" y="16"/>
                      <a:pt x="183" y="16"/>
                    </a:cubicBezTo>
                    <a:cubicBezTo>
                      <a:pt x="158" y="7"/>
                      <a:pt x="158" y="7"/>
                      <a:pt x="158" y="7"/>
                    </a:cubicBezTo>
                    <a:cubicBezTo>
                      <a:pt x="158" y="7"/>
                      <a:pt x="157" y="7"/>
                      <a:pt x="156" y="7"/>
                    </a:cubicBezTo>
                    <a:cubicBezTo>
                      <a:pt x="153" y="7"/>
                      <a:pt x="150" y="10"/>
                      <a:pt x="149" y="13"/>
                    </a:cubicBezTo>
                    <a:cubicBezTo>
                      <a:pt x="148" y="21"/>
                      <a:pt x="148" y="21"/>
                      <a:pt x="148" y="21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5" y="2"/>
                      <a:pt x="142" y="0"/>
                      <a:pt x="138" y="0"/>
                    </a:cubicBezTo>
                  </a:path>
                </a:pathLst>
              </a:custGeom>
              <a:solidFill>
                <a:srgbClr val="F8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0" name="Freeform 23"/>
              <p:cNvSpPr>
                <a:spLocks noEditPoints="1"/>
              </p:cNvSpPr>
              <p:nvPr/>
            </p:nvSpPr>
            <p:spPr bwMode="auto">
              <a:xfrm>
                <a:off x="5965" y="2266"/>
                <a:ext cx="418" cy="374"/>
              </a:xfrm>
              <a:custGeom>
                <a:avLst/>
                <a:gdLst>
                  <a:gd name="T0" fmla="*/ 97 w 215"/>
                  <a:gd name="T1" fmla="*/ 6 h 192"/>
                  <a:gd name="T2" fmla="*/ 135 w 215"/>
                  <a:gd name="T3" fmla="*/ 42 h 192"/>
                  <a:gd name="T4" fmla="*/ 153 w 215"/>
                  <a:gd name="T5" fmla="*/ 14 h 192"/>
                  <a:gd name="T6" fmla="*/ 190 w 215"/>
                  <a:gd name="T7" fmla="*/ 63 h 192"/>
                  <a:gd name="T8" fmla="*/ 206 w 215"/>
                  <a:gd name="T9" fmla="*/ 147 h 192"/>
                  <a:gd name="T10" fmla="*/ 148 w 215"/>
                  <a:gd name="T11" fmla="*/ 187 h 192"/>
                  <a:gd name="T12" fmla="*/ 20 w 215"/>
                  <a:gd name="T13" fmla="*/ 159 h 192"/>
                  <a:gd name="T14" fmla="*/ 45 w 215"/>
                  <a:gd name="T15" fmla="*/ 54 h 192"/>
                  <a:gd name="T16" fmla="*/ 73 w 215"/>
                  <a:gd name="T17" fmla="*/ 19 h 192"/>
                  <a:gd name="T18" fmla="*/ 132 w 215"/>
                  <a:gd name="T19" fmla="*/ 0 h 192"/>
                  <a:gd name="T20" fmla="*/ 92 w 215"/>
                  <a:gd name="T21" fmla="*/ 1 h 192"/>
                  <a:gd name="T22" fmla="*/ 86 w 215"/>
                  <a:gd name="T23" fmla="*/ 17 h 192"/>
                  <a:gd name="T24" fmla="*/ 72 w 215"/>
                  <a:gd name="T25" fmla="*/ 13 h 192"/>
                  <a:gd name="T26" fmla="*/ 70 w 215"/>
                  <a:gd name="T27" fmla="*/ 14 h 192"/>
                  <a:gd name="T28" fmla="*/ 47 w 215"/>
                  <a:gd name="T29" fmla="*/ 35 h 192"/>
                  <a:gd name="T30" fmla="*/ 40 w 215"/>
                  <a:gd name="T31" fmla="*/ 50 h 192"/>
                  <a:gd name="T32" fmla="*/ 0 w 215"/>
                  <a:gd name="T33" fmla="*/ 67 h 192"/>
                  <a:gd name="T34" fmla="*/ 17 w 215"/>
                  <a:gd name="T35" fmla="*/ 165 h 192"/>
                  <a:gd name="T36" fmla="*/ 96 w 215"/>
                  <a:gd name="T37" fmla="*/ 143 h 192"/>
                  <a:gd name="T38" fmla="*/ 98 w 215"/>
                  <a:gd name="T39" fmla="*/ 143 h 192"/>
                  <a:gd name="T40" fmla="*/ 147 w 215"/>
                  <a:gd name="T41" fmla="*/ 192 h 192"/>
                  <a:gd name="T42" fmla="*/ 165 w 215"/>
                  <a:gd name="T43" fmla="*/ 191 h 192"/>
                  <a:gd name="T44" fmla="*/ 185 w 215"/>
                  <a:gd name="T45" fmla="*/ 187 h 192"/>
                  <a:gd name="T46" fmla="*/ 211 w 215"/>
                  <a:gd name="T47" fmla="*/ 149 h 192"/>
                  <a:gd name="T48" fmla="*/ 215 w 215"/>
                  <a:gd name="T49" fmla="*/ 95 h 192"/>
                  <a:gd name="T50" fmla="*/ 195 w 215"/>
                  <a:gd name="T51" fmla="*/ 61 h 192"/>
                  <a:gd name="T52" fmla="*/ 176 w 215"/>
                  <a:gd name="T53" fmla="*/ 17 h 192"/>
                  <a:gd name="T54" fmla="*/ 151 w 215"/>
                  <a:gd name="T55" fmla="*/ 7 h 192"/>
                  <a:gd name="T56" fmla="*/ 148 w 215"/>
                  <a:gd name="T57" fmla="*/ 9 h 192"/>
                  <a:gd name="T58" fmla="*/ 143 w 215"/>
                  <a:gd name="T59" fmla="*/ 37 h 192"/>
                  <a:gd name="T60" fmla="*/ 141 w 215"/>
                  <a:gd name="T61" fmla="*/ 37 h 192"/>
                  <a:gd name="T62" fmla="*/ 134 w 215"/>
                  <a:gd name="T63" fmla="*/ 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5" h="192">
                    <a:moveTo>
                      <a:pt x="90" y="24"/>
                    </a:moveTo>
                    <a:cubicBezTo>
                      <a:pt x="97" y="6"/>
                      <a:pt x="97" y="6"/>
                      <a:pt x="97" y="6"/>
                    </a:cubicBezTo>
                    <a:cubicBezTo>
                      <a:pt x="129" y="6"/>
                      <a:pt x="129" y="6"/>
                      <a:pt x="129" y="6"/>
                    </a:cubicBezTo>
                    <a:cubicBezTo>
                      <a:pt x="135" y="42"/>
                      <a:pt x="135" y="42"/>
                      <a:pt x="135" y="42"/>
                    </a:cubicBezTo>
                    <a:cubicBezTo>
                      <a:pt x="149" y="43"/>
                      <a:pt x="149" y="43"/>
                      <a:pt x="149" y="43"/>
                    </a:cubicBezTo>
                    <a:cubicBezTo>
                      <a:pt x="153" y="14"/>
                      <a:pt x="153" y="14"/>
                      <a:pt x="153" y="14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90" y="63"/>
                      <a:pt x="190" y="63"/>
                      <a:pt x="190" y="63"/>
                    </a:cubicBezTo>
                    <a:cubicBezTo>
                      <a:pt x="210" y="96"/>
                      <a:pt x="210" y="96"/>
                      <a:pt x="210" y="96"/>
                    </a:cubicBezTo>
                    <a:cubicBezTo>
                      <a:pt x="206" y="147"/>
                      <a:pt x="206" y="147"/>
                      <a:pt x="206" y="147"/>
                    </a:cubicBezTo>
                    <a:cubicBezTo>
                      <a:pt x="181" y="184"/>
                      <a:pt x="181" y="184"/>
                      <a:pt x="181" y="184"/>
                    </a:cubicBezTo>
                    <a:cubicBezTo>
                      <a:pt x="148" y="187"/>
                      <a:pt x="148" y="187"/>
                      <a:pt x="148" y="187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20" y="159"/>
                      <a:pt x="20" y="159"/>
                      <a:pt x="20" y="159"/>
                    </a:cubicBezTo>
                    <a:cubicBezTo>
                      <a:pt x="5" y="69"/>
                      <a:pt x="5" y="69"/>
                      <a:pt x="5" y="69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73" y="19"/>
                      <a:pt x="73" y="19"/>
                      <a:pt x="73" y="19"/>
                    </a:cubicBezTo>
                    <a:cubicBezTo>
                      <a:pt x="90" y="24"/>
                      <a:pt x="90" y="24"/>
                      <a:pt x="90" y="24"/>
                    </a:cubicBezTo>
                    <a:moveTo>
                      <a:pt x="132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3" y="0"/>
                      <a:pt x="93" y="1"/>
                      <a:pt x="92" y="1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7" y="17"/>
                      <a:pt x="87" y="17"/>
                      <a:pt x="86" y="17"/>
                    </a:cubicBezTo>
                    <a:cubicBezTo>
                      <a:pt x="86" y="17"/>
                      <a:pt x="86" y="17"/>
                      <a:pt x="85" y="17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71" y="13"/>
                      <a:pt x="71" y="14"/>
                      <a:pt x="70" y="14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1" y="49"/>
                      <a:pt x="41" y="50"/>
                      <a:pt x="40" y="50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0" y="66"/>
                      <a:pt x="0" y="67"/>
                      <a:pt x="0" y="67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6" y="164"/>
                      <a:pt x="16" y="165"/>
                      <a:pt x="17" y="165"/>
                    </a:cubicBezTo>
                    <a:cubicBezTo>
                      <a:pt x="17" y="165"/>
                      <a:pt x="17" y="165"/>
                      <a:pt x="18" y="165"/>
                    </a:cubicBezTo>
                    <a:cubicBezTo>
                      <a:pt x="96" y="143"/>
                      <a:pt x="96" y="143"/>
                      <a:pt x="96" y="143"/>
                    </a:cubicBezTo>
                    <a:cubicBezTo>
                      <a:pt x="96" y="143"/>
                      <a:pt x="96" y="143"/>
                      <a:pt x="97" y="143"/>
                    </a:cubicBezTo>
                    <a:cubicBezTo>
                      <a:pt x="97" y="143"/>
                      <a:pt x="97" y="143"/>
                      <a:pt x="98" y="143"/>
                    </a:cubicBezTo>
                    <a:cubicBezTo>
                      <a:pt x="145" y="192"/>
                      <a:pt x="145" y="192"/>
                      <a:pt x="145" y="192"/>
                    </a:cubicBezTo>
                    <a:cubicBezTo>
                      <a:pt x="146" y="192"/>
                      <a:pt x="146" y="192"/>
                      <a:pt x="147" y="192"/>
                    </a:cubicBezTo>
                    <a:cubicBezTo>
                      <a:pt x="147" y="192"/>
                      <a:pt x="147" y="192"/>
                      <a:pt x="147" y="192"/>
                    </a:cubicBezTo>
                    <a:cubicBezTo>
                      <a:pt x="165" y="191"/>
                      <a:pt x="165" y="191"/>
                      <a:pt x="165" y="191"/>
                    </a:cubicBezTo>
                    <a:cubicBezTo>
                      <a:pt x="184" y="187"/>
                      <a:pt x="184" y="187"/>
                      <a:pt x="184" y="187"/>
                    </a:cubicBezTo>
                    <a:cubicBezTo>
                      <a:pt x="185" y="187"/>
                      <a:pt x="185" y="187"/>
                      <a:pt x="185" y="187"/>
                    </a:cubicBezTo>
                    <a:cubicBezTo>
                      <a:pt x="186" y="187"/>
                      <a:pt x="186" y="187"/>
                      <a:pt x="186" y="187"/>
                    </a:cubicBezTo>
                    <a:cubicBezTo>
                      <a:pt x="211" y="149"/>
                      <a:pt x="211" y="149"/>
                      <a:pt x="211" y="149"/>
                    </a:cubicBezTo>
                    <a:cubicBezTo>
                      <a:pt x="211" y="148"/>
                      <a:pt x="211" y="148"/>
                      <a:pt x="211" y="148"/>
                    </a:cubicBezTo>
                    <a:cubicBezTo>
                      <a:pt x="215" y="95"/>
                      <a:pt x="215" y="95"/>
                      <a:pt x="215" y="95"/>
                    </a:cubicBezTo>
                    <a:cubicBezTo>
                      <a:pt x="215" y="94"/>
                      <a:pt x="215" y="94"/>
                      <a:pt x="215" y="94"/>
                    </a:cubicBezTo>
                    <a:cubicBezTo>
                      <a:pt x="195" y="61"/>
                      <a:pt x="195" y="61"/>
                      <a:pt x="195" y="61"/>
                    </a:cubicBezTo>
                    <a:cubicBezTo>
                      <a:pt x="195" y="61"/>
                      <a:pt x="195" y="61"/>
                      <a:pt x="195" y="61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76" y="16"/>
                      <a:pt x="176" y="16"/>
                      <a:pt x="175" y="16"/>
                    </a:cubicBezTo>
                    <a:cubicBezTo>
                      <a:pt x="151" y="7"/>
                      <a:pt x="151" y="7"/>
                      <a:pt x="151" y="7"/>
                    </a:cubicBezTo>
                    <a:cubicBezTo>
                      <a:pt x="150" y="7"/>
                      <a:pt x="150" y="7"/>
                      <a:pt x="150" y="7"/>
                    </a:cubicBezTo>
                    <a:cubicBezTo>
                      <a:pt x="149" y="7"/>
                      <a:pt x="149" y="8"/>
                      <a:pt x="148" y="9"/>
                    </a:cubicBezTo>
                    <a:cubicBezTo>
                      <a:pt x="145" y="36"/>
                      <a:pt x="145" y="36"/>
                      <a:pt x="145" y="36"/>
                    </a:cubicBezTo>
                    <a:cubicBezTo>
                      <a:pt x="144" y="37"/>
                      <a:pt x="144" y="37"/>
                      <a:pt x="143" y="37"/>
                    </a:cubicBezTo>
                    <a:cubicBezTo>
                      <a:pt x="143" y="37"/>
                      <a:pt x="143" y="37"/>
                      <a:pt x="143" y="37"/>
                    </a:cubicBezTo>
                    <a:cubicBezTo>
                      <a:pt x="141" y="37"/>
                      <a:pt x="141" y="37"/>
                      <a:pt x="141" y="37"/>
                    </a:cubicBezTo>
                    <a:cubicBezTo>
                      <a:pt x="141" y="37"/>
                      <a:pt x="140" y="37"/>
                      <a:pt x="140" y="36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34" y="1"/>
                      <a:pt x="133" y="0"/>
                      <a:pt x="132" y="0"/>
                    </a:cubicBezTo>
                  </a:path>
                </a:pathLst>
              </a:custGeom>
              <a:solidFill>
                <a:srgbClr val="E5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1" name="Freeform 24"/>
              <p:cNvSpPr>
                <a:spLocks/>
              </p:cNvSpPr>
              <p:nvPr/>
            </p:nvSpPr>
            <p:spPr bwMode="auto">
              <a:xfrm>
                <a:off x="6262" y="2634"/>
                <a:ext cx="90" cy="84"/>
              </a:xfrm>
              <a:custGeom>
                <a:avLst/>
                <a:gdLst>
                  <a:gd name="T0" fmla="*/ 38 w 46"/>
                  <a:gd name="T1" fmla="*/ 0 h 43"/>
                  <a:gd name="T2" fmla="*/ 37 w 46"/>
                  <a:gd name="T3" fmla="*/ 2 h 43"/>
                  <a:gd name="T4" fmla="*/ 34 w 46"/>
                  <a:gd name="T5" fmla="*/ 4 h 43"/>
                  <a:gd name="T6" fmla="*/ 34 w 46"/>
                  <a:gd name="T7" fmla="*/ 5 h 43"/>
                  <a:gd name="T8" fmla="*/ 40 w 46"/>
                  <a:gd name="T9" fmla="*/ 31 h 43"/>
                  <a:gd name="T10" fmla="*/ 39 w 46"/>
                  <a:gd name="T11" fmla="*/ 33 h 43"/>
                  <a:gd name="T12" fmla="*/ 19 w 46"/>
                  <a:gd name="T13" fmla="*/ 37 h 43"/>
                  <a:gd name="T14" fmla="*/ 19 w 46"/>
                  <a:gd name="T15" fmla="*/ 37 h 43"/>
                  <a:gd name="T16" fmla="*/ 18 w 46"/>
                  <a:gd name="T17" fmla="*/ 36 h 43"/>
                  <a:gd name="T18" fmla="*/ 6 w 46"/>
                  <a:gd name="T19" fmla="*/ 10 h 43"/>
                  <a:gd name="T20" fmla="*/ 7 w 46"/>
                  <a:gd name="T21" fmla="*/ 8 h 43"/>
                  <a:gd name="T22" fmla="*/ 13 w 46"/>
                  <a:gd name="T23" fmla="*/ 7 h 43"/>
                  <a:gd name="T24" fmla="*/ 1 w 46"/>
                  <a:gd name="T25" fmla="*/ 8 h 43"/>
                  <a:gd name="T26" fmla="*/ 1 w 46"/>
                  <a:gd name="T27" fmla="*/ 12 h 43"/>
                  <a:gd name="T28" fmla="*/ 13 w 46"/>
                  <a:gd name="T29" fmla="*/ 39 h 43"/>
                  <a:gd name="T30" fmla="*/ 19 w 46"/>
                  <a:gd name="T31" fmla="*/ 43 h 43"/>
                  <a:gd name="T32" fmla="*/ 21 w 46"/>
                  <a:gd name="T33" fmla="*/ 43 h 43"/>
                  <a:gd name="T34" fmla="*/ 40 w 46"/>
                  <a:gd name="T35" fmla="*/ 38 h 43"/>
                  <a:gd name="T36" fmla="*/ 45 w 46"/>
                  <a:gd name="T37" fmla="*/ 29 h 43"/>
                  <a:gd name="T38" fmla="*/ 39 w 46"/>
                  <a:gd name="T39" fmla="*/ 3 h 43"/>
                  <a:gd name="T40" fmla="*/ 38 w 46"/>
                  <a:gd name="T4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6" h="43">
                    <a:moveTo>
                      <a:pt x="38" y="0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36" y="3"/>
                      <a:pt x="35" y="4"/>
                      <a:pt x="34" y="4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1"/>
                      <a:pt x="39" y="32"/>
                      <a:pt x="39" y="3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8" y="37"/>
                      <a:pt x="18" y="37"/>
                      <a:pt x="18" y="36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6" y="8"/>
                      <a:pt x="7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4" y="41"/>
                      <a:pt x="16" y="43"/>
                      <a:pt x="19" y="43"/>
                    </a:cubicBezTo>
                    <a:cubicBezTo>
                      <a:pt x="20" y="43"/>
                      <a:pt x="20" y="43"/>
                      <a:pt x="21" y="43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44" y="37"/>
                      <a:pt x="46" y="33"/>
                      <a:pt x="45" y="29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2"/>
                      <a:pt x="38" y="1"/>
                      <a:pt x="38" y="0"/>
                    </a:cubicBezTo>
                  </a:path>
                </a:pathLst>
              </a:custGeom>
              <a:solidFill>
                <a:srgbClr val="F8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2" name="Freeform 25"/>
              <p:cNvSpPr>
                <a:spLocks noEditPoints="1"/>
              </p:cNvSpPr>
              <p:nvPr/>
            </p:nvSpPr>
            <p:spPr bwMode="auto">
              <a:xfrm>
                <a:off x="6272" y="2642"/>
                <a:ext cx="68" cy="64"/>
              </a:xfrm>
              <a:custGeom>
                <a:avLst/>
                <a:gdLst>
                  <a:gd name="T0" fmla="*/ 16 w 35"/>
                  <a:gd name="T1" fmla="*/ 27 h 33"/>
                  <a:gd name="T2" fmla="*/ 8 w 35"/>
                  <a:gd name="T3" fmla="*/ 8 h 33"/>
                  <a:gd name="T4" fmla="*/ 25 w 35"/>
                  <a:gd name="T5" fmla="*/ 5 h 33"/>
                  <a:gd name="T6" fmla="*/ 29 w 35"/>
                  <a:gd name="T7" fmla="*/ 24 h 33"/>
                  <a:gd name="T8" fmla="*/ 16 w 35"/>
                  <a:gd name="T9" fmla="*/ 27 h 33"/>
                  <a:gd name="T10" fmla="*/ 29 w 35"/>
                  <a:gd name="T11" fmla="*/ 0 h 33"/>
                  <a:gd name="T12" fmla="*/ 26 w 35"/>
                  <a:gd name="T13" fmla="*/ 1 h 33"/>
                  <a:gd name="T14" fmla="*/ 8 w 35"/>
                  <a:gd name="T15" fmla="*/ 3 h 33"/>
                  <a:gd name="T16" fmla="*/ 2 w 35"/>
                  <a:gd name="T17" fmla="*/ 4 h 33"/>
                  <a:gd name="T18" fmla="*/ 1 w 35"/>
                  <a:gd name="T19" fmla="*/ 6 h 33"/>
                  <a:gd name="T20" fmla="*/ 13 w 35"/>
                  <a:gd name="T21" fmla="*/ 32 h 33"/>
                  <a:gd name="T22" fmla="*/ 14 w 35"/>
                  <a:gd name="T23" fmla="*/ 33 h 33"/>
                  <a:gd name="T24" fmla="*/ 14 w 35"/>
                  <a:gd name="T25" fmla="*/ 33 h 33"/>
                  <a:gd name="T26" fmla="*/ 34 w 35"/>
                  <a:gd name="T27" fmla="*/ 29 h 33"/>
                  <a:gd name="T28" fmla="*/ 35 w 35"/>
                  <a:gd name="T29" fmla="*/ 27 h 33"/>
                  <a:gd name="T30" fmla="*/ 29 w 35"/>
                  <a:gd name="T31" fmla="*/ 1 h 33"/>
                  <a:gd name="T32" fmla="*/ 29 w 35"/>
                  <a:gd name="T3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33">
                    <a:moveTo>
                      <a:pt x="16" y="27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16" y="27"/>
                      <a:pt x="16" y="27"/>
                      <a:pt x="16" y="27"/>
                    </a:cubicBezTo>
                    <a:moveTo>
                      <a:pt x="29" y="0"/>
                    </a:moveTo>
                    <a:cubicBezTo>
                      <a:pt x="28" y="1"/>
                      <a:pt x="27" y="1"/>
                      <a:pt x="26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3"/>
                      <a:pt x="13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28"/>
                      <a:pt x="35" y="27"/>
                      <a:pt x="35" y="2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</a:path>
                </a:pathLst>
              </a:custGeom>
              <a:solidFill>
                <a:srgbClr val="E5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3" name="Freeform 26"/>
              <p:cNvSpPr>
                <a:spLocks/>
              </p:cNvSpPr>
              <p:nvPr/>
            </p:nvSpPr>
            <p:spPr bwMode="auto">
              <a:xfrm>
                <a:off x="6264" y="2630"/>
                <a:ext cx="72" cy="19"/>
              </a:xfrm>
              <a:custGeom>
                <a:avLst/>
                <a:gdLst>
                  <a:gd name="T0" fmla="*/ 32 w 37"/>
                  <a:gd name="T1" fmla="*/ 0 h 10"/>
                  <a:gd name="T2" fmla="*/ 31 w 37"/>
                  <a:gd name="T3" fmla="*/ 1 h 10"/>
                  <a:gd name="T4" fmla="*/ 30 w 37"/>
                  <a:gd name="T5" fmla="*/ 2 h 10"/>
                  <a:gd name="T6" fmla="*/ 11 w 37"/>
                  <a:gd name="T7" fmla="*/ 4 h 10"/>
                  <a:gd name="T8" fmla="*/ 5 w 37"/>
                  <a:gd name="T9" fmla="*/ 5 h 10"/>
                  <a:gd name="T10" fmla="*/ 0 w 37"/>
                  <a:gd name="T11" fmla="*/ 8 h 10"/>
                  <a:gd name="T12" fmla="*/ 0 w 37"/>
                  <a:gd name="T13" fmla="*/ 10 h 10"/>
                  <a:gd name="T14" fmla="*/ 12 w 37"/>
                  <a:gd name="T15" fmla="*/ 9 h 10"/>
                  <a:gd name="T16" fmla="*/ 31 w 37"/>
                  <a:gd name="T17" fmla="*/ 5 h 10"/>
                  <a:gd name="T18" fmla="*/ 31 w 37"/>
                  <a:gd name="T19" fmla="*/ 5 h 10"/>
                  <a:gd name="T20" fmla="*/ 33 w 37"/>
                  <a:gd name="T21" fmla="*/ 6 h 10"/>
                  <a:gd name="T22" fmla="*/ 36 w 37"/>
                  <a:gd name="T23" fmla="*/ 4 h 10"/>
                  <a:gd name="T24" fmla="*/ 37 w 37"/>
                  <a:gd name="T25" fmla="*/ 2 h 10"/>
                  <a:gd name="T26" fmla="*/ 32 w 37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" h="10">
                    <a:moveTo>
                      <a:pt x="32" y="0"/>
                    </a:move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0" y="2"/>
                      <a:pt x="30" y="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1" y="6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2" y="5"/>
                      <a:pt x="33" y="6"/>
                      <a:pt x="33" y="6"/>
                    </a:cubicBezTo>
                    <a:cubicBezTo>
                      <a:pt x="34" y="6"/>
                      <a:pt x="35" y="5"/>
                      <a:pt x="36" y="4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1"/>
                      <a:pt x="34" y="0"/>
                      <a:pt x="32" y="0"/>
                    </a:cubicBezTo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4" name="Freeform 27"/>
              <p:cNvSpPr>
                <a:spLocks/>
              </p:cNvSpPr>
              <p:nvPr/>
            </p:nvSpPr>
            <p:spPr bwMode="auto">
              <a:xfrm>
                <a:off x="6285" y="2630"/>
                <a:ext cx="41" cy="8"/>
              </a:xfrm>
              <a:custGeom>
                <a:avLst/>
                <a:gdLst>
                  <a:gd name="T0" fmla="*/ 20 w 21"/>
                  <a:gd name="T1" fmla="*/ 0 h 4"/>
                  <a:gd name="T2" fmla="*/ 19 w 21"/>
                  <a:gd name="T3" fmla="*/ 0 h 4"/>
                  <a:gd name="T4" fmla="*/ 0 w 21"/>
                  <a:gd name="T5" fmla="*/ 4 h 4"/>
                  <a:gd name="T6" fmla="*/ 19 w 21"/>
                  <a:gd name="T7" fmla="*/ 2 h 4"/>
                  <a:gd name="T8" fmla="*/ 20 w 21"/>
                  <a:gd name="T9" fmla="*/ 1 h 4"/>
                  <a:gd name="T10" fmla="*/ 21 w 21"/>
                  <a:gd name="T11" fmla="*/ 0 h 4"/>
                  <a:gd name="T12" fmla="*/ 20 w 2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4">
                    <a:moveTo>
                      <a:pt x="20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20" y="2"/>
                      <a:pt x="20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0" y="0"/>
                    </a:cubicBezTo>
                  </a:path>
                </a:pathLst>
              </a:custGeom>
              <a:solidFill>
                <a:srgbClr val="DFC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5" name="Freeform 28"/>
              <p:cNvSpPr>
                <a:spLocks/>
              </p:cNvSpPr>
              <p:nvPr/>
            </p:nvSpPr>
            <p:spPr bwMode="auto">
              <a:xfrm>
                <a:off x="6287" y="2640"/>
                <a:ext cx="41" cy="8"/>
              </a:xfrm>
              <a:custGeom>
                <a:avLst/>
                <a:gdLst>
                  <a:gd name="T0" fmla="*/ 19 w 21"/>
                  <a:gd name="T1" fmla="*/ 0 h 4"/>
                  <a:gd name="T2" fmla="*/ 19 w 21"/>
                  <a:gd name="T3" fmla="*/ 0 h 4"/>
                  <a:gd name="T4" fmla="*/ 0 w 21"/>
                  <a:gd name="T5" fmla="*/ 4 h 4"/>
                  <a:gd name="T6" fmla="*/ 18 w 21"/>
                  <a:gd name="T7" fmla="*/ 2 h 4"/>
                  <a:gd name="T8" fmla="*/ 21 w 21"/>
                  <a:gd name="T9" fmla="*/ 1 h 4"/>
                  <a:gd name="T10" fmla="*/ 19 w 21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4"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20" y="2"/>
                      <a:pt x="21" y="1"/>
                    </a:cubicBezTo>
                    <a:cubicBezTo>
                      <a:pt x="21" y="1"/>
                      <a:pt x="20" y="0"/>
                      <a:pt x="19" y="0"/>
                    </a:cubicBezTo>
                  </a:path>
                </a:pathLst>
              </a:custGeom>
              <a:solidFill>
                <a:srgbClr val="DFC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6" name="Freeform 29"/>
              <p:cNvSpPr>
                <a:spLocks/>
              </p:cNvSpPr>
              <p:nvPr/>
            </p:nvSpPr>
            <p:spPr bwMode="auto">
              <a:xfrm>
                <a:off x="6472" y="2630"/>
                <a:ext cx="115" cy="146"/>
              </a:xfrm>
              <a:custGeom>
                <a:avLst/>
                <a:gdLst>
                  <a:gd name="T0" fmla="*/ 39 w 59"/>
                  <a:gd name="T1" fmla="*/ 0 h 75"/>
                  <a:gd name="T2" fmla="*/ 36 w 59"/>
                  <a:gd name="T3" fmla="*/ 3 h 75"/>
                  <a:gd name="T4" fmla="*/ 2 w 59"/>
                  <a:gd name="T5" fmla="*/ 47 h 75"/>
                  <a:gd name="T6" fmla="*/ 3 w 59"/>
                  <a:gd name="T7" fmla="*/ 57 h 75"/>
                  <a:gd name="T8" fmla="*/ 5 w 59"/>
                  <a:gd name="T9" fmla="*/ 59 h 75"/>
                  <a:gd name="T10" fmla="*/ 31 w 59"/>
                  <a:gd name="T11" fmla="*/ 75 h 75"/>
                  <a:gd name="T12" fmla="*/ 41 w 59"/>
                  <a:gd name="T13" fmla="*/ 70 h 75"/>
                  <a:gd name="T14" fmla="*/ 59 w 59"/>
                  <a:gd name="T15" fmla="*/ 26 h 75"/>
                  <a:gd name="T16" fmla="*/ 55 w 59"/>
                  <a:gd name="T17" fmla="*/ 24 h 75"/>
                  <a:gd name="T18" fmla="*/ 36 w 59"/>
                  <a:gd name="T19" fmla="*/ 67 h 75"/>
                  <a:gd name="T20" fmla="*/ 31 w 59"/>
                  <a:gd name="T21" fmla="*/ 70 h 75"/>
                  <a:gd name="T22" fmla="*/ 9 w 59"/>
                  <a:gd name="T23" fmla="*/ 55 h 75"/>
                  <a:gd name="T24" fmla="*/ 6 w 59"/>
                  <a:gd name="T25" fmla="*/ 53 h 75"/>
                  <a:gd name="T26" fmla="*/ 6 w 59"/>
                  <a:gd name="T27" fmla="*/ 51 h 75"/>
                  <a:gd name="T28" fmla="*/ 40 w 59"/>
                  <a:gd name="T29" fmla="*/ 6 h 75"/>
                  <a:gd name="T30" fmla="*/ 39 w 59"/>
                  <a:gd name="T31" fmla="*/ 2 h 75"/>
                  <a:gd name="T32" fmla="*/ 39 w 59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75">
                    <a:moveTo>
                      <a:pt x="39" y="0"/>
                    </a:moveTo>
                    <a:cubicBezTo>
                      <a:pt x="37" y="1"/>
                      <a:pt x="37" y="2"/>
                      <a:pt x="36" y="3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0" y="50"/>
                      <a:pt x="0" y="54"/>
                      <a:pt x="3" y="57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20" y="73"/>
                      <a:pt x="26" y="75"/>
                      <a:pt x="31" y="75"/>
                    </a:cubicBezTo>
                    <a:cubicBezTo>
                      <a:pt x="35" y="75"/>
                      <a:pt x="38" y="73"/>
                      <a:pt x="41" y="70"/>
                    </a:cubicBezTo>
                    <a:cubicBezTo>
                      <a:pt x="42" y="67"/>
                      <a:pt x="49" y="52"/>
                      <a:pt x="59" y="26"/>
                    </a:cubicBezTo>
                    <a:cubicBezTo>
                      <a:pt x="58" y="26"/>
                      <a:pt x="56" y="25"/>
                      <a:pt x="55" y="24"/>
                    </a:cubicBezTo>
                    <a:cubicBezTo>
                      <a:pt x="49" y="37"/>
                      <a:pt x="38" y="64"/>
                      <a:pt x="36" y="67"/>
                    </a:cubicBezTo>
                    <a:cubicBezTo>
                      <a:pt x="35" y="69"/>
                      <a:pt x="33" y="70"/>
                      <a:pt x="31" y="70"/>
                    </a:cubicBezTo>
                    <a:cubicBezTo>
                      <a:pt x="29" y="70"/>
                      <a:pt x="24" y="70"/>
                      <a:pt x="9" y="55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2"/>
                      <a:pt x="6" y="51"/>
                      <a:pt x="6" y="51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5"/>
                      <a:pt x="39" y="4"/>
                      <a:pt x="39" y="2"/>
                    </a:cubicBezTo>
                    <a:cubicBezTo>
                      <a:pt x="39" y="0"/>
                      <a:pt x="39" y="0"/>
                      <a:pt x="39" y="0"/>
                    </a:cubicBezTo>
                  </a:path>
                </a:pathLst>
              </a:custGeom>
              <a:solidFill>
                <a:srgbClr val="F8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7" name="Freeform 30"/>
              <p:cNvSpPr>
                <a:spLocks noEditPoints="1"/>
              </p:cNvSpPr>
              <p:nvPr/>
            </p:nvSpPr>
            <p:spPr bwMode="auto">
              <a:xfrm>
                <a:off x="6484" y="2642"/>
                <a:ext cx="95" cy="124"/>
              </a:xfrm>
              <a:custGeom>
                <a:avLst/>
                <a:gdLst>
                  <a:gd name="T0" fmla="*/ 25 w 49"/>
                  <a:gd name="T1" fmla="*/ 58 h 64"/>
                  <a:gd name="T2" fmla="*/ 7 w 49"/>
                  <a:gd name="T3" fmla="*/ 45 h 64"/>
                  <a:gd name="T4" fmla="*/ 36 w 49"/>
                  <a:gd name="T5" fmla="*/ 6 h 64"/>
                  <a:gd name="T6" fmla="*/ 44 w 49"/>
                  <a:gd name="T7" fmla="*/ 14 h 64"/>
                  <a:gd name="T8" fmla="*/ 26 w 49"/>
                  <a:gd name="T9" fmla="*/ 58 h 64"/>
                  <a:gd name="T10" fmla="*/ 25 w 49"/>
                  <a:gd name="T11" fmla="*/ 58 h 64"/>
                  <a:gd name="T12" fmla="*/ 34 w 49"/>
                  <a:gd name="T13" fmla="*/ 0 h 64"/>
                  <a:gd name="T14" fmla="*/ 0 w 49"/>
                  <a:gd name="T15" fmla="*/ 45 h 64"/>
                  <a:gd name="T16" fmla="*/ 0 w 49"/>
                  <a:gd name="T17" fmla="*/ 47 h 64"/>
                  <a:gd name="T18" fmla="*/ 3 w 49"/>
                  <a:gd name="T19" fmla="*/ 49 h 64"/>
                  <a:gd name="T20" fmla="*/ 25 w 49"/>
                  <a:gd name="T21" fmla="*/ 64 h 64"/>
                  <a:gd name="T22" fmla="*/ 30 w 49"/>
                  <a:gd name="T23" fmla="*/ 61 h 64"/>
                  <a:gd name="T24" fmla="*/ 49 w 49"/>
                  <a:gd name="T25" fmla="*/ 18 h 64"/>
                  <a:gd name="T26" fmla="*/ 48 w 49"/>
                  <a:gd name="T27" fmla="*/ 18 h 64"/>
                  <a:gd name="T28" fmla="*/ 34 w 49"/>
                  <a:gd name="T29" fmla="*/ 1 h 64"/>
                  <a:gd name="T30" fmla="*/ 34 w 49"/>
                  <a:gd name="T3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" h="64">
                    <a:moveTo>
                      <a:pt x="25" y="58"/>
                    </a:moveTo>
                    <a:cubicBezTo>
                      <a:pt x="21" y="58"/>
                      <a:pt x="7" y="45"/>
                      <a:pt x="7" y="45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14"/>
                      <a:pt x="28" y="55"/>
                      <a:pt x="26" y="58"/>
                    </a:cubicBezTo>
                    <a:cubicBezTo>
                      <a:pt x="25" y="58"/>
                      <a:pt x="25" y="58"/>
                      <a:pt x="25" y="58"/>
                    </a:cubicBezTo>
                    <a:moveTo>
                      <a:pt x="34" y="0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0" y="46"/>
                      <a:pt x="0" y="47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18" y="64"/>
                      <a:pt x="23" y="64"/>
                      <a:pt x="25" y="64"/>
                    </a:cubicBezTo>
                    <a:cubicBezTo>
                      <a:pt x="27" y="64"/>
                      <a:pt x="29" y="63"/>
                      <a:pt x="30" y="61"/>
                    </a:cubicBezTo>
                    <a:cubicBezTo>
                      <a:pt x="32" y="58"/>
                      <a:pt x="43" y="31"/>
                      <a:pt x="49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0"/>
                      <a:pt x="34" y="0"/>
                    </a:cubicBezTo>
                  </a:path>
                </a:pathLst>
              </a:custGeom>
              <a:solidFill>
                <a:srgbClr val="E5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8" name="Freeform 31"/>
              <p:cNvSpPr>
                <a:spLocks/>
              </p:cNvSpPr>
              <p:nvPr/>
            </p:nvSpPr>
            <p:spPr bwMode="auto">
              <a:xfrm>
                <a:off x="6548" y="2546"/>
                <a:ext cx="93" cy="135"/>
              </a:xfrm>
              <a:custGeom>
                <a:avLst/>
                <a:gdLst>
                  <a:gd name="T0" fmla="*/ 7 w 48"/>
                  <a:gd name="T1" fmla="*/ 0 h 69"/>
                  <a:gd name="T2" fmla="*/ 0 w 48"/>
                  <a:gd name="T3" fmla="*/ 7 h 69"/>
                  <a:gd name="T4" fmla="*/ 0 w 48"/>
                  <a:gd name="T5" fmla="*/ 43 h 69"/>
                  <a:gd name="T6" fmla="*/ 2 w 48"/>
                  <a:gd name="T7" fmla="*/ 43 h 69"/>
                  <a:gd name="T8" fmla="*/ 5 w 48"/>
                  <a:gd name="T9" fmla="*/ 43 h 69"/>
                  <a:gd name="T10" fmla="*/ 5 w 48"/>
                  <a:gd name="T11" fmla="*/ 7 h 69"/>
                  <a:gd name="T12" fmla="*/ 7 w 48"/>
                  <a:gd name="T13" fmla="*/ 5 h 69"/>
                  <a:gd name="T14" fmla="*/ 8 w 48"/>
                  <a:gd name="T15" fmla="*/ 6 h 69"/>
                  <a:gd name="T16" fmla="*/ 42 w 48"/>
                  <a:gd name="T17" fmla="*/ 38 h 69"/>
                  <a:gd name="T18" fmla="*/ 42 w 48"/>
                  <a:gd name="T19" fmla="*/ 41 h 69"/>
                  <a:gd name="T20" fmla="*/ 23 w 48"/>
                  <a:gd name="T21" fmla="*/ 62 h 69"/>
                  <a:gd name="T22" fmla="*/ 22 w 48"/>
                  <a:gd name="T23" fmla="*/ 64 h 69"/>
                  <a:gd name="T24" fmla="*/ 21 w 48"/>
                  <a:gd name="T25" fmla="*/ 67 h 69"/>
                  <a:gd name="T26" fmla="*/ 20 w 48"/>
                  <a:gd name="T27" fmla="*/ 69 h 69"/>
                  <a:gd name="T28" fmla="*/ 21 w 48"/>
                  <a:gd name="T29" fmla="*/ 69 h 69"/>
                  <a:gd name="T30" fmla="*/ 26 w 48"/>
                  <a:gd name="T31" fmla="*/ 67 h 69"/>
                  <a:gd name="T32" fmla="*/ 46 w 48"/>
                  <a:gd name="T33" fmla="*/ 44 h 69"/>
                  <a:gd name="T34" fmla="*/ 46 w 48"/>
                  <a:gd name="T35" fmla="*/ 34 h 69"/>
                  <a:gd name="T36" fmla="*/ 11 w 48"/>
                  <a:gd name="T37" fmla="*/ 2 h 69"/>
                  <a:gd name="T38" fmla="*/ 7 w 48"/>
                  <a:gd name="T3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69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3"/>
                      <a:pt x="1" y="43"/>
                      <a:pt x="2" y="43"/>
                    </a:cubicBezTo>
                    <a:cubicBezTo>
                      <a:pt x="3" y="43"/>
                      <a:pt x="4" y="43"/>
                      <a:pt x="5" y="4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6" y="5"/>
                      <a:pt x="7" y="5"/>
                    </a:cubicBezTo>
                    <a:cubicBezTo>
                      <a:pt x="7" y="5"/>
                      <a:pt x="7" y="5"/>
                      <a:pt x="8" y="6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39"/>
                      <a:pt x="43" y="40"/>
                      <a:pt x="42" y="41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63"/>
                      <a:pt x="23" y="64"/>
                      <a:pt x="22" y="64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1" y="68"/>
                      <a:pt x="21" y="68"/>
                      <a:pt x="20" y="69"/>
                    </a:cubicBezTo>
                    <a:cubicBezTo>
                      <a:pt x="21" y="69"/>
                      <a:pt x="21" y="69"/>
                      <a:pt x="21" y="69"/>
                    </a:cubicBezTo>
                    <a:cubicBezTo>
                      <a:pt x="23" y="69"/>
                      <a:pt x="25" y="68"/>
                      <a:pt x="26" y="67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8" y="41"/>
                      <a:pt x="48" y="37"/>
                      <a:pt x="46" y="34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0"/>
                      <a:pt x="8" y="0"/>
                      <a:pt x="7" y="0"/>
                    </a:cubicBezTo>
                  </a:path>
                </a:pathLst>
              </a:custGeom>
              <a:solidFill>
                <a:srgbClr val="F8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9" name="Freeform 32"/>
              <p:cNvSpPr>
                <a:spLocks noEditPoints="1"/>
              </p:cNvSpPr>
              <p:nvPr/>
            </p:nvSpPr>
            <p:spPr bwMode="auto">
              <a:xfrm>
                <a:off x="6558" y="2556"/>
                <a:ext cx="74" cy="111"/>
              </a:xfrm>
              <a:custGeom>
                <a:avLst/>
                <a:gdLst>
                  <a:gd name="T0" fmla="*/ 16 w 38"/>
                  <a:gd name="T1" fmla="*/ 51 h 57"/>
                  <a:gd name="T2" fmla="*/ 5 w 38"/>
                  <a:gd name="T3" fmla="*/ 39 h 57"/>
                  <a:gd name="T4" fmla="*/ 5 w 38"/>
                  <a:gd name="T5" fmla="*/ 11 h 57"/>
                  <a:gd name="T6" fmla="*/ 30 w 38"/>
                  <a:gd name="T7" fmla="*/ 35 h 57"/>
                  <a:gd name="T8" fmla="*/ 16 w 38"/>
                  <a:gd name="T9" fmla="*/ 51 h 57"/>
                  <a:gd name="T10" fmla="*/ 2 w 38"/>
                  <a:gd name="T11" fmla="*/ 0 h 57"/>
                  <a:gd name="T12" fmla="*/ 0 w 38"/>
                  <a:gd name="T13" fmla="*/ 2 h 57"/>
                  <a:gd name="T14" fmla="*/ 0 w 38"/>
                  <a:gd name="T15" fmla="*/ 38 h 57"/>
                  <a:gd name="T16" fmla="*/ 2 w 38"/>
                  <a:gd name="T17" fmla="*/ 40 h 57"/>
                  <a:gd name="T18" fmla="*/ 16 w 38"/>
                  <a:gd name="T19" fmla="*/ 51 h 57"/>
                  <a:gd name="T20" fmla="*/ 18 w 38"/>
                  <a:gd name="T21" fmla="*/ 57 h 57"/>
                  <a:gd name="T22" fmla="*/ 37 w 38"/>
                  <a:gd name="T23" fmla="*/ 36 h 57"/>
                  <a:gd name="T24" fmla="*/ 37 w 38"/>
                  <a:gd name="T25" fmla="*/ 33 h 57"/>
                  <a:gd name="T26" fmla="*/ 3 w 38"/>
                  <a:gd name="T27" fmla="*/ 1 h 57"/>
                  <a:gd name="T28" fmla="*/ 2 w 38"/>
                  <a:gd name="T2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57">
                    <a:moveTo>
                      <a:pt x="16" y="51"/>
                    </a:moveTo>
                    <a:cubicBezTo>
                      <a:pt x="5" y="39"/>
                      <a:pt x="5" y="39"/>
                      <a:pt x="5" y="3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16" y="51"/>
                      <a:pt x="16" y="51"/>
                      <a:pt x="16" y="51"/>
                    </a:cubicBezTo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39"/>
                      <a:pt x="1" y="39"/>
                      <a:pt x="2" y="40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53"/>
                      <a:pt x="18" y="55"/>
                      <a:pt x="18" y="57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5"/>
                      <a:pt x="37" y="34"/>
                      <a:pt x="37" y="3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5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0" name="Freeform 33"/>
              <p:cNvSpPr>
                <a:spLocks/>
              </p:cNvSpPr>
              <p:nvPr/>
            </p:nvSpPr>
            <p:spPr bwMode="auto">
              <a:xfrm>
                <a:off x="6548" y="2630"/>
                <a:ext cx="45" cy="51"/>
              </a:xfrm>
              <a:custGeom>
                <a:avLst/>
                <a:gdLst>
                  <a:gd name="T0" fmla="*/ 2 w 23"/>
                  <a:gd name="T1" fmla="*/ 0 h 26"/>
                  <a:gd name="T2" fmla="*/ 0 w 23"/>
                  <a:gd name="T3" fmla="*/ 0 h 26"/>
                  <a:gd name="T4" fmla="*/ 0 w 23"/>
                  <a:gd name="T5" fmla="*/ 2 h 26"/>
                  <a:gd name="T6" fmla="*/ 1 w 23"/>
                  <a:gd name="T7" fmla="*/ 6 h 26"/>
                  <a:gd name="T8" fmla="*/ 1 w 23"/>
                  <a:gd name="T9" fmla="*/ 6 h 26"/>
                  <a:gd name="T10" fmla="*/ 2 w 23"/>
                  <a:gd name="T11" fmla="*/ 5 h 26"/>
                  <a:gd name="T12" fmla="*/ 4 w 23"/>
                  <a:gd name="T13" fmla="*/ 6 h 26"/>
                  <a:gd name="T14" fmla="*/ 17 w 23"/>
                  <a:gd name="T15" fmla="*/ 17 h 26"/>
                  <a:gd name="T16" fmla="*/ 17 w 23"/>
                  <a:gd name="T17" fmla="*/ 19 h 26"/>
                  <a:gd name="T18" fmla="*/ 16 w 23"/>
                  <a:gd name="T19" fmla="*/ 22 h 26"/>
                  <a:gd name="T20" fmla="*/ 16 w 23"/>
                  <a:gd name="T21" fmla="*/ 24 h 26"/>
                  <a:gd name="T22" fmla="*/ 20 w 23"/>
                  <a:gd name="T23" fmla="*/ 26 h 26"/>
                  <a:gd name="T24" fmla="*/ 21 w 23"/>
                  <a:gd name="T25" fmla="*/ 24 h 26"/>
                  <a:gd name="T26" fmla="*/ 22 w 23"/>
                  <a:gd name="T27" fmla="*/ 21 h 26"/>
                  <a:gd name="T28" fmla="*/ 23 w 23"/>
                  <a:gd name="T29" fmla="*/ 19 h 26"/>
                  <a:gd name="T30" fmla="*/ 22 w 23"/>
                  <a:gd name="T31" fmla="*/ 20 h 26"/>
                  <a:gd name="T32" fmla="*/ 21 w 23"/>
                  <a:gd name="T33" fmla="*/ 21 h 26"/>
                  <a:gd name="T34" fmla="*/ 20 w 23"/>
                  <a:gd name="T35" fmla="*/ 20 h 26"/>
                  <a:gd name="T36" fmla="*/ 5 w 23"/>
                  <a:gd name="T37" fmla="*/ 3 h 26"/>
                  <a:gd name="T38" fmla="*/ 5 w 23"/>
                  <a:gd name="T39" fmla="*/ 2 h 26"/>
                  <a:gd name="T40" fmla="*/ 5 w 23"/>
                  <a:gd name="T41" fmla="*/ 0 h 26"/>
                  <a:gd name="T42" fmla="*/ 2 w 23"/>
                  <a:gd name="T4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" h="26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8"/>
                      <a:pt x="18" y="19"/>
                      <a:pt x="17" y="19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3"/>
                      <a:pt x="16" y="24"/>
                    </a:cubicBezTo>
                    <a:cubicBezTo>
                      <a:pt x="17" y="25"/>
                      <a:pt x="19" y="26"/>
                      <a:pt x="20" y="26"/>
                    </a:cubicBezTo>
                    <a:cubicBezTo>
                      <a:pt x="21" y="25"/>
                      <a:pt x="21" y="25"/>
                      <a:pt x="21" y="24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3" y="21"/>
                      <a:pt x="23" y="20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1" name="Freeform 34"/>
              <p:cNvSpPr>
                <a:spLocks/>
              </p:cNvSpPr>
              <p:nvPr/>
            </p:nvSpPr>
            <p:spPr bwMode="auto">
              <a:xfrm>
                <a:off x="6550" y="2640"/>
                <a:ext cx="33" cy="37"/>
              </a:xfrm>
              <a:custGeom>
                <a:avLst/>
                <a:gdLst>
                  <a:gd name="T0" fmla="*/ 1 w 17"/>
                  <a:gd name="T1" fmla="*/ 0 h 19"/>
                  <a:gd name="T2" fmla="*/ 0 w 17"/>
                  <a:gd name="T3" fmla="*/ 1 h 19"/>
                  <a:gd name="T4" fmla="*/ 0 w 17"/>
                  <a:gd name="T5" fmla="*/ 1 h 19"/>
                  <a:gd name="T6" fmla="*/ 0 w 17"/>
                  <a:gd name="T7" fmla="*/ 2 h 19"/>
                  <a:gd name="T8" fmla="*/ 14 w 17"/>
                  <a:gd name="T9" fmla="*/ 19 h 19"/>
                  <a:gd name="T10" fmla="*/ 15 w 17"/>
                  <a:gd name="T11" fmla="*/ 19 h 19"/>
                  <a:gd name="T12" fmla="*/ 15 w 17"/>
                  <a:gd name="T13" fmla="*/ 17 h 19"/>
                  <a:gd name="T14" fmla="*/ 16 w 17"/>
                  <a:gd name="T15" fmla="*/ 14 h 19"/>
                  <a:gd name="T16" fmla="*/ 16 w 17"/>
                  <a:gd name="T17" fmla="*/ 12 h 19"/>
                  <a:gd name="T18" fmla="*/ 3 w 17"/>
                  <a:gd name="T19" fmla="*/ 1 h 19"/>
                  <a:gd name="T20" fmla="*/ 1 w 17"/>
                  <a:gd name="T2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9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5" y="19"/>
                    </a:cubicBezTo>
                    <a:cubicBezTo>
                      <a:pt x="15" y="18"/>
                      <a:pt x="15" y="17"/>
                      <a:pt x="15" y="17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7" y="14"/>
                      <a:pt x="17" y="13"/>
                      <a:pt x="16" y="1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DFC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2" name="Freeform 35"/>
              <p:cNvSpPr>
                <a:spLocks/>
              </p:cNvSpPr>
              <p:nvPr/>
            </p:nvSpPr>
            <p:spPr bwMode="auto">
              <a:xfrm>
                <a:off x="6558" y="2630"/>
                <a:ext cx="35" cy="41"/>
              </a:xfrm>
              <a:custGeom>
                <a:avLst/>
                <a:gdLst>
                  <a:gd name="T0" fmla="*/ 0 w 18"/>
                  <a:gd name="T1" fmla="*/ 0 h 21"/>
                  <a:gd name="T2" fmla="*/ 0 w 18"/>
                  <a:gd name="T3" fmla="*/ 2 h 21"/>
                  <a:gd name="T4" fmla="*/ 0 w 18"/>
                  <a:gd name="T5" fmla="*/ 3 h 21"/>
                  <a:gd name="T6" fmla="*/ 15 w 18"/>
                  <a:gd name="T7" fmla="*/ 20 h 21"/>
                  <a:gd name="T8" fmla="*/ 16 w 18"/>
                  <a:gd name="T9" fmla="*/ 21 h 21"/>
                  <a:gd name="T10" fmla="*/ 17 w 18"/>
                  <a:gd name="T11" fmla="*/ 20 h 21"/>
                  <a:gd name="T12" fmla="*/ 18 w 18"/>
                  <a:gd name="T13" fmla="*/ 19 h 21"/>
                  <a:gd name="T14" fmla="*/ 16 w 18"/>
                  <a:gd name="T15" fmla="*/ 13 h 21"/>
                  <a:gd name="T16" fmla="*/ 2 w 18"/>
                  <a:gd name="T17" fmla="*/ 2 h 21"/>
                  <a:gd name="T18" fmla="*/ 0 w 18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21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5" y="21"/>
                      <a:pt x="16" y="21"/>
                    </a:cubicBezTo>
                    <a:cubicBezTo>
                      <a:pt x="16" y="21"/>
                      <a:pt x="17" y="21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7"/>
                      <a:pt x="17" y="15"/>
                      <a:pt x="16" y="1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</a:path>
                </a:pathLst>
              </a:custGeom>
              <a:solidFill>
                <a:srgbClr val="DFC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3" name="Freeform 36"/>
              <p:cNvSpPr>
                <a:spLocks noEditPoints="1"/>
              </p:cNvSpPr>
              <p:nvPr/>
            </p:nvSpPr>
            <p:spPr bwMode="auto">
              <a:xfrm>
                <a:off x="5722" y="837"/>
                <a:ext cx="144" cy="120"/>
              </a:xfrm>
              <a:custGeom>
                <a:avLst/>
                <a:gdLst>
                  <a:gd name="T0" fmla="*/ 33 w 74"/>
                  <a:gd name="T1" fmla="*/ 57 h 62"/>
                  <a:gd name="T2" fmla="*/ 32 w 74"/>
                  <a:gd name="T3" fmla="*/ 55 h 62"/>
                  <a:gd name="T4" fmla="*/ 34 w 74"/>
                  <a:gd name="T5" fmla="*/ 46 h 62"/>
                  <a:gd name="T6" fmla="*/ 7 w 74"/>
                  <a:gd name="T7" fmla="*/ 43 h 62"/>
                  <a:gd name="T8" fmla="*/ 5 w 74"/>
                  <a:gd name="T9" fmla="*/ 42 h 62"/>
                  <a:gd name="T10" fmla="*/ 8 w 74"/>
                  <a:gd name="T11" fmla="*/ 7 h 62"/>
                  <a:gd name="T12" fmla="*/ 10 w 74"/>
                  <a:gd name="T13" fmla="*/ 6 h 62"/>
                  <a:gd name="T14" fmla="*/ 11 w 74"/>
                  <a:gd name="T15" fmla="*/ 6 h 62"/>
                  <a:gd name="T16" fmla="*/ 38 w 74"/>
                  <a:gd name="T17" fmla="*/ 25 h 62"/>
                  <a:gd name="T18" fmla="*/ 39 w 74"/>
                  <a:gd name="T19" fmla="*/ 26 h 62"/>
                  <a:gd name="T20" fmla="*/ 39 w 74"/>
                  <a:gd name="T21" fmla="*/ 27 h 62"/>
                  <a:gd name="T22" fmla="*/ 40 w 74"/>
                  <a:gd name="T23" fmla="*/ 27 h 62"/>
                  <a:gd name="T24" fmla="*/ 40 w 74"/>
                  <a:gd name="T25" fmla="*/ 27 h 62"/>
                  <a:gd name="T26" fmla="*/ 68 w 74"/>
                  <a:gd name="T27" fmla="*/ 43 h 62"/>
                  <a:gd name="T28" fmla="*/ 68 w 74"/>
                  <a:gd name="T29" fmla="*/ 46 h 62"/>
                  <a:gd name="T30" fmla="*/ 61 w 74"/>
                  <a:gd name="T31" fmla="*/ 49 h 62"/>
                  <a:gd name="T32" fmla="*/ 38 w 74"/>
                  <a:gd name="T33" fmla="*/ 57 h 62"/>
                  <a:gd name="T34" fmla="*/ 33 w 74"/>
                  <a:gd name="T35" fmla="*/ 57 h 62"/>
                  <a:gd name="T36" fmla="*/ 10 w 74"/>
                  <a:gd name="T37" fmla="*/ 0 h 62"/>
                  <a:gd name="T38" fmla="*/ 3 w 74"/>
                  <a:gd name="T39" fmla="*/ 7 h 62"/>
                  <a:gd name="T40" fmla="*/ 0 w 74"/>
                  <a:gd name="T41" fmla="*/ 41 h 62"/>
                  <a:gd name="T42" fmla="*/ 1 w 74"/>
                  <a:gd name="T43" fmla="*/ 46 h 62"/>
                  <a:gd name="T44" fmla="*/ 6 w 74"/>
                  <a:gd name="T45" fmla="*/ 49 h 62"/>
                  <a:gd name="T46" fmla="*/ 27 w 74"/>
                  <a:gd name="T47" fmla="*/ 50 h 62"/>
                  <a:gd name="T48" fmla="*/ 26 w 74"/>
                  <a:gd name="T49" fmla="*/ 54 h 62"/>
                  <a:gd name="T50" fmla="*/ 28 w 74"/>
                  <a:gd name="T51" fmla="*/ 60 h 62"/>
                  <a:gd name="T52" fmla="*/ 33 w 74"/>
                  <a:gd name="T53" fmla="*/ 62 h 62"/>
                  <a:gd name="T54" fmla="*/ 38 w 74"/>
                  <a:gd name="T55" fmla="*/ 62 h 62"/>
                  <a:gd name="T56" fmla="*/ 63 w 74"/>
                  <a:gd name="T57" fmla="*/ 54 h 62"/>
                  <a:gd name="T58" fmla="*/ 70 w 74"/>
                  <a:gd name="T59" fmla="*/ 51 h 62"/>
                  <a:gd name="T60" fmla="*/ 74 w 74"/>
                  <a:gd name="T61" fmla="*/ 44 h 62"/>
                  <a:gd name="T62" fmla="*/ 71 w 74"/>
                  <a:gd name="T63" fmla="*/ 38 h 62"/>
                  <a:gd name="T64" fmla="*/ 43 w 74"/>
                  <a:gd name="T65" fmla="*/ 22 h 62"/>
                  <a:gd name="T66" fmla="*/ 41 w 74"/>
                  <a:gd name="T67" fmla="*/ 20 h 62"/>
                  <a:gd name="T68" fmla="*/ 14 w 74"/>
                  <a:gd name="T69" fmla="*/ 1 h 62"/>
                  <a:gd name="T70" fmla="*/ 10 w 74"/>
                  <a:gd name="T7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4" h="62">
                    <a:moveTo>
                      <a:pt x="33" y="57"/>
                    </a:moveTo>
                    <a:cubicBezTo>
                      <a:pt x="32" y="57"/>
                      <a:pt x="32" y="56"/>
                      <a:pt x="32" y="55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5" y="42"/>
                      <a:pt x="5" y="42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6"/>
                      <a:pt x="9" y="6"/>
                      <a:pt x="10" y="6"/>
                    </a:cubicBezTo>
                    <a:cubicBezTo>
                      <a:pt x="10" y="6"/>
                      <a:pt x="11" y="6"/>
                      <a:pt x="11" y="6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5"/>
                      <a:pt x="39" y="25"/>
                      <a:pt x="39" y="26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9" y="43"/>
                      <a:pt x="69" y="45"/>
                      <a:pt x="68" y="46"/>
                    </a:cubicBezTo>
                    <a:cubicBezTo>
                      <a:pt x="61" y="49"/>
                      <a:pt x="61" y="49"/>
                      <a:pt x="61" y="49"/>
                    </a:cubicBezTo>
                    <a:cubicBezTo>
                      <a:pt x="41" y="57"/>
                      <a:pt x="39" y="57"/>
                      <a:pt x="38" y="57"/>
                    </a:cubicBezTo>
                    <a:cubicBezTo>
                      <a:pt x="33" y="57"/>
                      <a:pt x="33" y="57"/>
                      <a:pt x="33" y="57"/>
                    </a:cubicBezTo>
                    <a:moveTo>
                      <a:pt x="10" y="0"/>
                    </a:moveTo>
                    <a:cubicBezTo>
                      <a:pt x="6" y="0"/>
                      <a:pt x="3" y="3"/>
                      <a:pt x="3" y="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"/>
                      <a:pt x="0" y="45"/>
                      <a:pt x="1" y="46"/>
                    </a:cubicBezTo>
                    <a:cubicBezTo>
                      <a:pt x="3" y="48"/>
                      <a:pt x="4" y="49"/>
                      <a:pt x="6" y="49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6"/>
                      <a:pt x="27" y="58"/>
                      <a:pt x="28" y="60"/>
                    </a:cubicBezTo>
                    <a:cubicBezTo>
                      <a:pt x="29" y="61"/>
                      <a:pt x="31" y="62"/>
                      <a:pt x="33" y="6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40" y="62"/>
                      <a:pt x="42" y="62"/>
                      <a:pt x="63" y="54"/>
                    </a:cubicBezTo>
                    <a:cubicBezTo>
                      <a:pt x="70" y="51"/>
                      <a:pt x="70" y="51"/>
                      <a:pt x="70" y="51"/>
                    </a:cubicBezTo>
                    <a:cubicBezTo>
                      <a:pt x="72" y="50"/>
                      <a:pt x="74" y="47"/>
                      <a:pt x="74" y="44"/>
                    </a:cubicBezTo>
                    <a:cubicBezTo>
                      <a:pt x="74" y="42"/>
                      <a:pt x="73" y="39"/>
                      <a:pt x="71" y="38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2" y="21"/>
                      <a:pt x="41" y="2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1" y="0"/>
                      <a:pt x="10" y="0"/>
                    </a:cubicBezTo>
                  </a:path>
                </a:pathLst>
              </a:custGeom>
              <a:solidFill>
                <a:srgbClr val="F8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4" name="Freeform 37"/>
              <p:cNvSpPr>
                <a:spLocks noEditPoints="1"/>
              </p:cNvSpPr>
              <p:nvPr/>
            </p:nvSpPr>
            <p:spPr bwMode="auto">
              <a:xfrm>
                <a:off x="5731" y="848"/>
                <a:ext cx="125" cy="99"/>
              </a:xfrm>
              <a:custGeom>
                <a:avLst/>
                <a:gdLst>
                  <a:gd name="T0" fmla="*/ 33 w 64"/>
                  <a:gd name="T1" fmla="*/ 46 h 51"/>
                  <a:gd name="T2" fmla="*/ 37 w 64"/>
                  <a:gd name="T3" fmla="*/ 28 h 51"/>
                  <a:gd name="T4" fmla="*/ 54 w 64"/>
                  <a:gd name="T5" fmla="*/ 38 h 51"/>
                  <a:gd name="T6" fmla="*/ 33 w 64"/>
                  <a:gd name="T7" fmla="*/ 46 h 51"/>
                  <a:gd name="T8" fmla="*/ 28 w 64"/>
                  <a:gd name="T9" fmla="*/ 34 h 51"/>
                  <a:gd name="T10" fmla="*/ 6 w 64"/>
                  <a:gd name="T11" fmla="*/ 32 h 51"/>
                  <a:gd name="T12" fmla="*/ 8 w 64"/>
                  <a:gd name="T13" fmla="*/ 8 h 51"/>
                  <a:gd name="T14" fmla="*/ 28 w 64"/>
                  <a:gd name="T15" fmla="*/ 22 h 51"/>
                  <a:gd name="T16" fmla="*/ 28 w 64"/>
                  <a:gd name="T17" fmla="*/ 34 h 51"/>
                  <a:gd name="T18" fmla="*/ 5 w 64"/>
                  <a:gd name="T19" fmla="*/ 0 h 51"/>
                  <a:gd name="T20" fmla="*/ 3 w 64"/>
                  <a:gd name="T21" fmla="*/ 1 h 51"/>
                  <a:gd name="T22" fmla="*/ 0 w 64"/>
                  <a:gd name="T23" fmla="*/ 36 h 51"/>
                  <a:gd name="T24" fmla="*/ 2 w 64"/>
                  <a:gd name="T25" fmla="*/ 37 h 51"/>
                  <a:gd name="T26" fmla="*/ 29 w 64"/>
                  <a:gd name="T27" fmla="*/ 40 h 51"/>
                  <a:gd name="T28" fmla="*/ 27 w 64"/>
                  <a:gd name="T29" fmla="*/ 49 h 51"/>
                  <a:gd name="T30" fmla="*/ 28 w 64"/>
                  <a:gd name="T31" fmla="*/ 51 h 51"/>
                  <a:gd name="T32" fmla="*/ 33 w 64"/>
                  <a:gd name="T33" fmla="*/ 51 h 51"/>
                  <a:gd name="T34" fmla="*/ 56 w 64"/>
                  <a:gd name="T35" fmla="*/ 43 h 51"/>
                  <a:gd name="T36" fmla="*/ 63 w 64"/>
                  <a:gd name="T37" fmla="*/ 40 h 51"/>
                  <a:gd name="T38" fmla="*/ 63 w 64"/>
                  <a:gd name="T39" fmla="*/ 37 h 51"/>
                  <a:gd name="T40" fmla="*/ 35 w 64"/>
                  <a:gd name="T41" fmla="*/ 21 h 51"/>
                  <a:gd name="T42" fmla="*/ 35 w 64"/>
                  <a:gd name="T43" fmla="*/ 21 h 51"/>
                  <a:gd name="T44" fmla="*/ 34 w 64"/>
                  <a:gd name="T45" fmla="*/ 21 h 51"/>
                  <a:gd name="T46" fmla="*/ 34 w 64"/>
                  <a:gd name="T47" fmla="*/ 20 h 51"/>
                  <a:gd name="T48" fmla="*/ 33 w 64"/>
                  <a:gd name="T49" fmla="*/ 19 h 51"/>
                  <a:gd name="T50" fmla="*/ 6 w 64"/>
                  <a:gd name="T51" fmla="*/ 0 h 51"/>
                  <a:gd name="T52" fmla="*/ 5 w 64"/>
                  <a:gd name="T5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4" h="51">
                    <a:moveTo>
                      <a:pt x="33" y="46"/>
                    </a:moveTo>
                    <a:cubicBezTo>
                      <a:pt x="37" y="28"/>
                      <a:pt x="37" y="28"/>
                      <a:pt x="37" y="2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38"/>
                      <a:pt x="34" y="46"/>
                      <a:pt x="33" y="46"/>
                    </a:cubicBezTo>
                    <a:moveTo>
                      <a:pt x="28" y="34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8" y="34"/>
                      <a:pt x="28" y="34"/>
                      <a:pt x="28" y="34"/>
                    </a:cubicBezTo>
                    <a:moveTo>
                      <a:pt x="5" y="0"/>
                    </a:moveTo>
                    <a:cubicBezTo>
                      <a:pt x="4" y="0"/>
                      <a:pt x="3" y="0"/>
                      <a:pt x="3" y="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1" y="37"/>
                      <a:pt x="2" y="37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50"/>
                      <a:pt x="27" y="51"/>
                      <a:pt x="28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4" y="51"/>
                      <a:pt x="36" y="51"/>
                      <a:pt x="56" y="43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4" y="39"/>
                      <a:pt x="64" y="37"/>
                      <a:pt x="63" y="37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19"/>
                      <a:pt x="33" y="19"/>
                      <a:pt x="33" y="19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</a:path>
                </a:pathLst>
              </a:custGeom>
              <a:solidFill>
                <a:srgbClr val="E5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5" name="Freeform 38"/>
              <p:cNvSpPr>
                <a:spLocks/>
              </p:cNvSpPr>
              <p:nvPr/>
            </p:nvSpPr>
            <p:spPr bwMode="auto">
              <a:xfrm>
                <a:off x="4213" y="1373"/>
                <a:ext cx="103" cy="113"/>
              </a:xfrm>
              <a:custGeom>
                <a:avLst/>
                <a:gdLst>
                  <a:gd name="T0" fmla="*/ 24 w 53"/>
                  <a:gd name="T1" fmla="*/ 0 h 58"/>
                  <a:gd name="T2" fmla="*/ 23 w 53"/>
                  <a:gd name="T3" fmla="*/ 3 h 58"/>
                  <a:gd name="T4" fmla="*/ 22 w 53"/>
                  <a:gd name="T5" fmla="*/ 5 h 58"/>
                  <a:gd name="T6" fmla="*/ 22 w 53"/>
                  <a:gd name="T7" fmla="*/ 6 h 58"/>
                  <a:gd name="T8" fmla="*/ 47 w 53"/>
                  <a:gd name="T9" fmla="*/ 38 h 58"/>
                  <a:gd name="T10" fmla="*/ 47 w 53"/>
                  <a:gd name="T11" fmla="*/ 40 h 58"/>
                  <a:gd name="T12" fmla="*/ 28 w 53"/>
                  <a:gd name="T13" fmla="*/ 52 h 58"/>
                  <a:gd name="T14" fmla="*/ 27 w 53"/>
                  <a:gd name="T15" fmla="*/ 52 h 58"/>
                  <a:gd name="T16" fmla="*/ 26 w 53"/>
                  <a:gd name="T17" fmla="*/ 52 h 58"/>
                  <a:gd name="T18" fmla="*/ 7 w 53"/>
                  <a:gd name="T19" fmla="*/ 41 h 58"/>
                  <a:gd name="T20" fmla="*/ 6 w 53"/>
                  <a:gd name="T21" fmla="*/ 39 h 58"/>
                  <a:gd name="T22" fmla="*/ 14 w 53"/>
                  <a:gd name="T23" fmla="*/ 20 h 58"/>
                  <a:gd name="T24" fmla="*/ 7 w 53"/>
                  <a:gd name="T25" fmla="*/ 33 h 58"/>
                  <a:gd name="T26" fmla="*/ 2 w 53"/>
                  <a:gd name="T27" fmla="*/ 36 h 58"/>
                  <a:gd name="T28" fmla="*/ 1 w 53"/>
                  <a:gd name="T29" fmla="*/ 37 h 58"/>
                  <a:gd name="T30" fmla="*/ 4 w 53"/>
                  <a:gd name="T31" fmla="*/ 45 h 58"/>
                  <a:gd name="T32" fmla="*/ 24 w 53"/>
                  <a:gd name="T33" fmla="*/ 57 h 58"/>
                  <a:gd name="T34" fmla="*/ 27 w 53"/>
                  <a:gd name="T35" fmla="*/ 58 h 58"/>
                  <a:gd name="T36" fmla="*/ 31 w 53"/>
                  <a:gd name="T37" fmla="*/ 57 h 58"/>
                  <a:gd name="T38" fmla="*/ 50 w 53"/>
                  <a:gd name="T39" fmla="*/ 44 h 58"/>
                  <a:gd name="T40" fmla="*/ 53 w 53"/>
                  <a:gd name="T41" fmla="*/ 40 h 58"/>
                  <a:gd name="T42" fmla="*/ 52 w 53"/>
                  <a:gd name="T43" fmla="*/ 34 h 58"/>
                  <a:gd name="T44" fmla="*/ 27 w 53"/>
                  <a:gd name="T45" fmla="*/ 3 h 58"/>
                  <a:gd name="T46" fmla="*/ 24 w 53"/>
                  <a:gd name="T4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" h="58">
                    <a:moveTo>
                      <a:pt x="24" y="0"/>
                    </a:moveTo>
                    <a:cubicBezTo>
                      <a:pt x="24" y="1"/>
                      <a:pt x="23" y="2"/>
                      <a:pt x="23" y="3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6"/>
                      <a:pt x="22" y="6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48" y="38"/>
                      <a:pt x="48" y="39"/>
                      <a:pt x="47" y="4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7" y="52"/>
                      <a:pt x="27" y="52"/>
                    </a:cubicBezTo>
                    <a:cubicBezTo>
                      <a:pt x="27" y="52"/>
                      <a:pt x="27" y="52"/>
                      <a:pt x="26" y="52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6" y="40"/>
                      <a:pt x="6" y="39"/>
                      <a:pt x="6" y="3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35"/>
                      <a:pt x="4" y="36"/>
                      <a:pt x="2" y="36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40"/>
                      <a:pt x="1" y="43"/>
                      <a:pt x="4" y="45"/>
                    </a:cubicBezTo>
                    <a:cubicBezTo>
                      <a:pt x="24" y="57"/>
                      <a:pt x="24" y="57"/>
                      <a:pt x="24" y="57"/>
                    </a:cubicBezTo>
                    <a:cubicBezTo>
                      <a:pt x="25" y="57"/>
                      <a:pt x="26" y="58"/>
                      <a:pt x="27" y="58"/>
                    </a:cubicBezTo>
                    <a:cubicBezTo>
                      <a:pt x="28" y="58"/>
                      <a:pt x="30" y="57"/>
                      <a:pt x="31" y="57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1" y="43"/>
                      <a:pt x="53" y="42"/>
                      <a:pt x="53" y="40"/>
                    </a:cubicBezTo>
                    <a:cubicBezTo>
                      <a:pt x="53" y="38"/>
                      <a:pt x="53" y="36"/>
                      <a:pt x="52" y="3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2"/>
                      <a:pt x="25" y="1"/>
                      <a:pt x="24" y="0"/>
                    </a:cubicBezTo>
                  </a:path>
                </a:pathLst>
              </a:custGeom>
              <a:solidFill>
                <a:srgbClr val="F8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6" name="Freeform 39"/>
              <p:cNvSpPr>
                <a:spLocks noEditPoints="1"/>
              </p:cNvSpPr>
              <p:nvPr/>
            </p:nvSpPr>
            <p:spPr bwMode="auto">
              <a:xfrm>
                <a:off x="4225" y="1383"/>
                <a:ext cx="81" cy="92"/>
              </a:xfrm>
              <a:custGeom>
                <a:avLst/>
                <a:gdLst>
                  <a:gd name="T0" fmla="*/ 21 w 42"/>
                  <a:gd name="T1" fmla="*/ 41 h 47"/>
                  <a:gd name="T2" fmla="*/ 6 w 42"/>
                  <a:gd name="T3" fmla="*/ 33 h 47"/>
                  <a:gd name="T4" fmla="*/ 16 w 42"/>
                  <a:gd name="T5" fmla="*/ 9 h 47"/>
                  <a:gd name="T6" fmla="*/ 34 w 42"/>
                  <a:gd name="T7" fmla="*/ 33 h 47"/>
                  <a:gd name="T8" fmla="*/ 21 w 42"/>
                  <a:gd name="T9" fmla="*/ 41 h 47"/>
                  <a:gd name="T10" fmla="*/ 16 w 42"/>
                  <a:gd name="T11" fmla="*/ 0 h 47"/>
                  <a:gd name="T12" fmla="*/ 8 w 42"/>
                  <a:gd name="T13" fmla="*/ 15 h 47"/>
                  <a:gd name="T14" fmla="*/ 0 w 42"/>
                  <a:gd name="T15" fmla="*/ 34 h 47"/>
                  <a:gd name="T16" fmla="*/ 1 w 42"/>
                  <a:gd name="T17" fmla="*/ 36 h 47"/>
                  <a:gd name="T18" fmla="*/ 20 w 42"/>
                  <a:gd name="T19" fmla="*/ 47 h 47"/>
                  <a:gd name="T20" fmla="*/ 21 w 42"/>
                  <a:gd name="T21" fmla="*/ 47 h 47"/>
                  <a:gd name="T22" fmla="*/ 22 w 42"/>
                  <a:gd name="T23" fmla="*/ 47 h 47"/>
                  <a:gd name="T24" fmla="*/ 41 w 42"/>
                  <a:gd name="T25" fmla="*/ 35 h 47"/>
                  <a:gd name="T26" fmla="*/ 41 w 42"/>
                  <a:gd name="T27" fmla="*/ 33 h 47"/>
                  <a:gd name="T28" fmla="*/ 16 w 42"/>
                  <a:gd name="T29" fmla="*/ 1 h 47"/>
                  <a:gd name="T30" fmla="*/ 16 w 42"/>
                  <a:gd name="T3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47">
                    <a:moveTo>
                      <a:pt x="21" y="41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16" y="0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5"/>
                      <a:pt x="1" y="3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2" y="47"/>
                      <a:pt x="22" y="47"/>
                    </a:cubicBezTo>
                    <a:cubicBezTo>
                      <a:pt x="41" y="35"/>
                      <a:pt x="41" y="35"/>
                      <a:pt x="41" y="35"/>
                    </a:cubicBezTo>
                    <a:cubicBezTo>
                      <a:pt x="42" y="34"/>
                      <a:pt x="42" y="33"/>
                      <a:pt x="41" y="33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0"/>
                      <a:pt x="16" y="0"/>
                    </a:cubicBezTo>
                  </a:path>
                </a:pathLst>
              </a:custGeom>
              <a:solidFill>
                <a:srgbClr val="E5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7" name="Freeform 40"/>
              <p:cNvSpPr>
                <a:spLocks/>
              </p:cNvSpPr>
              <p:nvPr/>
            </p:nvSpPr>
            <p:spPr bwMode="auto">
              <a:xfrm>
                <a:off x="4215" y="1373"/>
                <a:ext cx="45" cy="72"/>
              </a:xfrm>
              <a:custGeom>
                <a:avLst/>
                <a:gdLst>
                  <a:gd name="T0" fmla="*/ 20 w 23"/>
                  <a:gd name="T1" fmla="*/ 0 h 37"/>
                  <a:gd name="T2" fmla="*/ 17 w 23"/>
                  <a:gd name="T3" fmla="*/ 1 h 37"/>
                  <a:gd name="T4" fmla="*/ 8 w 23"/>
                  <a:gd name="T5" fmla="*/ 18 h 37"/>
                  <a:gd name="T6" fmla="*/ 0 w 23"/>
                  <a:gd name="T7" fmla="*/ 36 h 37"/>
                  <a:gd name="T8" fmla="*/ 0 w 23"/>
                  <a:gd name="T9" fmla="*/ 37 h 37"/>
                  <a:gd name="T10" fmla="*/ 1 w 23"/>
                  <a:gd name="T11" fmla="*/ 36 h 37"/>
                  <a:gd name="T12" fmla="*/ 6 w 23"/>
                  <a:gd name="T13" fmla="*/ 33 h 37"/>
                  <a:gd name="T14" fmla="*/ 13 w 23"/>
                  <a:gd name="T15" fmla="*/ 20 h 37"/>
                  <a:gd name="T16" fmla="*/ 19 w 23"/>
                  <a:gd name="T17" fmla="*/ 6 h 37"/>
                  <a:gd name="T18" fmla="*/ 20 w 23"/>
                  <a:gd name="T19" fmla="*/ 5 h 37"/>
                  <a:gd name="T20" fmla="*/ 21 w 23"/>
                  <a:gd name="T21" fmla="*/ 5 h 37"/>
                  <a:gd name="T22" fmla="*/ 22 w 23"/>
                  <a:gd name="T23" fmla="*/ 3 h 37"/>
                  <a:gd name="T24" fmla="*/ 23 w 23"/>
                  <a:gd name="T25" fmla="*/ 0 h 37"/>
                  <a:gd name="T26" fmla="*/ 20 w 23"/>
                  <a:gd name="T2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37">
                    <a:moveTo>
                      <a:pt x="20" y="0"/>
                    </a:moveTo>
                    <a:cubicBezTo>
                      <a:pt x="19" y="0"/>
                      <a:pt x="18" y="0"/>
                      <a:pt x="17" y="1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0" y="37"/>
                      <a:pt x="0" y="37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3" y="36"/>
                      <a:pt x="5" y="35"/>
                      <a:pt x="6" y="33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5"/>
                      <a:pt x="20" y="5"/>
                    </a:cubicBezTo>
                    <a:cubicBezTo>
                      <a:pt x="20" y="5"/>
                      <a:pt x="20" y="5"/>
                      <a:pt x="21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2"/>
                      <a:pt x="23" y="1"/>
                      <a:pt x="23" y="0"/>
                    </a:cubicBezTo>
                    <a:cubicBezTo>
                      <a:pt x="22" y="0"/>
                      <a:pt x="21" y="0"/>
                      <a:pt x="20" y="0"/>
                    </a:cubicBezTo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8" name="Freeform 41"/>
              <p:cNvSpPr>
                <a:spLocks/>
              </p:cNvSpPr>
              <p:nvPr/>
            </p:nvSpPr>
            <p:spPr bwMode="auto">
              <a:xfrm>
                <a:off x="4231" y="1375"/>
                <a:ext cx="17" cy="33"/>
              </a:xfrm>
              <a:custGeom>
                <a:avLst/>
                <a:gdLst>
                  <a:gd name="T0" fmla="*/ 9 w 9"/>
                  <a:gd name="T1" fmla="*/ 0 h 17"/>
                  <a:gd name="T2" fmla="*/ 6 w 9"/>
                  <a:gd name="T3" fmla="*/ 3 h 17"/>
                  <a:gd name="T4" fmla="*/ 0 w 9"/>
                  <a:gd name="T5" fmla="*/ 17 h 17"/>
                  <a:gd name="T6" fmla="*/ 9 w 9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7">
                    <a:moveTo>
                      <a:pt x="9" y="0"/>
                    </a:moveTo>
                    <a:cubicBezTo>
                      <a:pt x="8" y="0"/>
                      <a:pt x="6" y="2"/>
                      <a:pt x="6" y="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DFC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9" name="Freeform 42"/>
              <p:cNvSpPr>
                <a:spLocks/>
              </p:cNvSpPr>
              <p:nvPr/>
            </p:nvSpPr>
            <p:spPr bwMode="auto">
              <a:xfrm>
                <a:off x="4240" y="1383"/>
                <a:ext cx="16" cy="29"/>
              </a:xfrm>
              <a:custGeom>
                <a:avLst/>
                <a:gdLst>
                  <a:gd name="T0" fmla="*/ 7 w 8"/>
                  <a:gd name="T1" fmla="*/ 0 h 15"/>
                  <a:gd name="T2" fmla="*/ 6 w 8"/>
                  <a:gd name="T3" fmla="*/ 1 h 15"/>
                  <a:gd name="T4" fmla="*/ 0 w 8"/>
                  <a:gd name="T5" fmla="*/ 15 h 15"/>
                  <a:gd name="T6" fmla="*/ 8 w 8"/>
                  <a:gd name="T7" fmla="*/ 0 h 15"/>
                  <a:gd name="T8" fmla="*/ 7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7" y="0"/>
                    </a:moveTo>
                    <a:cubicBezTo>
                      <a:pt x="6" y="0"/>
                      <a:pt x="6" y="1"/>
                      <a:pt x="6" y="1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DFC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0" name="Freeform 43"/>
              <p:cNvSpPr>
                <a:spLocks/>
              </p:cNvSpPr>
              <p:nvPr/>
            </p:nvSpPr>
            <p:spPr bwMode="auto">
              <a:xfrm>
                <a:off x="3958" y="1755"/>
                <a:ext cx="127" cy="79"/>
              </a:xfrm>
              <a:custGeom>
                <a:avLst/>
                <a:gdLst>
                  <a:gd name="T0" fmla="*/ 10 w 65"/>
                  <a:gd name="T1" fmla="*/ 0 h 41"/>
                  <a:gd name="T2" fmla="*/ 5 w 65"/>
                  <a:gd name="T3" fmla="*/ 5 h 41"/>
                  <a:gd name="T4" fmla="*/ 1 w 65"/>
                  <a:gd name="T5" fmla="*/ 23 h 41"/>
                  <a:gd name="T6" fmla="*/ 2 w 65"/>
                  <a:gd name="T7" fmla="*/ 29 h 41"/>
                  <a:gd name="T8" fmla="*/ 6 w 65"/>
                  <a:gd name="T9" fmla="*/ 32 h 41"/>
                  <a:gd name="T10" fmla="*/ 53 w 65"/>
                  <a:gd name="T11" fmla="*/ 41 h 41"/>
                  <a:gd name="T12" fmla="*/ 53 w 65"/>
                  <a:gd name="T13" fmla="*/ 38 h 41"/>
                  <a:gd name="T14" fmla="*/ 53 w 65"/>
                  <a:gd name="T15" fmla="*/ 35 h 41"/>
                  <a:gd name="T16" fmla="*/ 7 w 65"/>
                  <a:gd name="T17" fmla="*/ 26 h 41"/>
                  <a:gd name="T18" fmla="*/ 6 w 65"/>
                  <a:gd name="T19" fmla="*/ 24 h 41"/>
                  <a:gd name="T20" fmla="*/ 10 w 65"/>
                  <a:gd name="T21" fmla="*/ 6 h 41"/>
                  <a:gd name="T22" fmla="*/ 12 w 65"/>
                  <a:gd name="T23" fmla="*/ 5 h 41"/>
                  <a:gd name="T24" fmla="*/ 13 w 65"/>
                  <a:gd name="T25" fmla="*/ 5 h 41"/>
                  <a:gd name="T26" fmla="*/ 58 w 65"/>
                  <a:gd name="T27" fmla="*/ 25 h 41"/>
                  <a:gd name="T28" fmla="*/ 59 w 65"/>
                  <a:gd name="T29" fmla="*/ 27 h 41"/>
                  <a:gd name="T30" fmla="*/ 58 w 65"/>
                  <a:gd name="T31" fmla="*/ 31 h 41"/>
                  <a:gd name="T32" fmla="*/ 64 w 65"/>
                  <a:gd name="T33" fmla="*/ 29 h 41"/>
                  <a:gd name="T34" fmla="*/ 64 w 65"/>
                  <a:gd name="T35" fmla="*/ 28 h 41"/>
                  <a:gd name="T36" fmla="*/ 60 w 65"/>
                  <a:gd name="T37" fmla="*/ 20 h 41"/>
                  <a:gd name="T38" fmla="*/ 24 w 65"/>
                  <a:gd name="T39" fmla="*/ 4 h 41"/>
                  <a:gd name="T40" fmla="*/ 20 w 65"/>
                  <a:gd name="T41" fmla="*/ 6 h 41"/>
                  <a:gd name="T42" fmla="*/ 18 w 65"/>
                  <a:gd name="T43" fmla="*/ 6 h 41"/>
                  <a:gd name="T44" fmla="*/ 12 w 65"/>
                  <a:gd name="T45" fmla="*/ 3 h 41"/>
                  <a:gd name="T46" fmla="*/ 10 w 65"/>
                  <a:gd name="T4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" h="41">
                    <a:moveTo>
                      <a:pt x="10" y="0"/>
                    </a:moveTo>
                    <a:cubicBezTo>
                      <a:pt x="8" y="1"/>
                      <a:pt x="6" y="3"/>
                      <a:pt x="5" y="5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5"/>
                      <a:pt x="0" y="27"/>
                      <a:pt x="2" y="29"/>
                    </a:cubicBezTo>
                    <a:cubicBezTo>
                      <a:pt x="3" y="30"/>
                      <a:pt x="4" y="31"/>
                      <a:pt x="6" y="32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3" y="37"/>
                      <a:pt x="53" y="36"/>
                      <a:pt x="53" y="3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59" y="25"/>
                      <a:pt x="59" y="26"/>
                      <a:pt x="59" y="27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5" y="25"/>
                      <a:pt x="64" y="21"/>
                      <a:pt x="60" y="2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5" y="6"/>
                      <a:pt x="13" y="5"/>
                      <a:pt x="12" y="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F8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1" name="Freeform 44"/>
              <p:cNvSpPr>
                <a:spLocks noEditPoints="1"/>
              </p:cNvSpPr>
              <p:nvPr/>
            </p:nvSpPr>
            <p:spPr bwMode="auto">
              <a:xfrm>
                <a:off x="3970" y="1764"/>
                <a:ext cx="103" cy="59"/>
              </a:xfrm>
              <a:custGeom>
                <a:avLst/>
                <a:gdLst>
                  <a:gd name="T0" fmla="*/ 51 w 53"/>
                  <a:gd name="T1" fmla="*/ 25 h 30"/>
                  <a:gd name="T2" fmla="*/ 6 w 53"/>
                  <a:gd name="T3" fmla="*/ 17 h 30"/>
                  <a:gd name="T4" fmla="*/ 9 w 53"/>
                  <a:gd name="T5" fmla="*/ 7 h 30"/>
                  <a:gd name="T6" fmla="*/ 51 w 53"/>
                  <a:gd name="T7" fmla="*/ 25 h 30"/>
                  <a:gd name="T8" fmla="*/ 6 w 53"/>
                  <a:gd name="T9" fmla="*/ 0 h 30"/>
                  <a:gd name="T10" fmla="*/ 4 w 53"/>
                  <a:gd name="T11" fmla="*/ 1 h 30"/>
                  <a:gd name="T12" fmla="*/ 0 w 53"/>
                  <a:gd name="T13" fmla="*/ 19 h 30"/>
                  <a:gd name="T14" fmla="*/ 1 w 53"/>
                  <a:gd name="T15" fmla="*/ 21 h 30"/>
                  <a:gd name="T16" fmla="*/ 47 w 53"/>
                  <a:gd name="T17" fmla="*/ 30 h 30"/>
                  <a:gd name="T18" fmla="*/ 52 w 53"/>
                  <a:gd name="T19" fmla="*/ 26 h 30"/>
                  <a:gd name="T20" fmla="*/ 52 w 53"/>
                  <a:gd name="T21" fmla="*/ 26 h 30"/>
                  <a:gd name="T22" fmla="*/ 53 w 53"/>
                  <a:gd name="T23" fmla="*/ 22 h 30"/>
                  <a:gd name="T24" fmla="*/ 52 w 53"/>
                  <a:gd name="T25" fmla="*/ 20 h 30"/>
                  <a:gd name="T26" fmla="*/ 7 w 53"/>
                  <a:gd name="T27" fmla="*/ 0 h 30"/>
                  <a:gd name="T28" fmla="*/ 6 w 53"/>
                  <a:gd name="T2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30">
                    <a:moveTo>
                      <a:pt x="51" y="25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51" y="25"/>
                      <a:pt x="51" y="25"/>
                      <a:pt x="51" y="25"/>
                    </a:cubicBezTo>
                    <a:moveTo>
                      <a:pt x="6" y="0"/>
                    </a:moveTo>
                    <a:cubicBezTo>
                      <a:pt x="5" y="0"/>
                      <a:pt x="5" y="1"/>
                      <a:pt x="4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1"/>
                      <a:pt x="1" y="21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8" y="28"/>
                      <a:pt x="50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1"/>
                      <a:pt x="53" y="20"/>
                      <a:pt x="52" y="2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E5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2" name="Freeform 45"/>
              <p:cNvSpPr>
                <a:spLocks/>
              </p:cNvSpPr>
              <p:nvPr/>
            </p:nvSpPr>
            <p:spPr bwMode="auto">
              <a:xfrm>
                <a:off x="3978" y="1755"/>
                <a:ext cx="27" cy="11"/>
              </a:xfrm>
              <a:custGeom>
                <a:avLst/>
                <a:gdLst>
                  <a:gd name="T0" fmla="*/ 2 w 14"/>
                  <a:gd name="T1" fmla="*/ 0 h 6"/>
                  <a:gd name="T2" fmla="*/ 0 w 14"/>
                  <a:gd name="T3" fmla="*/ 0 h 6"/>
                  <a:gd name="T4" fmla="*/ 2 w 14"/>
                  <a:gd name="T5" fmla="*/ 3 h 6"/>
                  <a:gd name="T6" fmla="*/ 8 w 14"/>
                  <a:gd name="T7" fmla="*/ 6 h 6"/>
                  <a:gd name="T8" fmla="*/ 10 w 14"/>
                  <a:gd name="T9" fmla="*/ 6 h 6"/>
                  <a:gd name="T10" fmla="*/ 14 w 14"/>
                  <a:gd name="T11" fmla="*/ 4 h 6"/>
                  <a:gd name="T12" fmla="*/ 5 w 14"/>
                  <a:gd name="T13" fmla="*/ 0 h 6"/>
                  <a:gd name="T14" fmla="*/ 2 w 1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6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5"/>
                      <a:pt x="5" y="6"/>
                      <a:pt x="8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3" name="Freeform 46"/>
              <p:cNvSpPr>
                <a:spLocks/>
              </p:cNvSpPr>
              <p:nvPr/>
            </p:nvSpPr>
            <p:spPr bwMode="auto">
              <a:xfrm>
                <a:off x="4061" y="1801"/>
                <a:ext cx="88" cy="65"/>
              </a:xfrm>
              <a:custGeom>
                <a:avLst/>
                <a:gdLst>
                  <a:gd name="T0" fmla="*/ 28 w 45"/>
                  <a:gd name="T1" fmla="*/ 0 h 33"/>
                  <a:gd name="T2" fmla="*/ 26 w 45"/>
                  <a:gd name="T3" fmla="*/ 0 h 33"/>
                  <a:gd name="T4" fmla="*/ 11 w 45"/>
                  <a:gd name="T5" fmla="*/ 5 h 33"/>
                  <a:gd name="T6" fmla="*/ 9 w 45"/>
                  <a:gd name="T7" fmla="*/ 11 h 33"/>
                  <a:gd name="T8" fmla="*/ 28 w 45"/>
                  <a:gd name="T9" fmla="*/ 5 h 33"/>
                  <a:gd name="T10" fmla="*/ 28 w 45"/>
                  <a:gd name="T11" fmla="*/ 5 h 33"/>
                  <a:gd name="T12" fmla="*/ 30 w 45"/>
                  <a:gd name="T13" fmla="*/ 6 h 33"/>
                  <a:gd name="T14" fmla="*/ 40 w 45"/>
                  <a:gd name="T15" fmla="*/ 25 h 33"/>
                  <a:gd name="T16" fmla="*/ 38 w 45"/>
                  <a:gd name="T17" fmla="*/ 28 h 33"/>
                  <a:gd name="T18" fmla="*/ 38 w 45"/>
                  <a:gd name="T19" fmla="*/ 28 h 33"/>
                  <a:gd name="T20" fmla="*/ 7 w 45"/>
                  <a:gd name="T21" fmla="*/ 23 h 33"/>
                  <a:gd name="T22" fmla="*/ 6 w 45"/>
                  <a:gd name="T23" fmla="*/ 22 h 33"/>
                  <a:gd name="T24" fmla="*/ 6 w 45"/>
                  <a:gd name="T25" fmla="*/ 16 h 33"/>
                  <a:gd name="T26" fmla="*/ 2 w 45"/>
                  <a:gd name="T27" fmla="*/ 17 h 33"/>
                  <a:gd name="T28" fmla="*/ 1 w 45"/>
                  <a:gd name="T29" fmla="*/ 17 h 33"/>
                  <a:gd name="T30" fmla="*/ 0 w 45"/>
                  <a:gd name="T31" fmla="*/ 17 h 33"/>
                  <a:gd name="T32" fmla="*/ 1 w 45"/>
                  <a:gd name="T33" fmla="*/ 22 h 33"/>
                  <a:gd name="T34" fmla="*/ 7 w 45"/>
                  <a:gd name="T35" fmla="*/ 28 h 33"/>
                  <a:gd name="T36" fmla="*/ 37 w 45"/>
                  <a:gd name="T37" fmla="*/ 33 h 33"/>
                  <a:gd name="T38" fmla="*/ 38 w 45"/>
                  <a:gd name="T39" fmla="*/ 33 h 33"/>
                  <a:gd name="T40" fmla="*/ 44 w 45"/>
                  <a:gd name="T41" fmla="*/ 30 h 33"/>
                  <a:gd name="T42" fmla="*/ 44 w 45"/>
                  <a:gd name="T43" fmla="*/ 23 h 33"/>
                  <a:gd name="T44" fmla="*/ 35 w 45"/>
                  <a:gd name="T45" fmla="*/ 4 h 33"/>
                  <a:gd name="T46" fmla="*/ 28 w 45"/>
                  <a:gd name="T4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3">
                    <a:moveTo>
                      <a:pt x="28" y="0"/>
                    </a:moveTo>
                    <a:cubicBezTo>
                      <a:pt x="28" y="0"/>
                      <a:pt x="27" y="0"/>
                      <a:pt x="26" y="0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5"/>
                      <a:pt x="30" y="5"/>
                      <a:pt x="30" y="6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0" y="26"/>
                      <a:pt x="39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6" y="22"/>
                      <a:pt x="6" y="22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7"/>
                      <a:pt x="3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5"/>
                      <a:pt x="3" y="28"/>
                      <a:pt x="7" y="28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41" y="33"/>
                      <a:pt x="43" y="32"/>
                      <a:pt x="44" y="30"/>
                    </a:cubicBezTo>
                    <a:cubicBezTo>
                      <a:pt x="45" y="28"/>
                      <a:pt x="45" y="25"/>
                      <a:pt x="44" y="23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4" y="1"/>
                      <a:pt x="31" y="0"/>
                      <a:pt x="28" y="0"/>
                    </a:cubicBezTo>
                  </a:path>
                </a:pathLst>
              </a:custGeom>
              <a:solidFill>
                <a:srgbClr val="F8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4" name="Freeform 47"/>
              <p:cNvSpPr>
                <a:spLocks noEditPoints="1"/>
              </p:cNvSpPr>
              <p:nvPr/>
            </p:nvSpPr>
            <p:spPr bwMode="auto">
              <a:xfrm>
                <a:off x="4073" y="1811"/>
                <a:ext cx="66" cy="45"/>
              </a:xfrm>
              <a:custGeom>
                <a:avLst/>
                <a:gdLst>
                  <a:gd name="T0" fmla="*/ 25 w 34"/>
                  <a:gd name="T1" fmla="*/ 16 h 23"/>
                  <a:gd name="T2" fmla="*/ 1 w 34"/>
                  <a:gd name="T3" fmla="*/ 12 h 23"/>
                  <a:gd name="T4" fmla="*/ 21 w 34"/>
                  <a:gd name="T5" fmla="*/ 6 h 23"/>
                  <a:gd name="T6" fmla="*/ 25 w 34"/>
                  <a:gd name="T7" fmla="*/ 16 h 23"/>
                  <a:gd name="T8" fmla="*/ 22 w 34"/>
                  <a:gd name="T9" fmla="*/ 0 h 23"/>
                  <a:gd name="T10" fmla="*/ 22 w 34"/>
                  <a:gd name="T11" fmla="*/ 0 h 23"/>
                  <a:gd name="T12" fmla="*/ 3 w 34"/>
                  <a:gd name="T13" fmla="*/ 6 h 23"/>
                  <a:gd name="T14" fmla="*/ 3 w 34"/>
                  <a:gd name="T15" fmla="*/ 7 h 23"/>
                  <a:gd name="T16" fmla="*/ 0 w 34"/>
                  <a:gd name="T17" fmla="*/ 11 h 23"/>
                  <a:gd name="T18" fmla="*/ 0 w 34"/>
                  <a:gd name="T19" fmla="*/ 17 h 23"/>
                  <a:gd name="T20" fmla="*/ 1 w 34"/>
                  <a:gd name="T21" fmla="*/ 18 h 23"/>
                  <a:gd name="T22" fmla="*/ 32 w 34"/>
                  <a:gd name="T23" fmla="*/ 23 h 23"/>
                  <a:gd name="T24" fmla="*/ 32 w 34"/>
                  <a:gd name="T25" fmla="*/ 23 h 23"/>
                  <a:gd name="T26" fmla="*/ 34 w 34"/>
                  <a:gd name="T27" fmla="*/ 20 h 23"/>
                  <a:gd name="T28" fmla="*/ 24 w 34"/>
                  <a:gd name="T29" fmla="*/ 1 h 23"/>
                  <a:gd name="T30" fmla="*/ 22 w 34"/>
                  <a:gd name="T3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23">
                    <a:moveTo>
                      <a:pt x="25" y="16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5" y="16"/>
                      <a:pt x="25" y="16"/>
                      <a:pt x="25" y="16"/>
                    </a:cubicBezTo>
                    <a:moveTo>
                      <a:pt x="22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1" y="10"/>
                      <a:pt x="0" y="1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3"/>
                      <a:pt x="34" y="21"/>
                      <a:pt x="34" y="2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0"/>
                      <a:pt x="23" y="0"/>
                      <a:pt x="22" y="0"/>
                    </a:cubicBezTo>
                  </a:path>
                </a:pathLst>
              </a:custGeom>
              <a:solidFill>
                <a:srgbClr val="E5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5" name="Freeform 48"/>
              <p:cNvSpPr>
                <a:spLocks/>
              </p:cNvSpPr>
              <p:nvPr/>
            </p:nvSpPr>
            <p:spPr bwMode="auto">
              <a:xfrm>
                <a:off x="4061" y="1811"/>
                <a:ext cx="22" cy="23"/>
              </a:xfrm>
              <a:custGeom>
                <a:avLst/>
                <a:gdLst>
                  <a:gd name="T0" fmla="*/ 11 w 11"/>
                  <a:gd name="T1" fmla="*/ 0 h 12"/>
                  <a:gd name="T2" fmla="*/ 5 w 11"/>
                  <a:gd name="T3" fmla="*/ 2 h 12"/>
                  <a:gd name="T4" fmla="*/ 4 w 11"/>
                  <a:gd name="T5" fmla="*/ 5 h 12"/>
                  <a:gd name="T6" fmla="*/ 2 w 11"/>
                  <a:gd name="T7" fmla="*/ 6 h 12"/>
                  <a:gd name="T8" fmla="*/ 2 w 11"/>
                  <a:gd name="T9" fmla="*/ 6 h 12"/>
                  <a:gd name="T10" fmla="*/ 0 w 11"/>
                  <a:gd name="T11" fmla="*/ 6 h 12"/>
                  <a:gd name="T12" fmla="*/ 0 w 11"/>
                  <a:gd name="T13" fmla="*/ 9 h 12"/>
                  <a:gd name="T14" fmla="*/ 0 w 11"/>
                  <a:gd name="T15" fmla="*/ 12 h 12"/>
                  <a:gd name="T16" fmla="*/ 1 w 11"/>
                  <a:gd name="T17" fmla="*/ 12 h 12"/>
                  <a:gd name="T18" fmla="*/ 2 w 11"/>
                  <a:gd name="T19" fmla="*/ 12 h 12"/>
                  <a:gd name="T20" fmla="*/ 6 w 11"/>
                  <a:gd name="T21" fmla="*/ 11 h 12"/>
                  <a:gd name="T22" fmla="*/ 5 w 11"/>
                  <a:gd name="T23" fmla="*/ 9 h 12"/>
                  <a:gd name="T24" fmla="*/ 7 w 11"/>
                  <a:gd name="T25" fmla="*/ 7 h 12"/>
                  <a:gd name="T26" fmla="*/ 9 w 11"/>
                  <a:gd name="T27" fmla="*/ 6 h 12"/>
                  <a:gd name="T28" fmla="*/ 11 w 11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3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3" y="12"/>
                      <a:pt x="5" y="12"/>
                      <a:pt x="6" y="11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7"/>
                      <a:pt x="7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0"/>
                      <a:pt x="11" y="0"/>
                      <a:pt x="11" y="0"/>
                    </a:cubicBezTo>
                  </a:path>
                </a:pathLst>
              </a:custGeom>
              <a:solidFill>
                <a:srgbClr val="F1D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6" name="Freeform 49"/>
              <p:cNvSpPr>
                <a:spLocks/>
              </p:cNvSpPr>
              <p:nvPr/>
            </p:nvSpPr>
            <p:spPr bwMode="auto">
              <a:xfrm>
                <a:off x="4061" y="1815"/>
                <a:ext cx="10" cy="8"/>
              </a:xfrm>
              <a:custGeom>
                <a:avLst/>
                <a:gdLst>
                  <a:gd name="T0" fmla="*/ 5 w 5"/>
                  <a:gd name="T1" fmla="*/ 0 h 4"/>
                  <a:gd name="T2" fmla="*/ 5 w 5"/>
                  <a:gd name="T3" fmla="*/ 0 h 4"/>
                  <a:gd name="T4" fmla="*/ 0 w 5"/>
                  <a:gd name="T5" fmla="*/ 4 h 4"/>
                  <a:gd name="T6" fmla="*/ 2 w 5"/>
                  <a:gd name="T7" fmla="*/ 4 h 4"/>
                  <a:gd name="T8" fmla="*/ 2 w 5"/>
                  <a:gd name="T9" fmla="*/ 4 h 4"/>
                  <a:gd name="T10" fmla="*/ 4 w 5"/>
                  <a:gd name="T11" fmla="*/ 3 h 4"/>
                  <a:gd name="T12" fmla="*/ 5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2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DFC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7" name="Freeform 50"/>
              <p:cNvSpPr>
                <a:spLocks/>
              </p:cNvSpPr>
              <p:nvPr/>
            </p:nvSpPr>
            <p:spPr bwMode="auto">
              <a:xfrm>
                <a:off x="4071" y="1823"/>
                <a:ext cx="8" cy="10"/>
              </a:xfrm>
              <a:custGeom>
                <a:avLst/>
                <a:gdLst>
                  <a:gd name="T0" fmla="*/ 4 w 4"/>
                  <a:gd name="T1" fmla="*/ 0 h 5"/>
                  <a:gd name="T2" fmla="*/ 2 w 4"/>
                  <a:gd name="T3" fmla="*/ 1 h 5"/>
                  <a:gd name="T4" fmla="*/ 0 w 4"/>
                  <a:gd name="T5" fmla="*/ 3 h 5"/>
                  <a:gd name="T6" fmla="*/ 1 w 4"/>
                  <a:gd name="T7" fmla="*/ 5 h 5"/>
                  <a:gd name="T8" fmla="*/ 4 w 4"/>
                  <a:gd name="T9" fmla="*/ 1 h 5"/>
                  <a:gd name="T10" fmla="*/ 4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3" y="3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FC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8" name="Freeform 51"/>
              <p:cNvSpPr>
                <a:spLocks noEditPoints="1"/>
              </p:cNvSpPr>
              <p:nvPr/>
            </p:nvSpPr>
            <p:spPr bwMode="auto">
              <a:xfrm>
                <a:off x="3278" y="2148"/>
                <a:ext cx="194" cy="140"/>
              </a:xfrm>
              <a:custGeom>
                <a:avLst/>
                <a:gdLst>
                  <a:gd name="T0" fmla="*/ 72 w 100"/>
                  <a:gd name="T1" fmla="*/ 67 h 72"/>
                  <a:gd name="T2" fmla="*/ 71 w 100"/>
                  <a:gd name="T3" fmla="*/ 66 h 72"/>
                  <a:gd name="T4" fmla="*/ 49 w 100"/>
                  <a:gd name="T5" fmla="*/ 34 h 72"/>
                  <a:gd name="T6" fmla="*/ 48 w 100"/>
                  <a:gd name="T7" fmla="*/ 33 h 72"/>
                  <a:gd name="T8" fmla="*/ 7 w 100"/>
                  <a:gd name="T9" fmla="*/ 28 h 72"/>
                  <a:gd name="T10" fmla="*/ 6 w 100"/>
                  <a:gd name="T11" fmla="*/ 25 h 72"/>
                  <a:gd name="T12" fmla="*/ 19 w 100"/>
                  <a:gd name="T13" fmla="*/ 6 h 72"/>
                  <a:gd name="T14" fmla="*/ 21 w 100"/>
                  <a:gd name="T15" fmla="*/ 5 h 72"/>
                  <a:gd name="T16" fmla="*/ 21 w 100"/>
                  <a:gd name="T17" fmla="*/ 5 h 72"/>
                  <a:gd name="T18" fmla="*/ 61 w 100"/>
                  <a:gd name="T19" fmla="*/ 12 h 72"/>
                  <a:gd name="T20" fmla="*/ 62 w 100"/>
                  <a:gd name="T21" fmla="*/ 13 h 72"/>
                  <a:gd name="T22" fmla="*/ 94 w 100"/>
                  <a:gd name="T23" fmla="*/ 64 h 72"/>
                  <a:gd name="T24" fmla="*/ 93 w 100"/>
                  <a:gd name="T25" fmla="*/ 67 h 72"/>
                  <a:gd name="T26" fmla="*/ 72 w 100"/>
                  <a:gd name="T27" fmla="*/ 67 h 72"/>
                  <a:gd name="T28" fmla="*/ 21 w 100"/>
                  <a:gd name="T29" fmla="*/ 0 h 72"/>
                  <a:gd name="T30" fmla="*/ 15 w 100"/>
                  <a:gd name="T31" fmla="*/ 3 h 72"/>
                  <a:gd name="T32" fmla="*/ 1 w 100"/>
                  <a:gd name="T33" fmla="*/ 22 h 72"/>
                  <a:gd name="T34" fmla="*/ 1 w 100"/>
                  <a:gd name="T35" fmla="*/ 29 h 72"/>
                  <a:gd name="T36" fmla="*/ 6 w 100"/>
                  <a:gd name="T37" fmla="*/ 33 h 72"/>
                  <a:gd name="T38" fmla="*/ 46 w 100"/>
                  <a:gd name="T39" fmla="*/ 38 h 72"/>
                  <a:gd name="T40" fmla="*/ 66 w 100"/>
                  <a:gd name="T41" fmla="*/ 69 h 72"/>
                  <a:gd name="T42" fmla="*/ 72 w 100"/>
                  <a:gd name="T43" fmla="*/ 72 h 72"/>
                  <a:gd name="T44" fmla="*/ 93 w 100"/>
                  <a:gd name="T45" fmla="*/ 72 h 72"/>
                  <a:gd name="T46" fmla="*/ 99 w 100"/>
                  <a:gd name="T47" fmla="*/ 69 h 72"/>
                  <a:gd name="T48" fmla="*/ 99 w 100"/>
                  <a:gd name="T49" fmla="*/ 61 h 72"/>
                  <a:gd name="T50" fmla="*/ 66 w 100"/>
                  <a:gd name="T51" fmla="*/ 10 h 72"/>
                  <a:gd name="T52" fmla="*/ 61 w 100"/>
                  <a:gd name="T53" fmla="*/ 7 h 72"/>
                  <a:gd name="T54" fmla="*/ 22 w 100"/>
                  <a:gd name="T55" fmla="*/ 0 h 72"/>
                  <a:gd name="T56" fmla="*/ 21 w 100"/>
                  <a:gd name="T5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0" h="72">
                    <a:moveTo>
                      <a:pt x="72" y="67"/>
                    </a:moveTo>
                    <a:cubicBezTo>
                      <a:pt x="71" y="67"/>
                      <a:pt x="71" y="67"/>
                      <a:pt x="71" y="66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8" y="33"/>
                      <a:pt x="48" y="33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28"/>
                      <a:pt x="5" y="26"/>
                      <a:pt x="6" y="2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6"/>
                      <a:pt x="20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2"/>
                      <a:pt x="61" y="13"/>
                      <a:pt x="62" y="13"/>
                    </a:cubicBezTo>
                    <a:cubicBezTo>
                      <a:pt x="94" y="64"/>
                      <a:pt x="94" y="64"/>
                      <a:pt x="94" y="64"/>
                    </a:cubicBezTo>
                    <a:cubicBezTo>
                      <a:pt x="95" y="65"/>
                      <a:pt x="94" y="67"/>
                      <a:pt x="93" y="67"/>
                    </a:cubicBezTo>
                    <a:cubicBezTo>
                      <a:pt x="72" y="67"/>
                      <a:pt x="72" y="67"/>
                      <a:pt x="72" y="67"/>
                    </a:cubicBezTo>
                    <a:moveTo>
                      <a:pt x="21" y="0"/>
                    </a:moveTo>
                    <a:cubicBezTo>
                      <a:pt x="18" y="0"/>
                      <a:pt x="16" y="1"/>
                      <a:pt x="15" y="3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0" y="27"/>
                      <a:pt x="1" y="29"/>
                    </a:cubicBezTo>
                    <a:cubicBezTo>
                      <a:pt x="2" y="31"/>
                      <a:pt x="4" y="33"/>
                      <a:pt x="6" y="33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7" y="71"/>
                      <a:pt x="70" y="72"/>
                      <a:pt x="72" y="72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96" y="72"/>
                      <a:pt x="98" y="71"/>
                      <a:pt x="99" y="69"/>
                    </a:cubicBezTo>
                    <a:cubicBezTo>
                      <a:pt x="100" y="66"/>
                      <a:pt x="100" y="64"/>
                      <a:pt x="99" y="61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5" y="8"/>
                      <a:pt x="63" y="7"/>
                      <a:pt x="61" y="7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F8D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9" name="Freeform 52"/>
              <p:cNvSpPr>
                <a:spLocks noEditPoints="1"/>
              </p:cNvSpPr>
              <p:nvPr/>
            </p:nvSpPr>
            <p:spPr bwMode="auto">
              <a:xfrm>
                <a:off x="3288" y="2157"/>
                <a:ext cx="175" cy="121"/>
              </a:xfrm>
              <a:custGeom>
                <a:avLst/>
                <a:gdLst>
                  <a:gd name="T0" fmla="*/ 69 w 90"/>
                  <a:gd name="T1" fmla="*/ 56 h 62"/>
                  <a:gd name="T2" fmla="*/ 47 w 90"/>
                  <a:gd name="T3" fmla="*/ 23 h 62"/>
                  <a:gd name="T4" fmla="*/ 9 w 90"/>
                  <a:gd name="T5" fmla="*/ 18 h 62"/>
                  <a:gd name="T6" fmla="*/ 17 w 90"/>
                  <a:gd name="T7" fmla="*/ 6 h 62"/>
                  <a:gd name="T8" fmla="*/ 53 w 90"/>
                  <a:gd name="T9" fmla="*/ 12 h 62"/>
                  <a:gd name="T10" fmla="*/ 81 w 90"/>
                  <a:gd name="T11" fmla="*/ 56 h 62"/>
                  <a:gd name="T12" fmla="*/ 69 w 90"/>
                  <a:gd name="T13" fmla="*/ 56 h 62"/>
                  <a:gd name="T14" fmla="*/ 16 w 90"/>
                  <a:gd name="T15" fmla="*/ 0 h 62"/>
                  <a:gd name="T16" fmla="*/ 14 w 90"/>
                  <a:gd name="T17" fmla="*/ 1 h 62"/>
                  <a:gd name="T18" fmla="*/ 1 w 90"/>
                  <a:gd name="T19" fmla="*/ 20 h 62"/>
                  <a:gd name="T20" fmla="*/ 2 w 90"/>
                  <a:gd name="T21" fmla="*/ 23 h 62"/>
                  <a:gd name="T22" fmla="*/ 43 w 90"/>
                  <a:gd name="T23" fmla="*/ 28 h 62"/>
                  <a:gd name="T24" fmla="*/ 44 w 90"/>
                  <a:gd name="T25" fmla="*/ 29 h 62"/>
                  <a:gd name="T26" fmla="*/ 66 w 90"/>
                  <a:gd name="T27" fmla="*/ 61 h 62"/>
                  <a:gd name="T28" fmla="*/ 67 w 90"/>
                  <a:gd name="T29" fmla="*/ 62 h 62"/>
                  <a:gd name="T30" fmla="*/ 88 w 90"/>
                  <a:gd name="T31" fmla="*/ 62 h 62"/>
                  <a:gd name="T32" fmla="*/ 89 w 90"/>
                  <a:gd name="T33" fmla="*/ 59 h 62"/>
                  <a:gd name="T34" fmla="*/ 57 w 90"/>
                  <a:gd name="T35" fmla="*/ 8 h 62"/>
                  <a:gd name="T36" fmla="*/ 56 w 90"/>
                  <a:gd name="T37" fmla="*/ 7 h 62"/>
                  <a:gd name="T38" fmla="*/ 16 w 90"/>
                  <a:gd name="T39" fmla="*/ 0 h 62"/>
                  <a:gd name="T40" fmla="*/ 16 w 90"/>
                  <a:gd name="T4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62">
                    <a:moveTo>
                      <a:pt x="69" y="56"/>
                    </a:moveTo>
                    <a:cubicBezTo>
                      <a:pt x="47" y="23"/>
                      <a:pt x="47" y="23"/>
                      <a:pt x="47" y="23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81" y="56"/>
                      <a:pt x="81" y="56"/>
                      <a:pt x="81" y="56"/>
                    </a:cubicBezTo>
                    <a:cubicBezTo>
                      <a:pt x="69" y="56"/>
                      <a:pt x="69" y="56"/>
                      <a:pt x="69" y="56"/>
                    </a:cubicBezTo>
                    <a:moveTo>
                      <a:pt x="16" y="0"/>
                    </a:moveTo>
                    <a:cubicBezTo>
                      <a:pt x="15" y="0"/>
                      <a:pt x="15" y="1"/>
                      <a:pt x="14" y="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1"/>
                      <a:pt x="1" y="23"/>
                      <a:pt x="2" y="23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4" y="29"/>
                      <a:pt x="44" y="29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66" y="62"/>
                      <a:pt x="66" y="62"/>
                      <a:pt x="67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9" y="62"/>
                      <a:pt x="90" y="60"/>
                      <a:pt x="89" y="5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8"/>
                      <a:pt x="56" y="7"/>
                      <a:pt x="56" y="7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E5C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0" name="Freeform 53"/>
              <p:cNvSpPr>
                <a:spLocks/>
              </p:cNvSpPr>
              <p:nvPr/>
            </p:nvSpPr>
            <p:spPr bwMode="auto">
              <a:xfrm>
                <a:off x="3939" y="1027"/>
                <a:ext cx="266" cy="195"/>
              </a:xfrm>
              <a:custGeom>
                <a:avLst/>
                <a:gdLst>
                  <a:gd name="T0" fmla="*/ 99 w 266"/>
                  <a:gd name="T1" fmla="*/ 0 h 195"/>
                  <a:gd name="T2" fmla="*/ 39 w 266"/>
                  <a:gd name="T3" fmla="*/ 2 h 195"/>
                  <a:gd name="T4" fmla="*/ 2 w 266"/>
                  <a:gd name="T5" fmla="*/ 0 h 195"/>
                  <a:gd name="T6" fmla="*/ 0 w 266"/>
                  <a:gd name="T7" fmla="*/ 39 h 195"/>
                  <a:gd name="T8" fmla="*/ 33 w 266"/>
                  <a:gd name="T9" fmla="*/ 57 h 195"/>
                  <a:gd name="T10" fmla="*/ 31 w 266"/>
                  <a:gd name="T11" fmla="*/ 90 h 195"/>
                  <a:gd name="T12" fmla="*/ 43 w 266"/>
                  <a:gd name="T13" fmla="*/ 129 h 195"/>
                  <a:gd name="T14" fmla="*/ 74 w 266"/>
                  <a:gd name="T15" fmla="*/ 103 h 195"/>
                  <a:gd name="T16" fmla="*/ 70 w 266"/>
                  <a:gd name="T17" fmla="*/ 62 h 195"/>
                  <a:gd name="T18" fmla="*/ 105 w 266"/>
                  <a:gd name="T19" fmla="*/ 55 h 195"/>
                  <a:gd name="T20" fmla="*/ 150 w 266"/>
                  <a:gd name="T21" fmla="*/ 94 h 195"/>
                  <a:gd name="T22" fmla="*/ 142 w 266"/>
                  <a:gd name="T23" fmla="*/ 154 h 195"/>
                  <a:gd name="T24" fmla="*/ 202 w 266"/>
                  <a:gd name="T25" fmla="*/ 195 h 195"/>
                  <a:gd name="T26" fmla="*/ 216 w 266"/>
                  <a:gd name="T27" fmla="*/ 134 h 195"/>
                  <a:gd name="T28" fmla="*/ 245 w 266"/>
                  <a:gd name="T29" fmla="*/ 148 h 195"/>
                  <a:gd name="T30" fmla="*/ 266 w 266"/>
                  <a:gd name="T31" fmla="*/ 117 h 195"/>
                  <a:gd name="T32" fmla="*/ 220 w 266"/>
                  <a:gd name="T33" fmla="*/ 99 h 195"/>
                  <a:gd name="T34" fmla="*/ 179 w 266"/>
                  <a:gd name="T35" fmla="*/ 37 h 195"/>
                  <a:gd name="T36" fmla="*/ 99 w 266"/>
                  <a:gd name="T3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6" h="195">
                    <a:moveTo>
                      <a:pt x="99" y="0"/>
                    </a:moveTo>
                    <a:lnTo>
                      <a:pt x="39" y="2"/>
                    </a:lnTo>
                    <a:lnTo>
                      <a:pt x="2" y="0"/>
                    </a:lnTo>
                    <a:lnTo>
                      <a:pt x="0" y="39"/>
                    </a:lnTo>
                    <a:lnTo>
                      <a:pt x="33" y="57"/>
                    </a:lnTo>
                    <a:lnTo>
                      <a:pt x="31" y="90"/>
                    </a:lnTo>
                    <a:lnTo>
                      <a:pt x="43" y="129"/>
                    </a:lnTo>
                    <a:lnTo>
                      <a:pt x="74" y="103"/>
                    </a:lnTo>
                    <a:lnTo>
                      <a:pt x="70" y="62"/>
                    </a:lnTo>
                    <a:lnTo>
                      <a:pt x="105" y="55"/>
                    </a:lnTo>
                    <a:lnTo>
                      <a:pt x="150" y="94"/>
                    </a:lnTo>
                    <a:lnTo>
                      <a:pt x="142" y="154"/>
                    </a:lnTo>
                    <a:lnTo>
                      <a:pt x="202" y="195"/>
                    </a:lnTo>
                    <a:lnTo>
                      <a:pt x="216" y="134"/>
                    </a:lnTo>
                    <a:lnTo>
                      <a:pt x="245" y="148"/>
                    </a:lnTo>
                    <a:lnTo>
                      <a:pt x="266" y="117"/>
                    </a:lnTo>
                    <a:lnTo>
                      <a:pt x="220" y="99"/>
                    </a:lnTo>
                    <a:lnTo>
                      <a:pt x="179" y="37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1" name="Freeform 54"/>
              <p:cNvSpPr>
                <a:spLocks/>
              </p:cNvSpPr>
              <p:nvPr/>
            </p:nvSpPr>
            <p:spPr bwMode="auto">
              <a:xfrm>
                <a:off x="3939" y="1027"/>
                <a:ext cx="266" cy="195"/>
              </a:xfrm>
              <a:custGeom>
                <a:avLst/>
                <a:gdLst>
                  <a:gd name="T0" fmla="*/ 99 w 266"/>
                  <a:gd name="T1" fmla="*/ 0 h 195"/>
                  <a:gd name="T2" fmla="*/ 39 w 266"/>
                  <a:gd name="T3" fmla="*/ 2 h 195"/>
                  <a:gd name="T4" fmla="*/ 2 w 266"/>
                  <a:gd name="T5" fmla="*/ 0 h 195"/>
                  <a:gd name="T6" fmla="*/ 0 w 266"/>
                  <a:gd name="T7" fmla="*/ 39 h 195"/>
                  <a:gd name="T8" fmla="*/ 33 w 266"/>
                  <a:gd name="T9" fmla="*/ 57 h 195"/>
                  <a:gd name="T10" fmla="*/ 31 w 266"/>
                  <a:gd name="T11" fmla="*/ 90 h 195"/>
                  <a:gd name="T12" fmla="*/ 43 w 266"/>
                  <a:gd name="T13" fmla="*/ 129 h 195"/>
                  <a:gd name="T14" fmla="*/ 74 w 266"/>
                  <a:gd name="T15" fmla="*/ 103 h 195"/>
                  <a:gd name="T16" fmla="*/ 70 w 266"/>
                  <a:gd name="T17" fmla="*/ 62 h 195"/>
                  <a:gd name="T18" fmla="*/ 105 w 266"/>
                  <a:gd name="T19" fmla="*/ 55 h 195"/>
                  <a:gd name="T20" fmla="*/ 150 w 266"/>
                  <a:gd name="T21" fmla="*/ 94 h 195"/>
                  <a:gd name="T22" fmla="*/ 142 w 266"/>
                  <a:gd name="T23" fmla="*/ 154 h 195"/>
                  <a:gd name="T24" fmla="*/ 202 w 266"/>
                  <a:gd name="T25" fmla="*/ 195 h 195"/>
                  <a:gd name="T26" fmla="*/ 216 w 266"/>
                  <a:gd name="T27" fmla="*/ 134 h 195"/>
                  <a:gd name="T28" fmla="*/ 245 w 266"/>
                  <a:gd name="T29" fmla="*/ 148 h 195"/>
                  <a:gd name="T30" fmla="*/ 266 w 266"/>
                  <a:gd name="T31" fmla="*/ 117 h 195"/>
                  <a:gd name="T32" fmla="*/ 220 w 266"/>
                  <a:gd name="T33" fmla="*/ 99 h 195"/>
                  <a:gd name="T34" fmla="*/ 179 w 266"/>
                  <a:gd name="T35" fmla="*/ 37 h 195"/>
                  <a:gd name="T36" fmla="*/ 99 w 266"/>
                  <a:gd name="T37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6" h="195">
                    <a:moveTo>
                      <a:pt x="99" y="0"/>
                    </a:moveTo>
                    <a:lnTo>
                      <a:pt x="39" y="2"/>
                    </a:lnTo>
                    <a:lnTo>
                      <a:pt x="2" y="0"/>
                    </a:lnTo>
                    <a:lnTo>
                      <a:pt x="0" y="39"/>
                    </a:lnTo>
                    <a:lnTo>
                      <a:pt x="33" y="57"/>
                    </a:lnTo>
                    <a:lnTo>
                      <a:pt x="31" y="90"/>
                    </a:lnTo>
                    <a:lnTo>
                      <a:pt x="43" y="129"/>
                    </a:lnTo>
                    <a:lnTo>
                      <a:pt x="74" y="103"/>
                    </a:lnTo>
                    <a:lnTo>
                      <a:pt x="70" y="62"/>
                    </a:lnTo>
                    <a:lnTo>
                      <a:pt x="105" y="55"/>
                    </a:lnTo>
                    <a:lnTo>
                      <a:pt x="150" y="94"/>
                    </a:lnTo>
                    <a:lnTo>
                      <a:pt x="142" y="154"/>
                    </a:lnTo>
                    <a:lnTo>
                      <a:pt x="202" y="195"/>
                    </a:lnTo>
                    <a:lnTo>
                      <a:pt x="216" y="134"/>
                    </a:lnTo>
                    <a:lnTo>
                      <a:pt x="245" y="148"/>
                    </a:lnTo>
                    <a:lnTo>
                      <a:pt x="266" y="117"/>
                    </a:lnTo>
                    <a:lnTo>
                      <a:pt x="220" y="99"/>
                    </a:lnTo>
                    <a:lnTo>
                      <a:pt x="179" y="37"/>
                    </a:lnTo>
                    <a:lnTo>
                      <a:pt x="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2" name="Freeform 55"/>
              <p:cNvSpPr>
                <a:spLocks/>
              </p:cNvSpPr>
              <p:nvPr/>
            </p:nvSpPr>
            <p:spPr bwMode="auto">
              <a:xfrm>
                <a:off x="3869" y="798"/>
                <a:ext cx="803" cy="467"/>
              </a:xfrm>
              <a:custGeom>
                <a:avLst/>
                <a:gdLst>
                  <a:gd name="T0" fmla="*/ 616 w 803"/>
                  <a:gd name="T1" fmla="*/ 0 h 467"/>
                  <a:gd name="T2" fmla="*/ 459 w 803"/>
                  <a:gd name="T3" fmla="*/ 50 h 467"/>
                  <a:gd name="T4" fmla="*/ 412 w 803"/>
                  <a:gd name="T5" fmla="*/ 43 h 467"/>
                  <a:gd name="T6" fmla="*/ 342 w 803"/>
                  <a:gd name="T7" fmla="*/ 48 h 467"/>
                  <a:gd name="T8" fmla="*/ 295 w 803"/>
                  <a:gd name="T9" fmla="*/ 19 h 467"/>
                  <a:gd name="T10" fmla="*/ 177 w 803"/>
                  <a:gd name="T11" fmla="*/ 37 h 467"/>
                  <a:gd name="T12" fmla="*/ 152 w 803"/>
                  <a:gd name="T13" fmla="*/ 27 h 467"/>
                  <a:gd name="T14" fmla="*/ 0 w 803"/>
                  <a:gd name="T15" fmla="*/ 60 h 467"/>
                  <a:gd name="T16" fmla="*/ 27 w 803"/>
                  <a:gd name="T17" fmla="*/ 130 h 467"/>
                  <a:gd name="T18" fmla="*/ 68 w 803"/>
                  <a:gd name="T19" fmla="*/ 126 h 467"/>
                  <a:gd name="T20" fmla="*/ 72 w 803"/>
                  <a:gd name="T21" fmla="*/ 161 h 467"/>
                  <a:gd name="T22" fmla="*/ 198 w 803"/>
                  <a:gd name="T23" fmla="*/ 171 h 467"/>
                  <a:gd name="T24" fmla="*/ 198 w 803"/>
                  <a:gd name="T25" fmla="*/ 116 h 467"/>
                  <a:gd name="T26" fmla="*/ 282 w 803"/>
                  <a:gd name="T27" fmla="*/ 76 h 467"/>
                  <a:gd name="T28" fmla="*/ 282 w 803"/>
                  <a:gd name="T29" fmla="*/ 159 h 467"/>
                  <a:gd name="T30" fmla="*/ 397 w 803"/>
                  <a:gd name="T31" fmla="*/ 216 h 467"/>
                  <a:gd name="T32" fmla="*/ 406 w 803"/>
                  <a:gd name="T33" fmla="*/ 344 h 467"/>
                  <a:gd name="T34" fmla="*/ 474 w 803"/>
                  <a:gd name="T35" fmla="*/ 467 h 467"/>
                  <a:gd name="T36" fmla="*/ 521 w 803"/>
                  <a:gd name="T37" fmla="*/ 465 h 467"/>
                  <a:gd name="T38" fmla="*/ 632 w 803"/>
                  <a:gd name="T39" fmla="*/ 325 h 467"/>
                  <a:gd name="T40" fmla="*/ 731 w 803"/>
                  <a:gd name="T41" fmla="*/ 266 h 467"/>
                  <a:gd name="T42" fmla="*/ 750 w 803"/>
                  <a:gd name="T43" fmla="*/ 146 h 467"/>
                  <a:gd name="T44" fmla="*/ 789 w 803"/>
                  <a:gd name="T45" fmla="*/ 105 h 467"/>
                  <a:gd name="T46" fmla="*/ 803 w 803"/>
                  <a:gd name="T47" fmla="*/ 54 h 467"/>
                  <a:gd name="T48" fmla="*/ 727 w 803"/>
                  <a:gd name="T49" fmla="*/ 60 h 467"/>
                  <a:gd name="T50" fmla="*/ 727 w 803"/>
                  <a:gd name="T51" fmla="*/ 35 h 467"/>
                  <a:gd name="T52" fmla="*/ 616 w 803"/>
                  <a:gd name="T53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3" h="467">
                    <a:moveTo>
                      <a:pt x="616" y="0"/>
                    </a:moveTo>
                    <a:lnTo>
                      <a:pt x="459" y="50"/>
                    </a:lnTo>
                    <a:lnTo>
                      <a:pt x="412" y="43"/>
                    </a:lnTo>
                    <a:lnTo>
                      <a:pt x="342" y="48"/>
                    </a:lnTo>
                    <a:lnTo>
                      <a:pt x="295" y="19"/>
                    </a:lnTo>
                    <a:lnTo>
                      <a:pt x="177" y="37"/>
                    </a:lnTo>
                    <a:lnTo>
                      <a:pt x="152" y="27"/>
                    </a:lnTo>
                    <a:lnTo>
                      <a:pt x="0" y="60"/>
                    </a:lnTo>
                    <a:lnTo>
                      <a:pt x="27" y="130"/>
                    </a:lnTo>
                    <a:lnTo>
                      <a:pt x="68" y="126"/>
                    </a:lnTo>
                    <a:lnTo>
                      <a:pt x="72" y="161"/>
                    </a:lnTo>
                    <a:lnTo>
                      <a:pt x="198" y="171"/>
                    </a:lnTo>
                    <a:lnTo>
                      <a:pt x="198" y="116"/>
                    </a:lnTo>
                    <a:lnTo>
                      <a:pt x="282" y="76"/>
                    </a:lnTo>
                    <a:lnTo>
                      <a:pt x="282" y="159"/>
                    </a:lnTo>
                    <a:lnTo>
                      <a:pt x="397" y="216"/>
                    </a:lnTo>
                    <a:lnTo>
                      <a:pt x="406" y="344"/>
                    </a:lnTo>
                    <a:lnTo>
                      <a:pt x="474" y="467"/>
                    </a:lnTo>
                    <a:lnTo>
                      <a:pt x="521" y="465"/>
                    </a:lnTo>
                    <a:lnTo>
                      <a:pt x="632" y="325"/>
                    </a:lnTo>
                    <a:lnTo>
                      <a:pt x="731" y="266"/>
                    </a:lnTo>
                    <a:lnTo>
                      <a:pt x="750" y="146"/>
                    </a:lnTo>
                    <a:lnTo>
                      <a:pt x="789" y="105"/>
                    </a:lnTo>
                    <a:lnTo>
                      <a:pt x="803" y="54"/>
                    </a:lnTo>
                    <a:lnTo>
                      <a:pt x="727" y="60"/>
                    </a:lnTo>
                    <a:lnTo>
                      <a:pt x="727" y="35"/>
                    </a:lnTo>
                    <a:lnTo>
                      <a:pt x="616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3" name="Freeform 56"/>
              <p:cNvSpPr>
                <a:spLocks/>
              </p:cNvSpPr>
              <p:nvPr/>
            </p:nvSpPr>
            <p:spPr bwMode="auto">
              <a:xfrm>
                <a:off x="3869" y="798"/>
                <a:ext cx="803" cy="467"/>
              </a:xfrm>
              <a:custGeom>
                <a:avLst/>
                <a:gdLst>
                  <a:gd name="T0" fmla="*/ 616 w 803"/>
                  <a:gd name="T1" fmla="*/ 0 h 467"/>
                  <a:gd name="T2" fmla="*/ 459 w 803"/>
                  <a:gd name="T3" fmla="*/ 50 h 467"/>
                  <a:gd name="T4" fmla="*/ 412 w 803"/>
                  <a:gd name="T5" fmla="*/ 43 h 467"/>
                  <a:gd name="T6" fmla="*/ 342 w 803"/>
                  <a:gd name="T7" fmla="*/ 48 h 467"/>
                  <a:gd name="T8" fmla="*/ 295 w 803"/>
                  <a:gd name="T9" fmla="*/ 19 h 467"/>
                  <a:gd name="T10" fmla="*/ 177 w 803"/>
                  <a:gd name="T11" fmla="*/ 37 h 467"/>
                  <a:gd name="T12" fmla="*/ 152 w 803"/>
                  <a:gd name="T13" fmla="*/ 27 h 467"/>
                  <a:gd name="T14" fmla="*/ 0 w 803"/>
                  <a:gd name="T15" fmla="*/ 60 h 467"/>
                  <a:gd name="T16" fmla="*/ 27 w 803"/>
                  <a:gd name="T17" fmla="*/ 130 h 467"/>
                  <a:gd name="T18" fmla="*/ 68 w 803"/>
                  <a:gd name="T19" fmla="*/ 126 h 467"/>
                  <a:gd name="T20" fmla="*/ 72 w 803"/>
                  <a:gd name="T21" fmla="*/ 161 h 467"/>
                  <a:gd name="T22" fmla="*/ 198 w 803"/>
                  <a:gd name="T23" fmla="*/ 171 h 467"/>
                  <a:gd name="T24" fmla="*/ 198 w 803"/>
                  <a:gd name="T25" fmla="*/ 116 h 467"/>
                  <a:gd name="T26" fmla="*/ 282 w 803"/>
                  <a:gd name="T27" fmla="*/ 76 h 467"/>
                  <a:gd name="T28" fmla="*/ 282 w 803"/>
                  <a:gd name="T29" fmla="*/ 159 h 467"/>
                  <a:gd name="T30" fmla="*/ 397 w 803"/>
                  <a:gd name="T31" fmla="*/ 216 h 467"/>
                  <a:gd name="T32" fmla="*/ 406 w 803"/>
                  <a:gd name="T33" fmla="*/ 344 h 467"/>
                  <a:gd name="T34" fmla="*/ 474 w 803"/>
                  <a:gd name="T35" fmla="*/ 467 h 467"/>
                  <a:gd name="T36" fmla="*/ 521 w 803"/>
                  <a:gd name="T37" fmla="*/ 465 h 467"/>
                  <a:gd name="T38" fmla="*/ 632 w 803"/>
                  <a:gd name="T39" fmla="*/ 325 h 467"/>
                  <a:gd name="T40" fmla="*/ 731 w 803"/>
                  <a:gd name="T41" fmla="*/ 266 h 467"/>
                  <a:gd name="T42" fmla="*/ 750 w 803"/>
                  <a:gd name="T43" fmla="*/ 146 h 467"/>
                  <a:gd name="T44" fmla="*/ 789 w 803"/>
                  <a:gd name="T45" fmla="*/ 105 h 467"/>
                  <a:gd name="T46" fmla="*/ 803 w 803"/>
                  <a:gd name="T47" fmla="*/ 54 h 467"/>
                  <a:gd name="T48" fmla="*/ 727 w 803"/>
                  <a:gd name="T49" fmla="*/ 60 h 467"/>
                  <a:gd name="T50" fmla="*/ 727 w 803"/>
                  <a:gd name="T51" fmla="*/ 35 h 467"/>
                  <a:gd name="T52" fmla="*/ 616 w 803"/>
                  <a:gd name="T53" fmla="*/ 0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3" h="467">
                    <a:moveTo>
                      <a:pt x="616" y="0"/>
                    </a:moveTo>
                    <a:lnTo>
                      <a:pt x="459" y="50"/>
                    </a:lnTo>
                    <a:lnTo>
                      <a:pt x="412" y="43"/>
                    </a:lnTo>
                    <a:lnTo>
                      <a:pt x="342" y="48"/>
                    </a:lnTo>
                    <a:lnTo>
                      <a:pt x="295" y="19"/>
                    </a:lnTo>
                    <a:lnTo>
                      <a:pt x="177" y="37"/>
                    </a:lnTo>
                    <a:lnTo>
                      <a:pt x="152" y="27"/>
                    </a:lnTo>
                    <a:lnTo>
                      <a:pt x="0" y="60"/>
                    </a:lnTo>
                    <a:lnTo>
                      <a:pt x="27" y="130"/>
                    </a:lnTo>
                    <a:lnTo>
                      <a:pt x="68" y="126"/>
                    </a:lnTo>
                    <a:lnTo>
                      <a:pt x="72" y="161"/>
                    </a:lnTo>
                    <a:lnTo>
                      <a:pt x="198" y="171"/>
                    </a:lnTo>
                    <a:lnTo>
                      <a:pt x="198" y="116"/>
                    </a:lnTo>
                    <a:lnTo>
                      <a:pt x="282" y="76"/>
                    </a:lnTo>
                    <a:lnTo>
                      <a:pt x="282" y="159"/>
                    </a:lnTo>
                    <a:lnTo>
                      <a:pt x="397" y="216"/>
                    </a:lnTo>
                    <a:lnTo>
                      <a:pt x="406" y="344"/>
                    </a:lnTo>
                    <a:lnTo>
                      <a:pt x="474" y="467"/>
                    </a:lnTo>
                    <a:lnTo>
                      <a:pt x="521" y="465"/>
                    </a:lnTo>
                    <a:lnTo>
                      <a:pt x="632" y="325"/>
                    </a:lnTo>
                    <a:lnTo>
                      <a:pt x="731" y="266"/>
                    </a:lnTo>
                    <a:lnTo>
                      <a:pt x="750" y="146"/>
                    </a:lnTo>
                    <a:lnTo>
                      <a:pt x="789" y="105"/>
                    </a:lnTo>
                    <a:lnTo>
                      <a:pt x="803" y="54"/>
                    </a:lnTo>
                    <a:lnTo>
                      <a:pt x="727" y="60"/>
                    </a:lnTo>
                    <a:lnTo>
                      <a:pt x="727" y="35"/>
                    </a:lnTo>
                    <a:lnTo>
                      <a:pt x="6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4" name="Freeform 57"/>
              <p:cNvSpPr>
                <a:spLocks/>
              </p:cNvSpPr>
              <p:nvPr/>
            </p:nvSpPr>
            <p:spPr bwMode="auto">
              <a:xfrm>
                <a:off x="4635" y="969"/>
                <a:ext cx="2033" cy="1533"/>
              </a:xfrm>
              <a:custGeom>
                <a:avLst/>
                <a:gdLst>
                  <a:gd name="T0" fmla="*/ 840 w 2033"/>
                  <a:gd name="T1" fmla="*/ 148 h 1533"/>
                  <a:gd name="T2" fmla="*/ 554 w 2033"/>
                  <a:gd name="T3" fmla="*/ 192 h 1533"/>
                  <a:gd name="T4" fmla="*/ 488 w 2033"/>
                  <a:gd name="T5" fmla="*/ 120 h 1533"/>
                  <a:gd name="T6" fmla="*/ 243 w 2033"/>
                  <a:gd name="T7" fmla="*/ 336 h 1533"/>
                  <a:gd name="T8" fmla="*/ 362 w 2033"/>
                  <a:gd name="T9" fmla="*/ 307 h 1533"/>
                  <a:gd name="T10" fmla="*/ 412 w 2033"/>
                  <a:gd name="T11" fmla="*/ 206 h 1533"/>
                  <a:gd name="T12" fmla="*/ 449 w 2033"/>
                  <a:gd name="T13" fmla="*/ 276 h 1533"/>
                  <a:gd name="T14" fmla="*/ 418 w 2033"/>
                  <a:gd name="T15" fmla="*/ 340 h 1533"/>
                  <a:gd name="T16" fmla="*/ 292 w 2033"/>
                  <a:gd name="T17" fmla="*/ 399 h 1533"/>
                  <a:gd name="T18" fmla="*/ 258 w 2033"/>
                  <a:gd name="T19" fmla="*/ 399 h 1533"/>
                  <a:gd name="T20" fmla="*/ 150 w 2033"/>
                  <a:gd name="T21" fmla="*/ 362 h 1533"/>
                  <a:gd name="T22" fmla="*/ 115 w 2033"/>
                  <a:gd name="T23" fmla="*/ 346 h 1533"/>
                  <a:gd name="T24" fmla="*/ 118 w 2033"/>
                  <a:gd name="T25" fmla="*/ 445 h 1533"/>
                  <a:gd name="T26" fmla="*/ 130 w 2033"/>
                  <a:gd name="T27" fmla="*/ 474 h 1533"/>
                  <a:gd name="T28" fmla="*/ 95 w 2033"/>
                  <a:gd name="T29" fmla="*/ 548 h 1533"/>
                  <a:gd name="T30" fmla="*/ 173 w 2033"/>
                  <a:gd name="T31" fmla="*/ 615 h 1533"/>
                  <a:gd name="T32" fmla="*/ 313 w 2033"/>
                  <a:gd name="T33" fmla="*/ 585 h 1533"/>
                  <a:gd name="T34" fmla="*/ 303 w 2033"/>
                  <a:gd name="T35" fmla="*/ 642 h 1533"/>
                  <a:gd name="T36" fmla="*/ 295 w 2033"/>
                  <a:gd name="T37" fmla="*/ 523 h 1533"/>
                  <a:gd name="T38" fmla="*/ 416 w 2033"/>
                  <a:gd name="T39" fmla="*/ 630 h 1533"/>
                  <a:gd name="T40" fmla="*/ 517 w 2033"/>
                  <a:gd name="T41" fmla="*/ 650 h 1533"/>
                  <a:gd name="T42" fmla="*/ 344 w 2033"/>
                  <a:gd name="T43" fmla="*/ 720 h 1533"/>
                  <a:gd name="T44" fmla="*/ 97 w 2033"/>
                  <a:gd name="T45" fmla="*/ 669 h 1533"/>
                  <a:gd name="T46" fmla="*/ 202 w 2033"/>
                  <a:gd name="T47" fmla="*/ 1025 h 1533"/>
                  <a:gd name="T48" fmla="*/ 305 w 2033"/>
                  <a:gd name="T49" fmla="*/ 1198 h 1533"/>
                  <a:gd name="T50" fmla="*/ 430 w 2033"/>
                  <a:gd name="T51" fmla="*/ 1533 h 1533"/>
                  <a:gd name="T52" fmla="*/ 554 w 2033"/>
                  <a:gd name="T53" fmla="*/ 1319 h 1533"/>
                  <a:gd name="T54" fmla="*/ 676 w 2033"/>
                  <a:gd name="T55" fmla="*/ 986 h 1533"/>
                  <a:gd name="T56" fmla="*/ 573 w 2033"/>
                  <a:gd name="T57" fmla="*/ 937 h 1533"/>
                  <a:gd name="T58" fmla="*/ 593 w 2033"/>
                  <a:gd name="T59" fmla="*/ 906 h 1533"/>
                  <a:gd name="T60" fmla="*/ 762 w 2033"/>
                  <a:gd name="T61" fmla="*/ 832 h 1533"/>
                  <a:gd name="T62" fmla="*/ 645 w 2033"/>
                  <a:gd name="T63" fmla="*/ 749 h 1533"/>
                  <a:gd name="T64" fmla="*/ 822 w 2033"/>
                  <a:gd name="T65" fmla="*/ 782 h 1533"/>
                  <a:gd name="T66" fmla="*/ 941 w 2033"/>
                  <a:gd name="T67" fmla="*/ 1021 h 1533"/>
                  <a:gd name="T68" fmla="*/ 982 w 2033"/>
                  <a:gd name="T69" fmla="*/ 902 h 1533"/>
                  <a:gd name="T70" fmla="*/ 1143 w 2033"/>
                  <a:gd name="T71" fmla="*/ 982 h 1533"/>
                  <a:gd name="T72" fmla="*/ 1197 w 2033"/>
                  <a:gd name="T73" fmla="*/ 1083 h 1533"/>
                  <a:gd name="T74" fmla="*/ 1166 w 2033"/>
                  <a:gd name="T75" fmla="*/ 955 h 1533"/>
                  <a:gd name="T76" fmla="*/ 1256 w 2033"/>
                  <a:gd name="T77" fmla="*/ 930 h 1533"/>
                  <a:gd name="T78" fmla="*/ 1322 w 2033"/>
                  <a:gd name="T79" fmla="*/ 819 h 1533"/>
                  <a:gd name="T80" fmla="*/ 1369 w 2033"/>
                  <a:gd name="T81" fmla="*/ 587 h 1533"/>
                  <a:gd name="T82" fmla="*/ 1439 w 2033"/>
                  <a:gd name="T83" fmla="*/ 609 h 1533"/>
                  <a:gd name="T84" fmla="*/ 1544 w 2033"/>
                  <a:gd name="T85" fmla="*/ 496 h 1533"/>
                  <a:gd name="T86" fmla="*/ 1544 w 2033"/>
                  <a:gd name="T87" fmla="*/ 336 h 1533"/>
                  <a:gd name="T88" fmla="*/ 1711 w 2033"/>
                  <a:gd name="T89" fmla="*/ 338 h 1533"/>
                  <a:gd name="T90" fmla="*/ 1777 w 2033"/>
                  <a:gd name="T91" fmla="*/ 325 h 1533"/>
                  <a:gd name="T92" fmla="*/ 1936 w 2033"/>
                  <a:gd name="T93" fmla="*/ 259 h 1533"/>
                  <a:gd name="T94" fmla="*/ 2033 w 2033"/>
                  <a:gd name="T95" fmla="*/ 192 h 1533"/>
                  <a:gd name="T96" fmla="*/ 1674 w 2033"/>
                  <a:gd name="T97" fmla="*/ 85 h 1533"/>
                  <a:gd name="T98" fmla="*/ 1297 w 2033"/>
                  <a:gd name="T99" fmla="*/ 45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33" h="1533">
                    <a:moveTo>
                      <a:pt x="1083" y="0"/>
                    </a:moveTo>
                    <a:lnTo>
                      <a:pt x="863" y="80"/>
                    </a:lnTo>
                    <a:lnTo>
                      <a:pt x="840" y="148"/>
                    </a:lnTo>
                    <a:lnTo>
                      <a:pt x="702" y="148"/>
                    </a:lnTo>
                    <a:lnTo>
                      <a:pt x="571" y="208"/>
                    </a:lnTo>
                    <a:lnTo>
                      <a:pt x="554" y="192"/>
                    </a:lnTo>
                    <a:lnTo>
                      <a:pt x="577" y="146"/>
                    </a:lnTo>
                    <a:lnTo>
                      <a:pt x="517" y="111"/>
                    </a:lnTo>
                    <a:lnTo>
                      <a:pt x="488" y="120"/>
                    </a:lnTo>
                    <a:lnTo>
                      <a:pt x="402" y="101"/>
                    </a:lnTo>
                    <a:lnTo>
                      <a:pt x="225" y="257"/>
                    </a:lnTo>
                    <a:lnTo>
                      <a:pt x="243" y="336"/>
                    </a:lnTo>
                    <a:lnTo>
                      <a:pt x="278" y="321"/>
                    </a:lnTo>
                    <a:lnTo>
                      <a:pt x="307" y="360"/>
                    </a:lnTo>
                    <a:lnTo>
                      <a:pt x="362" y="307"/>
                    </a:lnTo>
                    <a:lnTo>
                      <a:pt x="352" y="249"/>
                    </a:lnTo>
                    <a:lnTo>
                      <a:pt x="398" y="194"/>
                    </a:lnTo>
                    <a:lnTo>
                      <a:pt x="412" y="206"/>
                    </a:lnTo>
                    <a:lnTo>
                      <a:pt x="391" y="251"/>
                    </a:lnTo>
                    <a:lnTo>
                      <a:pt x="404" y="286"/>
                    </a:lnTo>
                    <a:lnTo>
                      <a:pt x="449" y="276"/>
                    </a:lnTo>
                    <a:lnTo>
                      <a:pt x="459" y="296"/>
                    </a:lnTo>
                    <a:lnTo>
                      <a:pt x="406" y="309"/>
                    </a:lnTo>
                    <a:lnTo>
                      <a:pt x="418" y="340"/>
                    </a:lnTo>
                    <a:lnTo>
                      <a:pt x="379" y="342"/>
                    </a:lnTo>
                    <a:lnTo>
                      <a:pt x="358" y="385"/>
                    </a:lnTo>
                    <a:lnTo>
                      <a:pt x="292" y="399"/>
                    </a:lnTo>
                    <a:lnTo>
                      <a:pt x="274" y="368"/>
                    </a:lnTo>
                    <a:lnTo>
                      <a:pt x="249" y="366"/>
                    </a:lnTo>
                    <a:lnTo>
                      <a:pt x="258" y="399"/>
                    </a:lnTo>
                    <a:lnTo>
                      <a:pt x="225" y="412"/>
                    </a:lnTo>
                    <a:lnTo>
                      <a:pt x="208" y="441"/>
                    </a:lnTo>
                    <a:lnTo>
                      <a:pt x="150" y="362"/>
                    </a:lnTo>
                    <a:lnTo>
                      <a:pt x="157" y="325"/>
                    </a:lnTo>
                    <a:lnTo>
                      <a:pt x="126" y="307"/>
                    </a:lnTo>
                    <a:lnTo>
                      <a:pt x="115" y="346"/>
                    </a:lnTo>
                    <a:lnTo>
                      <a:pt x="134" y="381"/>
                    </a:lnTo>
                    <a:lnTo>
                      <a:pt x="126" y="401"/>
                    </a:lnTo>
                    <a:lnTo>
                      <a:pt x="118" y="445"/>
                    </a:lnTo>
                    <a:lnTo>
                      <a:pt x="161" y="430"/>
                    </a:lnTo>
                    <a:lnTo>
                      <a:pt x="177" y="449"/>
                    </a:lnTo>
                    <a:lnTo>
                      <a:pt x="130" y="474"/>
                    </a:lnTo>
                    <a:lnTo>
                      <a:pt x="159" y="508"/>
                    </a:lnTo>
                    <a:lnTo>
                      <a:pt x="157" y="543"/>
                    </a:lnTo>
                    <a:lnTo>
                      <a:pt x="95" y="548"/>
                    </a:lnTo>
                    <a:lnTo>
                      <a:pt x="76" y="601"/>
                    </a:lnTo>
                    <a:lnTo>
                      <a:pt x="122" y="642"/>
                    </a:lnTo>
                    <a:lnTo>
                      <a:pt x="173" y="615"/>
                    </a:lnTo>
                    <a:lnTo>
                      <a:pt x="192" y="572"/>
                    </a:lnTo>
                    <a:lnTo>
                      <a:pt x="264" y="543"/>
                    </a:lnTo>
                    <a:lnTo>
                      <a:pt x="313" y="585"/>
                    </a:lnTo>
                    <a:lnTo>
                      <a:pt x="319" y="607"/>
                    </a:lnTo>
                    <a:lnTo>
                      <a:pt x="290" y="616"/>
                    </a:lnTo>
                    <a:lnTo>
                      <a:pt x="303" y="642"/>
                    </a:lnTo>
                    <a:lnTo>
                      <a:pt x="340" y="618"/>
                    </a:lnTo>
                    <a:lnTo>
                      <a:pt x="342" y="585"/>
                    </a:lnTo>
                    <a:lnTo>
                      <a:pt x="295" y="523"/>
                    </a:lnTo>
                    <a:lnTo>
                      <a:pt x="365" y="570"/>
                    </a:lnTo>
                    <a:lnTo>
                      <a:pt x="385" y="636"/>
                    </a:lnTo>
                    <a:lnTo>
                      <a:pt x="416" y="630"/>
                    </a:lnTo>
                    <a:lnTo>
                      <a:pt x="422" y="581"/>
                    </a:lnTo>
                    <a:lnTo>
                      <a:pt x="455" y="652"/>
                    </a:lnTo>
                    <a:lnTo>
                      <a:pt x="517" y="650"/>
                    </a:lnTo>
                    <a:lnTo>
                      <a:pt x="521" y="700"/>
                    </a:lnTo>
                    <a:lnTo>
                      <a:pt x="379" y="692"/>
                    </a:lnTo>
                    <a:lnTo>
                      <a:pt x="344" y="720"/>
                    </a:lnTo>
                    <a:lnTo>
                      <a:pt x="278" y="688"/>
                    </a:lnTo>
                    <a:lnTo>
                      <a:pt x="262" y="644"/>
                    </a:lnTo>
                    <a:lnTo>
                      <a:pt x="97" y="669"/>
                    </a:lnTo>
                    <a:lnTo>
                      <a:pt x="0" y="912"/>
                    </a:lnTo>
                    <a:lnTo>
                      <a:pt x="87" y="1054"/>
                    </a:lnTo>
                    <a:lnTo>
                      <a:pt x="202" y="1025"/>
                    </a:lnTo>
                    <a:lnTo>
                      <a:pt x="262" y="1064"/>
                    </a:lnTo>
                    <a:lnTo>
                      <a:pt x="255" y="1138"/>
                    </a:lnTo>
                    <a:lnTo>
                      <a:pt x="305" y="1198"/>
                    </a:lnTo>
                    <a:lnTo>
                      <a:pt x="286" y="1297"/>
                    </a:lnTo>
                    <a:lnTo>
                      <a:pt x="340" y="1517"/>
                    </a:lnTo>
                    <a:lnTo>
                      <a:pt x="430" y="1533"/>
                    </a:lnTo>
                    <a:lnTo>
                      <a:pt x="498" y="1433"/>
                    </a:lnTo>
                    <a:lnTo>
                      <a:pt x="498" y="1358"/>
                    </a:lnTo>
                    <a:lnTo>
                      <a:pt x="554" y="1319"/>
                    </a:lnTo>
                    <a:lnTo>
                      <a:pt x="556" y="1153"/>
                    </a:lnTo>
                    <a:lnTo>
                      <a:pt x="643" y="1062"/>
                    </a:lnTo>
                    <a:lnTo>
                      <a:pt x="676" y="986"/>
                    </a:lnTo>
                    <a:lnTo>
                      <a:pt x="669" y="951"/>
                    </a:lnTo>
                    <a:lnTo>
                      <a:pt x="634" y="969"/>
                    </a:lnTo>
                    <a:lnTo>
                      <a:pt x="573" y="937"/>
                    </a:lnTo>
                    <a:lnTo>
                      <a:pt x="511" y="768"/>
                    </a:lnTo>
                    <a:lnTo>
                      <a:pt x="531" y="766"/>
                    </a:lnTo>
                    <a:lnTo>
                      <a:pt x="593" y="906"/>
                    </a:lnTo>
                    <a:lnTo>
                      <a:pt x="680" y="920"/>
                    </a:lnTo>
                    <a:lnTo>
                      <a:pt x="752" y="877"/>
                    </a:lnTo>
                    <a:lnTo>
                      <a:pt x="762" y="832"/>
                    </a:lnTo>
                    <a:lnTo>
                      <a:pt x="719" y="792"/>
                    </a:lnTo>
                    <a:lnTo>
                      <a:pt x="694" y="813"/>
                    </a:lnTo>
                    <a:lnTo>
                      <a:pt x="645" y="749"/>
                    </a:lnTo>
                    <a:lnTo>
                      <a:pt x="665" y="727"/>
                    </a:lnTo>
                    <a:lnTo>
                      <a:pt x="779" y="797"/>
                    </a:lnTo>
                    <a:lnTo>
                      <a:pt x="822" y="782"/>
                    </a:lnTo>
                    <a:lnTo>
                      <a:pt x="884" y="842"/>
                    </a:lnTo>
                    <a:lnTo>
                      <a:pt x="900" y="928"/>
                    </a:lnTo>
                    <a:lnTo>
                      <a:pt x="941" y="1021"/>
                    </a:lnTo>
                    <a:lnTo>
                      <a:pt x="974" y="1019"/>
                    </a:lnTo>
                    <a:lnTo>
                      <a:pt x="966" y="971"/>
                    </a:lnTo>
                    <a:lnTo>
                      <a:pt x="982" y="902"/>
                    </a:lnTo>
                    <a:lnTo>
                      <a:pt x="1067" y="842"/>
                    </a:lnTo>
                    <a:lnTo>
                      <a:pt x="1137" y="922"/>
                    </a:lnTo>
                    <a:lnTo>
                      <a:pt x="1143" y="982"/>
                    </a:lnTo>
                    <a:lnTo>
                      <a:pt x="1155" y="1015"/>
                    </a:lnTo>
                    <a:lnTo>
                      <a:pt x="1159" y="1062"/>
                    </a:lnTo>
                    <a:lnTo>
                      <a:pt x="1197" y="1083"/>
                    </a:lnTo>
                    <a:lnTo>
                      <a:pt x="1188" y="1027"/>
                    </a:lnTo>
                    <a:lnTo>
                      <a:pt x="1159" y="986"/>
                    </a:lnTo>
                    <a:lnTo>
                      <a:pt x="1166" y="955"/>
                    </a:lnTo>
                    <a:lnTo>
                      <a:pt x="1209" y="998"/>
                    </a:lnTo>
                    <a:lnTo>
                      <a:pt x="1246" y="976"/>
                    </a:lnTo>
                    <a:lnTo>
                      <a:pt x="1256" y="930"/>
                    </a:lnTo>
                    <a:lnTo>
                      <a:pt x="1223" y="867"/>
                    </a:lnTo>
                    <a:lnTo>
                      <a:pt x="1236" y="836"/>
                    </a:lnTo>
                    <a:lnTo>
                      <a:pt x="1322" y="819"/>
                    </a:lnTo>
                    <a:lnTo>
                      <a:pt x="1367" y="739"/>
                    </a:lnTo>
                    <a:lnTo>
                      <a:pt x="1337" y="603"/>
                    </a:lnTo>
                    <a:lnTo>
                      <a:pt x="1369" y="587"/>
                    </a:lnTo>
                    <a:lnTo>
                      <a:pt x="1411" y="659"/>
                    </a:lnTo>
                    <a:lnTo>
                      <a:pt x="1442" y="659"/>
                    </a:lnTo>
                    <a:lnTo>
                      <a:pt x="1439" y="609"/>
                    </a:lnTo>
                    <a:lnTo>
                      <a:pt x="1450" y="558"/>
                    </a:lnTo>
                    <a:lnTo>
                      <a:pt x="1491" y="554"/>
                    </a:lnTo>
                    <a:lnTo>
                      <a:pt x="1544" y="496"/>
                    </a:lnTo>
                    <a:lnTo>
                      <a:pt x="1542" y="410"/>
                    </a:lnTo>
                    <a:lnTo>
                      <a:pt x="1509" y="395"/>
                    </a:lnTo>
                    <a:lnTo>
                      <a:pt x="1544" y="336"/>
                    </a:lnTo>
                    <a:lnTo>
                      <a:pt x="1617" y="305"/>
                    </a:lnTo>
                    <a:lnTo>
                      <a:pt x="1738" y="276"/>
                    </a:lnTo>
                    <a:lnTo>
                      <a:pt x="1711" y="338"/>
                    </a:lnTo>
                    <a:lnTo>
                      <a:pt x="1705" y="412"/>
                    </a:lnTo>
                    <a:lnTo>
                      <a:pt x="1732" y="408"/>
                    </a:lnTo>
                    <a:lnTo>
                      <a:pt x="1777" y="325"/>
                    </a:lnTo>
                    <a:lnTo>
                      <a:pt x="1790" y="301"/>
                    </a:lnTo>
                    <a:lnTo>
                      <a:pt x="1837" y="297"/>
                    </a:lnTo>
                    <a:lnTo>
                      <a:pt x="1936" y="259"/>
                    </a:lnTo>
                    <a:lnTo>
                      <a:pt x="1942" y="208"/>
                    </a:lnTo>
                    <a:lnTo>
                      <a:pt x="2020" y="237"/>
                    </a:lnTo>
                    <a:lnTo>
                      <a:pt x="2033" y="192"/>
                    </a:lnTo>
                    <a:lnTo>
                      <a:pt x="1858" y="109"/>
                    </a:lnTo>
                    <a:lnTo>
                      <a:pt x="1761" y="132"/>
                    </a:lnTo>
                    <a:lnTo>
                      <a:pt x="1674" y="85"/>
                    </a:lnTo>
                    <a:lnTo>
                      <a:pt x="1530" y="66"/>
                    </a:lnTo>
                    <a:lnTo>
                      <a:pt x="1522" y="89"/>
                    </a:lnTo>
                    <a:lnTo>
                      <a:pt x="1297" y="45"/>
                    </a:lnTo>
                    <a:lnTo>
                      <a:pt x="1213" y="45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5" name="Freeform 58"/>
              <p:cNvSpPr>
                <a:spLocks/>
              </p:cNvSpPr>
              <p:nvPr/>
            </p:nvSpPr>
            <p:spPr bwMode="auto">
              <a:xfrm>
                <a:off x="4635" y="969"/>
                <a:ext cx="2033" cy="1533"/>
              </a:xfrm>
              <a:custGeom>
                <a:avLst/>
                <a:gdLst>
                  <a:gd name="T0" fmla="*/ 840 w 2033"/>
                  <a:gd name="T1" fmla="*/ 148 h 1533"/>
                  <a:gd name="T2" fmla="*/ 554 w 2033"/>
                  <a:gd name="T3" fmla="*/ 192 h 1533"/>
                  <a:gd name="T4" fmla="*/ 488 w 2033"/>
                  <a:gd name="T5" fmla="*/ 120 h 1533"/>
                  <a:gd name="T6" fmla="*/ 243 w 2033"/>
                  <a:gd name="T7" fmla="*/ 336 h 1533"/>
                  <a:gd name="T8" fmla="*/ 362 w 2033"/>
                  <a:gd name="T9" fmla="*/ 307 h 1533"/>
                  <a:gd name="T10" fmla="*/ 412 w 2033"/>
                  <a:gd name="T11" fmla="*/ 206 h 1533"/>
                  <a:gd name="T12" fmla="*/ 449 w 2033"/>
                  <a:gd name="T13" fmla="*/ 276 h 1533"/>
                  <a:gd name="T14" fmla="*/ 418 w 2033"/>
                  <a:gd name="T15" fmla="*/ 340 h 1533"/>
                  <a:gd name="T16" fmla="*/ 292 w 2033"/>
                  <a:gd name="T17" fmla="*/ 399 h 1533"/>
                  <a:gd name="T18" fmla="*/ 258 w 2033"/>
                  <a:gd name="T19" fmla="*/ 399 h 1533"/>
                  <a:gd name="T20" fmla="*/ 150 w 2033"/>
                  <a:gd name="T21" fmla="*/ 362 h 1533"/>
                  <a:gd name="T22" fmla="*/ 115 w 2033"/>
                  <a:gd name="T23" fmla="*/ 346 h 1533"/>
                  <a:gd name="T24" fmla="*/ 118 w 2033"/>
                  <a:gd name="T25" fmla="*/ 445 h 1533"/>
                  <a:gd name="T26" fmla="*/ 130 w 2033"/>
                  <a:gd name="T27" fmla="*/ 474 h 1533"/>
                  <a:gd name="T28" fmla="*/ 95 w 2033"/>
                  <a:gd name="T29" fmla="*/ 548 h 1533"/>
                  <a:gd name="T30" fmla="*/ 173 w 2033"/>
                  <a:gd name="T31" fmla="*/ 615 h 1533"/>
                  <a:gd name="T32" fmla="*/ 313 w 2033"/>
                  <a:gd name="T33" fmla="*/ 585 h 1533"/>
                  <a:gd name="T34" fmla="*/ 303 w 2033"/>
                  <a:gd name="T35" fmla="*/ 642 h 1533"/>
                  <a:gd name="T36" fmla="*/ 295 w 2033"/>
                  <a:gd name="T37" fmla="*/ 523 h 1533"/>
                  <a:gd name="T38" fmla="*/ 416 w 2033"/>
                  <a:gd name="T39" fmla="*/ 630 h 1533"/>
                  <a:gd name="T40" fmla="*/ 517 w 2033"/>
                  <a:gd name="T41" fmla="*/ 650 h 1533"/>
                  <a:gd name="T42" fmla="*/ 344 w 2033"/>
                  <a:gd name="T43" fmla="*/ 720 h 1533"/>
                  <a:gd name="T44" fmla="*/ 97 w 2033"/>
                  <a:gd name="T45" fmla="*/ 669 h 1533"/>
                  <a:gd name="T46" fmla="*/ 202 w 2033"/>
                  <a:gd name="T47" fmla="*/ 1025 h 1533"/>
                  <a:gd name="T48" fmla="*/ 305 w 2033"/>
                  <a:gd name="T49" fmla="*/ 1198 h 1533"/>
                  <a:gd name="T50" fmla="*/ 430 w 2033"/>
                  <a:gd name="T51" fmla="*/ 1533 h 1533"/>
                  <a:gd name="T52" fmla="*/ 554 w 2033"/>
                  <a:gd name="T53" fmla="*/ 1319 h 1533"/>
                  <a:gd name="T54" fmla="*/ 676 w 2033"/>
                  <a:gd name="T55" fmla="*/ 986 h 1533"/>
                  <a:gd name="T56" fmla="*/ 573 w 2033"/>
                  <a:gd name="T57" fmla="*/ 937 h 1533"/>
                  <a:gd name="T58" fmla="*/ 593 w 2033"/>
                  <a:gd name="T59" fmla="*/ 906 h 1533"/>
                  <a:gd name="T60" fmla="*/ 762 w 2033"/>
                  <a:gd name="T61" fmla="*/ 832 h 1533"/>
                  <a:gd name="T62" fmla="*/ 645 w 2033"/>
                  <a:gd name="T63" fmla="*/ 749 h 1533"/>
                  <a:gd name="T64" fmla="*/ 822 w 2033"/>
                  <a:gd name="T65" fmla="*/ 782 h 1533"/>
                  <a:gd name="T66" fmla="*/ 941 w 2033"/>
                  <a:gd name="T67" fmla="*/ 1021 h 1533"/>
                  <a:gd name="T68" fmla="*/ 982 w 2033"/>
                  <a:gd name="T69" fmla="*/ 902 h 1533"/>
                  <a:gd name="T70" fmla="*/ 1143 w 2033"/>
                  <a:gd name="T71" fmla="*/ 982 h 1533"/>
                  <a:gd name="T72" fmla="*/ 1197 w 2033"/>
                  <a:gd name="T73" fmla="*/ 1083 h 1533"/>
                  <a:gd name="T74" fmla="*/ 1166 w 2033"/>
                  <a:gd name="T75" fmla="*/ 955 h 1533"/>
                  <a:gd name="T76" fmla="*/ 1256 w 2033"/>
                  <a:gd name="T77" fmla="*/ 930 h 1533"/>
                  <a:gd name="T78" fmla="*/ 1322 w 2033"/>
                  <a:gd name="T79" fmla="*/ 819 h 1533"/>
                  <a:gd name="T80" fmla="*/ 1369 w 2033"/>
                  <a:gd name="T81" fmla="*/ 587 h 1533"/>
                  <a:gd name="T82" fmla="*/ 1439 w 2033"/>
                  <a:gd name="T83" fmla="*/ 609 h 1533"/>
                  <a:gd name="T84" fmla="*/ 1544 w 2033"/>
                  <a:gd name="T85" fmla="*/ 496 h 1533"/>
                  <a:gd name="T86" fmla="*/ 1544 w 2033"/>
                  <a:gd name="T87" fmla="*/ 336 h 1533"/>
                  <a:gd name="T88" fmla="*/ 1711 w 2033"/>
                  <a:gd name="T89" fmla="*/ 338 h 1533"/>
                  <a:gd name="T90" fmla="*/ 1777 w 2033"/>
                  <a:gd name="T91" fmla="*/ 325 h 1533"/>
                  <a:gd name="T92" fmla="*/ 1936 w 2033"/>
                  <a:gd name="T93" fmla="*/ 259 h 1533"/>
                  <a:gd name="T94" fmla="*/ 2033 w 2033"/>
                  <a:gd name="T95" fmla="*/ 192 h 1533"/>
                  <a:gd name="T96" fmla="*/ 1674 w 2033"/>
                  <a:gd name="T97" fmla="*/ 85 h 1533"/>
                  <a:gd name="T98" fmla="*/ 1297 w 2033"/>
                  <a:gd name="T99" fmla="*/ 45 h 1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33" h="1533">
                    <a:moveTo>
                      <a:pt x="1083" y="0"/>
                    </a:moveTo>
                    <a:lnTo>
                      <a:pt x="863" y="80"/>
                    </a:lnTo>
                    <a:lnTo>
                      <a:pt x="840" y="148"/>
                    </a:lnTo>
                    <a:lnTo>
                      <a:pt x="702" y="148"/>
                    </a:lnTo>
                    <a:lnTo>
                      <a:pt x="571" y="208"/>
                    </a:lnTo>
                    <a:lnTo>
                      <a:pt x="554" y="192"/>
                    </a:lnTo>
                    <a:lnTo>
                      <a:pt x="577" y="146"/>
                    </a:lnTo>
                    <a:lnTo>
                      <a:pt x="517" y="111"/>
                    </a:lnTo>
                    <a:lnTo>
                      <a:pt x="488" y="120"/>
                    </a:lnTo>
                    <a:lnTo>
                      <a:pt x="402" y="101"/>
                    </a:lnTo>
                    <a:lnTo>
                      <a:pt x="225" y="257"/>
                    </a:lnTo>
                    <a:lnTo>
                      <a:pt x="243" y="336"/>
                    </a:lnTo>
                    <a:lnTo>
                      <a:pt x="278" y="321"/>
                    </a:lnTo>
                    <a:lnTo>
                      <a:pt x="307" y="360"/>
                    </a:lnTo>
                    <a:lnTo>
                      <a:pt x="362" y="307"/>
                    </a:lnTo>
                    <a:lnTo>
                      <a:pt x="352" y="249"/>
                    </a:lnTo>
                    <a:lnTo>
                      <a:pt x="398" y="194"/>
                    </a:lnTo>
                    <a:lnTo>
                      <a:pt x="412" y="206"/>
                    </a:lnTo>
                    <a:lnTo>
                      <a:pt x="391" y="251"/>
                    </a:lnTo>
                    <a:lnTo>
                      <a:pt x="404" y="286"/>
                    </a:lnTo>
                    <a:lnTo>
                      <a:pt x="449" y="276"/>
                    </a:lnTo>
                    <a:lnTo>
                      <a:pt x="459" y="296"/>
                    </a:lnTo>
                    <a:lnTo>
                      <a:pt x="406" y="309"/>
                    </a:lnTo>
                    <a:lnTo>
                      <a:pt x="418" y="340"/>
                    </a:lnTo>
                    <a:lnTo>
                      <a:pt x="379" y="342"/>
                    </a:lnTo>
                    <a:lnTo>
                      <a:pt x="358" y="385"/>
                    </a:lnTo>
                    <a:lnTo>
                      <a:pt x="292" y="399"/>
                    </a:lnTo>
                    <a:lnTo>
                      <a:pt x="274" y="368"/>
                    </a:lnTo>
                    <a:lnTo>
                      <a:pt x="249" y="366"/>
                    </a:lnTo>
                    <a:lnTo>
                      <a:pt x="258" y="399"/>
                    </a:lnTo>
                    <a:lnTo>
                      <a:pt x="225" y="412"/>
                    </a:lnTo>
                    <a:lnTo>
                      <a:pt x="208" y="441"/>
                    </a:lnTo>
                    <a:lnTo>
                      <a:pt x="150" y="362"/>
                    </a:lnTo>
                    <a:lnTo>
                      <a:pt x="157" y="325"/>
                    </a:lnTo>
                    <a:lnTo>
                      <a:pt x="126" y="307"/>
                    </a:lnTo>
                    <a:lnTo>
                      <a:pt x="115" y="346"/>
                    </a:lnTo>
                    <a:lnTo>
                      <a:pt x="134" y="381"/>
                    </a:lnTo>
                    <a:lnTo>
                      <a:pt x="126" y="401"/>
                    </a:lnTo>
                    <a:lnTo>
                      <a:pt x="118" y="445"/>
                    </a:lnTo>
                    <a:lnTo>
                      <a:pt x="161" y="430"/>
                    </a:lnTo>
                    <a:lnTo>
                      <a:pt x="177" y="449"/>
                    </a:lnTo>
                    <a:lnTo>
                      <a:pt x="130" y="474"/>
                    </a:lnTo>
                    <a:lnTo>
                      <a:pt x="159" y="508"/>
                    </a:lnTo>
                    <a:lnTo>
                      <a:pt x="157" y="543"/>
                    </a:lnTo>
                    <a:lnTo>
                      <a:pt x="95" y="548"/>
                    </a:lnTo>
                    <a:lnTo>
                      <a:pt x="76" y="601"/>
                    </a:lnTo>
                    <a:lnTo>
                      <a:pt x="122" y="642"/>
                    </a:lnTo>
                    <a:lnTo>
                      <a:pt x="173" y="615"/>
                    </a:lnTo>
                    <a:lnTo>
                      <a:pt x="192" y="572"/>
                    </a:lnTo>
                    <a:lnTo>
                      <a:pt x="264" y="543"/>
                    </a:lnTo>
                    <a:lnTo>
                      <a:pt x="313" y="585"/>
                    </a:lnTo>
                    <a:lnTo>
                      <a:pt x="319" y="607"/>
                    </a:lnTo>
                    <a:lnTo>
                      <a:pt x="290" y="616"/>
                    </a:lnTo>
                    <a:lnTo>
                      <a:pt x="303" y="642"/>
                    </a:lnTo>
                    <a:lnTo>
                      <a:pt x="340" y="618"/>
                    </a:lnTo>
                    <a:lnTo>
                      <a:pt x="342" y="585"/>
                    </a:lnTo>
                    <a:lnTo>
                      <a:pt x="295" y="523"/>
                    </a:lnTo>
                    <a:lnTo>
                      <a:pt x="365" y="570"/>
                    </a:lnTo>
                    <a:lnTo>
                      <a:pt x="385" y="636"/>
                    </a:lnTo>
                    <a:lnTo>
                      <a:pt x="416" y="630"/>
                    </a:lnTo>
                    <a:lnTo>
                      <a:pt x="422" y="581"/>
                    </a:lnTo>
                    <a:lnTo>
                      <a:pt x="455" y="652"/>
                    </a:lnTo>
                    <a:lnTo>
                      <a:pt x="517" y="650"/>
                    </a:lnTo>
                    <a:lnTo>
                      <a:pt x="521" y="700"/>
                    </a:lnTo>
                    <a:lnTo>
                      <a:pt x="379" y="692"/>
                    </a:lnTo>
                    <a:lnTo>
                      <a:pt x="344" y="720"/>
                    </a:lnTo>
                    <a:lnTo>
                      <a:pt x="278" y="688"/>
                    </a:lnTo>
                    <a:lnTo>
                      <a:pt x="262" y="644"/>
                    </a:lnTo>
                    <a:lnTo>
                      <a:pt x="97" y="669"/>
                    </a:lnTo>
                    <a:lnTo>
                      <a:pt x="0" y="912"/>
                    </a:lnTo>
                    <a:lnTo>
                      <a:pt x="87" y="1054"/>
                    </a:lnTo>
                    <a:lnTo>
                      <a:pt x="202" y="1025"/>
                    </a:lnTo>
                    <a:lnTo>
                      <a:pt x="262" y="1064"/>
                    </a:lnTo>
                    <a:lnTo>
                      <a:pt x="255" y="1138"/>
                    </a:lnTo>
                    <a:lnTo>
                      <a:pt x="305" y="1198"/>
                    </a:lnTo>
                    <a:lnTo>
                      <a:pt x="286" y="1297"/>
                    </a:lnTo>
                    <a:lnTo>
                      <a:pt x="340" y="1517"/>
                    </a:lnTo>
                    <a:lnTo>
                      <a:pt x="430" y="1533"/>
                    </a:lnTo>
                    <a:lnTo>
                      <a:pt x="498" y="1433"/>
                    </a:lnTo>
                    <a:lnTo>
                      <a:pt x="498" y="1358"/>
                    </a:lnTo>
                    <a:lnTo>
                      <a:pt x="554" y="1319"/>
                    </a:lnTo>
                    <a:lnTo>
                      <a:pt x="556" y="1153"/>
                    </a:lnTo>
                    <a:lnTo>
                      <a:pt x="643" y="1062"/>
                    </a:lnTo>
                    <a:lnTo>
                      <a:pt x="676" y="986"/>
                    </a:lnTo>
                    <a:lnTo>
                      <a:pt x="669" y="951"/>
                    </a:lnTo>
                    <a:lnTo>
                      <a:pt x="634" y="969"/>
                    </a:lnTo>
                    <a:lnTo>
                      <a:pt x="573" y="937"/>
                    </a:lnTo>
                    <a:lnTo>
                      <a:pt x="511" y="768"/>
                    </a:lnTo>
                    <a:lnTo>
                      <a:pt x="531" y="766"/>
                    </a:lnTo>
                    <a:lnTo>
                      <a:pt x="593" y="906"/>
                    </a:lnTo>
                    <a:lnTo>
                      <a:pt x="680" y="920"/>
                    </a:lnTo>
                    <a:lnTo>
                      <a:pt x="752" y="877"/>
                    </a:lnTo>
                    <a:lnTo>
                      <a:pt x="762" y="832"/>
                    </a:lnTo>
                    <a:lnTo>
                      <a:pt x="719" y="792"/>
                    </a:lnTo>
                    <a:lnTo>
                      <a:pt x="694" y="813"/>
                    </a:lnTo>
                    <a:lnTo>
                      <a:pt x="645" y="749"/>
                    </a:lnTo>
                    <a:lnTo>
                      <a:pt x="665" y="727"/>
                    </a:lnTo>
                    <a:lnTo>
                      <a:pt x="779" y="797"/>
                    </a:lnTo>
                    <a:lnTo>
                      <a:pt x="822" y="782"/>
                    </a:lnTo>
                    <a:lnTo>
                      <a:pt x="884" y="842"/>
                    </a:lnTo>
                    <a:lnTo>
                      <a:pt x="900" y="928"/>
                    </a:lnTo>
                    <a:lnTo>
                      <a:pt x="941" y="1021"/>
                    </a:lnTo>
                    <a:lnTo>
                      <a:pt x="974" y="1019"/>
                    </a:lnTo>
                    <a:lnTo>
                      <a:pt x="966" y="971"/>
                    </a:lnTo>
                    <a:lnTo>
                      <a:pt x="982" y="902"/>
                    </a:lnTo>
                    <a:lnTo>
                      <a:pt x="1067" y="842"/>
                    </a:lnTo>
                    <a:lnTo>
                      <a:pt x="1137" y="922"/>
                    </a:lnTo>
                    <a:lnTo>
                      <a:pt x="1143" y="982"/>
                    </a:lnTo>
                    <a:lnTo>
                      <a:pt x="1155" y="1015"/>
                    </a:lnTo>
                    <a:lnTo>
                      <a:pt x="1159" y="1062"/>
                    </a:lnTo>
                    <a:lnTo>
                      <a:pt x="1197" y="1083"/>
                    </a:lnTo>
                    <a:lnTo>
                      <a:pt x="1188" y="1027"/>
                    </a:lnTo>
                    <a:lnTo>
                      <a:pt x="1159" y="986"/>
                    </a:lnTo>
                    <a:lnTo>
                      <a:pt x="1166" y="955"/>
                    </a:lnTo>
                    <a:lnTo>
                      <a:pt x="1209" y="998"/>
                    </a:lnTo>
                    <a:lnTo>
                      <a:pt x="1246" y="976"/>
                    </a:lnTo>
                    <a:lnTo>
                      <a:pt x="1256" y="930"/>
                    </a:lnTo>
                    <a:lnTo>
                      <a:pt x="1223" y="867"/>
                    </a:lnTo>
                    <a:lnTo>
                      <a:pt x="1236" y="836"/>
                    </a:lnTo>
                    <a:lnTo>
                      <a:pt x="1322" y="819"/>
                    </a:lnTo>
                    <a:lnTo>
                      <a:pt x="1367" y="739"/>
                    </a:lnTo>
                    <a:lnTo>
                      <a:pt x="1337" y="603"/>
                    </a:lnTo>
                    <a:lnTo>
                      <a:pt x="1369" y="587"/>
                    </a:lnTo>
                    <a:lnTo>
                      <a:pt x="1411" y="659"/>
                    </a:lnTo>
                    <a:lnTo>
                      <a:pt x="1442" y="659"/>
                    </a:lnTo>
                    <a:lnTo>
                      <a:pt x="1439" y="609"/>
                    </a:lnTo>
                    <a:lnTo>
                      <a:pt x="1450" y="558"/>
                    </a:lnTo>
                    <a:lnTo>
                      <a:pt x="1491" y="554"/>
                    </a:lnTo>
                    <a:lnTo>
                      <a:pt x="1544" y="496"/>
                    </a:lnTo>
                    <a:lnTo>
                      <a:pt x="1542" y="410"/>
                    </a:lnTo>
                    <a:lnTo>
                      <a:pt x="1509" y="395"/>
                    </a:lnTo>
                    <a:lnTo>
                      <a:pt x="1544" y="336"/>
                    </a:lnTo>
                    <a:lnTo>
                      <a:pt x="1617" y="305"/>
                    </a:lnTo>
                    <a:lnTo>
                      <a:pt x="1738" y="276"/>
                    </a:lnTo>
                    <a:lnTo>
                      <a:pt x="1711" y="338"/>
                    </a:lnTo>
                    <a:lnTo>
                      <a:pt x="1705" y="412"/>
                    </a:lnTo>
                    <a:lnTo>
                      <a:pt x="1732" y="408"/>
                    </a:lnTo>
                    <a:lnTo>
                      <a:pt x="1777" y="325"/>
                    </a:lnTo>
                    <a:lnTo>
                      <a:pt x="1790" y="301"/>
                    </a:lnTo>
                    <a:lnTo>
                      <a:pt x="1837" y="297"/>
                    </a:lnTo>
                    <a:lnTo>
                      <a:pt x="1936" y="259"/>
                    </a:lnTo>
                    <a:lnTo>
                      <a:pt x="1942" y="208"/>
                    </a:lnTo>
                    <a:lnTo>
                      <a:pt x="2020" y="237"/>
                    </a:lnTo>
                    <a:lnTo>
                      <a:pt x="2033" y="192"/>
                    </a:lnTo>
                    <a:lnTo>
                      <a:pt x="1858" y="109"/>
                    </a:lnTo>
                    <a:lnTo>
                      <a:pt x="1761" y="132"/>
                    </a:lnTo>
                    <a:lnTo>
                      <a:pt x="1674" y="85"/>
                    </a:lnTo>
                    <a:lnTo>
                      <a:pt x="1530" y="66"/>
                    </a:lnTo>
                    <a:lnTo>
                      <a:pt x="1522" y="89"/>
                    </a:lnTo>
                    <a:lnTo>
                      <a:pt x="1297" y="45"/>
                    </a:lnTo>
                    <a:lnTo>
                      <a:pt x="1213" y="45"/>
                    </a:lnTo>
                    <a:lnTo>
                      <a:pt x="10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6" name="Freeform 59"/>
              <p:cNvSpPr>
                <a:spLocks/>
              </p:cNvSpPr>
              <p:nvPr/>
            </p:nvSpPr>
            <p:spPr bwMode="auto">
              <a:xfrm>
                <a:off x="4699" y="1338"/>
                <a:ext cx="41" cy="63"/>
              </a:xfrm>
              <a:custGeom>
                <a:avLst/>
                <a:gdLst>
                  <a:gd name="T0" fmla="*/ 35 w 41"/>
                  <a:gd name="T1" fmla="*/ 0 h 63"/>
                  <a:gd name="T2" fmla="*/ 0 w 41"/>
                  <a:gd name="T3" fmla="*/ 63 h 63"/>
                  <a:gd name="T4" fmla="*/ 41 w 41"/>
                  <a:gd name="T5" fmla="*/ 47 h 63"/>
                  <a:gd name="T6" fmla="*/ 35 w 41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63">
                    <a:moveTo>
                      <a:pt x="35" y="0"/>
                    </a:moveTo>
                    <a:lnTo>
                      <a:pt x="0" y="63"/>
                    </a:lnTo>
                    <a:lnTo>
                      <a:pt x="41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7" name="Freeform 60"/>
              <p:cNvSpPr>
                <a:spLocks/>
              </p:cNvSpPr>
              <p:nvPr/>
            </p:nvSpPr>
            <p:spPr bwMode="auto">
              <a:xfrm>
                <a:off x="4699" y="1338"/>
                <a:ext cx="41" cy="63"/>
              </a:xfrm>
              <a:custGeom>
                <a:avLst/>
                <a:gdLst>
                  <a:gd name="T0" fmla="*/ 35 w 41"/>
                  <a:gd name="T1" fmla="*/ 0 h 63"/>
                  <a:gd name="T2" fmla="*/ 0 w 41"/>
                  <a:gd name="T3" fmla="*/ 63 h 63"/>
                  <a:gd name="T4" fmla="*/ 41 w 41"/>
                  <a:gd name="T5" fmla="*/ 47 h 63"/>
                  <a:gd name="T6" fmla="*/ 35 w 41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63">
                    <a:moveTo>
                      <a:pt x="35" y="0"/>
                    </a:moveTo>
                    <a:lnTo>
                      <a:pt x="0" y="63"/>
                    </a:lnTo>
                    <a:lnTo>
                      <a:pt x="41" y="4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8" name="Freeform 61"/>
              <p:cNvSpPr>
                <a:spLocks/>
              </p:cNvSpPr>
              <p:nvPr/>
            </p:nvSpPr>
            <p:spPr bwMode="auto">
              <a:xfrm>
                <a:off x="5224" y="2253"/>
                <a:ext cx="72" cy="142"/>
              </a:xfrm>
              <a:custGeom>
                <a:avLst/>
                <a:gdLst>
                  <a:gd name="T0" fmla="*/ 52 w 72"/>
                  <a:gd name="T1" fmla="*/ 0 h 142"/>
                  <a:gd name="T2" fmla="*/ 14 w 72"/>
                  <a:gd name="T3" fmla="*/ 46 h 142"/>
                  <a:gd name="T4" fmla="*/ 0 w 72"/>
                  <a:gd name="T5" fmla="*/ 111 h 142"/>
                  <a:gd name="T6" fmla="*/ 33 w 72"/>
                  <a:gd name="T7" fmla="*/ 142 h 142"/>
                  <a:gd name="T8" fmla="*/ 72 w 72"/>
                  <a:gd name="T9" fmla="*/ 72 h 142"/>
                  <a:gd name="T10" fmla="*/ 52 w 72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42">
                    <a:moveTo>
                      <a:pt x="52" y="0"/>
                    </a:moveTo>
                    <a:lnTo>
                      <a:pt x="14" y="46"/>
                    </a:lnTo>
                    <a:lnTo>
                      <a:pt x="0" y="111"/>
                    </a:lnTo>
                    <a:lnTo>
                      <a:pt x="33" y="142"/>
                    </a:lnTo>
                    <a:lnTo>
                      <a:pt x="72" y="7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9" name="Freeform 62"/>
              <p:cNvSpPr>
                <a:spLocks/>
              </p:cNvSpPr>
              <p:nvPr/>
            </p:nvSpPr>
            <p:spPr bwMode="auto">
              <a:xfrm>
                <a:off x="5224" y="2253"/>
                <a:ext cx="72" cy="142"/>
              </a:xfrm>
              <a:custGeom>
                <a:avLst/>
                <a:gdLst>
                  <a:gd name="T0" fmla="*/ 52 w 72"/>
                  <a:gd name="T1" fmla="*/ 0 h 142"/>
                  <a:gd name="T2" fmla="*/ 14 w 72"/>
                  <a:gd name="T3" fmla="*/ 46 h 142"/>
                  <a:gd name="T4" fmla="*/ 0 w 72"/>
                  <a:gd name="T5" fmla="*/ 111 h 142"/>
                  <a:gd name="T6" fmla="*/ 33 w 72"/>
                  <a:gd name="T7" fmla="*/ 142 h 142"/>
                  <a:gd name="T8" fmla="*/ 72 w 72"/>
                  <a:gd name="T9" fmla="*/ 72 h 142"/>
                  <a:gd name="T10" fmla="*/ 52 w 72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42">
                    <a:moveTo>
                      <a:pt x="52" y="0"/>
                    </a:moveTo>
                    <a:lnTo>
                      <a:pt x="14" y="46"/>
                    </a:lnTo>
                    <a:lnTo>
                      <a:pt x="0" y="111"/>
                    </a:lnTo>
                    <a:lnTo>
                      <a:pt x="33" y="142"/>
                    </a:lnTo>
                    <a:lnTo>
                      <a:pt x="72" y="72"/>
                    </a:lnTo>
                    <a:lnTo>
                      <a:pt x="5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0" name="Freeform 63"/>
              <p:cNvSpPr>
                <a:spLocks/>
              </p:cNvSpPr>
              <p:nvPr/>
            </p:nvSpPr>
            <p:spPr bwMode="auto">
              <a:xfrm>
                <a:off x="5313" y="949"/>
                <a:ext cx="185" cy="133"/>
              </a:xfrm>
              <a:custGeom>
                <a:avLst/>
                <a:gdLst>
                  <a:gd name="T0" fmla="*/ 179 w 185"/>
                  <a:gd name="T1" fmla="*/ 0 h 133"/>
                  <a:gd name="T2" fmla="*/ 45 w 185"/>
                  <a:gd name="T3" fmla="*/ 45 h 133"/>
                  <a:gd name="T4" fmla="*/ 0 w 185"/>
                  <a:gd name="T5" fmla="*/ 113 h 133"/>
                  <a:gd name="T6" fmla="*/ 47 w 185"/>
                  <a:gd name="T7" fmla="*/ 133 h 133"/>
                  <a:gd name="T8" fmla="*/ 84 w 185"/>
                  <a:gd name="T9" fmla="*/ 49 h 133"/>
                  <a:gd name="T10" fmla="*/ 185 w 185"/>
                  <a:gd name="T11" fmla="*/ 26 h 133"/>
                  <a:gd name="T12" fmla="*/ 179 w 185"/>
                  <a:gd name="T1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33">
                    <a:moveTo>
                      <a:pt x="179" y="0"/>
                    </a:moveTo>
                    <a:lnTo>
                      <a:pt x="45" y="45"/>
                    </a:lnTo>
                    <a:lnTo>
                      <a:pt x="0" y="113"/>
                    </a:lnTo>
                    <a:lnTo>
                      <a:pt x="47" y="133"/>
                    </a:lnTo>
                    <a:lnTo>
                      <a:pt x="84" y="49"/>
                    </a:lnTo>
                    <a:lnTo>
                      <a:pt x="185" y="26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1" name="Freeform 64"/>
              <p:cNvSpPr>
                <a:spLocks/>
              </p:cNvSpPr>
              <p:nvPr/>
            </p:nvSpPr>
            <p:spPr bwMode="auto">
              <a:xfrm>
                <a:off x="5313" y="949"/>
                <a:ext cx="185" cy="133"/>
              </a:xfrm>
              <a:custGeom>
                <a:avLst/>
                <a:gdLst>
                  <a:gd name="T0" fmla="*/ 179 w 185"/>
                  <a:gd name="T1" fmla="*/ 0 h 133"/>
                  <a:gd name="T2" fmla="*/ 45 w 185"/>
                  <a:gd name="T3" fmla="*/ 45 h 133"/>
                  <a:gd name="T4" fmla="*/ 0 w 185"/>
                  <a:gd name="T5" fmla="*/ 113 h 133"/>
                  <a:gd name="T6" fmla="*/ 47 w 185"/>
                  <a:gd name="T7" fmla="*/ 133 h 133"/>
                  <a:gd name="T8" fmla="*/ 84 w 185"/>
                  <a:gd name="T9" fmla="*/ 49 h 133"/>
                  <a:gd name="T10" fmla="*/ 185 w 185"/>
                  <a:gd name="T11" fmla="*/ 26 h 133"/>
                  <a:gd name="T12" fmla="*/ 179 w 185"/>
                  <a:gd name="T1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" h="133">
                    <a:moveTo>
                      <a:pt x="179" y="0"/>
                    </a:moveTo>
                    <a:lnTo>
                      <a:pt x="45" y="45"/>
                    </a:lnTo>
                    <a:lnTo>
                      <a:pt x="0" y="113"/>
                    </a:lnTo>
                    <a:lnTo>
                      <a:pt x="47" y="133"/>
                    </a:lnTo>
                    <a:lnTo>
                      <a:pt x="84" y="49"/>
                    </a:lnTo>
                    <a:lnTo>
                      <a:pt x="185" y="26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2" name="Freeform 65"/>
              <p:cNvSpPr>
                <a:spLocks/>
              </p:cNvSpPr>
              <p:nvPr/>
            </p:nvSpPr>
            <p:spPr bwMode="auto">
              <a:xfrm>
                <a:off x="6196" y="1370"/>
                <a:ext cx="25" cy="101"/>
              </a:xfrm>
              <a:custGeom>
                <a:avLst/>
                <a:gdLst>
                  <a:gd name="T0" fmla="*/ 10 w 25"/>
                  <a:gd name="T1" fmla="*/ 0 h 101"/>
                  <a:gd name="T2" fmla="*/ 0 w 25"/>
                  <a:gd name="T3" fmla="*/ 54 h 101"/>
                  <a:gd name="T4" fmla="*/ 18 w 25"/>
                  <a:gd name="T5" fmla="*/ 101 h 101"/>
                  <a:gd name="T6" fmla="*/ 25 w 25"/>
                  <a:gd name="T7" fmla="*/ 58 h 101"/>
                  <a:gd name="T8" fmla="*/ 10 w 2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01">
                    <a:moveTo>
                      <a:pt x="10" y="0"/>
                    </a:moveTo>
                    <a:lnTo>
                      <a:pt x="0" y="54"/>
                    </a:lnTo>
                    <a:lnTo>
                      <a:pt x="18" y="101"/>
                    </a:lnTo>
                    <a:lnTo>
                      <a:pt x="25" y="5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3" name="Freeform 66"/>
              <p:cNvSpPr>
                <a:spLocks/>
              </p:cNvSpPr>
              <p:nvPr/>
            </p:nvSpPr>
            <p:spPr bwMode="auto">
              <a:xfrm>
                <a:off x="6196" y="1370"/>
                <a:ext cx="25" cy="101"/>
              </a:xfrm>
              <a:custGeom>
                <a:avLst/>
                <a:gdLst>
                  <a:gd name="T0" fmla="*/ 10 w 25"/>
                  <a:gd name="T1" fmla="*/ 0 h 101"/>
                  <a:gd name="T2" fmla="*/ 0 w 25"/>
                  <a:gd name="T3" fmla="*/ 54 h 101"/>
                  <a:gd name="T4" fmla="*/ 18 w 25"/>
                  <a:gd name="T5" fmla="*/ 101 h 101"/>
                  <a:gd name="T6" fmla="*/ 25 w 25"/>
                  <a:gd name="T7" fmla="*/ 58 h 101"/>
                  <a:gd name="T8" fmla="*/ 10 w 25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01">
                    <a:moveTo>
                      <a:pt x="10" y="0"/>
                    </a:moveTo>
                    <a:lnTo>
                      <a:pt x="0" y="54"/>
                    </a:lnTo>
                    <a:lnTo>
                      <a:pt x="18" y="101"/>
                    </a:lnTo>
                    <a:lnTo>
                      <a:pt x="25" y="58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4" name="Freeform 67"/>
              <p:cNvSpPr>
                <a:spLocks/>
              </p:cNvSpPr>
              <p:nvPr/>
            </p:nvSpPr>
            <p:spPr bwMode="auto">
              <a:xfrm>
                <a:off x="6179" y="1484"/>
                <a:ext cx="50" cy="49"/>
              </a:xfrm>
              <a:custGeom>
                <a:avLst/>
                <a:gdLst>
                  <a:gd name="T0" fmla="*/ 19 w 50"/>
                  <a:gd name="T1" fmla="*/ 0 h 49"/>
                  <a:gd name="T2" fmla="*/ 0 w 50"/>
                  <a:gd name="T3" fmla="*/ 37 h 49"/>
                  <a:gd name="T4" fmla="*/ 15 w 50"/>
                  <a:gd name="T5" fmla="*/ 47 h 49"/>
                  <a:gd name="T6" fmla="*/ 40 w 50"/>
                  <a:gd name="T7" fmla="*/ 49 h 49"/>
                  <a:gd name="T8" fmla="*/ 50 w 50"/>
                  <a:gd name="T9" fmla="*/ 30 h 49"/>
                  <a:gd name="T10" fmla="*/ 19 w 50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19" y="0"/>
                    </a:moveTo>
                    <a:lnTo>
                      <a:pt x="0" y="37"/>
                    </a:lnTo>
                    <a:lnTo>
                      <a:pt x="15" y="47"/>
                    </a:lnTo>
                    <a:lnTo>
                      <a:pt x="40" y="49"/>
                    </a:lnTo>
                    <a:lnTo>
                      <a:pt x="50" y="3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5" name="Freeform 68"/>
              <p:cNvSpPr>
                <a:spLocks/>
              </p:cNvSpPr>
              <p:nvPr/>
            </p:nvSpPr>
            <p:spPr bwMode="auto">
              <a:xfrm>
                <a:off x="6179" y="1484"/>
                <a:ext cx="50" cy="49"/>
              </a:xfrm>
              <a:custGeom>
                <a:avLst/>
                <a:gdLst>
                  <a:gd name="T0" fmla="*/ 19 w 50"/>
                  <a:gd name="T1" fmla="*/ 0 h 49"/>
                  <a:gd name="T2" fmla="*/ 0 w 50"/>
                  <a:gd name="T3" fmla="*/ 37 h 49"/>
                  <a:gd name="T4" fmla="*/ 15 w 50"/>
                  <a:gd name="T5" fmla="*/ 47 h 49"/>
                  <a:gd name="T6" fmla="*/ 40 w 50"/>
                  <a:gd name="T7" fmla="*/ 49 h 49"/>
                  <a:gd name="T8" fmla="*/ 50 w 50"/>
                  <a:gd name="T9" fmla="*/ 30 h 49"/>
                  <a:gd name="T10" fmla="*/ 19 w 50"/>
                  <a:gd name="T1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9">
                    <a:moveTo>
                      <a:pt x="19" y="0"/>
                    </a:moveTo>
                    <a:lnTo>
                      <a:pt x="0" y="37"/>
                    </a:lnTo>
                    <a:lnTo>
                      <a:pt x="15" y="47"/>
                    </a:lnTo>
                    <a:lnTo>
                      <a:pt x="40" y="49"/>
                    </a:lnTo>
                    <a:lnTo>
                      <a:pt x="50" y="3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6" name="Freeform 69"/>
              <p:cNvSpPr>
                <a:spLocks/>
              </p:cNvSpPr>
              <p:nvPr/>
            </p:nvSpPr>
            <p:spPr bwMode="auto">
              <a:xfrm>
                <a:off x="6068" y="1550"/>
                <a:ext cx="134" cy="133"/>
              </a:xfrm>
              <a:custGeom>
                <a:avLst/>
                <a:gdLst>
                  <a:gd name="T0" fmla="*/ 111 w 134"/>
                  <a:gd name="T1" fmla="*/ 0 h 133"/>
                  <a:gd name="T2" fmla="*/ 109 w 134"/>
                  <a:gd name="T3" fmla="*/ 37 h 133"/>
                  <a:gd name="T4" fmla="*/ 76 w 134"/>
                  <a:gd name="T5" fmla="*/ 65 h 133"/>
                  <a:gd name="T6" fmla="*/ 29 w 134"/>
                  <a:gd name="T7" fmla="*/ 82 h 133"/>
                  <a:gd name="T8" fmla="*/ 0 w 134"/>
                  <a:gd name="T9" fmla="*/ 111 h 133"/>
                  <a:gd name="T10" fmla="*/ 29 w 134"/>
                  <a:gd name="T11" fmla="*/ 133 h 133"/>
                  <a:gd name="T12" fmla="*/ 39 w 134"/>
                  <a:gd name="T13" fmla="*/ 102 h 133"/>
                  <a:gd name="T14" fmla="*/ 72 w 134"/>
                  <a:gd name="T15" fmla="*/ 104 h 133"/>
                  <a:gd name="T16" fmla="*/ 124 w 134"/>
                  <a:gd name="T17" fmla="*/ 86 h 133"/>
                  <a:gd name="T18" fmla="*/ 134 w 134"/>
                  <a:gd name="T19" fmla="*/ 18 h 133"/>
                  <a:gd name="T20" fmla="*/ 111 w 134"/>
                  <a:gd name="T2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33">
                    <a:moveTo>
                      <a:pt x="111" y="0"/>
                    </a:moveTo>
                    <a:lnTo>
                      <a:pt x="109" y="37"/>
                    </a:lnTo>
                    <a:lnTo>
                      <a:pt x="76" y="65"/>
                    </a:lnTo>
                    <a:lnTo>
                      <a:pt x="29" y="82"/>
                    </a:lnTo>
                    <a:lnTo>
                      <a:pt x="0" y="111"/>
                    </a:lnTo>
                    <a:lnTo>
                      <a:pt x="29" y="133"/>
                    </a:lnTo>
                    <a:lnTo>
                      <a:pt x="39" y="102"/>
                    </a:lnTo>
                    <a:lnTo>
                      <a:pt x="72" y="104"/>
                    </a:lnTo>
                    <a:lnTo>
                      <a:pt x="124" y="86"/>
                    </a:lnTo>
                    <a:lnTo>
                      <a:pt x="134" y="18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7" name="Freeform 70"/>
              <p:cNvSpPr>
                <a:spLocks/>
              </p:cNvSpPr>
              <p:nvPr/>
            </p:nvSpPr>
            <p:spPr bwMode="auto">
              <a:xfrm>
                <a:off x="6068" y="1550"/>
                <a:ext cx="134" cy="133"/>
              </a:xfrm>
              <a:custGeom>
                <a:avLst/>
                <a:gdLst>
                  <a:gd name="T0" fmla="*/ 111 w 134"/>
                  <a:gd name="T1" fmla="*/ 0 h 133"/>
                  <a:gd name="T2" fmla="*/ 109 w 134"/>
                  <a:gd name="T3" fmla="*/ 37 h 133"/>
                  <a:gd name="T4" fmla="*/ 76 w 134"/>
                  <a:gd name="T5" fmla="*/ 65 h 133"/>
                  <a:gd name="T6" fmla="*/ 29 w 134"/>
                  <a:gd name="T7" fmla="*/ 82 h 133"/>
                  <a:gd name="T8" fmla="*/ 0 w 134"/>
                  <a:gd name="T9" fmla="*/ 111 h 133"/>
                  <a:gd name="T10" fmla="*/ 29 w 134"/>
                  <a:gd name="T11" fmla="*/ 133 h 133"/>
                  <a:gd name="T12" fmla="*/ 39 w 134"/>
                  <a:gd name="T13" fmla="*/ 102 h 133"/>
                  <a:gd name="T14" fmla="*/ 72 w 134"/>
                  <a:gd name="T15" fmla="*/ 104 h 133"/>
                  <a:gd name="T16" fmla="*/ 124 w 134"/>
                  <a:gd name="T17" fmla="*/ 86 h 133"/>
                  <a:gd name="T18" fmla="*/ 134 w 134"/>
                  <a:gd name="T19" fmla="*/ 18 h 133"/>
                  <a:gd name="T20" fmla="*/ 111 w 134"/>
                  <a:gd name="T21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33">
                    <a:moveTo>
                      <a:pt x="111" y="0"/>
                    </a:moveTo>
                    <a:lnTo>
                      <a:pt x="109" y="37"/>
                    </a:lnTo>
                    <a:lnTo>
                      <a:pt x="76" y="65"/>
                    </a:lnTo>
                    <a:lnTo>
                      <a:pt x="29" y="82"/>
                    </a:lnTo>
                    <a:lnTo>
                      <a:pt x="0" y="111"/>
                    </a:lnTo>
                    <a:lnTo>
                      <a:pt x="29" y="133"/>
                    </a:lnTo>
                    <a:lnTo>
                      <a:pt x="39" y="102"/>
                    </a:lnTo>
                    <a:lnTo>
                      <a:pt x="72" y="104"/>
                    </a:lnTo>
                    <a:lnTo>
                      <a:pt x="124" y="86"/>
                    </a:lnTo>
                    <a:lnTo>
                      <a:pt x="134" y="18"/>
                    </a:lnTo>
                    <a:lnTo>
                      <a:pt x="1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8" name="Freeform 71"/>
              <p:cNvSpPr>
                <a:spLocks/>
              </p:cNvSpPr>
              <p:nvPr/>
            </p:nvSpPr>
            <p:spPr bwMode="auto">
              <a:xfrm>
                <a:off x="5978" y="1759"/>
                <a:ext cx="22" cy="37"/>
              </a:xfrm>
              <a:custGeom>
                <a:avLst/>
                <a:gdLst>
                  <a:gd name="T0" fmla="*/ 16 w 22"/>
                  <a:gd name="T1" fmla="*/ 0 h 37"/>
                  <a:gd name="T2" fmla="*/ 0 w 22"/>
                  <a:gd name="T3" fmla="*/ 37 h 37"/>
                  <a:gd name="T4" fmla="*/ 22 w 22"/>
                  <a:gd name="T5" fmla="*/ 33 h 37"/>
                  <a:gd name="T6" fmla="*/ 16 w 22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37">
                    <a:moveTo>
                      <a:pt x="16" y="0"/>
                    </a:moveTo>
                    <a:lnTo>
                      <a:pt x="0" y="37"/>
                    </a:lnTo>
                    <a:lnTo>
                      <a:pt x="22" y="3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9" name="Freeform 72"/>
              <p:cNvSpPr>
                <a:spLocks/>
              </p:cNvSpPr>
              <p:nvPr/>
            </p:nvSpPr>
            <p:spPr bwMode="auto">
              <a:xfrm>
                <a:off x="5978" y="1759"/>
                <a:ext cx="22" cy="37"/>
              </a:xfrm>
              <a:custGeom>
                <a:avLst/>
                <a:gdLst>
                  <a:gd name="T0" fmla="*/ 16 w 22"/>
                  <a:gd name="T1" fmla="*/ 0 h 37"/>
                  <a:gd name="T2" fmla="*/ 0 w 22"/>
                  <a:gd name="T3" fmla="*/ 37 h 37"/>
                  <a:gd name="T4" fmla="*/ 22 w 22"/>
                  <a:gd name="T5" fmla="*/ 33 h 37"/>
                  <a:gd name="T6" fmla="*/ 16 w 22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37">
                    <a:moveTo>
                      <a:pt x="16" y="0"/>
                    </a:moveTo>
                    <a:lnTo>
                      <a:pt x="0" y="37"/>
                    </a:lnTo>
                    <a:lnTo>
                      <a:pt x="22" y="33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0" name="Freeform 73"/>
              <p:cNvSpPr>
                <a:spLocks/>
              </p:cNvSpPr>
              <p:nvPr/>
            </p:nvSpPr>
            <p:spPr bwMode="auto">
              <a:xfrm>
                <a:off x="5743" y="2011"/>
                <a:ext cx="193" cy="164"/>
              </a:xfrm>
              <a:custGeom>
                <a:avLst/>
                <a:gdLst>
                  <a:gd name="T0" fmla="*/ 27 w 193"/>
                  <a:gd name="T1" fmla="*/ 0 h 164"/>
                  <a:gd name="T2" fmla="*/ 0 w 193"/>
                  <a:gd name="T3" fmla="*/ 2 h 164"/>
                  <a:gd name="T4" fmla="*/ 88 w 193"/>
                  <a:gd name="T5" fmla="*/ 127 h 164"/>
                  <a:gd name="T6" fmla="*/ 97 w 193"/>
                  <a:gd name="T7" fmla="*/ 142 h 164"/>
                  <a:gd name="T8" fmla="*/ 193 w 193"/>
                  <a:gd name="T9" fmla="*/ 164 h 164"/>
                  <a:gd name="T10" fmla="*/ 144 w 193"/>
                  <a:gd name="T11" fmla="*/ 133 h 164"/>
                  <a:gd name="T12" fmla="*/ 103 w 193"/>
                  <a:gd name="T13" fmla="*/ 125 h 164"/>
                  <a:gd name="T14" fmla="*/ 101 w 193"/>
                  <a:gd name="T15" fmla="*/ 100 h 164"/>
                  <a:gd name="T16" fmla="*/ 27 w 193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64">
                    <a:moveTo>
                      <a:pt x="27" y="0"/>
                    </a:moveTo>
                    <a:lnTo>
                      <a:pt x="0" y="2"/>
                    </a:lnTo>
                    <a:lnTo>
                      <a:pt x="88" y="127"/>
                    </a:lnTo>
                    <a:lnTo>
                      <a:pt x="97" y="142"/>
                    </a:lnTo>
                    <a:lnTo>
                      <a:pt x="193" y="164"/>
                    </a:lnTo>
                    <a:lnTo>
                      <a:pt x="144" y="133"/>
                    </a:lnTo>
                    <a:lnTo>
                      <a:pt x="103" y="125"/>
                    </a:lnTo>
                    <a:lnTo>
                      <a:pt x="101" y="10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1" name="Freeform 74"/>
              <p:cNvSpPr>
                <a:spLocks/>
              </p:cNvSpPr>
              <p:nvPr/>
            </p:nvSpPr>
            <p:spPr bwMode="auto">
              <a:xfrm>
                <a:off x="5743" y="2011"/>
                <a:ext cx="193" cy="164"/>
              </a:xfrm>
              <a:custGeom>
                <a:avLst/>
                <a:gdLst>
                  <a:gd name="T0" fmla="*/ 27 w 193"/>
                  <a:gd name="T1" fmla="*/ 0 h 164"/>
                  <a:gd name="T2" fmla="*/ 0 w 193"/>
                  <a:gd name="T3" fmla="*/ 2 h 164"/>
                  <a:gd name="T4" fmla="*/ 88 w 193"/>
                  <a:gd name="T5" fmla="*/ 127 h 164"/>
                  <a:gd name="T6" fmla="*/ 97 w 193"/>
                  <a:gd name="T7" fmla="*/ 142 h 164"/>
                  <a:gd name="T8" fmla="*/ 193 w 193"/>
                  <a:gd name="T9" fmla="*/ 164 h 164"/>
                  <a:gd name="T10" fmla="*/ 144 w 193"/>
                  <a:gd name="T11" fmla="*/ 133 h 164"/>
                  <a:gd name="T12" fmla="*/ 103 w 193"/>
                  <a:gd name="T13" fmla="*/ 125 h 164"/>
                  <a:gd name="T14" fmla="*/ 101 w 193"/>
                  <a:gd name="T15" fmla="*/ 100 h 164"/>
                  <a:gd name="T16" fmla="*/ 27 w 193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64">
                    <a:moveTo>
                      <a:pt x="27" y="0"/>
                    </a:moveTo>
                    <a:lnTo>
                      <a:pt x="0" y="2"/>
                    </a:lnTo>
                    <a:lnTo>
                      <a:pt x="88" y="127"/>
                    </a:lnTo>
                    <a:lnTo>
                      <a:pt x="97" y="142"/>
                    </a:lnTo>
                    <a:lnTo>
                      <a:pt x="193" y="164"/>
                    </a:lnTo>
                    <a:lnTo>
                      <a:pt x="144" y="133"/>
                    </a:lnTo>
                    <a:lnTo>
                      <a:pt x="103" y="125"/>
                    </a:lnTo>
                    <a:lnTo>
                      <a:pt x="101" y="100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2" name="Freeform 75"/>
              <p:cNvSpPr>
                <a:spLocks/>
              </p:cNvSpPr>
              <p:nvPr/>
            </p:nvSpPr>
            <p:spPr bwMode="auto">
              <a:xfrm>
                <a:off x="5873" y="1982"/>
                <a:ext cx="103" cy="135"/>
              </a:xfrm>
              <a:custGeom>
                <a:avLst/>
                <a:gdLst>
                  <a:gd name="T0" fmla="*/ 82 w 103"/>
                  <a:gd name="T1" fmla="*/ 0 h 135"/>
                  <a:gd name="T2" fmla="*/ 41 w 103"/>
                  <a:gd name="T3" fmla="*/ 66 h 135"/>
                  <a:gd name="T4" fmla="*/ 0 w 103"/>
                  <a:gd name="T5" fmla="*/ 76 h 135"/>
                  <a:gd name="T6" fmla="*/ 24 w 103"/>
                  <a:gd name="T7" fmla="*/ 123 h 135"/>
                  <a:gd name="T8" fmla="*/ 78 w 103"/>
                  <a:gd name="T9" fmla="*/ 135 h 135"/>
                  <a:gd name="T10" fmla="*/ 96 w 103"/>
                  <a:gd name="T11" fmla="*/ 76 h 135"/>
                  <a:gd name="T12" fmla="*/ 86 w 103"/>
                  <a:gd name="T13" fmla="*/ 37 h 135"/>
                  <a:gd name="T14" fmla="*/ 103 w 103"/>
                  <a:gd name="T15" fmla="*/ 28 h 135"/>
                  <a:gd name="T16" fmla="*/ 82 w 103"/>
                  <a:gd name="T1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35">
                    <a:moveTo>
                      <a:pt x="82" y="0"/>
                    </a:moveTo>
                    <a:lnTo>
                      <a:pt x="41" y="66"/>
                    </a:lnTo>
                    <a:lnTo>
                      <a:pt x="0" y="76"/>
                    </a:lnTo>
                    <a:lnTo>
                      <a:pt x="24" y="123"/>
                    </a:lnTo>
                    <a:lnTo>
                      <a:pt x="78" y="135"/>
                    </a:lnTo>
                    <a:lnTo>
                      <a:pt x="96" y="76"/>
                    </a:lnTo>
                    <a:lnTo>
                      <a:pt x="86" y="37"/>
                    </a:lnTo>
                    <a:lnTo>
                      <a:pt x="103" y="28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3" name="Freeform 76"/>
              <p:cNvSpPr>
                <a:spLocks/>
              </p:cNvSpPr>
              <p:nvPr/>
            </p:nvSpPr>
            <p:spPr bwMode="auto">
              <a:xfrm>
                <a:off x="5873" y="1982"/>
                <a:ext cx="103" cy="135"/>
              </a:xfrm>
              <a:custGeom>
                <a:avLst/>
                <a:gdLst>
                  <a:gd name="T0" fmla="*/ 82 w 103"/>
                  <a:gd name="T1" fmla="*/ 0 h 135"/>
                  <a:gd name="T2" fmla="*/ 41 w 103"/>
                  <a:gd name="T3" fmla="*/ 66 h 135"/>
                  <a:gd name="T4" fmla="*/ 0 w 103"/>
                  <a:gd name="T5" fmla="*/ 76 h 135"/>
                  <a:gd name="T6" fmla="*/ 24 w 103"/>
                  <a:gd name="T7" fmla="*/ 123 h 135"/>
                  <a:gd name="T8" fmla="*/ 78 w 103"/>
                  <a:gd name="T9" fmla="*/ 135 h 135"/>
                  <a:gd name="T10" fmla="*/ 96 w 103"/>
                  <a:gd name="T11" fmla="*/ 76 h 135"/>
                  <a:gd name="T12" fmla="*/ 86 w 103"/>
                  <a:gd name="T13" fmla="*/ 37 h 135"/>
                  <a:gd name="T14" fmla="*/ 103 w 103"/>
                  <a:gd name="T15" fmla="*/ 28 h 135"/>
                  <a:gd name="T16" fmla="*/ 82 w 103"/>
                  <a:gd name="T1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35">
                    <a:moveTo>
                      <a:pt x="82" y="0"/>
                    </a:moveTo>
                    <a:lnTo>
                      <a:pt x="41" y="66"/>
                    </a:lnTo>
                    <a:lnTo>
                      <a:pt x="0" y="76"/>
                    </a:lnTo>
                    <a:lnTo>
                      <a:pt x="24" y="123"/>
                    </a:lnTo>
                    <a:lnTo>
                      <a:pt x="78" y="135"/>
                    </a:lnTo>
                    <a:lnTo>
                      <a:pt x="96" y="76"/>
                    </a:lnTo>
                    <a:lnTo>
                      <a:pt x="86" y="37"/>
                    </a:lnTo>
                    <a:lnTo>
                      <a:pt x="103" y="28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4" name="Freeform 77"/>
              <p:cNvSpPr>
                <a:spLocks/>
              </p:cNvSpPr>
              <p:nvPr/>
            </p:nvSpPr>
            <p:spPr bwMode="auto">
              <a:xfrm>
                <a:off x="5972" y="2056"/>
                <a:ext cx="59" cy="84"/>
              </a:xfrm>
              <a:custGeom>
                <a:avLst/>
                <a:gdLst>
                  <a:gd name="T0" fmla="*/ 59 w 59"/>
                  <a:gd name="T1" fmla="*/ 0 h 84"/>
                  <a:gd name="T2" fmla="*/ 10 w 59"/>
                  <a:gd name="T3" fmla="*/ 2 h 84"/>
                  <a:gd name="T4" fmla="*/ 0 w 59"/>
                  <a:gd name="T5" fmla="*/ 80 h 84"/>
                  <a:gd name="T6" fmla="*/ 14 w 59"/>
                  <a:gd name="T7" fmla="*/ 84 h 84"/>
                  <a:gd name="T8" fmla="*/ 22 w 59"/>
                  <a:gd name="T9" fmla="*/ 62 h 84"/>
                  <a:gd name="T10" fmla="*/ 41 w 59"/>
                  <a:gd name="T11" fmla="*/ 68 h 84"/>
                  <a:gd name="T12" fmla="*/ 28 w 59"/>
                  <a:gd name="T13" fmla="*/ 39 h 84"/>
                  <a:gd name="T14" fmla="*/ 43 w 59"/>
                  <a:gd name="T15" fmla="*/ 26 h 84"/>
                  <a:gd name="T16" fmla="*/ 24 w 59"/>
                  <a:gd name="T17" fmla="*/ 14 h 84"/>
                  <a:gd name="T18" fmla="*/ 59 w 59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84">
                    <a:moveTo>
                      <a:pt x="59" y="0"/>
                    </a:moveTo>
                    <a:lnTo>
                      <a:pt x="10" y="2"/>
                    </a:lnTo>
                    <a:lnTo>
                      <a:pt x="0" y="80"/>
                    </a:lnTo>
                    <a:lnTo>
                      <a:pt x="14" y="84"/>
                    </a:lnTo>
                    <a:lnTo>
                      <a:pt x="22" y="62"/>
                    </a:lnTo>
                    <a:lnTo>
                      <a:pt x="41" y="68"/>
                    </a:lnTo>
                    <a:lnTo>
                      <a:pt x="28" y="39"/>
                    </a:lnTo>
                    <a:lnTo>
                      <a:pt x="43" y="26"/>
                    </a:lnTo>
                    <a:lnTo>
                      <a:pt x="24" y="14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5" name="Freeform 78"/>
              <p:cNvSpPr>
                <a:spLocks/>
              </p:cNvSpPr>
              <p:nvPr/>
            </p:nvSpPr>
            <p:spPr bwMode="auto">
              <a:xfrm>
                <a:off x="5972" y="2056"/>
                <a:ext cx="59" cy="84"/>
              </a:xfrm>
              <a:custGeom>
                <a:avLst/>
                <a:gdLst>
                  <a:gd name="T0" fmla="*/ 59 w 59"/>
                  <a:gd name="T1" fmla="*/ 0 h 84"/>
                  <a:gd name="T2" fmla="*/ 10 w 59"/>
                  <a:gd name="T3" fmla="*/ 2 h 84"/>
                  <a:gd name="T4" fmla="*/ 0 w 59"/>
                  <a:gd name="T5" fmla="*/ 80 h 84"/>
                  <a:gd name="T6" fmla="*/ 14 w 59"/>
                  <a:gd name="T7" fmla="*/ 84 h 84"/>
                  <a:gd name="T8" fmla="*/ 22 w 59"/>
                  <a:gd name="T9" fmla="*/ 62 h 84"/>
                  <a:gd name="T10" fmla="*/ 41 w 59"/>
                  <a:gd name="T11" fmla="*/ 68 h 84"/>
                  <a:gd name="T12" fmla="*/ 28 w 59"/>
                  <a:gd name="T13" fmla="*/ 39 h 84"/>
                  <a:gd name="T14" fmla="*/ 43 w 59"/>
                  <a:gd name="T15" fmla="*/ 26 h 84"/>
                  <a:gd name="T16" fmla="*/ 24 w 59"/>
                  <a:gd name="T17" fmla="*/ 14 h 84"/>
                  <a:gd name="T18" fmla="*/ 59 w 59"/>
                  <a:gd name="T1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84">
                    <a:moveTo>
                      <a:pt x="59" y="0"/>
                    </a:moveTo>
                    <a:lnTo>
                      <a:pt x="10" y="2"/>
                    </a:lnTo>
                    <a:lnTo>
                      <a:pt x="0" y="80"/>
                    </a:lnTo>
                    <a:lnTo>
                      <a:pt x="14" y="84"/>
                    </a:lnTo>
                    <a:lnTo>
                      <a:pt x="22" y="62"/>
                    </a:lnTo>
                    <a:lnTo>
                      <a:pt x="41" y="68"/>
                    </a:lnTo>
                    <a:lnTo>
                      <a:pt x="28" y="39"/>
                    </a:lnTo>
                    <a:lnTo>
                      <a:pt x="43" y="26"/>
                    </a:lnTo>
                    <a:lnTo>
                      <a:pt x="24" y="14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6" name="Freeform 79"/>
              <p:cNvSpPr>
                <a:spLocks/>
              </p:cNvSpPr>
              <p:nvPr/>
            </p:nvSpPr>
            <p:spPr bwMode="auto">
              <a:xfrm>
                <a:off x="6099" y="2082"/>
                <a:ext cx="165" cy="99"/>
              </a:xfrm>
              <a:custGeom>
                <a:avLst/>
                <a:gdLst>
                  <a:gd name="T0" fmla="*/ 0 w 165"/>
                  <a:gd name="T1" fmla="*/ 0 h 99"/>
                  <a:gd name="T2" fmla="*/ 6 w 165"/>
                  <a:gd name="T3" fmla="*/ 25 h 99"/>
                  <a:gd name="T4" fmla="*/ 58 w 165"/>
                  <a:gd name="T5" fmla="*/ 64 h 99"/>
                  <a:gd name="T6" fmla="*/ 68 w 165"/>
                  <a:gd name="T7" fmla="*/ 89 h 99"/>
                  <a:gd name="T8" fmla="*/ 136 w 165"/>
                  <a:gd name="T9" fmla="*/ 99 h 99"/>
                  <a:gd name="T10" fmla="*/ 165 w 165"/>
                  <a:gd name="T11" fmla="*/ 64 h 99"/>
                  <a:gd name="T12" fmla="*/ 58 w 165"/>
                  <a:gd name="T13" fmla="*/ 9 h 99"/>
                  <a:gd name="T14" fmla="*/ 37 w 165"/>
                  <a:gd name="T15" fmla="*/ 21 h 99"/>
                  <a:gd name="T16" fmla="*/ 27 w 165"/>
                  <a:gd name="T17" fmla="*/ 3 h 99"/>
                  <a:gd name="T18" fmla="*/ 0 w 165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99">
                    <a:moveTo>
                      <a:pt x="0" y="0"/>
                    </a:moveTo>
                    <a:lnTo>
                      <a:pt x="6" y="25"/>
                    </a:lnTo>
                    <a:lnTo>
                      <a:pt x="58" y="64"/>
                    </a:lnTo>
                    <a:lnTo>
                      <a:pt x="68" y="89"/>
                    </a:lnTo>
                    <a:lnTo>
                      <a:pt x="136" y="99"/>
                    </a:lnTo>
                    <a:lnTo>
                      <a:pt x="165" y="64"/>
                    </a:lnTo>
                    <a:lnTo>
                      <a:pt x="58" y="9"/>
                    </a:lnTo>
                    <a:lnTo>
                      <a:pt x="37" y="21"/>
                    </a:lnTo>
                    <a:lnTo>
                      <a:pt x="2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7" name="Freeform 80"/>
              <p:cNvSpPr>
                <a:spLocks/>
              </p:cNvSpPr>
              <p:nvPr/>
            </p:nvSpPr>
            <p:spPr bwMode="auto">
              <a:xfrm>
                <a:off x="6099" y="2082"/>
                <a:ext cx="165" cy="99"/>
              </a:xfrm>
              <a:custGeom>
                <a:avLst/>
                <a:gdLst>
                  <a:gd name="T0" fmla="*/ 0 w 165"/>
                  <a:gd name="T1" fmla="*/ 0 h 99"/>
                  <a:gd name="T2" fmla="*/ 6 w 165"/>
                  <a:gd name="T3" fmla="*/ 25 h 99"/>
                  <a:gd name="T4" fmla="*/ 58 w 165"/>
                  <a:gd name="T5" fmla="*/ 64 h 99"/>
                  <a:gd name="T6" fmla="*/ 68 w 165"/>
                  <a:gd name="T7" fmla="*/ 89 h 99"/>
                  <a:gd name="T8" fmla="*/ 136 w 165"/>
                  <a:gd name="T9" fmla="*/ 99 h 99"/>
                  <a:gd name="T10" fmla="*/ 165 w 165"/>
                  <a:gd name="T11" fmla="*/ 64 h 99"/>
                  <a:gd name="T12" fmla="*/ 58 w 165"/>
                  <a:gd name="T13" fmla="*/ 9 h 99"/>
                  <a:gd name="T14" fmla="*/ 37 w 165"/>
                  <a:gd name="T15" fmla="*/ 21 h 99"/>
                  <a:gd name="T16" fmla="*/ 27 w 165"/>
                  <a:gd name="T17" fmla="*/ 3 h 99"/>
                  <a:gd name="T18" fmla="*/ 0 w 165"/>
                  <a:gd name="T1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99">
                    <a:moveTo>
                      <a:pt x="0" y="0"/>
                    </a:moveTo>
                    <a:lnTo>
                      <a:pt x="6" y="25"/>
                    </a:lnTo>
                    <a:lnTo>
                      <a:pt x="58" y="64"/>
                    </a:lnTo>
                    <a:lnTo>
                      <a:pt x="68" y="89"/>
                    </a:lnTo>
                    <a:lnTo>
                      <a:pt x="136" y="99"/>
                    </a:lnTo>
                    <a:lnTo>
                      <a:pt x="165" y="64"/>
                    </a:lnTo>
                    <a:lnTo>
                      <a:pt x="58" y="9"/>
                    </a:lnTo>
                    <a:lnTo>
                      <a:pt x="37" y="21"/>
                    </a:lnTo>
                    <a:lnTo>
                      <a:pt x="27" y="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8" name="Freeform 81"/>
              <p:cNvSpPr>
                <a:spLocks/>
              </p:cNvSpPr>
              <p:nvPr/>
            </p:nvSpPr>
            <p:spPr bwMode="auto">
              <a:xfrm>
                <a:off x="5974" y="2278"/>
                <a:ext cx="399" cy="352"/>
              </a:xfrm>
              <a:custGeom>
                <a:avLst/>
                <a:gdLst>
                  <a:gd name="T0" fmla="*/ 241 w 399"/>
                  <a:gd name="T1" fmla="*/ 0 h 352"/>
                  <a:gd name="T2" fmla="*/ 179 w 399"/>
                  <a:gd name="T3" fmla="*/ 0 h 352"/>
                  <a:gd name="T4" fmla="*/ 166 w 399"/>
                  <a:gd name="T5" fmla="*/ 35 h 352"/>
                  <a:gd name="T6" fmla="*/ 133 w 399"/>
                  <a:gd name="T7" fmla="*/ 25 h 352"/>
                  <a:gd name="T8" fmla="*/ 92 w 399"/>
                  <a:gd name="T9" fmla="*/ 62 h 352"/>
                  <a:gd name="T10" fmla="*/ 78 w 399"/>
                  <a:gd name="T11" fmla="*/ 93 h 352"/>
                  <a:gd name="T12" fmla="*/ 0 w 399"/>
                  <a:gd name="T13" fmla="*/ 123 h 352"/>
                  <a:gd name="T14" fmla="*/ 30 w 399"/>
                  <a:gd name="T15" fmla="*/ 298 h 352"/>
                  <a:gd name="T16" fmla="*/ 183 w 399"/>
                  <a:gd name="T17" fmla="*/ 255 h 352"/>
                  <a:gd name="T18" fmla="*/ 278 w 399"/>
                  <a:gd name="T19" fmla="*/ 352 h 352"/>
                  <a:gd name="T20" fmla="*/ 343 w 399"/>
                  <a:gd name="T21" fmla="*/ 346 h 352"/>
                  <a:gd name="T22" fmla="*/ 391 w 399"/>
                  <a:gd name="T23" fmla="*/ 274 h 352"/>
                  <a:gd name="T24" fmla="*/ 399 w 399"/>
                  <a:gd name="T25" fmla="*/ 175 h 352"/>
                  <a:gd name="T26" fmla="*/ 360 w 399"/>
                  <a:gd name="T27" fmla="*/ 111 h 352"/>
                  <a:gd name="T28" fmla="*/ 325 w 399"/>
                  <a:gd name="T29" fmla="*/ 27 h 352"/>
                  <a:gd name="T30" fmla="*/ 288 w 399"/>
                  <a:gd name="T31" fmla="*/ 16 h 352"/>
                  <a:gd name="T32" fmla="*/ 280 w 399"/>
                  <a:gd name="T33" fmla="*/ 72 h 352"/>
                  <a:gd name="T34" fmla="*/ 253 w 399"/>
                  <a:gd name="T35" fmla="*/ 70 h 352"/>
                  <a:gd name="T36" fmla="*/ 241 w 399"/>
                  <a:gd name="T3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9" h="352">
                    <a:moveTo>
                      <a:pt x="241" y="0"/>
                    </a:moveTo>
                    <a:lnTo>
                      <a:pt x="179" y="0"/>
                    </a:lnTo>
                    <a:lnTo>
                      <a:pt x="166" y="35"/>
                    </a:lnTo>
                    <a:lnTo>
                      <a:pt x="133" y="25"/>
                    </a:lnTo>
                    <a:lnTo>
                      <a:pt x="92" y="62"/>
                    </a:lnTo>
                    <a:lnTo>
                      <a:pt x="78" y="93"/>
                    </a:lnTo>
                    <a:lnTo>
                      <a:pt x="0" y="123"/>
                    </a:lnTo>
                    <a:lnTo>
                      <a:pt x="30" y="298"/>
                    </a:lnTo>
                    <a:lnTo>
                      <a:pt x="183" y="255"/>
                    </a:lnTo>
                    <a:lnTo>
                      <a:pt x="278" y="352"/>
                    </a:lnTo>
                    <a:lnTo>
                      <a:pt x="343" y="346"/>
                    </a:lnTo>
                    <a:lnTo>
                      <a:pt x="391" y="274"/>
                    </a:lnTo>
                    <a:lnTo>
                      <a:pt x="399" y="175"/>
                    </a:lnTo>
                    <a:lnTo>
                      <a:pt x="360" y="111"/>
                    </a:lnTo>
                    <a:lnTo>
                      <a:pt x="325" y="27"/>
                    </a:lnTo>
                    <a:lnTo>
                      <a:pt x="288" y="16"/>
                    </a:lnTo>
                    <a:lnTo>
                      <a:pt x="280" y="72"/>
                    </a:lnTo>
                    <a:lnTo>
                      <a:pt x="253" y="7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9" name="Freeform 82"/>
              <p:cNvSpPr>
                <a:spLocks/>
              </p:cNvSpPr>
              <p:nvPr/>
            </p:nvSpPr>
            <p:spPr bwMode="auto">
              <a:xfrm>
                <a:off x="5974" y="2278"/>
                <a:ext cx="399" cy="352"/>
              </a:xfrm>
              <a:custGeom>
                <a:avLst/>
                <a:gdLst>
                  <a:gd name="T0" fmla="*/ 241 w 399"/>
                  <a:gd name="T1" fmla="*/ 0 h 352"/>
                  <a:gd name="T2" fmla="*/ 179 w 399"/>
                  <a:gd name="T3" fmla="*/ 0 h 352"/>
                  <a:gd name="T4" fmla="*/ 166 w 399"/>
                  <a:gd name="T5" fmla="*/ 35 h 352"/>
                  <a:gd name="T6" fmla="*/ 133 w 399"/>
                  <a:gd name="T7" fmla="*/ 25 h 352"/>
                  <a:gd name="T8" fmla="*/ 92 w 399"/>
                  <a:gd name="T9" fmla="*/ 62 h 352"/>
                  <a:gd name="T10" fmla="*/ 78 w 399"/>
                  <a:gd name="T11" fmla="*/ 93 h 352"/>
                  <a:gd name="T12" fmla="*/ 0 w 399"/>
                  <a:gd name="T13" fmla="*/ 123 h 352"/>
                  <a:gd name="T14" fmla="*/ 30 w 399"/>
                  <a:gd name="T15" fmla="*/ 298 h 352"/>
                  <a:gd name="T16" fmla="*/ 183 w 399"/>
                  <a:gd name="T17" fmla="*/ 255 h 352"/>
                  <a:gd name="T18" fmla="*/ 278 w 399"/>
                  <a:gd name="T19" fmla="*/ 352 h 352"/>
                  <a:gd name="T20" fmla="*/ 343 w 399"/>
                  <a:gd name="T21" fmla="*/ 346 h 352"/>
                  <a:gd name="T22" fmla="*/ 391 w 399"/>
                  <a:gd name="T23" fmla="*/ 274 h 352"/>
                  <a:gd name="T24" fmla="*/ 399 w 399"/>
                  <a:gd name="T25" fmla="*/ 175 h 352"/>
                  <a:gd name="T26" fmla="*/ 360 w 399"/>
                  <a:gd name="T27" fmla="*/ 111 h 352"/>
                  <a:gd name="T28" fmla="*/ 325 w 399"/>
                  <a:gd name="T29" fmla="*/ 27 h 352"/>
                  <a:gd name="T30" fmla="*/ 288 w 399"/>
                  <a:gd name="T31" fmla="*/ 16 h 352"/>
                  <a:gd name="T32" fmla="*/ 280 w 399"/>
                  <a:gd name="T33" fmla="*/ 72 h 352"/>
                  <a:gd name="T34" fmla="*/ 253 w 399"/>
                  <a:gd name="T35" fmla="*/ 70 h 352"/>
                  <a:gd name="T36" fmla="*/ 241 w 399"/>
                  <a:gd name="T37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9" h="352">
                    <a:moveTo>
                      <a:pt x="241" y="0"/>
                    </a:moveTo>
                    <a:lnTo>
                      <a:pt x="179" y="0"/>
                    </a:lnTo>
                    <a:lnTo>
                      <a:pt x="166" y="35"/>
                    </a:lnTo>
                    <a:lnTo>
                      <a:pt x="133" y="25"/>
                    </a:lnTo>
                    <a:lnTo>
                      <a:pt x="92" y="62"/>
                    </a:lnTo>
                    <a:lnTo>
                      <a:pt x="78" y="93"/>
                    </a:lnTo>
                    <a:lnTo>
                      <a:pt x="0" y="123"/>
                    </a:lnTo>
                    <a:lnTo>
                      <a:pt x="30" y="298"/>
                    </a:lnTo>
                    <a:lnTo>
                      <a:pt x="183" y="255"/>
                    </a:lnTo>
                    <a:lnTo>
                      <a:pt x="278" y="352"/>
                    </a:lnTo>
                    <a:lnTo>
                      <a:pt x="343" y="346"/>
                    </a:lnTo>
                    <a:lnTo>
                      <a:pt x="391" y="274"/>
                    </a:lnTo>
                    <a:lnTo>
                      <a:pt x="399" y="175"/>
                    </a:lnTo>
                    <a:lnTo>
                      <a:pt x="360" y="111"/>
                    </a:lnTo>
                    <a:lnTo>
                      <a:pt x="325" y="27"/>
                    </a:lnTo>
                    <a:lnTo>
                      <a:pt x="288" y="16"/>
                    </a:lnTo>
                    <a:lnTo>
                      <a:pt x="280" y="72"/>
                    </a:lnTo>
                    <a:lnTo>
                      <a:pt x="253" y="70"/>
                    </a:lnTo>
                    <a:lnTo>
                      <a:pt x="2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0" name="Freeform 83"/>
              <p:cNvSpPr>
                <a:spLocks/>
              </p:cNvSpPr>
              <p:nvPr/>
            </p:nvSpPr>
            <p:spPr bwMode="auto">
              <a:xfrm>
                <a:off x="6287" y="2651"/>
                <a:ext cx="41" cy="43"/>
              </a:xfrm>
              <a:custGeom>
                <a:avLst/>
                <a:gdLst>
                  <a:gd name="T0" fmla="*/ 33 w 41"/>
                  <a:gd name="T1" fmla="*/ 0 h 43"/>
                  <a:gd name="T2" fmla="*/ 0 w 41"/>
                  <a:gd name="T3" fmla="*/ 6 h 43"/>
                  <a:gd name="T4" fmla="*/ 16 w 41"/>
                  <a:gd name="T5" fmla="*/ 43 h 43"/>
                  <a:gd name="T6" fmla="*/ 41 w 41"/>
                  <a:gd name="T7" fmla="*/ 37 h 43"/>
                  <a:gd name="T8" fmla="*/ 33 w 41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3">
                    <a:moveTo>
                      <a:pt x="33" y="0"/>
                    </a:moveTo>
                    <a:lnTo>
                      <a:pt x="0" y="6"/>
                    </a:lnTo>
                    <a:lnTo>
                      <a:pt x="16" y="43"/>
                    </a:lnTo>
                    <a:lnTo>
                      <a:pt x="41" y="3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1" name="Freeform 84"/>
              <p:cNvSpPr>
                <a:spLocks/>
              </p:cNvSpPr>
              <p:nvPr/>
            </p:nvSpPr>
            <p:spPr bwMode="auto">
              <a:xfrm>
                <a:off x="6287" y="2651"/>
                <a:ext cx="41" cy="43"/>
              </a:xfrm>
              <a:custGeom>
                <a:avLst/>
                <a:gdLst>
                  <a:gd name="T0" fmla="*/ 33 w 41"/>
                  <a:gd name="T1" fmla="*/ 0 h 43"/>
                  <a:gd name="T2" fmla="*/ 0 w 41"/>
                  <a:gd name="T3" fmla="*/ 6 h 43"/>
                  <a:gd name="T4" fmla="*/ 16 w 41"/>
                  <a:gd name="T5" fmla="*/ 43 h 43"/>
                  <a:gd name="T6" fmla="*/ 41 w 41"/>
                  <a:gd name="T7" fmla="*/ 37 h 43"/>
                  <a:gd name="T8" fmla="*/ 33 w 41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3">
                    <a:moveTo>
                      <a:pt x="33" y="0"/>
                    </a:moveTo>
                    <a:lnTo>
                      <a:pt x="0" y="6"/>
                    </a:lnTo>
                    <a:lnTo>
                      <a:pt x="16" y="43"/>
                    </a:lnTo>
                    <a:lnTo>
                      <a:pt x="41" y="37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2" name="Freeform 85"/>
              <p:cNvSpPr>
                <a:spLocks/>
              </p:cNvSpPr>
              <p:nvPr/>
            </p:nvSpPr>
            <p:spPr bwMode="auto">
              <a:xfrm>
                <a:off x="6497" y="2653"/>
                <a:ext cx="72" cy="102"/>
              </a:xfrm>
              <a:custGeom>
                <a:avLst/>
                <a:gdLst>
                  <a:gd name="T0" fmla="*/ 29 w 37"/>
                  <a:gd name="T1" fmla="*/ 0 h 52"/>
                  <a:gd name="T2" fmla="*/ 0 w 37"/>
                  <a:gd name="T3" fmla="*/ 39 h 52"/>
                  <a:gd name="T4" fmla="*/ 18 w 37"/>
                  <a:gd name="T5" fmla="*/ 52 h 52"/>
                  <a:gd name="T6" fmla="*/ 19 w 37"/>
                  <a:gd name="T7" fmla="*/ 52 h 52"/>
                  <a:gd name="T8" fmla="*/ 37 w 37"/>
                  <a:gd name="T9" fmla="*/ 8 h 52"/>
                  <a:gd name="T10" fmla="*/ 29 w 37"/>
                  <a:gd name="T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52">
                    <a:moveTo>
                      <a:pt x="29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39"/>
                      <a:pt x="14" y="52"/>
                      <a:pt x="18" y="52"/>
                    </a:cubicBezTo>
                    <a:cubicBezTo>
                      <a:pt x="18" y="52"/>
                      <a:pt x="18" y="52"/>
                      <a:pt x="19" y="52"/>
                    </a:cubicBezTo>
                    <a:cubicBezTo>
                      <a:pt x="21" y="49"/>
                      <a:pt x="37" y="8"/>
                      <a:pt x="37" y="8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3" name="Freeform 86"/>
              <p:cNvSpPr>
                <a:spLocks/>
              </p:cNvSpPr>
              <p:nvPr/>
            </p:nvSpPr>
            <p:spPr bwMode="auto">
              <a:xfrm>
                <a:off x="6567" y="2578"/>
                <a:ext cx="49" cy="77"/>
              </a:xfrm>
              <a:custGeom>
                <a:avLst/>
                <a:gdLst>
                  <a:gd name="T0" fmla="*/ 0 w 49"/>
                  <a:gd name="T1" fmla="*/ 0 h 77"/>
                  <a:gd name="T2" fmla="*/ 0 w 49"/>
                  <a:gd name="T3" fmla="*/ 54 h 77"/>
                  <a:gd name="T4" fmla="*/ 22 w 49"/>
                  <a:gd name="T5" fmla="*/ 77 h 77"/>
                  <a:gd name="T6" fmla="*/ 49 w 49"/>
                  <a:gd name="T7" fmla="*/ 46 h 77"/>
                  <a:gd name="T8" fmla="*/ 0 w 49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7">
                    <a:moveTo>
                      <a:pt x="0" y="0"/>
                    </a:moveTo>
                    <a:lnTo>
                      <a:pt x="0" y="54"/>
                    </a:lnTo>
                    <a:lnTo>
                      <a:pt x="22" y="77"/>
                    </a:lnTo>
                    <a:lnTo>
                      <a:pt x="49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4" name="Freeform 87"/>
              <p:cNvSpPr>
                <a:spLocks/>
              </p:cNvSpPr>
              <p:nvPr/>
            </p:nvSpPr>
            <p:spPr bwMode="auto">
              <a:xfrm>
                <a:off x="6567" y="2578"/>
                <a:ext cx="49" cy="77"/>
              </a:xfrm>
              <a:custGeom>
                <a:avLst/>
                <a:gdLst>
                  <a:gd name="T0" fmla="*/ 0 w 49"/>
                  <a:gd name="T1" fmla="*/ 0 h 77"/>
                  <a:gd name="T2" fmla="*/ 0 w 49"/>
                  <a:gd name="T3" fmla="*/ 54 h 77"/>
                  <a:gd name="T4" fmla="*/ 22 w 49"/>
                  <a:gd name="T5" fmla="*/ 77 h 77"/>
                  <a:gd name="T6" fmla="*/ 49 w 49"/>
                  <a:gd name="T7" fmla="*/ 46 h 77"/>
                  <a:gd name="T8" fmla="*/ 0 w 49"/>
                  <a:gd name="T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77">
                    <a:moveTo>
                      <a:pt x="0" y="0"/>
                    </a:moveTo>
                    <a:lnTo>
                      <a:pt x="0" y="54"/>
                    </a:lnTo>
                    <a:lnTo>
                      <a:pt x="22" y="77"/>
                    </a:lnTo>
                    <a:lnTo>
                      <a:pt x="49" y="4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5" name="Freeform 88"/>
              <p:cNvSpPr>
                <a:spLocks/>
              </p:cNvSpPr>
              <p:nvPr/>
            </p:nvSpPr>
            <p:spPr bwMode="auto">
              <a:xfrm>
                <a:off x="5796" y="903"/>
                <a:ext cx="40" cy="35"/>
              </a:xfrm>
              <a:custGeom>
                <a:avLst/>
                <a:gdLst>
                  <a:gd name="T0" fmla="*/ 4 w 21"/>
                  <a:gd name="T1" fmla="*/ 0 h 18"/>
                  <a:gd name="T2" fmla="*/ 0 w 21"/>
                  <a:gd name="T3" fmla="*/ 18 h 18"/>
                  <a:gd name="T4" fmla="*/ 21 w 21"/>
                  <a:gd name="T5" fmla="*/ 10 h 18"/>
                  <a:gd name="T6" fmla="*/ 4 w 21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8">
                    <a:moveTo>
                      <a:pt x="4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21" y="10"/>
                      <a:pt x="21" y="10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6" name="Freeform 89"/>
              <p:cNvSpPr>
                <a:spLocks/>
              </p:cNvSpPr>
              <p:nvPr/>
            </p:nvSpPr>
            <p:spPr bwMode="auto">
              <a:xfrm>
                <a:off x="5743" y="864"/>
                <a:ext cx="43" cy="50"/>
              </a:xfrm>
              <a:custGeom>
                <a:avLst/>
                <a:gdLst>
                  <a:gd name="T0" fmla="*/ 4 w 43"/>
                  <a:gd name="T1" fmla="*/ 0 h 50"/>
                  <a:gd name="T2" fmla="*/ 0 w 43"/>
                  <a:gd name="T3" fmla="*/ 47 h 50"/>
                  <a:gd name="T4" fmla="*/ 43 w 43"/>
                  <a:gd name="T5" fmla="*/ 50 h 50"/>
                  <a:gd name="T6" fmla="*/ 43 w 43"/>
                  <a:gd name="T7" fmla="*/ 27 h 50"/>
                  <a:gd name="T8" fmla="*/ 4 w 4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0">
                    <a:moveTo>
                      <a:pt x="4" y="0"/>
                    </a:moveTo>
                    <a:lnTo>
                      <a:pt x="0" y="47"/>
                    </a:lnTo>
                    <a:lnTo>
                      <a:pt x="43" y="50"/>
                    </a:lnTo>
                    <a:lnTo>
                      <a:pt x="43" y="2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7" name="Freeform 90"/>
              <p:cNvSpPr>
                <a:spLocks/>
              </p:cNvSpPr>
              <p:nvPr/>
            </p:nvSpPr>
            <p:spPr bwMode="auto">
              <a:xfrm>
                <a:off x="5743" y="864"/>
                <a:ext cx="43" cy="50"/>
              </a:xfrm>
              <a:custGeom>
                <a:avLst/>
                <a:gdLst>
                  <a:gd name="T0" fmla="*/ 4 w 43"/>
                  <a:gd name="T1" fmla="*/ 0 h 50"/>
                  <a:gd name="T2" fmla="*/ 0 w 43"/>
                  <a:gd name="T3" fmla="*/ 47 h 50"/>
                  <a:gd name="T4" fmla="*/ 43 w 43"/>
                  <a:gd name="T5" fmla="*/ 50 h 50"/>
                  <a:gd name="T6" fmla="*/ 43 w 43"/>
                  <a:gd name="T7" fmla="*/ 27 h 50"/>
                  <a:gd name="T8" fmla="*/ 4 w 4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0">
                    <a:moveTo>
                      <a:pt x="4" y="0"/>
                    </a:moveTo>
                    <a:lnTo>
                      <a:pt x="0" y="47"/>
                    </a:lnTo>
                    <a:lnTo>
                      <a:pt x="43" y="50"/>
                    </a:lnTo>
                    <a:lnTo>
                      <a:pt x="43" y="27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8" name="Freeform 91"/>
              <p:cNvSpPr>
                <a:spLocks/>
              </p:cNvSpPr>
              <p:nvPr/>
            </p:nvSpPr>
            <p:spPr bwMode="auto">
              <a:xfrm>
                <a:off x="3581" y="996"/>
                <a:ext cx="74" cy="62"/>
              </a:xfrm>
              <a:custGeom>
                <a:avLst/>
                <a:gdLst>
                  <a:gd name="T0" fmla="*/ 20 w 74"/>
                  <a:gd name="T1" fmla="*/ 0 h 62"/>
                  <a:gd name="T2" fmla="*/ 0 w 74"/>
                  <a:gd name="T3" fmla="*/ 43 h 62"/>
                  <a:gd name="T4" fmla="*/ 29 w 74"/>
                  <a:gd name="T5" fmla="*/ 62 h 62"/>
                  <a:gd name="T6" fmla="*/ 74 w 74"/>
                  <a:gd name="T7" fmla="*/ 10 h 62"/>
                  <a:gd name="T8" fmla="*/ 20 w 74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62">
                    <a:moveTo>
                      <a:pt x="20" y="0"/>
                    </a:moveTo>
                    <a:lnTo>
                      <a:pt x="0" y="43"/>
                    </a:lnTo>
                    <a:lnTo>
                      <a:pt x="29" y="62"/>
                    </a:lnTo>
                    <a:lnTo>
                      <a:pt x="74" y="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9" name="Freeform 92"/>
              <p:cNvSpPr>
                <a:spLocks/>
              </p:cNvSpPr>
              <p:nvPr/>
            </p:nvSpPr>
            <p:spPr bwMode="auto">
              <a:xfrm>
                <a:off x="3581" y="996"/>
                <a:ext cx="74" cy="62"/>
              </a:xfrm>
              <a:custGeom>
                <a:avLst/>
                <a:gdLst>
                  <a:gd name="T0" fmla="*/ 20 w 74"/>
                  <a:gd name="T1" fmla="*/ 0 h 62"/>
                  <a:gd name="T2" fmla="*/ 0 w 74"/>
                  <a:gd name="T3" fmla="*/ 43 h 62"/>
                  <a:gd name="T4" fmla="*/ 29 w 74"/>
                  <a:gd name="T5" fmla="*/ 62 h 62"/>
                  <a:gd name="T6" fmla="*/ 74 w 74"/>
                  <a:gd name="T7" fmla="*/ 10 h 62"/>
                  <a:gd name="T8" fmla="*/ 20 w 74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62">
                    <a:moveTo>
                      <a:pt x="20" y="0"/>
                    </a:moveTo>
                    <a:lnTo>
                      <a:pt x="0" y="43"/>
                    </a:lnTo>
                    <a:lnTo>
                      <a:pt x="29" y="62"/>
                    </a:lnTo>
                    <a:lnTo>
                      <a:pt x="74" y="10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0" name="Freeform 93"/>
              <p:cNvSpPr>
                <a:spLocks/>
              </p:cNvSpPr>
              <p:nvPr/>
            </p:nvSpPr>
            <p:spPr bwMode="auto">
              <a:xfrm>
                <a:off x="3645" y="1019"/>
                <a:ext cx="160" cy="84"/>
              </a:xfrm>
              <a:custGeom>
                <a:avLst/>
                <a:gdLst>
                  <a:gd name="T0" fmla="*/ 45 w 160"/>
                  <a:gd name="T1" fmla="*/ 0 h 84"/>
                  <a:gd name="T2" fmla="*/ 0 w 160"/>
                  <a:gd name="T3" fmla="*/ 20 h 84"/>
                  <a:gd name="T4" fmla="*/ 24 w 160"/>
                  <a:gd name="T5" fmla="*/ 61 h 84"/>
                  <a:gd name="T6" fmla="*/ 136 w 160"/>
                  <a:gd name="T7" fmla="*/ 84 h 84"/>
                  <a:gd name="T8" fmla="*/ 160 w 160"/>
                  <a:gd name="T9" fmla="*/ 65 h 84"/>
                  <a:gd name="T10" fmla="*/ 123 w 160"/>
                  <a:gd name="T11" fmla="*/ 12 h 84"/>
                  <a:gd name="T12" fmla="*/ 45 w 16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84">
                    <a:moveTo>
                      <a:pt x="45" y="0"/>
                    </a:moveTo>
                    <a:lnTo>
                      <a:pt x="0" y="20"/>
                    </a:lnTo>
                    <a:lnTo>
                      <a:pt x="24" y="61"/>
                    </a:lnTo>
                    <a:lnTo>
                      <a:pt x="136" y="84"/>
                    </a:lnTo>
                    <a:lnTo>
                      <a:pt x="160" y="65"/>
                    </a:lnTo>
                    <a:lnTo>
                      <a:pt x="123" y="1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1" name="Freeform 94"/>
              <p:cNvSpPr>
                <a:spLocks/>
              </p:cNvSpPr>
              <p:nvPr/>
            </p:nvSpPr>
            <p:spPr bwMode="auto">
              <a:xfrm>
                <a:off x="3645" y="1019"/>
                <a:ext cx="160" cy="84"/>
              </a:xfrm>
              <a:custGeom>
                <a:avLst/>
                <a:gdLst>
                  <a:gd name="T0" fmla="*/ 45 w 160"/>
                  <a:gd name="T1" fmla="*/ 0 h 84"/>
                  <a:gd name="T2" fmla="*/ 0 w 160"/>
                  <a:gd name="T3" fmla="*/ 20 h 84"/>
                  <a:gd name="T4" fmla="*/ 24 w 160"/>
                  <a:gd name="T5" fmla="*/ 61 h 84"/>
                  <a:gd name="T6" fmla="*/ 136 w 160"/>
                  <a:gd name="T7" fmla="*/ 84 h 84"/>
                  <a:gd name="T8" fmla="*/ 160 w 160"/>
                  <a:gd name="T9" fmla="*/ 65 h 84"/>
                  <a:gd name="T10" fmla="*/ 123 w 160"/>
                  <a:gd name="T11" fmla="*/ 12 h 84"/>
                  <a:gd name="T12" fmla="*/ 45 w 16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84">
                    <a:moveTo>
                      <a:pt x="45" y="0"/>
                    </a:moveTo>
                    <a:lnTo>
                      <a:pt x="0" y="20"/>
                    </a:lnTo>
                    <a:lnTo>
                      <a:pt x="24" y="61"/>
                    </a:lnTo>
                    <a:lnTo>
                      <a:pt x="136" y="84"/>
                    </a:lnTo>
                    <a:lnTo>
                      <a:pt x="160" y="65"/>
                    </a:lnTo>
                    <a:lnTo>
                      <a:pt x="123" y="12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2" name="Freeform 95"/>
              <p:cNvSpPr>
                <a:spLocks/>
              </p:cNvSpPr>
              <p:nvPr/>
            </p:nvSpPr>
            <p:spPr bwMode="auto">
              <a:xfrm>
                <a:off x="3803" y="1008"/>
                <a:ext cx="50" cy="46"/>
              </a:xfrm>
              <a:custGeom>
                <a:avLst/>
                <a:gdLst>
                  <a:gd name="T0" fmla="*/ 33 w 50"/>
                  <a:gd name="T1" fmla="*/ 0 h 46"/>
                  <a:gd name="T2" fmla="*/ 0 w 50"/>
                  <a:gd name="T3" fmla="*/ 21 h 46"/>
                  <a:gd name="T4" fmla="*/ 23 w 50"/>
                  <a:gd name="T5" fmla="*/ 46 h 46"/>
                  <a:gd name="T6" fmla="*/ 50 w 50"/>
                  <a:gd name="T7" fmla="*/ 33 h 46"/>
                  <a:gd name="T8" fmla="*/ 33 w 50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6">
                    <a:moveTo>
                      <a:pt x="33" y="0"/>
                    </a:moveTo>
                    <a:lnTo>
                      <a:pt x="0" y="21"/>
                    </a:lnTo>
                    <a:lnTo>
                      <a:pt x="23" y="46"/>
                    </a:lnTo>
                    <a:lnTo>
                      <a:pt x="50" y="33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3" name="Freeform 96"/>
              <p:cNvSpPr>
                <a:spLocks/>
              </p:cNvSpPr>
              <p:nvPr/>
            </p:nvSpPr>
            <p:spPr bwMode="auto">
              <a:xfrm>
                <a:off x="3803" y="1008"/>
                <a:ext cx="50" cy="46"/>
              </a:xfrm>
              <a:custGeom>
                <a:avLst/>
                <a:gdLst>
                  <a:gd name="T0" fmla="*/ 33 w 50"/>
                  <a:gd name="T1" fmla="*/ 0 h 46"/>
                  <a:gd name="T2" fmla="*/ 0 w 50"/>
                  <a:gd name="T3" fmla="*/ 21 h 46"/>
                  <a:gd name="T4" fmla="*/ 23 w 50"/>
                  <a:gd name="T5" fmla="*/ 46 h 46"/>
                  <a:gd name="T6" fmla="*/ 50 w 50"/>
                  <a:gd name="T7" fmla="*/ 33 h 46"/>
                  <a:gd name="T8" fmla="*/ 33 w 50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6">
                    <a:moveTo>
                      <a:pt x="33" y="0"/>
                    </a:moveTo>
                    <a:lnTo>
                      <a:pt x="0" y="21"/>
                    </a:lnTo>
                    <a:lnTo>
                      <a:pt x="23" y="46"/>
                    </a:lnTo>
                    <a:lnTo>
                      <a:pt x="50" y="33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4" name="Freeform 97"/>
              <p:cNvSpPr>
                <a:spLocks/>
              </p:cNvSpPr>
              <p:nvPr/>
            </p:nvSpPr>
            <p:spPr bwMode="auto">
              <a:xfrm>
                <a:off x="3799" y="953"/>
                <a:ext cx="43" cy="31"/>
              </a:xfrm>
              <a:custGeom>
                <a:avLst/>
                <a:gdLst>
                  <a:gd name="T0" fmla="*/ 35 w 43"/>
                  <a:gd name="T1" fmla="*/ 0 h 31"/>
                  <a:gd name="T2" fmla="*/ 0 w 43"/>
                  <a:gd name="T3" fmla="*/ 14 h 31"/>
                  <a:gd name="T4" fmla="*/ 43 w 43"/>
                  <a:gd name="T5" fmla="*/ 31 h 31"/>
                  <a:gd name="T6" fmla="*/ 35 w 43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1">
                    <a:moveTo>
                      <a:pt x="35" y="0"/>
                    </a:moveTo>
                    <a:lnTo>
                      <a:pt x="0" y="14"/>
                    </a:lnTo>
                    <a:lnTo>
                      <a:pt x="43" y="3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5" name="Freeform 98"/>
              <p:cNvSpPr>
                <a:spLocks/>
              </p:cNvSpPr>
              <p:nvPr/>
            </p:nvSpPr>
            <p:spPr bwMode="auto">
              <a:xfrm>
                <a:off x="3799" y="953"/>
                <a:ext cx="43" cy="31"/>
              </a:xfrm>
              <a:custGeom>
                <a:avLst/>
                <a:gdLst>
                  <a:gd name="T0" fmla="*/ 35 w 43"/>
                  <a:gd name="T1" fmla="*/ 0 h 31"/>
                  <a:gd name="T2" fmla="*/ 0 w 43"/>
                  <a:gd name="T3" fmla="*/ 14 h 31"/>
                  <a:gd name="T4" fmla="*/ 43 w 43"/>
                  <a:gd name="T5" fmla="*/ 31 h 31"/>
                  <a:gd name="T6" fmla="*/ 35 w 43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1">
                    <a:moveTo>
                      <a:pt x="35" y="0"/>
                    </a:moveTo>
                    <a:lnTo>
                      <a:pt x="0" y="14"/>
                    </a:lnTo>
                    <a:lnTo>
                      <a:pt x="43" y="31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6" name="Freeform 99"/>
              <p:cNvSpPr>
                <a:spLocks/>
              </p:cNvSpPr>
              <p:nvPr/>
            </p:nvSpPr>
            <p:spPr bwMode="auto">
              <a:xfrm>
                <a:off x="3857" y="1000"/>
                <a:ext cx="53" cy="91"/>
              </a:xfrm>
              <a:custGeom>
                <a:avLst/>
                <a:gdLst>
                  <a:gd name="T0" fmla="*/ 10 w 53"/>
                  <a:gd name="T1" fmla="*/ 0 h 91"/>
                  <a:gd name="T2" fmla="*/ 0 w 53"/>
                  <a:gd name="T3" fmla="*/ 82 h 91"/>
                  <a:gd name="T4" fmla="*/ 20 w 53"/>
                  <a:gd name="T5" fmla="*/ 91 h 91"/>
                  <a:gd name="T6" fmla="*/ 53 w 53"/>
                  <a:gd name="T7" fmla="*/ 84 h 91"/>
                  <a:gd name="T8" fmla="*/ 27 w 53"/>
                  <a:gd name="T9" fmla="*/ 51 h 91"/>
                  <a:gd name="T10" fmla="*/ 53 w 53"/>
                  <a:gd name="T11" fmla="*/ 8 h 91"/>
                  <a:gd name="T12" fmla="*/ 10 w 53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91">
                    <a:moveTo>
                      <a:pt x="10" y="0"/>
                    </a:moveTo>
                    <a:lnTo>
                      <a:pt x="0" y="82"/>
                    </a:lnTo>
                    <a:lnTo>
                      <a:pt x="20" y="91"/>
                    </a:lnTo>
                    <a:lnTo>
                      <a:pt x="53" y="84"/>
                    </a:lnTo>
                    <a:lnTo>
                      <a:pt x="27" y="51"/>
                    </a:lnTo>
                    <a:lnTo>
                      <a:pt x="53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7" name="Freeform 100"/>
              <p:cNvSpPr>
                <a:spLocks/>
              </p:cNvSpPr>
              <p:nvPr/>
            </p:nvSpPr>
            <p:spPr bwMode="auto">
              <a:xfrm>
                <a:off x="3857" y="1000"/>
                <a:ext cx="53" cy="91"/>
              </a:xfrm>
              <a:custGeom>
                <a:avLst/>
                <a:gdLst>
                  <a:gd name="T0" fmla="*/ 10 w 53"/>
                  <a:gd name="T1" fmla="*/ 0 h 91"/>
                  <a:gd name="T2" fmla="*/ 0 w 53"/>
                  <a:gd name="T3" fmla="*/ 82 h 91"/>
                  <a:gd name="T4" fmla="*/ 20 w 53"/>
                  <a:gd name="T5" fmla="*/ 91 h 91"/>
                  <a:gd name="T6" fmla="*/ 53 w 53"/>
                  <a:gd name="T7" fmla="*/ 84 h 91"/>
                  <a:gd name="T8" fmla="*/ 27 w 53"/>
                  <a:gd name="T9" fmla="*/ 51 h 91"/>
                  <a:gd name="T10" fmla="*/ 53 w 53"/>
                  <a:gd name="T11" fmla="*/ 8 h 91"/>
                  <a:gd name="T12" fmla="*/ 10 w 53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91">
                    <a:moveTo>
                      <a:pt x="10" y="0"/>
                    </a:moveTo>
                    <a:lnTo>
                      <a:pt x="0" y="82"/>
                    </a:lnTo>
                    <a:lnTo>
                      <a:pt x="20" y="91"/>
                    </a:lnTo>
                    <a:lnTo>
                      <a:pt x="53" y="84"/>
                    </a:lnTo>
                    <a:lnTo>
                      <a:pt x="27" y="51"/>
                    </a:lnTo>
                    <a:lnTo>
                      <a:pt x="53" y="8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8" name="Freeform 101"/>
              <p:cNvSpPr>
                <a:spLocks/>
              </p:cNvSpPr>
              <p:nvPr/>
            </p:nvSpPr>
            <p:spPr bwMode="auto">
              <a:xfrm>
                <a:off x="4236" y="1401"/>
                <a:ext cx="55" cy="62"/>
              </a:xfrm>
              <a:custGeom>
                <a:avLst/>
                <a:gdLst>
                  <a:gd name="T0" fmla="*/ 20 w 55"/>
                  <a:gd name="T1" fmla="*/ 0 h 62"/>
                  <a:gd name="T2" fmla="*/ 0 w 55"/>
                  <a:gd name="T3" fmla="*/ 46 h 62"/>
                  <a:gd name="T4" fmla="*/ 30 w 55"/>
                  <a:gd name="T5" fmla="*/ 62 h 62"/>
                  <a:gd name="T6" fmla="*/ 55 w 55"/>
                  <a:gd name="T7" fmla="*/ 46 h 62"/>
                  <a:gd name="T8" fmla="*/ 20 w 55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2">
                    <a:moveTo>
                      <a:pt x="20" y="0"/>
                    </a:moveTo>
                    <a:lnTo>
                      <a:pt x="0" y="46"/>
                    </a:lnTo>
                    <a:lnTo>
                      <a:pt x="30" y="62"/>
                    </a:lnTo>
                    <a:lnTo>
                      <a:pt x="55" y="4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9" name="Freeform 102"/>
              <p:cNvSpPr>
                <a:spLocks/>
              </p:cNvSpPr>
              <p:nvPr/>
            </p:nvSpPr>
            <p:spPr bwMode="auto">
              <a:xfrm>
                <a:off x="4236" y="1401"/>
                <a:ext cx="55" cy="62"/>
              </a:xfrm>
              <a:custGeom>
                <a:avLst/>
                <a:gdLst>
                  <a:gd name="T0" fmla="*/ 20 w 55"/>
                  <a:gd name="T1" fmla="*/ 0 h 62"/>
                  <a:gd name="T2" fmla="*/ 0 w 55"/>
                  <a:gd name="T3" fmla="*/ 46 h 62"/>
                  <a:gd name="T4" fmla="*/ 30 w 55"/>
                  <a:gd name="T5" fmla="*/ 62 h 62"/>
                  <a:gd name="T6" fmla="*/ 55 w 55"/>
                  <a:gd name="T7" fmla="*/ 46 h 62"/>
                  <a:gd name="T8" fmla="*/ 20 w 55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2">
                    <a:moveTo>
                      <a:pt x="20" y="0"/>
                    </a:moveTo>
                    <a:lnTo>
                      <a:pt x="0" y="46"/>
                    </a:lnTo>
                    <a:lnTo>
                      <a:pt x="30" y="62"/>
                    </a:lnTo>
                    <a:lnTo>
                      <a:pt x="55" y="46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0" name="Freeform 103"/>
              <p:cNvSpPr>
                <a:spLocks/>
              </p:cNvSpPr>
              <p:nvPr/>
            </p:nvSpPr>
            <p:spPr bwMode="auto">
              <a:xfrm>
                <a:off x="3673" y="955"/>
                <a:ext cx="79" cy="43"/>
              </a:xfrm>
              <a:custGeom>
                <a:avLst/>
                <a:gdLst>
                  <a:gd name="T0" fmla="*/ 68 w 79"/>
                  <a:gd name="T1" fmla="*/ 0 h 43"/>
                  <a:gd name="T2" fmla="*/ 0 w 79"/>
                  <a:gd name="T3" fmla="*/ 8 h 43"/>
                  <a:gd name="T4" fmla="*/ 23 w 79"/>
                  <a:gd name="T5" fmla="*/ 43 h 43"/>
                  <a:gd name="T6" fmla="*/ 79 w 79"/>
                  <a:gd name="T7" fmla="*/ 31 h 43"/>
                  <a:gd name="T8" fmla="*/ 68 w 79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43">
                    <a:moveTo>
                      <a:pt x="68" y="0"/>
                    </a:moveTo>
                    <a:lnTo>
                      <a:pt x="0" y="8"/>
                    </a:lnTo>
                    <a:lnTo>
                      <a:pt x="23" y="43"/>
                    </a:lnTo>
                    <a:lnTo>
                      <a:pt x="79" y="31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1" name="Freeform 104"/>
              <p:cNvSpPr>
                <a:spLocks/>
              </p:cNvSpPr>
              <p:nvPr/>
            </p:nvSpPr>
            <p:spPr bwMode="auto">
              <a:xfrm>
                <a:off x="3673" y="955"/>
                <a:ext cx="79" cy="43"/>
              </a:xfrm>
              <a:custGeom>
                <a:avLst/>
                <a:gdLst>
                  <a:gd name="T0" fmla="*/ 68 w 79"/>
                  <a:gd name="T1" fmla="*/ 0 h 43"/>
                  <a:gd name="T2" fmla="*/ 0 w 79"/>
                  <a:gd name="T3" fmla="*/ 8 h 43"/>
                  <a:gd name="T4" fmla="*/ 23 w 79"/>
                  <a:gd name="T5" fmla="*/ 43 h 43"/>
                  <a:gd name="T6" fmla="*/ 79 w 79"/>
                  <a:gd name="T7" fmla="*/ 31 h 43"/>
                  <a:gd name="T8" fmla="*/ 68 w 79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43">
                    <a:moveTo>
                      <a:pt x="68" y="0"/>
                    </a:moveTo>
                    <a:lnTo>
                      <a:pt x="0" y="8"/>
                    </a:lnTo>
                    <a:lnTo>
                      <a:pt x="23" y="43"/>
                    </a:lnTo>
                    <a:lnTo>
                      <a:pt x="79" y="31"/>
                    </a:lnTo>
                    <a:lnTo>
                      <a:pt x="6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2" name="Freeform 105"/>
              <p:cNvSpPr>
                <a:spLocks/>
              </p:cNvSpPr>
              <p:nvPr/>
            </p:nvSpPr>
            <p:spPr bwMode="auto">
              <a:xfrm>
                <a:off x="3583" y="936"/>
                <a:ext cx="78" cy="39"/>
              </a:xfrm>
              <a:custGeom>
                <a:avLst/>
                <a:gdLst>
                  <a:gd name="T0" fmla="*/ 78 w 78"/>
                  <a:gd name="T1" fmla="*/ 0 h 39"/>
                  <a:gd name="T2" fmla="*/ 0 w 78"/>
                  <a:gd name="T3" fmla="*/ 27 h 39"/>
                  <a:gd name="T4" fmla="*/ 39 w 78"/>
                  <a:gd name="T5" fmla="*/ 39 h 39"/>
                  <a:gd name="T6" fmla="*/ 78 w 78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39">
                    <a:moveTo>
                      <a:pt x="78" y="0"/>
                    </a:moveTo>
                    <a:lnTo>
                      <a:pt x="0" y="27"/>
                    </a:lnTo>
                    <a:lnTo>
                      <a:pt x="39" y="39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3" name="Freeform 106"/>
              <p:cNvSpPr>
                <a:spLocks/>
              </p:cNvSpPr>
              <p:nvPr/>
            </p:nvSpPr>
            <p:spPr bwMode="auto">
              <a:xfrm>
                <a:off x="3583" y="936"/>
                <a:ext cx="78" cy="39"/>
              </a:xfrm>
              <a:custGeom>
                <a:avLst/>
                <a:gdLst>
                  <a:gd name="T0" fmla="*/ 78 w 78"/>
                  <a:gd name="T1" fmla="*/ 0 h 39"/>
                  <a:gd name="T2" fmla="*/ 0 w 78"/>
                  <a:gd name="T3" fmla="*/ 27 h 39"/>
                  <a:gd name="T4" fmla="*/ 39 w 78"/>
                  <a:gd name="T5" fmla="*/ 39 h 39"/>
                  <a:gd name="T6" fmla="*/ 78 w 78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39">
                    <a:moveTo>
                      <a:pt x="78" y="0"/>
                    </a:moveTo>
                    <a:lnTo>
                      <a:pt x="0" y="27"/>
                    </a:lnTo>
                    <a:lnTo>
                      <a:pt x="39" y="39"/>
                    </a:lnTo>
                    <a:lnTo>
                      <a:pt x="7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4" name="Freeform 107"/>
              <p:cNvSpPr>
                <a:spLocks/>
              </p:cNvSpPr>
              <p:nvPr/>
            </p:nvSpPr>
            <p:spPr bwMode="auto">
              <a:xfrm>
                <a:off x="3869" y="938"/>
                <a:ext cx="82" cy="62"/>
              </a:xfrm>
              <a:custGeom>
                <a:avLst/>
                <a:gdLst>
                  <a:gd name="T0" fmla="*/ 0 w 82"/>
                  <a:gd name="T1" fmla="*/ 0 h 62"/>
                  <a:gd name="T2" fmla="*/ 62 w 82"/>
                  <a:gd name="T3" fmla="*/ 62 h 62"/>
                  <a:gd name="T4" fmla="*/ 82 w 82"/>
                  <a:gd name="T5" fmla="*/ 48 h 62"/>
                  <a:gd name="T6" fmla="*/ 0 w 82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62">
                    <a:moveTo>
                      <a:pt x="0" y="0"/>
                    </a:moveTo>
                    <a:lnTo>
                      <a:pt x="62" y="62"/>
                    </a:lnTo>
                    <a:lnTo>
                      <a:pt x="82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5" name="Freeform 108"/>
              <p:cNvSpPr>
                <a:spLocks/>
              </p:cNvSpPr>
              <p:nvPr/>
            </p:nvSpPr>
            <p:spPr bwMode="auto">
              <a:xfrm>
                <a:off x="3869" y="938"/>
                <a:ext cx="82" cy="62"/>
              </a:xfrm>
              <a:custGeom>
                <a:avLst/>
                <a:gdLst>
                  <a:gd name="T0" fmla="*/ 0 w 82"/>
                  <a:gd name="T1" fmla="*/ 0 h 62"/>
                  <a:gd name="T2" fmla="*/ 62 w 82"/>
                  <a:gd name="T3" fmla="*/ 62 h 62"/>
                  <a:gd name="T4" fmla="*/ 82 w 82"/>
                  <a:gd name="T5" fmla="*/ 48 h 62"/>
                  <a:gd name="T6" fmla="*/ 0 w 82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62">
                    <a:moveTo>
                      <a:pt x="0" y="0"/>
                    </a:moveTo>
                    <a:lnTo>
                      <a:pt x="62" y="62"/>
                    </a:lnTo>
                    <a:lnTo>
                      <a:pt x="82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6" name="Freeform 109"/>
              <p:cNvSpPr>
                <a:spLocks/>
              </p:cNvSpPr>
              <p:nvPr/>
            </p:nvSpPr>
            <p:spPr bwMode="auto">
              <a:xfrm>
                <a:off x="3974" y="979"/>
                <a:ext cx="43" cy="27"/>
              </a:xfrm>
              <a:custGeom>
                <a:avLst/>
                <a:gdLst>
                  <a:gd name="T0" fmla="*/ 43 w 43"/>
                  <a:gd name="T1" fmla="*/ 0 h 27"/>
                  <a:gd name="T2" fmla="*/ 0 w 43"/>
                  <a:gd name="T3" fmla="*/ 7 h 27"/>
                  <a:gd name="T4" fmla="*/ 39 w 43"/>
                  <a:gd name="T5" fmla="*/ 27 h 27"/>
                  <a:gd name="T6" fmla="*/ 43 w 4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27">
                    <a:moveTo>
                      <a:pt x="43" y="0"/>
                    </a:moveTo>
                    <a:lnTo>
                      <a:pt x="0" y="7"/>
                    </a:lnTo>
                    <a:lnTo>
                      <a:pt x="39" y="2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7" name="Freeform 110"/>
              <p:cNvSpPr>
                <a:spLocks/>
              </p:cNvSpPr>
              <p:nvPr/>
            </p:nvSpPr>
            <p:spPr bwMode="auto">
              <a:xfrm>
                <a:off x="3974" y="979"/>
                <a:ext cx="43" cy="27"/>
              </a:xfrm>
              <a:custGeom>
                <a:avLst/>
                <a:gdLst>
                  <a:gd name="T0" fmla="*/ 43 w 43"/>
                  <a:gd name="T1" fmla="*/ 0 h 27"/>
                  <a:gd name="T2" fmla="*/ 0 w 43"/>
                  <a:gd name="T3" fmla="*/ 7 h 27"/>
                  <a:gd name="T4" fmla="*/ 39 w 43"/>
                  <a:gd name="T5" fmla="*/ 27 h 27"/>
                  <a:gd name="T6" fmla="*/ 43 w 43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27">
                    <a:moveTo>
                      <a:pt x="43" y="0"/>
                    </a:moveTo>
                    <a:lnTo>
                      <a:pt x="0" y="7"/>
                    </a:lnTo>
                    <a:lnTo>
                      <a:pt x="39" y="27"/>
                    </a:lnTo>
                    <a:lnTo>
                      <a:pt x="4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8" name="Freeform 111"/>
              <p:cNvSpPr>
                <a:spLocks/>
              </p:cNvSpPr>
              <p:nvPr/>
            </p:nvSpPr>
            <p:spPr bwMode="auto">
              <a:xfrm>
                <a:off x="3982" y="1778"/>
                <a:ext cx="87" cy="35"/>
              </a:xfrm>
              <a:custGeom>
                <a:avLst/>
                <a:gdLst>
                  <a:gd name="T0" fmla="*/ 6 w 87"/>
                  <a:gd name="T1" fmla="*/ 0 h 35"/>
                  <a:gd name="T2" fmla="*/ 0 w 87"/>
                  <a:gd name="T3" fmla="*/ 20 h 35"/>
                  <a:gd name="T4" fmla="*/ 87 w 87"/>
                  <a:gd name="T5" fmla="*/ 35 h 35"/>
                  <a:gd name="T6" fmla="*/ 6 w 8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35">
                    <a:moveTo>
                      <a:pt x="6" y="0"/>
                    </a:moveTo>
                    <a:lnTo>
                      <a:pt x="0" y="20"/>
                    </a:lnTo>
                    <a:lnTo>
                      <a:pt x="87" y="3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9" name="Freeform 112"/>
              <p:cNvSpPr>
                <a:spLocks/>
              </p:cNvSpPr>
              <p:nvPr/>
            </p:nvSpPr>
            <p:spPr bwMode="auto">
              <a:xfrm>
                <a:off x="3982" y="1778"/>
                <a:ext cx="87" cy="35"/>
              </a:xfrm>
              <a:custGeom>
                <a:avLst/>
                <a:gdLst>
                  <a:gd name="T0" fmla="*/ 6 w 87"/>
                  <a:gd name="T1" fmla="*/ 0 h 35"/>
                  <a:gd name="T2" fmla="*/ 0 w 87"/>
                  <a:gd name="T3" fmla="*/ 20 h 35"/>
                  <a:gd name="T4" fmla="*/ 87 w 87"/>
                  <a:gd name="T5" fmla="*/ 35 h 35"/>
                  <a:gd name="T6" fmla="*/ 6 w 8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35">
                    <a:moveTo>
                      <a:pt x="6" y="0"/>
                    </a:moveTo>
                    <a:lnTo>
                      <a:pt x="0" y="20"/>
                    </a:lnTo>
                    <a:lnTo>
                      <a:pt x="87" y="35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0" name="Freeform 113"/>
              <p:cNvSpPr>
                <a:spLocks/>
              </p:cNvSpPr>
              <p:nvPr/>
            </p:nvSpPr>
            <p:spPr bwMode="auto">
              <a:xfrm>
                <a:off x="4075" y="1823"/>
                <a:ext cx="47" cy="19"/>
              </a:xfrm>
              <a:custGeom>
                <a:avLst/>
                <a:gdLst>
                  <a:gd name="T0" fmla="*/ 39 w 47"/>
                  <a:gd name="T1" fmla="*/ 0 h 19"/>
                  <a:gd name="T2" fmla="*/ 0 w 47"/>
                  <a:gd name="T3" fmla="*/ 11 h 19"/>
                  <a:gd name="T4" fmla="*/ 47 w 47"/>
                  <a:gd name="T5" fmla="*/ 19 h 19"/>
                  <a:gd name="T6" fmla="*/ 39 w 47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9">
                    <a:moveTo>
                      <a:pt x="39" y="0"/>
                    </a:moveTo>
                    <a:lnTo>
                      <a:pt x="0" y="11"/>
                    </a:lnTo>
                    <a:lnTo>
                      <a:pt x="47" y="19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1" name="Freeform 114"/>
              <p:cNvSpPr>
                <a:spLocks/>
              </p:cNvSpPr>
              <p:nvPr/>
            </p:nvSpPr>
            <p:spPr bwMode="auto">
              <a:xfrm>
                <a:off x="4075" y="1823"/>
                <a:ext cx="47" cy="19"/>
              </a:xfrm>
              <a:custGeom>
                <a:avLst/>
                <a:gdLst>
                  <a:gd name="T0" fmla="*/ 39 w 47"/>
                  <a:gd name="T1" fmla="*/ 0 h 19"/>
                  <a:gd name="T2" fmla="*/ 0 w 47"/>
                  <a:gd name="T3" fmla="*/ 11 h 19"/>
                  <a:gd name="T4" fmla="*/ 47 w 47"/>
                  <a:gd name="T5" fmla="*/ 19 h 19"/>
                  <a:gd name="T6" fmla="*/ 39 w 47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9">
                    <a:moveTo>
                      <a:pt x="39" y="0"/>
                    </a:moveTo>
                    <a:lnTo>
                      <a:pt x="0" y="11"/>
                    </a:lnTo>
                    <a:lnTo>
                      <a:pt x="47" y="19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2" name="Freeform 115"/>
              <p:cNvSpPr>
                <a:spLocks/>
              </p:cNvSpPr>
              <p:nvPr/>
            </p:nvSpPr>
            <p:spPr bwMode="auto">
              <a:xfrm>
                <a:off x="3305" y="2169"/>
                <a:ext cx="140" cy="97"/>
              </a:xfrm>
              <a:custGeom>
                <a:avLst/>
                <a:gdLst>
                  <a:gd name="T0" fmla="*/ 16 w 140"/>
                  <a:gd name="T1" fmla="*/ 0 h 97"/>
                  <a:gd name="T2" fmla="*/ 0 w 140"/>
                  <a:gd name="T3" fmla="*/ 23 h 97"/>
                  <a:gd name="T4" fmla="*/ 74 w 140"/>
                  <a:gd name="T5" fmla="*/ 33 h 97"/>
                  <a:gd name="T6" fmla="*/ 117 w 140"/>
                  <a:gd name="T7" fmla="*/ 97 h 97"/>
                  <a:gd name="T8" fmla="*/ 140 w 140"/>
                  <a:gd name="T9" fmla="*/ 97 h 97"/>
                  <a:gd name="T10" fmla="*/ 86 w 140"/>
                  <a:gd name="T11" fmla="*/ 12 h 97"/>
                  <a:gd name="T12" fmla="*/ 16 w 140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97">
                    <a:moveTo>
                      <a:pt x="16" y="0"/>
                    </a:moveTo>
                    <a:lnTo>
                      <a:pt x="0" y="23"/>
                    </a:lnTo>
                    <a:lnTo>
                      <a:pt x="74" y="33"/>
                    </a:lnTo>
                    <a:lnTo>
                      <a:pt x="117" y="97"/>
                    </a:lnTo>
                    <a:lnTo>
                      <a:pt x="140" y="97"/>
                    </a:lnTo>
                    <a:lnTo>
                      <a:pt x="86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3" name="Freeform 116"/>
              <p:cNvSpPr>
                <a:spLocks/>
              </p:cNvSpPr>
              <p:nvPr/>
            </p:nvSpPr>
            <p:spPr bwMode="auto">
              <a:xfrm>
                <a:off x="3305" y="2169"/>
                <a:ext cx="140" cy="97"/>
              </a:xfrm>
              <a:custGeom>
                <a:avLst/>
                <a:gdLst>
                  <a:gd name="T0" fmla="*/ 16 w 140"/>
                  <a:gd name="T1" fmla="*/ 0 h 97"/>
                  <a:gd name="T2" fmla="*/ 0 w 140"/>
                  <a:gd name="T3" fmla="*/ 23 h 97"/>
                  <a:gd name="T4" fmla="*/ 74 w 140"/>
                  <a:gd name="T5" fmla="*/ 33 h 97"/>
                  <a:gd name="T6" fmla="*/ 117 w 140"/>
                  <a:gd name="T7" fmla="*/ 97 h 97"/>
                  <a:gd name="T8" fmla="*/ 140 w 140"/>
                  <a:gd name="T9" fmla="*/ 97 h 97"/>
                  <a:gd name="T10" fmla="*/ 86 w 140"/>
                  <a:gd name="T11" fmla="*/ 12 h 97"/>
                  <a:gd name="T12" fmla="*/ 16 w 140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97">
                    <a:moveTo>
                      <a:pt x="16" y="0"/>
                    </a:moveTo>
                    <a:lnTo>
                      <a:pt x="0" y="23"/>
                    </a:lnTo>
                    <a:lnTo>
                      <a:pt x="74" y="33"/>
                    </a:lnTo>
                    <a:lnTo>
                      <a:pt x="117" y="97"/>
                    </a:lnTo>
                    <a:lnTo>
                      <a:pt x="140" y="97"/>
                    </a:lnTo>
                    <a:lnTo>
                      <a:pt x="86" y="1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4" name="Freeform 117"/>
              <p:cNvSpPr>
                <a:spLocks/>
              </p:cNvSpPr>
              <p:nvPr/>
            </p:nvSpPr>
            <p:spPr bwMode="auto">
              <a:xfrm>
                <a:off x="3159" y="1058"/>
                <a:ext cx="1305" cy="1732"/>
              </a:xfrm>
              <a:custGeom>
                <a:avLst/>
                <a:gdLst>
                  <a:gd name="T0" fmla="*/ 0 w 1305"/>
                  <a:gd name="T1" fmla="*/ 47 h 1732"/>
                  <a:gd name="T2" fmla="*/ 43 w 1305"/>
                  <a:gd name="T3" fmla="*/ 88 h 1732"/>
                  <a:gd name="T4" fmla="*/ 59 w 1305"/>
                  <a:gd name="T5" fmla="*/ 216 h 1732"/>
                  <a:gd name="T6" fmla="*/ 245 w 1305"/>
                  <a:gd name="T7" fmla="*/ 197 h 1732"/>
                  <a:gd name="T8" fmla="*/ 389 w 1305"/>
                  <a:gd name="T9" fmla="*/ 331 h 1732"/>
                  <a:gd name="T10" fmla="*/ 418 w 1305"/>
                  <a:gd name="T11" fmla="*/ 397 h 1732"/>
                  <a:gd name="T12" fmla="*/ 498 w 1305"/>
                  <a:gd name="T13" fmla="*/ 623 h 1732"/>
                  <a:gd name="T14" fmla="*/ 549 w 1305"/>
                  <a:gd name="T15" fmla="*/ 683 h 1732"/>
                  <a:gd name="T16" fmla="*/ 552 w 1305"/>
                  <a:gd name="T17" fmla="*/ 636 h 1732"/>
                  <a:gd name="T18" fmla="*/ 611 w 1305"/>
                  <a:gd name="T19" fmla="*/ 786 h 1732"/>
                  <a:gd name="T20" fmla="*/ 733 w 1305"/>
                  <a:gd name="T21" fmla="*/ 819 h 1732"/>
                  <a:gd name="T22" fmla="*/ 885 w 1305"/>
                  <a:gd name="T23" fmla="*/ 934 h 1732"/>
                  <a:gd name="T24" fmla="*/ 881 w 1305"/>
                  <a:gd name="T25" fmla="*/ 1125 h 1732"/>
                  <a:gd name="T26" fmla="*/ 965 w 1305"/>
                  <a:gd name="T27" fmla="*/ 1257 h 1732"/>
                  <a:gd name="T28" fmla="*/ 912 w 1305"/>
                  <a:gd name="T29" fmla="*/ 1658 h 1732"/>
                  <a:gd name="T30" fmla="*/ 980 w 1305"/>
                  <a:gd name="T31" fmla="*/ 1724 h 1732"/>
                  <a:gd name="T32" fmla="*/ 1040 w 1305"/>
                  <a:gd name="T33" fmla="*/ 1510 h 1732"/>
                  <a:gd name="T34" fmla="*/ 1171 w 1305"/>
                  <a:gd name="T35" fmla="*/ 1383 h 1732"/>
                  <a:gd name="T36" fmla="*/ 1260 w 1305"/>
                  <a:gd name="T37" fmla="*/ 1280 h 1732"/>
                  <a:gd name="T38" fmla="*/ 1305 w 1305"/>
                  <a:gd name="T39" fmla="*/ 1132 h 1732"/>
                  <a:gd name="T40" fmla="*/ 1163 w 1305"/>
                  <a:gd name="T41" fmla="*/ 1024 h 1732"/>
                  <a:gd name="T42" fmla="*/ 1029 w 1305"/>
                  <a:gd name="T43" fmla="*/ 878 h 1732"/>
                  <a:gd name="T44" fmla="*/ 895 w 1305"/>
                  <a:gd name="T45" fmla="*/ 903 h 1732"/>
                  <a:gd name="T46" fmla="*/ 827 w 1305"/>
                  <a:gd name="T47" fmla="*/ 852 h 1732"/>
                  <a:gd name="T48" fmla="*/ 774 w 1305"/>
                  <a:gd name="T49" fmla="*/ 815 h 1732"/>
                  <a:gd name="T50" fmla="*/ 760 w 1305"/>
                  <a:gd name="T51" fmla="*/ 755 h 1732"/>
                  <a:gd name="T52" fmla="*/ 689 w 1305"/>
                  <a:gd name="T53" fmla="*/ 745 h 1732"/>
                  <a:gd name="T54" fmla="*/ 702 w 1305"/>
                  <a:gd name="T55" fmla="*/ 677 h 1732"/>
                  <a:gd name="T56" fmla="*/ 836 w 1305"/>
                  <a:gd name="T57" fmla="*/ 687 h 1732"/>
                  <a:gd name="T58" fmla="*/ 850 w 1305"/>
                  <a:gd name="T59" fmla="*/ 636 h 1732"/>
                  <a:gd name="T60" fmla="*/ 897 w 1305"/>
                  <a:gd name="T61" fmla="*/ 537 h 1732"/>
                  <a:gd name="T62" fmla="*/ 1011 w 1305"/>
                  <a:gd name="T63" fmla="*/ 465 h 1732"/>
                  <a:gd name="T64" fmla="*/ 1007 w 1305"/>
                  <a:gd name="T65" fmla="*/ 401 h 1732"/>
                  <a:gd name="T66" fmla="*/ 972 w 1305"/>
                  <a:gd name="T67" fmla="*/ 378 h 1732"/>
                  <a:gd name="T68" fmla="*/ 1077 w 1305"/>
                  <a:gd name="T69" fmla="*/ 315 h 1732"/>
                  <a:gd name="T70" fmla="*/ 920 w 1305"/>
                  <a:gd name="T71" fmla="*/ 156 h 1732"/>
                  <a:gd name="T72" fmla="*/ 891 w 1305"/>
                  <a:gd name="T73" fmla="*/ 257 h 1732"/>
                  <a:gd name="T74" fmla="*/ 741 w 1305"/>
                  <a:gd name="T75" fmla="*/ 244 h 1732"/>
                  <a:gd name="T76" fmla="*/ 795 w 1305"/>
                  <a:gd name="T77" fmla="*/ 137 h 1732"/>
                  <a:gd name="T78" fmla="*/ 731 w 1305"/>
                  <a:gd name="T79" fmla="*/ 47 h 1732"/>
                  <a:gd name="T80" fmla="*/ 374 w 1305"/>
                  <a:gd name="T81" fmla="*/ 16 h 1732"/>
                  <a:gd name="T82" fmla="*/ 105 w 1305"/>
                  <a:gd name="T83" fmla="*/ 0 h 1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05" h="1732">
                    <a:moveTo>
                      <a:pt x="105" y="0"/>
                    </a:moveTo>
                    <a:lnTo>
                      <a:pt x="0" y="47"/>
                    </a:lnTo>
                    <a:lnTo>
                      <a:pt x="10" y="88"/>
                    </a:lnTo>
                    <a:lnTo>
                      <a:pt x="43" y="88"/>
                    </a:lnTo>
                    <a:lnTo>
                      <a:pt x="24" y="146"/>
                    </a:lnTo>
                    <a:lnTo>
                      <a:pt x="59" y="216"/>
                    </a:lnTo>
                    <a:lnTo>
                      <a:pt x="156" y="222"/>
                    </a:lnTo>
                    <a:lnTo>
                      <a:pt x="245" y="197"/>
                    </a:lnTo>
                    <a:lnTo>
                      <a:pt x="331" y="236"/>
                    </a:lnTo>
                    <a:lnTo>
                      <a:pt x="389" y="331"/>
                    </a:lnTo>
                    <a:lnTo>
                      <a:pt x="436" y="372"/>
                    </a:lnTo>
                    <a:lnTo>
                      <a:pt x="418" y="397"/>
                    </a:lnTo>
                    <a:lnTo>
                      <a:pt x="465" y="607"/>
                    </a:lnTo>
                    <a:lnTo>
                      <a:pt x="498" y="623"/>
                    </a:lnTo>
                    <a:lnTo>
                      <a:pt x="523" y="689"/>
                    </a:lnTo>
                    <a:lnTo>
                      <a:pt x="549" y="683"/>
                    </a:lnTo>
                    <a:lnTo>
                      <a:pt x="533" y="634"/>
                    </a:lnTo>
                    <a:lnTo>
                      <a:pt x="552" y="636"/>
                    </a:lnTo>
                    <a:lnTo>
                      <a:pt x="607" y="722"/>
                    </a:lnTo>
                    <a:lnTo>
                      <a:pt x="611" y="786"/>
                    </a:lnTo>
                    <a:lnTo>
                      <a:pt x="692" y="843"/>
                    </a:lnTo>
                    <a:lnTo>
                      <a:pt x="733" y="819"/>
                    </a:lnTo>
                    <a:lnTo>
                      <a:pt x="832" y="917"/>
                    </a:lnTo>
                    <a:lnTo>
                      <a:pt x="885" y="934"/>
                    </a:lnTo>
                    <a:lnTo>
                      <a:pt x="834" y="1101"/>
                    </a:lnTo>
                    <a:lnTo>
                      <a:pt x="881" y="1125"/>
                    </a:lnTo>
                    <a:lnTo>
                      <a:pt x="898" y="1206"/>
                    </a:lnTo>
                    <a:lnTo>
                      <a:pt x="965" y="1257"/>
                    </a:lnTo>
                    <a:lnTo>
                      <a:pt x="928" y="1446"/>
                    </a:lnTo>
                    <a:lnTo>
                      <a:pt x="912" y="1658"/>
                    </a:lnTo>
                    <a:lnTo>
                      <a:pt x="941" y="1732"/>
                    </a:lnTo>
                    <a:lnTo>
                      <a:pt x="980" y="1724"/>
                    </a:lnTo>
                    <a:lnTo>
                      <a:pt x="974" y="1689"/>
                    </a:lnTo>
                    <a:lnTo>
                      <a:pt x="1040" y="1510"/>
                    </a:lnTo>
                    <a:lnTo>
                      <a:pt x="1083" y="1500"/>
                    </a:lnTo>
                    <a:lnTo>
                      <a:pt x="1171" y="1383"/>
                    </a:lnTo>
                    <a:lnTo>
                      <a:pt x="1175" y="1333"/>
                    </a:lnTo>
                    <a:lnTo>
                      <a:pt x="1260" y="1280"/>
                    </a:lnTo>
                    <a:lnTo>
                      <a:pt x="1264" y="1191"/>
                    </a:lnTo>
                    <a:lnTo>
                      <a:pt x="1305" y="1132"/>
                    </a:lnTo>
                    <a:lnTo>
                      <a:pt x="1295" y="1070"/>
                    </a:lnTo>
                    <a:lnTo>
                      <a:pt x="1163" y="1024"/>
                    </a:lnTo>
                    <a:lnTo>
                      <a:pt x="1145" y="952"/>
                    </a:lnTo>
                    <a:lnTo>
                      <a:pt x="1029" y="878"/>
                    </a:lnTo>
                    <a:lnTo>
                      <a:pt x="922" y="872"/>
                    </a:lnTo>
                    <a:lnTo>
                      <a:pt x="895" y="903"/>
                    </a:lnTo>
                    <a:lnTo>
                      <a:pt x="840" y="891"/>
                    </a:lnTo>
                    <a:lnTo>
                      <a:pt x="827" y="852"/>
                    </a:lnTo>
                    <a:lnTo>
                      <a:pt x="807" y="813"/>
                    </a:lnTo>
                    <a:lnTo>
                      <a:pt x="774" y="815"/>
                    </a:lnTo>
                    <a:lnTo>
                      <a:pt x="790" y="784"/>
                    </a:lnTo>
                    <a:lnTo>
                      <a:pt x="760" y="755"/>
                    </a:lnTo>
                    <a:lnTo>
                      <a:pt x="714" y="786"/>
                    </a:lnTo>
                    <a:lnTo>
                      <a:pt x="689" y="745"/>
                    </a:lnTo>
                    <a:lnTo>
                      <a:pt x="692" y="720"/>
                    </a:lnTo>
                    <a:lnTo>
                      <a:pt x="702" y="677"/>
                    </a:lnTo>
                    <a:lnTo>
                      <a:pt x="805" y="634"/>
                    </a:lnTo>
                    <a:lnTo>
                      <a:pt x="836" y="687"/>
                    </a:lnTo>
                    <a:lnTo>
                      <a:pt x="860" y="677"/>
                    </a:lnTo>
                    <a:lnTo>
                      <a:pt x="850" y="636"/>
                    </a:lnTo>
                    <a:lnTo>
                      <a:pt x="897" y="578"/>
                    </a:lnTo>
                    <a:lnTo>
                      <a:pt x="897" y="537"/>
                    </a:lnTo>
                    <a:lnTo>
                      <a:pt x="984" y="446"/>
                    </a:lnTo>
                    <a:lnTo>
                      <a:pt x="1011" y="465"/>
                    </a:lnTo>
                    <a:lnTo>
                      <a:pt x="1046" y="438"/>
                    </a:lnTo>
                    <a:lnTo>
                      <a:pt x="1007" y="401"/>
                    </a:lnTo>
                    <a:lnTo>
                      <a:pt x="984" y="397"/>
                    </a:lnTo>
                    <a:lnTo>
                      <a:pt x="972" y="378"/>
                    </a:lnTo>
                    <a:lnTo>
                      <a:pt x="1050" y="366"/>
                    </a:lnTo>
                    <a:lnTo>
                      <a:pt x="1077" y="315"/>
                    </a:lnTo>
                    <a:lnTo>
                      <a:pt x="1029" y="224"/>
                    </a:lnTo>
                    <a:lnTo>
                      <a:pt x="920" y="156"/>
                    </a:lnTo>
                    <a:lnTo>
                      <a:pt x="873" y="172"/>
                    </a:lnTo>
                    <a:lnTo>
                      <a:pt x="891" y="257"/>
                    </a:lnTo>
                    <a:lnTo>
                      <a:pt x="834" y="280"/>
                    </a:lnTo>
                    <a:lnTo>
                      <a:pt x="741" y="244"/>
                    </a:lnTo>
                    <a:lnTo>
                      <a:pt x="724" y="197"/>
                    </a:lnTo>
                    <a:lnTo>
                      <a:pt x="795" y="137"/>
                    </a:lnTo>
                    <a:lnTo>
                      <a:pt x="795" y="74"/>
                    </a:lnTo>
                    <a:lnTo>
                      <a:pt x="731" y="47"/>
                    </a:lnTo>
                    <a:lnTo>
                      <a:pt x="595" y="63"/>
                    </a:lnTo>
                    <a:lnTo>
                      <a:pt x="374" y="16"/>
                    </a:lnTo>
                    <a:lnTo>
                      <a:pt x="237" y="3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B7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5" name="Freeform 118"/>
              <p:cNvSpPr>
                <a:spLocks/>
              </p:cNvSpPr>
              <p:nvPr/>
            </p:nvSpPr>
            <p:spPr bwMode="auto">
              <a:xfrm>
                <a:off x="3159" y="1058"/>
                <a:ext cx="1305" cy="1732"/>
              </a:xfrm>
              <a:custGeom>
                <a:avLst/>
                <a:gdLst>
                  <a:gd name="T0" fmla="*/ 0 w 1305"/>
                  <a:gd name="T1" fmla="*/ 47 h 1732"/>
                  <a:gd name="T2" fmla="*/ 43 w 1305"/>
                  <a:gd name="T3" fmla="*/ 88 h 1732"/>
                  <a:gd name="T4" fmla="*/ 59 w 1305"/>
                  <a:gd name="T5" fmla="*/ 216 h 1732"/>
                  <a:gd name="T6" fmla="*/ 245 w 1305"/>
                  <a:gd name="T7" fmla="*/ 197 h 1732"/>
                  <a:gd name="T8" fmla="*/ 389 w 1305"/>
                  <a:gd name="T9" fmla="*/ 331 h 1732"/>
                  <a:gd name="T10" fmla="*/ 418 w 1305"/>
                  <a:gd name="T11" fmla="*/ 397 h 1732"/>
                  <a:gd name="T12" fmla="*/ 498 w 1305"/>
                  <a:gd name="T13" fmla="*/ 623 h 1732"/>
                  <a:gd name="T14" fmla="*/ 549 w 1305"/>
                  <a:gd name="T15" fmla="*/ 683 h 1732"/>
                  <a:gd name="T16" fmla="*/ 552 w 1305"/>
                  <a:gd name="T17" fmla="*/ 636 h 1732"/>
                  <a:gd name="T18" fmla="*/ 611 w 1305"/>
                  <a:gd name="T19" fmla="*/ 786 h 1732"/>
                  <a:gd name="T20" fmla="*/ 733 w 1305"/>
                  <a:gd name="T21" fmla="*/ 819 h 1732"/>
                  <a:gd name="T22" fmla="*/ 885 w 1305"/>
                  <a:gd name="T23" fmla="*/ 934 h 1732"/>
                  <a:gd name="T24" fmla="*/ 881 w 1305"/>
                  <a:gd name="T25" fmla="*/ 1125 h 1732"/>
                  <a:gd name="T26" fmla="*/ 965 w 1305"/>
                  <a:gd name="T27" fmla="*/ 1257 h 1732"/>
                  <a:gd name="T28" fmla="*/ 912 w 1305"/>
                  <a:gd name="T29" fmla="*/ 1658 h 1732"/>
                  <a:gd name="T30" fmla="*/ 980 w 1305"/>
                  <a:gd name="T31" fmla="*/ 1724 h 1732"/>
                  <a:gd name="T32" fmla="*/ 1040 w 1305"/>
                  <a:gd name="T33" fmla="*/ 1510 h 1732"/>
                  <a:gd name="T34" fmla="*/ 1171 w 1305"/>
                  <a:gd name="T35" fmla="*/ 1383 h 1732"/>
                  <a:gd name="T36" fmla="*/ 1260 w 1305"/>
                  <a:gd name="T37" fmla="*/ 1280 h 1732"/>
                  <a:gd name="T38" fmla="*/ 1305 w 1305"/>
                  <a:gd name="T39" fmla="*/ 1132 h 1732"/>
                  <a:gd name="T40" fmla="*/ 1163 w 1305"/>
                  <a:gd name="T41" fmla="*/ 1024 h 1732"/>
                  <a:gd name="T42" fmla="*/ 1029 w 1305"/>
                  <a:gd name="T43" fmla="*/ 878 h 1732"/>
                  <a:gd name="T44" fmla="*/ 895 w 1305"/>
                  <a:gd name="T45" fmla="*/ 903 h 1732"/>
                  <a:gd name="T46" fmla="*/ 827 w 1305"/>
                  <a:gd name="T47" fmla="*/ 852 h 1732"/>
                  <a:gd name="T48" fmla="*/ 774 w 1305"/>
                  <a:gd name="T49" fmla="*/ 815 h 1732"/>
                  <a:gd name="T50" fmla="*/ 760 w 1305"/>
                  <a:gd name="T51" fmla="*/ 755 h 1732"/>
                  <a:gd name="T52" fmla="*/ 689 w 1305"/>
                  <a:gd name="T53" fmla="*/ 745 h 1732"/>
                  <a:gd name="T54" fmla="*/ 702 w 1305"/>
                  <a:gd name="T55" fmla="*/ 677 h 1732"/>
                  <a:gd name="T56" fmla="*/ 836 w 1305"/>
                  <a:gd name="T57" fmla="*/ 687 h 1732"/>
                  <a:gd name="T58" fmla="*/ 850 w 1305"/>
                  <a:gd name="T59" fmla="*/ 636 h 1732"/>
                  <a:gd name="T60" fmla="*/ 897 w 1305"/>
                  <a:gd name="T61" fmla="*/ 537 h 1732"/>
                  <a:gd name="T62" fmla="*/ 1011 w 1305"/>
                  <a:gd name="T63" fmla="*/ 465 h 1732"/>
                  <a:gd name="T64" fmla="*/ 1007 w 1305"/>
                  <a:gd name="T65" fmla="*/ 401 h 1732"/>
                  <a:gd name="T66" fmla="*/ 972 w 1305"/>
                  <a:gd name="T67" fmla="*/ 378 h 1732"/>
                  <a:gd name="T68" fmla="*/ 1077 w 1305"/>
                  <a:gd name="T69" fmla="*/ 315 h 1732"/>
                  <a:gd name="T70" fmla="*/ 920 w 1305"/>
                  <a:gd name="T71" fmla="*/ 156 h 1732"/>
                  <a:gd name="T72" fmla="*/ 891 w 1305"/>
                  <a:gd name="T73" fmla="*/ 257 h 1732"/>
                  <a:gd name="T74" fmla="*/ 741 w 1305"/>
                  <a:gd name="T75" fmla="*/ 244 h 1732"/>
                  <a:gd name="T76" fmla="*/ 795 w 1305"/>
                  <a:gd name="T77" fmla="*/ 137 h 1732"/>
                  <a:gd name="T78" fmla="*/ 731 w 1305"/>
                  <a:gd name="T79" fmla="*/ 47 h 1732"/>
                  <a:gd name="T80" fmla="*/ 374 w 1305"/>
                  <a:gd name="T81" fmla="*/ 16 h 1732"/>
                  <a:gd name="T82" fmla="*/ 105 w 1305"/>
                  <a:gd name="T83" fmla="*/ 0 h 1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05" h="1732">
                    <a:moveTo>
                      <a:pt x="105" y="0"/>
                    </a:moveTo>
                    <a:lnTo>
                      <a:pt x="0" y="47"/>
                    </a:lnTo>
                    <a:lnTo>
                      <a:pt x="10" y="88"/>
                    </a:lnTo>
                    <a:lnTo>
                      <a:pt x="43" y="88"/>
                    </a:lnTo>
                    <a:lnTo>
                      <a:pt x="24" y="146"/>
                    </a:lnTo>
                    <a:lnTo>
                      <a:pt x="59" y="216"/>
                    </a:lnTo>
                    <a:lnTo>
                      <a:pt x="156" y="222"/>
                    </a:lnTo>
                    <a:lnTo>
                      <a:pt x="245" y="197"/>
                    </a:lnTo>
                    <a:lnTo>
                      <a:pt x="331" y="236"/>
                    </a:lnTo>
                    <a:lnTo>
                      <a:pt x="389" y="331"/>
                    </a:lnTo>
                    <a:lnTo>
                      <a:pt x="436" y="372"/>
                    </a:lnTo>
                    <a:lnTo>
                      <a:pt x="418" y="397"/>
                    </a:lnTo>
                    <a:lnTo>
                      <a:pt x="465" y="607"/>
                    </a:lnTo>
                    <a:lnTo>
                      <a:pt x="498" y="623"/>
                    </a:lnTo>
                    <a:lnTo>
                      <a:pt x="523" y="689"/>
                    </a:lnTo>
                    <a:lnTo>
                      <a:pt x="549" y="683"/>
                    </a:lnTo>
                    <a:lnTo>
                      <a:pt x="533" y="634"/>
                    </a:lnTo>
                    <a:lnTo>
                      <a:pt x="552" y="636"/>
                    </a:lnTo>
                    <a:lnTo>
                      <a:pt x="607" y="722"/>
                    </a:lnTo>
                    <a:lnTo>
                      <a:pt x="611" y="786"/>
                    </a:lnTo>
                    <a:lnTo>
                      <a:pt x="692" y="843"/>
                    </a:lnTo>
                    <a:lnTo>
                      <a:pt x="733" y="819"/>
                    </a:lnTo>
                    <a:lnTo>
                      <a:pt x="832" y="917"/>
                    </a:lnTo>
                    <a:lnTo>
                      <a:pt x="885" y="934"/>
                    </a:lnTo>
                    <a:lnTo>
                      <a:pt x="834" y="1101"/>
                    </a:lnTo>
                    <a:lnTo>
                      <a:pt x="881" y="1125"/>
                    </a:lnTo>
                    <a:lnTo>
                      <a:pt x="898" y="1206"/>
                    </a:lnTo>
                    <a:lnTo>
                      <a:pt x="965" y="1257"/>
                    </a:lnTo>
                    <a:lnTo>
                      <a:pt x="928" y="1446"/>
                    </a:lnTo>
                    <a:lnTo>
                      <a:pt x="912" y="1658"/>
                    </a:lnTo>
                    <a:lnTo>
                      <a:pt x="941" y="1732"/>
                    </a:lnTo>
                    <a:lnTo>
                      <a:pt x="980" y="1724"/>
                    </a:lnTo>
                    <a:lnTo>
                      <a:pt x="974" y="1689"/>
                    </a:lnTo>
                    <a:lnTo>
                      <a:pt x="1040" y="1510"/>
                    </a:lnTo>
                    <a:lnTo>
                      <a:pt x="1083" y="1500"/>
                    </a:lnTo>
                    <a:lnTo>
                      <a:pt x="1171" y="1383"/>
                    </a:lnTo>
                    <a:lnTo>
                      <a:pt x="1175" y="1333"/>
                    </a:lnTo>
                    <a:lnTo>
                      <a:pt x="1260" y="1280"/>
                    </a:lnTo>
                    <a:lnTo>
                      <a:pt x="1264" y="1191"/>
                    </a:lnTo>
                    <a:lnTo>
                      <a:pt x="1305" y="1132"/>
                    </a:lnTo>
                    <a:lnTo>
                      <a:pt x="1295" y="1070"/>
                    </a:lnTo>
                    <a:lnTo>
                      <a:pt x="1163" y="1024"/>
                    </a:lnTo>
                    <a:lnTo>
                      <a:pt x="1145" y="952"/>
                    </a:lnTo>
                    <a:lnTo>
                      <a:pt x="1029" y="878"/>
                    </a:lnTo>
                    <a:lnTo>
                      <a:pt x="922" y="872"/>
                    </a:lnTo>
                    <a:lnTo>
                      <a:pt x="895" y="903"/>
                    </a:lnTo>
                    <a:lnTo>
                      <a:pt x="840" y="891"/>
                    </a:lnTo>
                    <a:lnTo>
                      <a:pt x="827" y="852"/>
                    </a:lnTo>
                    <a:lnTo>
                      <a:pt x="807" y="813"/>
                    </a:lnTo>
                    <a:lnTo>
                      <a:pt x="774" y="815"/>
                    </a:lnTo>
                    <a:lnTo>
                      <a:pt x="790" y="784"/>
                    </a:lnTo>
                    <a:lnTo>
                      <a:pt x="760" y="755"/>
                    </a:lnTo>
                    <a:lnTo>
                      <a:pt x="714" y="786"/>
                    </a:lnTo>
                    <a:lnTo>
                      <a:pt x="689" y="745"/>
                    </a:lnTo>
                    <a:lnTo>
                      <a:pt x="692" y="720"/>
                    </a:lnTo>
                    <a:lnTo>
                      <a:pt x="702" y="677"/>
                    </a:lnTo>
                    <a:lnTo>
                      <a:pt x="805" y="634"/>
                    </a:lnTo>
                    <a:lnTo>
                      <a:pt x="836" y="687"/>
                    </a:lnTo>
                    <a:lnTo>
                      <a:pt x="860" y="677"/>
                    </a:lnTo>
                    <a:lnTo>
                      <a:pt x="850" y="636"/>
                    </a:lnTo>
                    <a:lnTo>
                      <a:pt x="897" y="578"/>
                    </a:lnTo>
                    <a:lnTo>
                      <a:pt x="897" y="537"/>
                    </a:lnTo>
                    <a:lnTo>
                      <a:pt x="984" y="446"/>
                    </a:lnTo>
                    <a:lnTo>
                      <a:pt x="1011" y="465"/>
                    </a:lnTo>
                    <a:lnTo>
                      <a:pt x="1046" y="438"/>
                    </a:lnTo>
                    <a:lnTo>
                      <a:pt x="1007" y="401"/>
                    </a:lnTo>
                    <a:lnTo>
                      <a:pt x="984" y="397"/>
                    </a:lnTo>
                    <a:lnTo>
                      <a:pt x="972" y="378"/>
                    </a:lnTo>
                    <a:lnTo>
                      <a:pt x="1050" y="366"/>
                    </a:lnTo>
                    <a:lnTo>
                      <a:pt x="1077" y="315"/>
                    </a:lnTo>
                    <a:lnTo>
                      <a:pt x="1029" y="224"/>
                    </a:lnTo>
                    <a:lnTo>
                      <a:pt x="920" y="156"/>
                    </a:lnTo>
                    <a:lnTo>
                      <a:pt x="873" y="172"/>
                    </a:lnTo>
                    <a:lnTo>
                      <a:pt x="891" y="257"/>
                    </a:lnTo>
                    <a:lnTo>
                      <a:pt x="834" y="280"/>
                    </a:lnTo>
                    <a:lnTo>
                      <a:pt x="741" y="244"/>
                    </a:lnTo>
                    <a:lnTo>
                      <a:pt x="724" y="197"/>
                    </a:lnTo>
                    <a:lnTo>
                      <a:pt x="795" y="137"/>
                    </a:lnTo>
                    <a:lnTo>
                      <a:pt x="795" y="74"/>
                    </a:lnTo>
                    <a:lnTo>
                      <a:pt x="731" y="47"/>
                    </a:lnTo>
                    <a:lnTo>
                      <a:pt x="595" y="63"/>
                    </a:lnTo>
                    <a:lnTo>
                      <a:pt x="374" y="16"/>
                    </a:lnTo>
                    <a:lnTo>
                      <a:pt x="237" y="33"/>
                    </a:lnTo>
                    <a:lnTo>
                      <a:pt x="10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6" name="Freeform 119"/>
              <p:cNvSpPr>
                <a:spLocks/>
              </p:cNvSpPr>
              <p:nvPr/>
            </p:nvSpPr>
            <p:spPr bwMode="auto">
              <a:xfrm>
                <a:off x="4641" y="1601"/>
                <a:ext cx="777" cy="887"/>
              </a:xfrm>
              <a:custGeom>
                <a:avLst/>
                <a:gdLst>
                  <a:gd name="T0" fmla="*/ 599 w 777"/>
                  <a:gd name="T1" fmla="*/ 53 h 887"/>
                  <a:gd name="T2" fmla="*/ 515 w 777"/>
                  <a:gd name="T3" fmla="*/ 8 h 887"/>
                  <a:gd name="T4" fmla="*/ 519 w 777"/>
                  <a:gd name="T5" fmla="*/ 58 h 887"/>
                  <a:gd name="T6" fmla="*/ 377 w 777"/>
                  <a:gd name="T7" fmla="*/ 51 h 887"/>
                  <a:gd name="T8" fmla="*/ 342 w 777"/>
                  <a:gd name="T9" fmla="*/ 76 h 887"/>
                  <a:gd name="T10" fmla="*/ 278 w 777"/>
                  <a:gd name="T11" fmla="*/ 45 h 887"/>
                  <a:gd name="T12" fmla="*/ 262 w 777"/>
                  <a:gd name="T13" fmla="*/ 0 h 887"/>
                  <a:gd name="T14" fmla="*/ 97 w 777"/>
                  <a:gd name="T15" fmla="*/ 27 h 887"/>
                  <a:gd name="T16" fmla="*/ 0 w 777"/>
                  <a:gd name="T17" fmla="*/ 268 h 887"/>
                  <a:gd name="T18" fmla="*/ 87 w 777"/>
                  <a:gd name="T19" fmla="*/ 410 h 887"/>
                  <a:gd name="T20" fmla="*/ 200 w 777"/>
                  <a:gd name="T21" fmla="*/ 381 h 887"/>
                  <a:gd name="T22" fmla="*/ 262 w 777"/>
                  <a:gd name="T23" fmla="*/ 420 h 887"/>
                  <a:gd name="T24" fmla="*/ 252 w 777"/>
                  <a:gd name="T25" fmla="*/ 494 h 887"/>
                  <a:gd name="T26" fmla="*/ 305 w 777"/>
                  <a:gd name="T27" fmla="*/ 554 h 887"/>
                  <a:gd name="T28" fmla="*/ 284 w 777"/>
                  <a:gd name="T29" fmla="*/ 654 h 887"/>
                  <a:gd name="T30" fmla="*/ 338 w 777"/>
                  <a:gd name="T31" fmla="*/ 871 h 887"/>
                  <a:gd name="T32" fmla="*/ 427 w 777"/>
                  <a:gd name="T33" fmla="*/ 887 h 887"/>
                  <a:gd name="T34" fmla="*/ 497 w 777"/>
                  <a:gd name="T35" fmla="*/ 790 h 887"/>
                  <a:gd name="T36" fmla="*/ 497 w 777"/>
                  <a:gd name="T37" fmla="*/ 714 h 887"/>
                  <a:gd name="T38" fmla="*/ 552 w 777"/>
                  <a:gd name="T39" fmla="*/ 673 h 887"/>
                  <a:gd name="T40" fmla="*/ 554 w 777"/>
                  <a:gd name="T41" fmla="*/ 510 h 887"/>
                  <a:gd name="T42" fmla="*/ 641 w 777"/>
                  <a:gd name="T43" fmla="*/ 418 h 887"/>
                  <a:gd name="T44" fmla="*/ 674 w 777"/>
                  <a:gd name="T45" fmla="*/ 342 h 887"/>
                  <a:gd name="T46" fmla="*/ 669 w 777"/>
                  <a:gd name="T47" fmla="*/ 307 h 887"/>
                  <a:gd name="T48" fmla="*/ 632 w 777"/>
                  <a:gd name="T49" fmla="*/ 327 h 887"/>
                  <a:gd name="T50" fmla="*/ 571 w 777"/>
                  <a:gd name="T51" fmla="*/ 294 h 887"/>
                  <a:gd name="T52" fmla="*/ 509 w 777"/>
                  <a:gd name="T53" fmla="*/ 125 h 887"/>
                  <a:gd name="T54" fmla="*/ 529 w 777"/>
                  <a:gd name="T55" fmla="*/ 123 h 887"/>
                  <a:gd name="T56" fmla="*/ 591 w 777"/>
                  <a:gd name="T57" fmla="*/ 263 h 887"/>
                  <a:gd name="T58" fmla="*/ 678 w 777"/>
                  <a:gd name="T59" fmla="*/ 278 h 887"/>
                  <a:gd name="T60" fmla="*/ 750 w 777"/>
                  <a:gd name="T61" fmla="*/ 235 h 887"/>
                  <a:gd name="T62" fmla="*/ 758 w 777"/>
                  <a:gd name="T63" fmla="*/ 191 h 887"/>
                  <a:gd name="T64" fmla="*/ 717 w 777"/>
                  <a:gd name="T65" fmla="*/ 150 h 887"/>
                  <a:gd name="T66" fmla="*/ 692 w 777"/>
                  <a:gd name="T67" fmla="*/ 169 h 887"/>
                  <a:gd name="T68" fmla="*/ 643 w 777"/>
                  <a:gd name="T69" fmla="*/ 107 h 887"/>
                  <a:gd name="T70" fmla="*/ 663 w 777"/>
                  <a:gd name="T71" fmla="*/ 84 h 887"/>
                  <a:gd name="T72" fmla="*/ 777 w 777"/>
                  <a:gd name="T73" fmla="*/ 156 h 887"/>
                  <a:gd name="T74" fmla="*/ 758 w 777"/>
                  <a:gd name="T75" fmla="*/ 37 h 887"/>
                  <a:gd name="T76" fmla="*/ 599 w 777"/>
                  <a:gd name="T77" fmla="*/ 53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7" h="887">
                    <a:moveTo>
                      <a:pt x="599" y="53"/>
                    </a:moveTo>
                    <a:lnTo>
                      <a:pt x="515" y="8"/>
                    </a:lnTo>
                    <a:lnTo>
                      <a:pt x="519" y="58"/>
                    </a:lnTo>
                    <a:lnTo>
                      <a:pt x="377" y="51"/>
                    </a:lnTo>
                    <a:lnTo>
                      <a:pt x="342" y="76"/>
                    </a:lnTo>
                    <a:lnTo>
                      <a:pt x="278" y="45"/>
                    </a:lnTo>
                    <a:lnTo>
                      <a:pt x="262" y="0"/>
                    </a:lnTo>
                    <a:lnTo>
                      <a:pt x="97" y="27"/>
                    </a:lnTo>
                    <a:lnTo>
                      <a:pt x="0" y="268"/>
                    </a:lnTo>
                    <a:lnTo>
                      <a:pt x="87" y="410"/>
                    </a:lnTo>
                    <a:lnTo>
                      <a:pt x="200" y="381"/>
                    </a:lnTo>
                    <a:lnTo>
                      <a:pt x="262" y="420"/>
                    </a:lnTo>
                    <a:lnTo>
                      <a:pt x="252" y="494"/>
                    </a:lnTo>
                    <a:lnTo>
                      <a:pt x="305" y="554"/>
                    </a:lnTo>
                    <a:lnTo>
                      <a:pt x="284" y="654"/>
                    </a:lnTo>
                    <a:lnTo>
                      <a:pt x="338" y="871"/>
                    </a:lnTo>
                    <a:lnTo>
                      <a:pt x="427" y="887"/>
                    </a:lnTo>
                    <a:lnTo>
                      <a:pt x="497" y="790"/>
                    </a:lnTo>
                    <a:lnTo>
                      <a:pt x="497" y="714"/>
                    </a:lnTo>
                    <a:lnTo>
                      <a:pt x="552" y="673"/>
                    </a:lnTo>
                    <a:lnTo>
                      <a:pt x="554" y="510"/>
                    </a:lnTo>
                    <a:lnTo>
                      <a:pt x="641" y="418"/>
                    </a:lnTo>
                    <a:lnTo>
                      <a:pt x="674" y="342"/>
                    </a:lnTo>
                    <a:lnTo>
                      <a:pt x="669" y="307"/>
                    </a:lnTo>
                    <a:lnTo>
                      <a:pt x="632" y="327"/>
                    </a:lnTo>
                    <a:lnTo>
                      <a:pt x="571" y="294"/>
                    </a:lnTo>
                    <a:lnTo>
                      <a:pt x="509" y="125"/>
                    </a:lnTo>
                    <a:lnTo>
                      <a:pt x="529" y="123"/>
                    </a:lnTo>
                    <a:lnTo>
                      <a:pt x="591" y="263"/>
                    </a:lnTo>
                    <a:lnTo>
                      <a:pt x="678" y="278"/>
                    </a:lnTo>
                    <a:lnTo>
                      <a:pt x="750" y="235"/>
                    </a:lnTo>
                    <a:lnTo>
                      <a:pt x="758" y="191"/>
                    </a:lnTo>
                    <a:lnTo>
                      <a:pt x="717" y="150"/>
                    </a:lnTo>
                    <a:lnTo>
                      <a:pt x="692" y="169"/>
                    </a:lnTo>
                    <a:lnTo>
                      <a:pt x="643" y="107"/>
                    </a:lnTo>
                    <a:lnTo>
                      <a:pt x="663" y="84"/>
                    </a:lnTo>
                    <a:lnTo>
                      <a:pt x="777" y="156"/>
                    </a:lnTo>
                    <a:lnTo>
                      <a:pt x="758" y="37"/>
                    </a:lnTo>
                    <a:lnTo>
                      <a:pt x="599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7" name="Freeform 120"/>
              <p:cNvSpPr>
                <a:spLocks/>
              </p:cNvSpPr>
              <p:nvPr/>
            </p:nvSpPr>
            <p:spPr bwMode="auto">
              <a:xfrm>
                <a:off x="5399" y="1442"/>
                <a:ext cx="686" cy="599"/>
              </a:xfrm>
              <a:custGeom>
                <a:avLst/>
                <a:gdLst>
                  <a:gd name="T0" fmla="*/ 64 w 686"/>
                  <a:gd name="T1" fmla="*/ 23 h 599"/>
                  <a:gd name="T2" fmla="*/ 0 w 686"/>
                  <a:gd name="T3" fmla="*/ 196 h 599"/>
                  <a:gd name="T4" fmla="*/ 19 w 686"/>
                  <a:gd name="T5" fmla="*/ 315 h 599"/>
                  <a:gd name="T6" fmla="*/ 62 w 686"/>
                  <a:gd name="T7" fmla="*/ 297 h 599"/>
                  <a:gd name="T8" fmla="*/ 122 w 686"/>
                  <a:gd name="T9" fmla="*/ 359 h 599"/>
                  <a:gd name="T10" fmla="*/ 140 w 686"/>
                  <a:gd name="T11" fmla="*/ 445 h 599"/>
                  <a:gd name="T12" fmla="*/ 179 w 686"/>
                  <a:gd name="T13" fmla="*/ 536 h 599"/>
                  <a:gd name="T14" fmla="*/ 212 w 686"/>
                  <a:gd name="T15" fmla="*/ 534 h 599"/>
                  <a:gd name="T16" fmla="*/ 206 w 686"/>
                  <a:gd name="T17" fmla="*/ 488 h 599"/>
                  <a:gd name="T18" fmla="*/ 220 w 686"/>
                  <a:gd name="T19" fmla="*/ 418 h 599"/>
                  <a:gd name="T20" fmla="*/ 305 w 686"/>
                  <a:gd name="T21" fmla="*/ 359 h 599"/>
                  <a:gd name="T22" fmla="*/ 377 w 686"/>
                  <a:gd name="T23" fmla="*/ 439 h 599"/>
                  <a:gd name="T24" fmla="*/ 381 w 686"/>
                  <a:gd name="T25" fmla="*/ 498 h 599"/>
                  <a:gd name="T26" fmla="*/ 393 w 686"/>
                  <a:gd name="T27" fmla="*/ 533 h 599"/>
                  <a:gd name="T28" fmla="*/ 397 w 686"/>
                  <a:gd name="T29" fmla="*/ 577 h 599"/>
                  <a:gd name="T30" fmla="*/ 435 w 686"/>
                  <a:gd name="T31" fmla="*/ 599 h 599"/>
                  <a:gd name="T32" fmla="*/ 426 w 686"/>
                  <a:gd name="T33" fmla="*/ 542 h 599"/>
                  <a:gd name="T34" fmla="*/ 397 w 686"/>
                  <a:gd name="T35" fmla="*/ 501 h 599"/>
                  <a:gd name="T36" fmla="*/ 404 w 686"/>
                  <a:gd name="T37" fmla="*/ 470 h 599"/>
                  <a:gd name="T38" fmla="*/ 447 w 686"/>
                  <a:gd name="T39" fmla="*/ 513 h 599"/>
                  <a:gd name="T40" fmla="*/ 484 w 686"/>
                  <a:gd name="T41" fmla="*/ 492 h 599"/>
                  <a:gd name="T42" fmla="*/ 494 w 686"/>
                  <a:gd name="T43" fmla="*/ 447 h 599"/>
                  <a:gd name="T44" fmla="*/ 463 w 686"/>
                  <a:gd name="T45" fmla="*/ 383 h 599"/>
                  <a:gd name="T46" fmla="*/ 474 w 686"/>
                  <a:gd name="T47" fmla="*/ 354 h 599"/>
                  <a:gd name="T48" fmla="*/ 560 w 686"/>
                  <a:gd name="T49" fmla="*/ 334 h 599"/>
                  <a:gd name="T50" fmla="*/ 605 w 686"/>
                  <a:gd name="T51" fmla="*/ 256 h 599"/>
                  <a:gd name="T52" fmla="*/ 575 w 686"/>
                  <a:gd name="T53" fmla="*/ 120 h 599"/>
                  <a:gd name="T54" fmla="*/ 606 w 686"/>
                  <a:gd name="T55" fmla="*/ 105 h 599"/>
                  <a:gd name="T56" fmla="*/ 649 w 686"/>
                  <a:gd name="T57" fmla="*/ 177 h 599"/>
                  <a:gd name="T58" fmla="*/ 678 w 686"/>
                  <a:gd name="T59" fmla="*/ 177 h 599"/>
                  <a:gd name="T60" fmla="*/ 676 w 686"/>
                  <a:gd name="T61" fmla="*/ 126 h 599"/>
                  <a:gd name="T62" fmla="*/ 686 w 686"/>
                  <a:gd name="T63" fmla="*/ 75 h 599"/>
                  <a:gd name="T64" fmla="*/ 614 w 686"/>
                  <a:gd name="T65" fmla="*/ 0 h 599"/>
                  <a:gd name="T66" fmla="*/ 64 w 686"/>
                  <a:gd name="T67" fmla="*/ 23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6" h="599">
                    <a:moveTo>
                      <a:pt x="64" y="23"/>
                    </a:moveTo>
                    <a:lnTo>
                      <a:pt x="0" y="196"/>
                    </a:lnTo>
                    <a:lnTo>
                      <a:pt x="19" y="315"/>
                    </a:lnTo>
                    <a:lnTo>
                      <a:pt x="62" y="297"/>
                    </a:lnTo>
                    <a:lnTo>
                      <a:pt x="122" y="359"/>
                    </a:lnTo>
                    <a:lnTo>
                      <a:pt x="140" y="445"/>
                    </a:lnTo>
                    <a:lnTo>
                      <a:pt x="179" y="536"/>
                    </a:lnTo>
                    <a:lnTo>
                      <a:pt x="212" y="534"/>
                    </a:lnTo>
                    <a:lnTo>
                      <a:pt x="206" y="488"/>
                    </a:lnTo>
                    <a:lnTo>
                      <a:pt x="220" y="418"/>
                    </a:lnTo>
                    <a:lnTo>
                      <a:pt x="305" y="359"/>
                    </a:lnTo>
                    <a:lnTo>
                      <a:pt x="377" y="439"/>
                    </a:lnTo>
                    <a:lnTo>
                      <a:pt x="381" y="498"/>
                    </a:lnTo>
                    <a:lnTo>
                      <a:pt x="393" y="533"/>
                    </a:lnTo>
                    <a:lnTo>
                      <a:pt x="397" y="577"/>
                    </a:lnTo>
                    <a:lnTo>
                      <a:pt x="435" y="599"/>
                    </a:lnTo>
                    <a:lnTo>
                      <a:pt x="426" y="542"/>
                    </a:lnTo>
                    <a:lnTo>
                      <a:pt x="397" y="501"/>
                    </a:lnTo>
                    <a:lnTo>
                      <a:pt x="404" y="470"/>
                    </a:lnTo>
                    <a:lnTo>
                      <a:pt x="447" y="513"/>
                    </a:lnTo>
                    <a:lnTo>
                      <a:pt x="484" y="492"/>
                    </a:lnTo>
                    <a:lnTo>
                      <a:pt x="494" y="447"/>
                    </a:lnTo>
                    <a:lnTo>
                      <a:pt x="463" y="383"/>
                    </a:lnTo>
                    <a:lnTo>
                      <a:pt x="474" y="354"/>
                    </a:lnTo>
                    <a:lnTo>
                      <a:pt x="560" y="334"/>
                    </a:lnTo>
                    <a:lnTo>
                      <a:pt x="605" y="256"/>
                    </a:lnTo>
                    <a:lnTo>
                      <a:pt x="575" y="120"/>
                    </a:lnTo>
                    <a:lnTo>
                      <a:pt x="606" y="105"/>
                    </a:lnTo>
                    <a:lnTo>
                      <a:pt x="649" y="177"/>
                    </a:lnTo>
                    <a:lnTo>
                      <a:pt x="678" y="177"/>
                    </a:lnTo>
                    <a:lnTo>
                      <a:pt x="676" y="126"/>
                    </a:lnTo>
                    <a:lnTo>
                      <a:pt x="686" y="75"/>
                    </a:lnTo>
                    <a:lnTo>
                      <a:pt x="614" y="0"/>
                    </a:lnTo>
                    <a:lnTo>
                      <a:pt x="64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8" name="Freeform 121"/>
              <p:cNvSpPr>
                <a:spLocks/>
              </p:cNvSpPr>
              <p:nvPr/>
            </p:nvSpPr>
            <p:spPr bwMode="auto">
              <a:xfrm>
                <a:off x="5228" y="2239"/>
                <a:ext cx="72" cy="142"/>
              </a:xfrm>
              <a:custGeom>
                <a:avLst/>
                <a:gdLst>
                  <a:gd name="T0" fmla="*/ 13 w 72"/>
                  <a:gd name="T1" fmla="*/ 47 h 142"/>
                  <a:gd name="T2" fmla="*/ 0 w 72"/>
                  <a:gd name="T3" fmla="*/ 113 h 142"/>
                  <a:gd name="T4" fmla="*/ 33 w 72"/>
                  <a:gd name="T5" fmla="*/ 142 h 142"/>
                  <a:gd name="T6" fmla="*/ 72 w 72"/>
                  <a:gd name="T7" fmla="*/ 74 h 142"/>
                  <a:gd name="T8" fmla="*/ 52 w 72"/>
                  <a:gd name="T9" fmla="*/ 0 h 142"/>
                  <a:gd name="T10" fmla="*/ 13 w 72"/>
                  <a:gd name="T11" fmla="*/ 4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42">
                    <a:moveTo>
                      <a:pt x="13" y="47"/>
                    </a:moveTo>
                    <a:lnTo>
                      <a:pt x="0" y="113"/>
                    </a:lnTo>
                    <a:lnTo>
                      <a:pt x="33" y="142"/>
                    </a:lnTo>
                    <a:lnTo>
                      <a:pt x="72" y="74"/>
                    </a:lnTo>
                    <a:lnTo>
                      <a:pt x="52" y="0"/>
                    </a:lnTo>
                    <a:lnTo>
                      <a:pt x="13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9" name="Freeform 122"/>
              <p:cNvSpPr>
                <a:spLocks/>
              </p:cNvSpPr>
              <p:nvPr/>
            </p:nvSpPr>
            <p:spPr bwMode="auto">
              <a:xfrm>
                <a:off x="6198" y="1360"/>
                <a:ext cx="23" cy="101"/>
              </a:xfrm>
              <a:custGeom>
                <a:avLst/>
                <a:gdLst>
                  <a:gd name="T0" fmla="*/ 23 w 23"/>
                  <a:gd name="T1" fmla="*/ 60 h 101"/>
                  <a:gd name="T2" fmla="*/ 8 w 23"/>
                  <a:gd name="T3" fmla="*/ 0 h 101"/>
                  <a:gd name="T4" fmla="*/ 0 w 23"/>
                  <a:gd name="T5" fmla="*/ 54 h 101"/>
                  <a:gd name="T6" fmla="*/ 16 w 23"/>
                  <a:gd name="T7" fmla="*/ 101 h 101"/>
                  <a:gd name="T8" fmla="*/ 23 w 23"/>
                  <a:gd name="T9" fmla="*/ 6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1">
                    <a:moveTo>
                      <a:pt x="23" y="60"/>
                    </a:moveTo>
                    <a:lnTo>
                      <a:pt x="8" y="0"/>
                    </a:lnTo>
                    <a:lnTo>
                      <a:pt x="0" y="54"/>
                    </a:lnTo>
                    <a:lnTo>
                      <a:pt x="16" y="101"/>
                    </a:lnTo>
                    <a:lnTo>
                      <a:pt x="23" y="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0" name="Freeform 123"/>
              <p:cNvSpPr>
                <a:spLocks/>
              </p:cNvSpPr>
              <p:nvPr/>
            </p:nvSpPr>
            <p:spPr bwMode="auto">
              <a:xfrm>
                <a:off x="6180" y="1475"/>
                <a:ext cx="51" cy="48"/>
              </a:xfrm>
              <a:custGeom>
                <a:avLst/>
                <a:gdLst>
                  <a:gd name="T0" fmla="*/ 16 w 51"/>
                  <a:gd name="T1" fmla="*/ 46 h 48"/>
                  <a:gd name="T2" fmla="*/ 39 w 51"/>
                  <a:gd name="T3" fmla="*/ 48 h 48"/>
                  <a:gd name="T4" fmla="*/ 51 w 51"/>
                  <a:gd name="T5" fmla="*/ 29 h 48"/>
                  <a:gd name="T6" fmla="*/ 20 w 51"/>
                  <a:gd name="T7" fmla="*/ 0 h 48"/>
                  <a:gd name="T8" fmla="*/ 0 w 51"/>
                  <a:gd name="T9" fmla="*/ 35 h 48"/>
                  <a:gd name="T10" fmla="*/ 16 w 51"/>
                  <a:gd name="T11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8">
                    <a:moveTo>
                      <a:pt x="16" y="46"/>
                    </a:moveTo>
                    <a:lnTo>
                      <a:pt x="39" y="48"/>
                    </a:lnTo>
                    <a:lnTo>
                      <a:pt x="51" y="29"/>
                    </a:lnTo>
                    <a:lnTo>
                      <a:pt x="20" y="0"/>
                    </a:lnTo>
                    <a:lnTo>
                      <a:pt x="0" y="35"/>
                    </a:lnTo>
                    <a:lnTo>
                      <a:pt x="16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1" name="Freeform 124"/>
              <p:cNvSpPr>
                <a:spLocks/>
              </p:cNvSpPr>
              <p:nvPr/>
            </p:nvSpPr>
            <p:spPr bwMode="auto">
              <a:xfrm>
                <a:off x="6070" y="1541"/>
                <a:ext cx="134" cy="132"/>
              </a:xfrm>
              <a:custGeom>
                <a:avLst/>
                <a:gdLst>
                  <a:gd name="T0" fmla="*/ 107 w 134"/>
                  <a:gd name="T1" fmla="*/ 37 h 132"/>
                  <a:gd name="T2" fmla="*/ 75 w 134"/>
                  <a:gd name="T3" fmla="*/ 64 h 132"/>
                  <a:gd name="T4" fmla="*/ 29 w 134"/>
                  <a:gd name="T5" fmla="*/ 81 h 132"/>
                  <a:gd name="T6" fmla="*/ 0 w 134"/>
                  <a:gd name="T7" fmla="*/ 111 h 132"/>
                  <a:gd name="T8" fmla="*/ 29 w 134"/>
                  <a:gd name="T9" fmla="*/ 132 h 132"/>
                  <a:gd name="T10" fmla="*/ 39 w 134"/>
                  <a:gd name="T11" fmla="*/ 99 h 132"/>
                  <a:gd name="T12" fmla="*/ 72 w 134"/>
                  <a:gd name="T13" fmla="*/ 101 h 132"/>
                  <a:gd name="T14" fmla="*/ 124 w 134"/>
                  <a:gd name="T15" fmla="*/ 85 h 132"/>
                  <a:gd name="T16" fmla="*/ 134 w 134"/>
                  <a:gd name="T17" fmla="*/ 17 h 132"/>
                  <a:gd name="T18" fmla="*/ 110 w 134"/>
                  <a:gd name="T19" fmla="*/ 0 h 132"/>
                  <a:gd name="T20" fmla="*/ 107 w 134"/>
                  <a:gd name="T21" fmla="*/ 3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32">
                    <a:moveTo>
                      <a:pt x="107" y="37"/>
                    </a:moveTo>
                    <a:lnTo>
                      <a:pt x="75" y="64"/>
                    </a:lnTo>
                    <a:lnTo>
                      <a:pt x="29" y="81"/>
                    </a:lnTo>
                    <a:lnTo>
                      <a:pt x="0" y="111"/>
                    </a:lnTo>
                    <a:lnTo>
                      <a:pt x="29" y="132"/>
                    </a:lnTo>
                    <a:lnTo>
                      <a:pt x="39" y="99"/>
                    </a:lnTo>
                    <a:lnTo>
                      <a:pt x="72" y="101"/>
                    </a:lnTo>
                    <a:lnTo>
                      <a:pt x="124" y="85"/>
                    </a:lnTo>
                    <a:lnTo>
                      <a:pt x="134" y="17"/>
                    </a:lnTo>
                    <a:lnTo>
                      <a:pt x="110" y="0"/>
                    </a:lnTo>
                    <a:lnTo>
                      <a:pt x="107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2" name="Freeform 125"/>
              <p:cNvSpPr>
                <a:spLocks/>
              </p:cNvSpPr>
              <p:nvPr/>
            </p:nvSpPr>
            <p:spPr bwMode="auto">
              <a:xfrm>
                <a:off x="5980" y="1749"/>
                <a:ext cx="22" cy="35"/>
              </a:xfrm>
              <a:custGeom>
                <a:avLst/>
                <a:gdLst>
                  <a:gd name="T0" fmla="*/ 14 w 22"/>
                  <a:gd name="T1" fmla="*/ 0 h 35"/>
                  <a:gd name="T2" fmla="*/ 0 w 22"/>
                  <a:gd name="T3" fmla="*/ 35 h 35"/>
                  <a:gd name="T4" fmla="*/ 22 w 22"/>
                  <a:gd name="T5" fmla="*/ 31 h 35"/>
                  <a:gd name="T6" fmla="*/ 14 w 22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35">
                    <a:moveTo>
                      <a:pt x="14" y="0"/>
                    </a:moveTo>
                    <a:lnTo>
                      <a:pt x="0" y="35"/>
                    </a:lnTo>
                    <a:lnTo>
                      <a:pt x="22" y="3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3" name="Freeform 126"/>
              <p:cNvSpPr>
                <a:spLocks/>
              </p:cNvSpPr>
              <p:nvPr/>
            </p:nvSpPr>
            <p:spPr bwMode="auto">
              <a:xfrm>
                <a:off x="5745" y="2000"/>
                <a:ext cx="192" cy="163"/>
              </a:xfrm>
              <a:custGeom>
                <a:avLst/>
                <a:gdLst>
                  <a:gd name="T0" fmla="*/ 144 w 192"/>
                  <a:gd name="T1" fmla="*/ 132 h 163"/>
                  <a:gd name="T2" fmla="*/ 103 w 192"/>
                  <a:gd name="T3" fmla="*/ 124 h 163"/>
                  <a:gd name="T4" fmla="*/ 101 w 192"/>
                  <a:gd name="T5" fmla="*/ 99 h 163"/>
                  <a:gd name="T6" fmla="*/ 29 w 192"/>
                  <a:gd name="T7" fmla="*/ 0 h 163"/>
                  <a:gd name="T8" fmla="*/ 0 w 192"/>
                  <a:gd name="T9" fmla="*/ 2 h 163"/>
                  <a:gd name="T10" fmla="*/ 87 w 192"/>
                  <a:gd name="T11" fmla="*/ 126 h 163"/>
                  <a:gd name="T12" fmla="*/ 97 w 192"/>
                  <a:gd name="T13" fmla="*/ 142 h 163"/>
                  <a:gd name="T14" fmla="*/ 192 w 192"/>
                  <a:gd name="T15" fmla="*/ 163 h 163"/>
                  <a:gd name="T16" fmla="*/ 144 w 192"/>
                  <a:gd name="T17" fmla="*/ 13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163">
                    <a:moveTo>
                      <a:pt x="144" y="132"/>
                    </a:moveTo>
                    <a:lnTo>
                      <a:pt x="103" y="124"/>
                    </a:lnTo>
                    <a:lnTo>
                      <a:pt x="101" y="99"/>
                    </a:lnTo>
                    <a:lnTo>
                      <a:pt x="29" y="0"/>
                    </a:lnTo>
                    <a:lnTo>
                      <a:pt x="0" y="2"/>
                    </a:lnTo>
                    <a:lnTo>
                      <a:pt x="87" y="126"/>
                    </a:lnTo>
                    <a:lnTo>
                      <a:pt x="97" y="142"/>
                    </a:lnTo>
                    <a:lnTo>
                      <a:pt x="192" y="163"/>
                    </a:lnTo>
                    <a:lnTo>
                      <a:pt x="144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4" name="Freeform 127"/>
              <p:cNvSpPr>
                <a:spLocks/>
              </p:cNvSpPr>
              <p:nvPr/>
            </p:nvSpPr>
            <p:spPr bwMode="auto">
              <a:xfrm>
                <a:off x="5875" y="1973"/>
                <a:ext cx="103" cy="130"/>
              </a:xfrm>
              <a:custGeom>
                <a:avLst/>
                <a:gdLst>
                  <a:gd name="T0" fmla="*/ 41 w 103"/>
                  <a:gd name="T1" fmla="*/ 64 h 130"/>
                  <a:gd name="T2" fmla="*/ 0 w 103"/>
                  <a:gd name="T3" fmla="*/ 73 h 130"/>
                  <a:gd name="T4" fmla="*/ 24 w 103"/>
                  <a:gd name="T5" fmla="*/ 120 h 130"/>
                  <a:gd name="T6" fmla="*/ 78 w 103"/>
                  <a:gd name="T7" fmla="*/ 130 h 130"/>
                  <a:gd name="T8" fmla="*/ 96 w 103"/>
                  <a:gd name="T9" fmla="*/ 73 h 130"/>
                  <a:gd name="T10" fmla="*/ 86 w 103"/>
                  <a:gd name="T11" fmla="*/ 35 h 130"/>
                  <a:gd name="T12" fmla="*/ 103 w 103"/>
                  <a:gd name="T13" fmla="*/ 25 h 130"/>
                  <a:gd name="T14" fmla="*/ 82 w 103"/>
                  <a:gd name="T15" fmla="*/ 0 h 130"/>
                  <a:gd name="T16" fmla="*/ 41 w 103"/>
                  <a:gd name="T17" fmla="*/ 6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30">
                    <a:moveTo>
                      <a:pt x="41" y="64"/>
                    </a:moveTo>
                    <a:lnTo>
                      <a:pt x="0" y="73"/>
                    </a:lnTo>
                    <a:lnTo>
                      <a:pt x="24" y="120"/>
                    </a:lnTo>
                    <a:lnTo>
                      <a:pt x="78" y="130"/>
                    </a:lnTo>
                    <a:lnTo>
                      <a:pt x="96" y="73"/>
                    </a:lnTo>
                    <a:lnTo>
                      <a:pt x="86" y="35"/>
                    </a:lnTo>
                    <a:lnTo>
                      <a:pt x="103" y="25"/>
                    </a:lnTo>
                    <a:lnTo>
                      <a:pt x="82" y="0"/>
                    </a:lnTo>
                    <a:lnTo>
                      <a:pt x="41" y="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5" name="Freeform 128"/>
              <p:cNvSpPr>
                <a:spLocks/>
              </p:cNvSpPr>
              <p:nvPr/>
            </p:nvSpPr>
            <p:spPr bwMode="auto">
              <a:xfrm>
                <a:off x="5974" y="2045"/>
                <a:ext cx="59" cy="83"/>
              </a:xfrm>
              <a:custGeom>
                <a:avLst/>
                <a:gdLst>
                  <a:gd name="T0" fmla="*/ 14 w 59"/>
                  <a:gd name="T1" fmla="*/ 83 h 83"/>
                  <a:gd name="T2" fmla="*/ 20 w 59"/>
                  <a:gd name="T3" fmla="*/ 60 h 83"/>
                  <a:gd name="T4" fmla="*/ 41 w 59"/>
                  <a:gd name="T5" fmla="*/ 68 h 83"/>
                  <a:gd name="T6" fmla="*/ 28 w 59"/>
                  <a:gd name="T7" fmla="*/ 38 h 83"/>
                  <a:gd name="T8" fmla="*/ 43 w 59"/>
                  <a:gd name="T9" fmla="*/ 25 h 83"/>
                  <a:gd name="T10" fmla="*/ 24 w 59"/>
                  <a:gd name="T11" fmla="*/ 13 h 83"/>
                  <a:gd name="T12" fmla="*/ 59 w 59"/>
                  <a:gd name="T13" fmla="*/ 0 h 83"/>
                  <a:gd name="T14" fmla="*/ 10 w 59"/>
                  <a:gd name="T15" fmla="*/ 1 h 83"/>
                  <a:gd name="T16" fmla="*/ 0 w 59"/>
                  <a:gd name="T17" fmla="*/ 79 h 83"/>
                  <a:gd name="T18" fmla="*/ 14 w 59"/>
                  <a:gd name="T1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83">
                    <a:moveTo>
                      <a:pt x="14" y="83"/>
                    </a:moveTo>
                    <a:lnTo>
                      <a:pt x="20" y="60"/>
                    </a:lnTo>
                    <a:lnTo>
                      <a:pt x="41" y="68"/>
                    </a:lnTo>
                    <a:lnTo>
                      <a:pt x="28" y="38"/>
                    </a:lnTo>
                    <a:lnTo>
                      <a:pt x="43" y="25"/>
                    </a:lnTo>
                    <a:lnTo>
                      <a:pt x="24" y="13"/>
                    </a:lnTo>
                    <a:lnTo>
                      <a:pt x="59" y="0"/>
                    </a:lnTo>
                    <a:lnTo>
                      <a:pt x="10" y="1"/>
                    </a:lnTo>
                    <a:lnTo>
                      <a:pt x="0" y="79"/>
                    </a:lnTo>
                    <a:lnTo>
                      <a:pt x="14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6" name="Freeform 129"/>
              <p:cNvSpPr>
                <a:spLocks/>
              </p:cNvSpPr>
              <p:nvPr/>
            </p:nvSpPr>
            <p:spPr bwMode="auto">
              <a:xfrm>
                <a:off x="6101" y="2070"/>
                <a:ext cx="163" cy="99"/>
              </a:xfrm>
              <a:custGeom>
                <a:avLst/>
                <a:gdLst>
                  <a:gd name="T0" fmla="*/ 37 w 163"/>
                  <a:gd name="T1" fmla="*/ 21 h 99"/>
                  <a:gd name="T2" fmla="*/ 25 w 163"/>
                  <a:gd name="T3" fmla="*/ 4 h 99"/>
                  <a:gd name="T4" fmla="*/ 0 w 163"/>
                  <a:gd name="T5" fmla="*/ 0 h 99"/>
                  <a:gd name="T6" fmla="*/ 6 w 163"/>
                  <a:gd name="T7" fmla="*/ 25 h 99"/>
                  <a:gd name="T8" fmla="*/ 58 w 163"/>
                  <a:gd name="T9" fmla="*/ 64 h 99"/>
                  <a:gd name="T10" fmla="*/ 66 w 163"/>
                  <a:gd name="T11" fmla="*/ 89 h 99"/>
                  <a:gd name="T12" fmla="*/ 136 w 163"/>
                  <a:gd name="T13" fmla="*/ 99 h 99"/>
                  <a:gd name="T14" fmla="*/ 163 w 163"/>
                  <a:gd name="T15" fmla="*/ 64 h 99"/>
                  <a:gd name="T16" fmla="*/ 58 w 163"/>
                  <a:gd name="T17" fmla="*/ 10 h 99"/>
                  <a:gd name="T18" fmla="*/ 37 w 163"/>
                  <a:gd name="T19" fmla="*/ 2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99">
                    <a:moveTo>
                      <a:pt x="37" y="21"/>
                    </a:moveTo>
                    <a:lnTo>
                      <a:pt x="25" y="4"/>
                    </a:lnTo>
                    <a:lnTo>
                      <a:pt x="0" y="0"/>
                    </a:lnTo>
                    <a:lnTo>
                      <a:pt x="6" y="25"/>
                    </a:lnTo>
                    <a:lnTo>
                      <a:pt x="58" y="64"/>
                    </a:lnTo>
                    <a:lnTo>
                      <a:pt x="66" y="89"/>
                    </a:lnTo>
                    <a:lnTo>
                      <a:pt x="136" y="99"/>
                    </a:lnTo>
                    <a:lnTo>
                      <a:pt x="163" y="64"/>
                    </a:lnTo>
                    <a:lnTo>
                      <a:pt x="58" y="10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7" name="Freeform 130"/>
              <p:cNvSpPr>
                <a:spLocks/>
              </p:cNvSpPr>
              <p:nvPr/>
            </p:nvSpPr>
            <p:spPr bwMode="auto">
              <a:xfrm>
                <a:off x="5978" y="2264"/>
                <a:ext cx="395" cy="352"/>
              </a:xfrm>
              <a:custGeom>
                <a:avLst/>
                <a:gdLst>
                  <a:gd name="T0" fmla="*/ 323 w 395"/>
                  <a:gd name="T1" fmla="*/ 30 h 352"/>
                  <a:gd name="T2" fmla="*/ 286 w 395"/>
                  <a:gd name="T3" fmla="*/ 18 h 352"/>
                  <a:gd name="T4" fmla="*/ 278 w 395"/>
                  <a:gd name="T5" fmla="*/ 74 h 352"/>
                  <a:gd name="T6" fmla="*/ 251 w 395"/>
                  <a:gd name="T7" fmla="*/ 72 h 352"/>
                  <a:gd name="T8" fmla="*/ 239 w 395"/>
                  <a:gd name="T9" fmla="*/ 0 h 352"/>
                  <a:gd name="T10" fmla="*/ 175 w 395"/>
                  <a:gd name="T11" fmla="*/ 0 h 352"/>
                  <a:gd name="T12" fmla="*/ 164 w 395"/>
                  <a:gd name="T13" fmla="*/ 37 h 352"/>
                  <a:gd name="T14" fmla="*/ 129 w 395"/>
                  <a:gd name="T15" fmla="*/ 28 h 352"/>
                  <a:gd name="T16" fmla="*/ 88 w 395"/>
                  <a:gd name="T17" fmla="*/ 65 h 352"/>
                  <a:gd name="T18" fmla="*/ 76 w 395"/>
                  <a:gd name="T19" fmla="*/ 94 h 352"/>
                  <a:gd name="T20" fmla="*/ 0 w 395"/>
                  <a:gd name="T21" fmla="*/ 125 h 352"/>
                  <a:gd name="T22" fmla="*/ 27 w 395"/>
                  <a:gd name="T23" fmla="*/ 298 h 352"/>
                  <a:gd name="T24" fmla="*/ 179 w 395"/>
                  <a:gd name="T25" fmla="*/ 255 h 352"/>
                  <a:gd name="T26" fmla="*/ 276 w 395"/>
                  <a:gd name="T27" fmla="*/ 352 h 352"/>
                  <a:gd name="T28" fmla="*/ 341 w 395"/>
                  <a:gd name="T29" fmla="*/ 347 h 352"/>
                  <a:gd name="T30" fmla="*/ 387 w 395"/>
                  <a:gd name="T31" fmla="*/ 275 h 352"/>
                  <a:gd name="T32" fmla="*/ 395 w 395"/>
                  <a:gd name="T33" fmla="*/ 175 h 352"/>
                  <a:gd name="T34" fmla="*/ 356 w 395"/>
                  <a:gd name="T35" fmla="*/ 113 h 352"/>
                  <a:gd name="T36" fmla="*/ 323 w 395"/>
                  <a:gd name="T37" fmla="*/ 3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5" h="352">
                    <a:moveTo>
                      <a:pt x="323" y="30"/>
                    </a:moveTo>
                    <a:lnTo>
                      <a:pt x="286" y="18"/>
                    </a:lnTo>
                    <a:lnTo>
                      <a:pt x="278" y="74"/>
                    </a:lnTo>
                    <a:lnTo>
                      <a:pt x="251" y="72"/>
                    </a:lnTo>
                    <a:lnTo>
                      <a:pt x="239" y="0"/>
                    </a:lnTo>
                    <a:lnTo>
                      <a:pt x="175" y="0"/>
                    </a:lnTo>
                    <a:lnTo>
                      <a:pt x="164" y="37"/>
                    </a:lnTo>
                    <a:lnTo>
                      <a:pt x="129" y="28"/>
                    </a:lnTo>
                    <a:lnTo>
                      <a:pt x="88" y="65"/>
                    </a:lnTo>
                    <a:lnTo>
                      <a:pt x="76" y="94"/>
                    </a:lnTo>
                    <a:lnTo>
                      <a:pt x="0" y="125"/>
                    </a:lnTo>
                    <a:lnTo>
                      <a:pt x="27" y="298"/>
                    </a:lnTo>
                    <a:lnTo>
                      <a:pt x="179" y="255"/>
                    </a:lnTo>
                    <a:lnTo>
                      <a:pt x="276" y="352"/>
                    </a:lnTo>
                    <a:lnTo>
                      <a:pt x="341" y="347"/>
                    </a:lnTo>
                    <a:lnTo>
                      <a:pt x="387" y="275"/>
                    </a:lnTo>
                    <a:lnTo>
                      <a:pt x="395" y="175"/>
                    </a:lnTo>
                    <a:lnTo>
                      <a:pt x="356" y="113"/>
                    </a:lnTo>
                    <a:lnTo>
                      <a:pt x="323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8" name="Freeform 131"/>
              <p:cNvSpPr>
                <a:spLocks/>
              </p:cNvSpPr>
              <p:nvPr/>
            </p:nvSpPr>
            <p:spPr bwMode="auto">
              <a:xfrm>
                <a:off x="6287" y="2638"/>
                <a:ext cx="41" cy="43"/>
              </a:xfrm>
              <a:custGeom>
                <a:avLst/>
                <a:gdLst>
                  <a:gd name="T0" fmla="*/ 0 w 41"/>
                  <a:gd name="T1" fmla="*/ 8 h 43"/>
                  <a:gd name="T2" fmla="*/ 18 w 41"/>
                  <a:gd name="T3" fmla="*/ 43 h 43"/>
                  <a:gd name="T4" fmla="*/ 41 w 41"/>
                  <a:gd name="T5" fmla="*/ 37 h 43"/>
                  <a:gd name="T6" fmla="*/ 33 w 41"/>
                  <a:gd name="T7" fmla="*/ 0 h 43"/>
                  <a:gd name="T8" fmla="*/ 0 w 41"/>
                  <a:gd name="T9" fmla="*/ 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3">
                    <a:moveTo>
                      <a:pt x="0" y="8"/>
                    </a:moveTo>
                    <a:lnTo>
                      <a:pt x="18" y="43"/>
                    </a:lnTo>
                    <a:lnTo>
                      <a:pt x="41" y="37"/>
                    </a:lnTo>
                    <a:lnTo>
                      <a:pt x="3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9" name="Freeform 132"/>
              <p:cNvSpPr>
                <a:spLocks/>
              </p:cNvSpPr>
              <p:nvPr/>
            </p:nvSpPr>
            <p:spPr bwMode="auto">
              <a:xfrm>
                <a:off x="6497" y="2642"/>
                <a:ext cx="72" cy="105"/>
              </a:xfrm>
              <a:custGeom>
                <a:avLst/>
                <a:gdLst>
                  <a:gd name="T0" fmla="*/ 0 w 37"/>
                  <a:gd name="T1" fmla="*/ 38 h 54"/>
                  <a:gd name="T2" fmla="*/ 19 w 37"/>
                  <a:gd name="T3" fmla="*/ 51 h 54"/>
                  <a:gd name="T4" fmla="*/ 37 w 37"/>
                  <a:gd name="T5" fmla="*/ 7 h 54"/>
                  <a:gd name="T6" fmla="*/ 29 w 37"/>
                  <a:gd name="T7" fmla="*/ 0 h 54"/>
                  <a:gd name="T8" fmla="*/ 0 w 37"/>
                  <a:gd name="T9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4">
                    <a:moveTo>
                      <a:pt x="0" y="38"/>
                    </a:moveTo>
                    <a:cubicBezTo>
                      <a:pt x="0" y="38"/>
                      <a:pt x="17" y="54"/>
                      <a:pt x="19" y="51"/>
                    </a:cubicBezTo>
                    <a:cubicBezTo>
                      <a:pt x="21" y="48"/>
                      <a:pt x="37" y="7"/>
                      <a:pt x="37" y="7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0" name="Freeform 133"/>
              <p:cNvSpPr>
                <a:spLocks/>
              </p:cNvSpPr>
              <p:nvPr/>
            </p:nvSpPr>
            <p:spPr bwMode="auto">
              <a:xfrm>
                <a:off x="6567" y="2564"/>
                <a:ext cx="49" cy="80"/>
              </a:xfrm>
              <a:custGeom>
                <a:avLst/>
                <a:gdLst>
                  <a:gd name="T0" fmla="*/ 0 w 49"/>
                  <a:gd name="T1" fmla="*/ 54 h 80"/>
                  <a:gd name="T2" fmla="*/ 22 w 49"/>
                  <a:gd name="T3" fmla="*/ 80 h 80"/>
                  <a:gd name="T4" fmla="*/ 49 w 49"/>
                  <a:gd name="T5" fmla="*/ 47 h 80"/>
                  <a:gd name="T6" fmla="*/ 0 w 49"/>
                  <a:gd name="T7" fmla="*/ 0 h 80"/>
                  <a:gd name="T8" fmla="*/ 0 w 49"/>
                  <a:gd name="T9" fmla="*/ 5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80">
                    <a:moveTo>
                      <a:pt x="0" y="54"/>
                    </a:moveTo>
                    <a:lnTo>
                      <a:pt x="22" y="80"/>
                    </a:lnTo>
                    <a:lnTo>
                      <a:pt x="49" y="47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1" name="Freeform 134"/>
              <p:cNvSpPr>
                <a:spLocks/>
              </p:cNvSpPr>
              <p:nvPr/>
            </p:nvSpPr>
            <p:spPr bwMode="auto">
              <a:xfrm>
                <a:off x="6145" y="1354"/>
                <a:ext cx="35" cy="101"/>
              </a:xfrm>
              <a:custGeom>
                <a:avLst/>
                <a:gdLst>
                  <a:gd name="T0" fmla="*/ 32 w 35"/>
                  <a:gd name="T1" fmla="*/ 16 h 101"/>
                  <a:gd name="T2" fmla="*/ 0 w 35"/>
                  <a:gd name="T3" fmla="*/ 0 h 101"/>
                  <a:gd name="T4" fmla="*/ 35 w 35"/>
                  <a:gd name="T5" fmla="*/ 101 h 101"/>
                  <a:gd name="T6" fmla="*/ 32 w 35"/>
                  <a:gd name="T7" fmla="*/ 16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101">
                    <a:moveTo>
                      <a:pt x="32" y="16"/>
                    </a:moveTo>
                    <a:lnTo>
                      <a:pt x="0" y="0"/>
                    </a:lnTo>
                    <a:lnTo>
                      <a:pt x="35" y="101"/>
                    </a:lnTo>
                    <a:lnTo>
                      <a:pt x="32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2" name="Freeform 135"/>
              <p:cNvSpPr>
                <a:spLocks/>
              </p:cNvSpPr>
              <p:nvPr/>
            </p:nvSpPr>
            <p:spPr bwMode="auto">
              <a:xfrm>
                <a:off x="3721" y="1685"/>
                <a:ext cx="751" cy="1091"/>
              </a:xfrm>
              <a:custGeom>
                <a:avLst/>
                <a:gdLst>
                  <a:gd name="T0" fmla="*/ 741 w 751"/>
                  <a:gd name="T1" fmla="*/ 432 h 1091"/>
                  <a:gd name="T2" fmla="*/ 607 w 751"/>
                  <a:gd name="T3" fmla="*/ 385 h 1091"/>
                  <a:gd name="T4" fmla="*/ 591 w 751"/>
                  <a:gd name="T5" fmla="*/ 313 h 1091"/>
                  <a:gd name="T6" fmla="*/ 475 w 751"/>
                  <a:gd name="T7" fmla="*/ 239 h 1091"/>
                  <a:gd name="T8" fmla="*/ 366 w 751"/>
                  <a:gd name="T9" fmla="*/ 233 h 1091"/>
                  <a:gd name="T10" fmla="*/ 340 w 751"/>
                  <a:gd name="T11" fmla="*/ 264 h 1091"/>
                  <a:gd name="T12" fmla="*/ 286 w 751"/>
                  <a:gd name="T13" fmla="*/ 253 h 1091"/>
                  <a:gd name="T14" fmla="*/ 272 w 751"/>
                  <a:gd name="T15" fmla="*/ 216 h 1091"/>
                  <a:gd name="T16" fmla="*/ 253 w 751"/>
                  <a:gd name="T17" fmla="*/ 175 h 1091"/>
                  <a:gd name="T18" fmla="*/ 220 w 751"/>
                  <a:gd name="T19" fmla="*/ 177 h 1091"/>
                  <a:gd name="T20" fmla="*/ 235 w 751"/>
                  <a:gd name="T21" fmla="*/ 146 h 1091"/>
                  <a:gd name="T22" fmla="*/ 206 w 751"/>
                  <a:gd name="T23" fmla="*/ 118 h 1091"/>
                  <a:gd name="T24" fmla="*/ 160 w 751"/>
                  <a:gd name="T25" fmla="*/ 149 h 1091"/>
                  <a:gd name="T26" fmla="*/ 134 w 751"/>
                  <a:gd name="T27" fmla="*/ 107 h 1091"/>
                  <a:gd name="T28" fmla="*/ 140 w 751"/>
                  <a:gd name="T29" fmla="*/ 81 h 1091"/>
                  <a:gd name="T30" fmla="*/ 115 w 751"/>
                  <a:gd name="T31" fmla="*/ 60 h 1091"/>
                  <a:gd name="T32" fmla="*/ 107 w 751"/>
                  <a:gd name="T33" fmla="*/ 23 h 1091"/>
                  <a:gd name="T34" fmla="*/ 0 w 751"/>
                  <a:gd name="T35" fmla="*/ 0 h 1091"/>
                  <a:gd name="T36" fmla="*/ 53 w 751"/>
                  <a:gd name="T37" fmla="*/ 83 h 1091"/>
                  <a:gd name="T38" fmla="*/ 57 w 751"/>
                  <a:gd name="T39" fmla="*/ 149 h 1091"/>
                  <a:gd name="T40" fmla="*/ 138 w 751"/>
                  <a:gd name="T41" fmla="*/ 204 h 1091"/>
                  <a:gd name="T42" fmla="*/ 179 w 751"/>
                  <a:gd name="T43" fmla="*/ 183 h 1091"/>
                  <a:gd name="T44" fmla="*/ 278 w 751"/>
                  <a:gd name="T45" fmla="*/ 278 h 1091"/>
                  <a:gd name="T46" fmla="*/ 331 w 751"/>
                  <a:gd name="T47" fmla="*/ 295 h 1091"/>
                  <a:gd name="T48" fmla="*/ 280 w 751"/>
                  <a:gd name="T49" fmla="*/ 463 h 1091"/>
                  <a:gd name="T50" fmla="*/ 327 w 751"/>
                  <a:gd name="T51" fmla="*/ 484 h 1091"/>
                  <a:gd name="T52" fmla="*/ 344 w 751"/>
                  <a:gd name="T53" fmla="*/ 568 h 1091"/>
                  <a:gd name="T54" fmla="*/ 410 w 751"/>
                  <a:gd name="T55" fmla="*/ 618 h 1091"/>
                  <a:gd name="T56" fmla="*/ 373 w 751"/>
                  <a:gd name="T57" fmla="*/ 807 h 1091"/>
                  <a:gd name="T58" fmla="*/ 358 w 751"/>
                  <a:gd name="T59" fmla="*/ 1015 h 1091"/>
                  <a:gd name="T60" fmla="*/ 387 w 751"/>
                  <a:gd name="T61" fmla="*/ 1091 h 1091"/>
                  <a:gd name="T62" fmla="*/ 426 w 751"/>
                  <a:gd name="T63" fmla="*/ 1083 h 1091"/>
                  <a:gd name="T64" fmla="*/ 420 w 751"/>
                  <a:gd name="T65" fmla="*/ 1046 h 1091"/>
                  <a:gd name="T66" fmla="*/ 484 w 751"/>
                  <a:gd name="T67" fmla="*/ 869 h 1091"/>
                  <a:gd name="T68" fmla="*/ 529 w 751"/>
                  <a:gd name="T69" fmla="*/ 859 h 1091"/>
                  <a:gd name="T70" fmla="*/ 616 w 751"/>
                  <a:gd name="T71" fmla="*/ 745 h 1091"/>
                  <a:gd name="T72" fmla="*/ 620 w 751"/>
                  <a:gd name="T73" fmla="*/ 692 h 1091"/>
                  <a:gd name="T74" fmla="*/ 704 w 751"/>
                  <a:gd name="T75" fmla="*/ 640 h 1091"/>
                  <a:gd name="T76" fmla="*/ 710 w 751"/>
                  <a:gd name="T77" fmla="*/ 552 h 1091"/>
                  <a:gd name="T78" fmla="*/ 751 w 751"/>
                  <a:gd name="T79" fmla="*/ 494 h 1091"/>
                  <a:gd name="T80" fmla="*/ 741 w 751"/>
                  <a:gd name="T81" fmla="*/ 432 h 10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1" h="1091">
                    <a:moveTo>
                      <a:pt x="741" y="432"/>
                    </a:moveTo>
                    <a:lnTo>
                      <a:pt x="607" y="385"/>
                    </a:lnTo>
                    <a:lnTo>
                      <a:pt x="591" y="313"/>
                    </a:lnTo>
                    <a:lnTo>
                      <a:pt x="475" y="239"/>
                    </a:lnTo>
                    <a:lnTo>
                      <a:pt x="366" y="233"/>
                    </a:lnTo>
                    <a:lnTo>
                      <a:pt x="340" y="264"/>
                    </a:lnTo>
                    <a:lnTo>
                      <a:pt x="286" y="253"/>
                    </a:lnTo>
                    <a:lnTo>
                      <a:pt x="272" y="216"/>
                    </a:lnTo>
                    <a:lnTo>
                      <a:pt x="253" y="175"/>
                    </a:lnTo>
                    <a:lnTo>
                      <a:pt x="220" y="177"/>
                    </a:lnTo>
                    <a:lnTo>
                      <a:pt x="235" y="146"/>
                    </a:lnTo>
                    <a:lnTo>
                      <a:pt x="206" y="118"/>
                    </a:lnTo>
                    <a:lnTo>
                      <a:pt x="160" y="149"/>
                    </a:lnTo>
                    <a:lnTo>
                      <a:pt x="134" y="107"/>
                    </a:lnTo>
                    <a:lnTo>
                      <a:pt x="140" y="81"/>
                    </a:lnTo>
                    <a:lnTo>
                      <a:pt x="115" y="60"/>
                    </a:lnTo>
                    <a:lnTo>
                      <a:pt x="107" y="23"/>
                    </a:lnTo>
                    <a:lnTo>
                      <a:pt x="0" y="0"/>
                    </a:lnTo>
                    <a:lnTo>
                      <a:pt x="53" y="83"/>
                    </a:lnTo>
                    <a:lnTo>
                      <a:pt x="57" y="149"/>
                    </a:lnTo>
                    <a:lnTo>
                      <a:pt x="138" y="204"/>
                    </a:lnTo>
                    <a:lnTo>
                      <a:pt x="179" y="183"/>
                    </a:lnTo>
                    <a:lnTo>
                      <a:pt x="278" y="278"/>
                    </a:lnTo>
                    <a:lnTo>
                      <a:pt x="331" y="295"/>
                    </a:lnTo>
                    <a:lnTo>
                      <a:pt x="280" y="463"/>
                    </a:lnTo>
                    <a:lnTo>
                      <a:pt x="327" y="484"/>
                    </a:lnTo>
                    <a:lnTo>
                      <a:pt x="344" y="568"/>
                    </a:lnTo>
                    <a:lnTo>
                      <a:pt x="410" y="618"/>
                    </a:lnTo>
                    <a:lnTo>
                      <a:pt x="373" y="807"/>
                    </a:lnTo>
                    <a:lnTo>
                      <a:pt x="358" y="1015"/>
                    </a:lnTo>
                    <a:lnTo>
                      <a:pt x="387" y="1091"/>
                    </a:lnTo>
                    <a:lnTo>
                      <a:pt x="426" y="1083"/>
                    </a:lnTo>
                    <a:lnTo>
                      <a:pt x="420" y="1046"/>
                    </a:lnTo>
                    <a:lnTo>
                      <a:pt x="484" y="869"/>
                    </a:lnTo>
                    <a:lnTo>
                      <a:pt x="529" y="859"/>
                    </a:lnTo>
                    <a:lnTo>
                      <a:pt x="616" y="745"/>
                    </a:lnTo>
                    <a:lnTo>
                      <a:pt x="620" y="692"/>
                    </a:lnTo>
                    <a:lnTo>
                      <a:pt x="704" y="640"/>
                    </a:lnTo>
                    <a:lnTo>
                      <a:pt x="710" y="552"/>
                    </a:lnTo>
                    <a:lnTo>
                      <a:pt x="751" y="494"/>
                    </a:lnTo>
                    <a:lnTo>
                      <a:pt x="741" y="432"/>
                    </a:lnTo>
                    <a:close/>
                  </a:path>
                </a:pathLst>
              </a:custGeom>
              <a:solidFill>
                <a:srgbClr val="E05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3" name="Freeform 136"/>
              <p:cNvSpPr>
                <a:spLocks/>
              </p:cNvSpPr>
              <p:nvPr/>
            </p:nvSpPr>
            <p:spPr bwMode="auto">
              <a:xfrm>
                <a:off x="3721" y="1685"/>
                <a:ext cx="115" cy="83"/>
              </a:xfrm>
              <a:custGeom>
                <a:avLst/>
                <a:gdLst>
                  <a:gd name="T0" fmla="*/ 107 w 115"/>
                  <a:gd name="T1" fmla="*/ 23 h 83"/>
                  <a:gd name="T2" fmla="*/ 0 w 115"/>
                  <a:gd name="T3" fmla="*/ 0 h 83"/>
                  <a:gd name="T4" fmla="*/ 53 w 115"/>
                  <a:gd name="T5" fmla="*/ 83 h 83"/>
                  <a:gd name="T6" fmla="*/ 115 w 115"/>
                  <a:gd name="T7" fmla="*/ 60 h 83"/>
                  <a:gd name="T8" fmla="*/ 107 w 115"/>
                  <a:gd name="T9" fmla="*/ 2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83">
                    <a:moveTo>
                      <a:pt x="107" y="23"/>
                    </a:moveTo>
                    <a:lnTo>
                      <a:pt x="0" y="0"/>
                    </a:lnTo>
                    <a:lnTo>
                      <a:pt x="53" y="83"/>
                    </a:lnTo>
                    <a:lnTo>
                      <a:pt x="115" y="60"/>
                    </a:lnTo>
                    <a:lnTo>
                      <a:pt x="107" y="23"/>
                    </a:lnTo>
                    <a:close/>
                  </a:path>
                </a:pathLst>
              </a:custGeom>
              <a:solidFill>
                <a:srgbClr val="DB4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4" name="Freeform 137"/>
              <p:cNvSpPr>
                <a:spLocks/>
              </p:cNvSpPr>
              <p:nvPr/>
            </p:nvSpPr>
            <p:spPr bwMode="auto">
              <a:xfrm>
                <a:off x="3721" y="1685"/>
                <a:ext cx="115" cy="60"/>
              </a:xfrm>
              <a:custGeom>
                <a:avLst/>
                <a:gdLst>
                  <a:gd name="T0" fmla="*/ 107 w 115"/>
                  <a:gd name="T1" fmla="*/ 23 h 60"/>
                  <a:gd name="T2" fmla="*/ 0 w 115"/>
                  <a:gd name="T3" fmla="*/ 0 h 60"/>
                  <a:gd name="T4" fmla="*/ 115 w 115"/>
                  <a:gd name="T5" fmla="*/ 60 h 60"/>
                  <a:gd name="T6" fmla="*/ 107 w 115"/>
                  <a:gd name="T7" fmla="*/ 2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60">
                    <a:moveTo>
                      <a:pt x="107" y="23"/>
                    </a:moveTo>
                    <a:lnTo>
                      <a:pt x="0" y="0"/>
                    </a:lnTo>
                    <a:lnTo>
                      <a:pt x="115" y="60"/>
                    </a:lnTo>
                    <a:lnTo>
                      <a:pt x="107" y="23"/>
                    </a:lnTo>
                    <a:close/>
                  </a:path>
                </a:pathLst>
              </a:custGeom>
              <a:solidFill>
                <a:srgbClr val="E05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5" name="Freeform 138"/>
              <p:cNvSpPr>
                <a:spLocks/>
              </p:cNvSpPr>
              <p:nvPr/>
            </p:nvSpPr>
            <p:spPr bwMode="auto">
              <a:xfrm>
                <a:off x="3774" y="1745"/>
                <a:ext cx="87" cy="47"/>
              </a:xfrm>
              <a:custGeom>
                <a:avLst/>
                <a:gdLst>
                  <a:gd name="T0" fmla="*/ 62 w 87"/>
                  <a:gd name="T1" fmla="*/ 0 h 47"/>
                  <a:gd name="T2" fmla="*/ 0 w 87"/>
                  <a:gd name="T3" fmla="*/ 23 h 47"/>
                  <a:gd name="T4" fmla="*/ 81 w 87"/>
                  <a:gd name="T5" fmla="*/ 47 h 47"/>
                  <a:gd name="T6" fmla="*/ 87 w 87"/>
                  <a:gd name="T7" fmla="*/ 21 h 47"/>
                  <a:gd name="T8" fmla="*/ 62 w 87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47">
                    <a:moveTo>
                      <a:pt x="62" y="0"/>
                    </a:moveTo>
                    <a:lnTo>
                      <a:pt x="0" y="23"/>
                    </a:lnTo>
                    <a:lnTo>
                      <a:pt x="81" y="47"/>
                    </a:lnTo>
                    <a:lnTo>
                      <a:pt x="87" y="2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CE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6" name="Freeform 139"/>
              <p:cNvSpPr>
                <a:spLocks/>
              </p:cNvSpPr>
              <p:nvPr/>
            </p:nvSpPr>
            <p:spPr bwMode="auto">
              <a:xfrm>
                <a:off x="3778" y="1792"/>
                <a:ext cx="103" cy="97"/>
              </a:xfrm>
              <a:custGeom>
                <a:avLst/>
                <a:gdLst>
                  <a:gd name="T0" fmla="*/ 77 w 103"/>
                  <a:gd name="T1" fmla="*/ 0 h 97"/>
                  <a:gd name="T2" fmla="*/ 0 w 103"/>
                  <a:gd name="T3" fmla="*/ 42 h 97"/>
                  <a:gd name="T4" fmla="*/ 81 w 103"/>
                  <a:gd name="T5" fmla="*/ 97 h 97"/>
                  <a:gd name="T6" fmla="*/ 103 w 103"/>
                  <a:gd name="T7" fmla="*/ 42 h 97"/>
                  <a:gd name="T8" fmla="*/ 77 w 103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97">
                    <a:moveTo>
                      <a:pt x="77" y="0"/>
                    </a:moveTo>
                    <a:lnTo>
                      <a:pt x="0" y="42"/>
                    </a:lnTo>
                    <a:lnTo>
                      <a:pt x="81" y="97"/>
                    </a:lnTo>
                    <a:lnTo>
                      <a:pt x="103" y="4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DB4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7" name="Freeform 140"/>
              <p:cNvSpPr>
                <a:spLocks/>
              </p:cNvSpPr>
              <p:nvPr/>
            </p:nvSpPr>
            <p:spPr bwMode="auto">
              <a:xfrm>
                <a:off x="3778" y="1834"/>
                <a:ext cx="103" cy="55"/>
              </a:xfrm>
              <a:custGeom>
                <a:avLst/>
                <a:gdLst>
                  <a:gd name="T0" fmla="*/ 0 w 103"/>
                  <a:gd name="T1" fmla="*/ 0 h 55"/>
                  <a:gd name="T2" fmla="*/ 81 w 103"/>
                  <a:gd name="T3" fmla="*/ 55 h 55"/>
                  <a:gd name="T4" fmla="*/ 103 w 103"/>
                  <a:gd name="T5" fmla="*/ 0 h 55"/>
                  <a:gd name="T6" fmla="*/ 0 w 103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" h="55">
                    <a:moveTo>
                      <a:pt x="0" y="0"/>
                    </a:moveTo>
                    <a:lnTo>
                      <a:pt x="81" y="55"/>
                    </a:lnTo>
                    <a:lnTo>
                      <a:pt x="10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8" name="Freeform 141"/>
              <p:cNvSpPr>
                <a:spLocks/>
              </p:cNvSpPr>
              <p:nvPr/>
            </p:nvSpPr>
            <p:spPr bwMode="auto">
              <a:xfrm>
                <a:off x="3881" y="1803"/>
                <a:ext cx="75" cy="65"/>
              </a:xfrm>
              <a:custGeom>
                <a:avLst/>
                <a:gdLst>
                  <a:gd name="T0" fmla="*/ 46 w 75"/>
                  <a:gd name="T1" fmla="*/ 0 h 65"/>
                  <a:gd name="T2" fmla="*/ 0 w 75"/>
                  <a:gd name="T3" fmla="*/ 31 h 65"/>
                  <a:gd name="T4" fmla="*/ 19 w 75"/>
                  <a:gd name="T5" fmla="*/ 65 h 65"/>
                  <a:gd name="T6" fmla="*/ 60 w 75"/>
                  <a:gd name="T7" fmla="*/ 59 h 65"/>
                  <a:gd name="T8" fmla="*/ 75 w 75"/>
                  <a:gd name="T9" fmla="*/ 28 h 65"/>
                  <a:gd name="T10" fmla="*/ 46 w 75"/>
                  <a:gd name="T1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65">
                    <a:moveTo>
                      <a:pt x="46" y="0"/>
                    </a:moveTo>
                    <a:lnTo>
                      <a:pt x="0" y="31"/>
                    </a:lnTo>
                    <a:lnTo>
                      <a:pt x="19" y="65"/>
                    </a:lnTo>
                    <a:lnTo>
                      <a:pt x="60" y="59"/>
                    </a:lnTo>
                    <a:lnTo>
                      <a:pt x="75" y="2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B4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9" name="Freeform 142"/>
              <p:cNvSpPr>
                <a:spLocks/>
              </p:cNvSpPr>
              <p:nvPr/>
            </p:nvSpPr>
            <p:spPr bwMode="auto">
              <a:xfrm>
                <a:off x="3881" y="1803"/>
                <a:ext cx="75" cy="31"/>
              </a:xfrm>
              <a:custGeom>
                <a:avLst/>
                <a:gdLst>
                  <a:gd name="T0" fmla="*/ 46 w 75"/>
                  <a:gd name="T1" fmla="*/ 0 h 31"/>
                  <a:gd name="T2" fmla="*/ 0 w 75"/>
                  <a:gd name="T3" fmla="*/ 31 h 31"/>
                  <a:gd name="T4" fmla="*/ 75 w 75"/>
                  <a:gd name="T5" fmla="*/ 28 h 31"/>
                  <a:gd name="T6" fmla="*/ 46 w 75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31">
                    <a:moveTo>
                      <a:pt x="46" y="0"/>
                    </a:moveTo>
                    <a:lnTo>
                      <a:pt x="0" y="31"/>
                    </a:lnTo>
                    <a:lnTo>
                      <a:pt x="75" y="28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E05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0" name="Freeform 143"/>
              <p:cNvSpPr>
                <a:spLocks/>
              </p:cNvSpPr>
              <p:nvPr/>
            </p:nvSpPr>
            <p:spPr bwMode="auto">
              <a:xfrm>
                <a:off x="3900" y="1860"/>
                <a:ext cx="107" cy="103"/>
              </a:xfrm>
              <a:custGeom>
                <a:avLst/>
                <a:gdLst>
                  <a:gd name="T0" fmla="*/ 93 w 107"/>
                  <a:gd name="T1" fmla="*/ 41 h 103"/>
                  <a:gd name="T2" fmla="*/ 74 w 107"/>
                  <a:gd name="T3" fmla="*/ 0 h 103"/>
                  <a:gd name="T4" fmla="*/ 41 w 107"/>
                  <a:gd name="T5" fmla="*/ 2 h 103"/>
                  <a:gd name="T6" fmla="*/ 0 w 107"/>
                  <a:gd name="T7" fmla="*/ 8 h 103"/>
                  <a:gd name="T8" fmla="*/ 99 w 107"/>
                  <a:gd name="T9" fmla="*/ 103 h 103"/>
                  <a:gd name="T10" fmla="*/ 107 w 107"/>
                  <a:gd name="T11" fmla="*/ 78 h 103"/>
                  <a:gd name="T12" fmla="*/ 93 w 107"/>
                  <a:gd name="T13" fmla="*/ 4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03">
                    <a:moveTo>
                      <a:pt x="93" y="41"/>
                    </a:moveTo>
                    <a:lnTo>
                      <a:pt x="74" y="0"/>
                    </a:lnTo>
                    <a:lnTo>
                      <a:pt x="41" y="2"/>
                    </a:lnTo>
                    <a:lnTo>
                      <a:pt x="0" y="8"/>
                    </a:lnTo>
                    <a:lnTo>
                      <a:pt x="99" y="103"/>
                    </a:lnTo>
                    <a:lnTo>
                      <a:pt x="107" y="78"/>
                    </a:lnTo>
                    <a:lnTo>
                      <a:pt x="93" y="41"/>
                    </a:lnTo>
                    <a:close/>
                  </a:path>
                </a:pathLst>
              </a:custGeom>
              <a:solidFill>
                <a:srgbClr val="DB4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1" name="Freeform 144"/>
              <p:cNvSpPr>
                <a:spLocks/>
              </p:cNvSpPr>
              <p:nvPr/>
            </p:nvSpPr>
            <p:spPr bwMode="auto">
              <a:xfrm>
                <a:off x="3900" y="1868"/>
                <a:ext cx="107" cy="95"/>
              </a:xfrm>
              <a:custGeom>
                <a:avLst/>
                <a:gdLst>
                  <a:gd name="T0" fmla="*/ 0 w 107"/>
                  <a:gd name="T1" fmla="*/ 0 h 95"/>
                  <a:gd name="T2" fmla="*/ 99 w 107"/>
                  <a:gd name="T3" fmla="*/ 95 h 95"/>
                  <a:gd name="T4" fmla="*/ 107 w 107"/>
                  <a:gd name="T5" fmla="*/ 70 h 95"/>
                  <a:gd name="T6" fmla="*/ 0 w 107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95">
                    <a:moveTo>
                      <a:pt x="0" y="0"/>
                    </a:moveTo>
                    <a:lnTo>
                      <a:pt x="99" y="95"/>
                    </a:lnTo>
                    <a:lnTo>
                      <a:pt x="107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2" name="Freeform 145"/>
              <p:cNvSpPr>
                <a:spLocks/>
              </p:cNvSpPr>
              <p:nvPr/>
            </p:nvSpPr>
            <p:spPr bwMode="auto">
              <a:xfrm>
                <a:off x="3900" y="1868"/>
                <a:ext cx="107" cy="70"/>
              </a:xfrm>
              <a:custGeom>
                <a:avLst/>
                <a:gdLst>
                  <a:gd name="T0" fmla="*/ 93 w 107"/>
                  <a:gd name="T1" fmla="*/ 33 h 70"/>
                  <a:gd name="T2" fmla="*/ 0 w 107"/>
                  <a:gd name="T3" fmla="*/ 0 h 70"/>
                  <a:gd name="T4" fmla="*/ 107 w 107"/>
                  <a:gd name="T5" fmla="*/ 70 h 70"/>
                  <a:gd name="T6" fmla="*/ 93 w 107"/>
                  <a:gd name="T7" fmla="*/ 3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70">
                    <a:moveTo>
                      <a:pt x="93" y="33"/>
                    </a:moveTo>
                    <a:lnTo>
                      <a:pt x="0" y="0"/>
                    </a:lnTo>
                    <a:lnTo>
                      <a:pt x="107" y="70"/>
                    </a:lnTo>
                    <a:lnTo>
                      <a:pt x="93" y="33"/>
                    </a:lnTo>
                    <a:close/>
                  </a:path>
                </a:pathLst>
              </a:custGeom>
              <a:solidFill>
                <a:srgbClr val="DB4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3" name="Freeform 146"/>
              <p:cNvSpPr>
                <a:spLocks/>
              </p:cNvSpPr>
              <p:nvPr/>
            </p:nvSpPr>
            <p:spPr bwMode="auto">
              <a:xfrm>
                <a:off x="3900" y="1862"/>
                <a:ext cx="93" cy="39"/>
              </a:xfrm>
              <a:custGeom>
                <a:avLst/>
                <a:gdLst>
                  <a:gd name="T0" fmla="*/ 41 w 93"/>
                  <a:gd name="T1" fmla="*/ 0 h 39"/>
                  <a:gd name="T2" fmla="*/ 0 w 93"/>
                  <a:gd name="T3" fmla="*/ 6 h 39"/>
                  <a:gd name="T4" fmla="*/ 93 w 93"/>
                  <a:gd name="T5" fmla="*/ 39 h 39"/>
                  <a:gd name="T6" fmla="*/ 41 w 93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39">
                    <a:moveTo>
                      <a:pt x="41" y="0"/>
                    </a:moveTo>
                    <a:lnTo>
                      <a:pt x="0" y="6"/>
                    </a:lnTo>
                    <a:lnTo>
                      <a:pt x="93" y="39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E05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4" name="Freeform 147"/>
              <p:cNvSpPr>
                <a:spLocks/>
              </p:cNvSpPr>
              <p:nvPr/>
            </p:nvSpPr>
            <p:spPr bwMode="auto">
              <a:xfrm>
                <a:off x="3999" y="1938"/>
                <a:ext cx="62" cy="42"/>
              </a:xfrm>
              <a:custGeom>
                <a:avLst/>
                <a:gdLst>
                  <a:gd name="T0" fmla="*/ 8 w 62"/>
                  <a:gd name="T1" fmla="*/ 0 h 42"/>
                  <a:gd name="T2" fmla="*/ 0 w 62"/>
                  <a:gd name="T3" fmla="*/ 25 h 42"/>
                  <a:gd name="T4" fmla="*/ 53 w 62"/>
                  <a:gd name="T5" fmla="*/ 42 h 42"/>
                  <a:gd name="T6" fmla="*/ 62 w 62"/>
                  <a:gd name="T7" fmla="*/ 11 h 42"/>
                  <a:gd name="T8" fmla="*/ 8 w 62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42">
                    <a:moveTo>
                      <a:pt x="8" y="0"/>
                    </a:moveTo>
                    <a:lnTo>
                      <a:pt x="0" y="25"/>
                    </a:lnTo>
                    <a:lnTo>
                      <a:pt x="53" y="42"/>
                    </a:lnTo>
                    <a:lnTo>
                      <a:pt x="62" y="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DB4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5" name="Freeform 148"/>
              <p:cNvSpPr>
                <a:spLocks/>
              </p:cNvSpPr>
              <p:nvPr/>
            </p:nvSpPr>
            <p:spPr bwMode="auto">
              <a:xfrm>
                <a:off x="4007" y="1938"/>
                <a:ext cx="54" cy="42"/>
              </a:xfrm>
              <a:custGeom>
                <a:avLst/>
                <a:gdLst>
                  <a:gd name="T0" fmla="*/ 0 w 54"/>
                  <a:gd name="T1" fmla="*/ 0 h 42"/>
                  <a:gd name="T2" fmla="*/ 45 w 54"/>
                  <a:gd name="T3" fmla="*/ 42 h 42"/>
                  <a:gd name="T4" fmla="*/ 54 w 54"/>
                  <a:gd name="T5" fmla="*/ 11 h 42"/>
                  <a:gd name="T6" fmla="*/ 0 w 54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45" y="42"/>
                    </a:ln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5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6" name="Freeform 149"/>
              <p:cNvSpPr>
                <a:spLocks/>
              </p:cNvSpPr>
              <p:nvPr/>
            </p:nvSpPr>
            <p:spPr bwMode="auto">
              <a:xfrm>
                <a:off x="4087" y="1918"/>
                <a:ext cx="109" cy="84"/>
              </a:xfrm>
              <a:custGeom>
                <a:avLst/>
                <a:gdLst>
                  <a:gd name="T0" fmla="*/ 109 w 109"/>
                  <a:gd name="T1" fmla="*/ 6 h 84"/>
                  <a:gd name="T2" fmla="*/ 0 w 109"/>
                  <a:gd name="T3" fmla="*/ 0 h 84"/>
                  <a:gd name="T4" fmla="*/ 5 w 109"/>
                  <a:gd name="T5" fmla="*/ 84 h 84"/>
                  <a:gd name="T6" fmla="*/ 109 w 109"/>
                  <a:gd name="T7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84">
                    <a:moveTo>
                      <a:pt x="109" y="6"/>
                    </a:moveTo>
                    <a:lnTo>
                      <a:pt x="0" y="0"/>
                    </a:lnTo>
                    <a:lnTo>
                      <a:pt x="5" y="84"/>
                    </a:lnTo>
                    <a:lnTo>
                      <a:pt x="109" y="6"/>
                    </a:lnTo>
                    <a:close/>
                  </a:path>
                </a:pathLst>
              </a:custGeom>
              <a:solidFill>
                <a:srgbClr val="E05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7" name="Freeform 150"/>
              <p:cNvSpPr>
                <a:spLocks/>
              </p:cNvSpPr>
              <p:nvPr/>
            </p:nvSpPr>
            <p:spPr bwMode="auto">
              <a:xfrm>
                <a:off x="4048" y="1924"/>
                <a:ext cx="148" cy="245"/>
              </a:xfrm>
              <a:custGeom>
                <a:avLst/>
                <a:gdLst>
                  <a:gd name="T0" fmla="*/ 44 w 148"/>
                  <a:gd name="T1" fmla="*/ 78 h 245"/>
                  <a:gd name="T2" fmla="*/ 0 w 148"/>
                  <a:gd name="T3" fmla="*/ 245 h 245"/>
                  <a:gd name="T4" fmla="*/ 148 w 148"/>
                  <a:gd name="T5" fmla="*/ 0 h 245"/>
                  <a:gd name="T6" fmla="*/ 44 w 148"/>
                  <a:gd name="T7" fmla="*/ 78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245">
                    <a:moveTo>
                      <a:pt x="44" y="78"/>
                    </a:moveTo>
                    <a:lnTo>
                      <a:pt x="0" y="245"/>
                    </a:lnTo>
                    <a:lnTo>
                      <a:pt x="148" y="0"/>
                    </a:lnTo>
                    <a:lnTo>
                      <a:pt x="44" y="78"/>
                    </a:lnTo>
                    <a:close/>
                  </a:path>
                </a:pathLst>
              </a:custGeom>
              <a:solidFill>
                <a:srgbClr val="CE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8" name="Freeform 151"/>
              <p:cNvSpPr>
                <a:spLocks/>
              </p:cNvSpPr>
              <p:nvPr/>
            </p:nvSpPr>
            <p:spPr bwMode="auto">
              <a:xfrm>
                <a:off x="4001" y="1918"/>
                <a:ext cx="91" cy="230"/>
              </a:xfrm>
              <a:custGeom>
                <a:avLst/>
                <a:gdLst>
                  <a:gd name="T0" fmla="*/ 86 w 91"/>
                  <a:gd name="T1" fmla="*/ 0 h 230"/>
                  <a:gd name="T2" fmla="*/ 60 w 91"/>
                  <a:gd name="T3" fmla="*/ 31 h 230"/>
                  <a:gd name="T4" fmla="*/ 51 w 91"/>
                  <a:gd name="T5" fmla="*/ 62 h 230"/>
                  <a:gd name="T6" fmla="*/ 0 w 91"/>
                  <a:gd name="T7" fmla="*/ 230 h 230"/>
                  <a:gd name="T8" fmla="*/ 91 w 91"/>
                  <a:gd name="T9" fmla="*/ 84 h 230"/>
                  <a:gd name="T10" fmla="*/ 86 w 91"/>
                  <a:gd name="T11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230">
                    <a:moveTo>
                      <a:pt x="86" y="0"/>
                    </a:moveTo>
                    <a:lnTo>
                      <a:pt x="60" y="31"/>
                    </a:lnTo>
                    <a:lnTo>
                      <a:pt x="51" y="62"/>
                    </a:lnTo>
                    <a:lnTo>
                      <a:pt x="0" y="230"/>
                    </a:lnTo>
                    <a:lnTo>
                      <a:pt x="91" y="84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DB4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9" name="Freeform 152"/>
              <p:cNvSpPr>
                <a:spLocks/>
              </p:cNvSpPr>
              <p:nvPr/>
            </p:nvSpPr>
            <p:spPr bwMode="auto">
              <a:xfrm>
                <a:off x="4001" y="2002"/>
                <a:ext cx="91" cy="167"/>
              </a:xfrm>
              <a:custGeom>
                <a:avLst/>
                <a:gdLst>
                  <a:gd name="T0" fmla="*/ 0 w 91"/>
                  <a:gd name="T1" fmla="*/ 146 h 167"/>
                  <a:gd name="T2" fmla="*/ 47 w 91"/>
                  <a:gd name="T3" fmla="*/ 167 h 167"/>
                  <a:gd name="T4" fmla="*/ 91 w 91"/>
                  <a:gd name="T5" fmla="*/ 0 h 167"/>
                  <a:gd name="T6" fmla="*/ 0 w 91"/>
                  <a:gd name="T7" fmla="*/ 14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167">
                    <a:moveTo>
                      <a:pt x="0" y="146"/>
                    </a:moveTo>
                    <a:lnTo>
                      <a:pt x="47" y="167"/>
                    </a:lnTo>
                    <a:lnTo>
                      <a:pt x="91" y="0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C20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0" name="Freeform 153"/>
              <p:cNvSpPr>
                <a:spLocks/>
              </p:cNvSpPr>
              <p:nvPr/>
            </p:nvSpPr>
            <p:spPr bwMode="auto">
              <a:xfrm>
                <a:off x="4147" y="1924"/>
                <a:ext cx="95" cy="80"/>
              </a:xfrm>
              <a:custGeom>
                <a:avLst/>
                <a:gdLst>
                  <a:gd name="T0" fmla="*/ 49 w 95"/>
                  <a:gd name="T1" fmla="*/ 0 h 80"/>
                  <a:gd name="T2" fmla="*/ 0 w 95"/>
                  <a:gd name="T3" fmla="*/ 80 h 80"/>
                  <a:gd name="T4" fmla="*/ 95 w 95"/>
                  <a:gd name="T5" fmla="*/ 56 h 80"/>
                  <a:gd name="T6" fmla="*/ 49 w 95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80">
                    <a:moveTo>
                      <a:pt x="49" y="0"/>
                    </a:moveTo>
                    <a:lnTo>
                      <a:pt x="0" y="80"/>
                    </a:lnTo>
                    <a:lnTo>
                      <a:pt x="95" y="5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DB4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1" name="Freeform 154"/>
              <p:cNvSpPr>
                <a:spLocks/>
              </p:cNvSpPr>
              <p:nvPr/>
            </p:nvSpPr>
            <p:spPr bwMode="auto">
              <a:xfrm>
                <a:off x="4196" y="1924"/>
                <a:ext cx="116" cy="74"/>
              </a:xfrm>
              <a:custGeom>
                <a:avLst/>
                <a:gdLst>
                  <a:gd name="T0" fmla="*/ 116 w 116"/>
                  <a:gd name="T1" fmla="*/ 74 h 74"/>
                  <a:gd name="T2" fmla="*/ 0 w 116"/>
                  <a:gd name="T3" fmla="*/ 0 h 74"/>
                  <a:gd name="T4" fmla="*/ 46 w 116"/>
                  <a:gd name="T5" fmla="*/ 56 h 74"/>
                  <a:gd name="T6" fmla="*/ 116 w 116"/>
                  <a:gd name="T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74">
                    <a:moveTo>
                      <a:pt x="116" y="74"/>
                    </a:moveTo>
                    <a:lnTo>
                      <a:pt x="0" y="0"/>
                    </a:lnTo>
                    <a:lnTo>
                      <a:pt x="46" y="56"/>
                    </a:lnTo>
                    <a:lnTo>
                      <a:pt x="116" y="74"/>
                    </a:lnTo>
                    <a:close/>
                  </a:path>
                </a:pathLst>
              </a:custGeom>
              <a:solidFill>
                <a:srgbClr val="E05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2" name="Freeform 155"/>
              <p:cNvSpPr>
                <a:spLocks/>
              </p:cNvSpPr>
              <p:nvPr/>
            </p:nvSpPr>
            <p:spPr bwMode="auto">
              <a:xfrm>
                <a:off x="4147" y="1980"/>
                <a:ext cx="181" cy="90"/>
              </a:xfrm>
              <a:custGeom>
                <a:avLst/>
                <a:gdLst>
                  <a:gd name="T0" fmla="*/ 95 w 181"/>
                  <a:gd name="T1" fmla="*/ 0 h 90"/>
                  <a:gd name="T2" fmla="*/ 0 w 181"/>
                  <a:gd name="T3" fmla="*/ 24 h 90"/>
                  <a:gd name="T4" fmla="*/ 181 w 181"/>
                  <a:gd name="T5" fmla="*/ 90 h 90"/>
                  <a:gd name="T6" fmla="*/ 95 w 181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90">
                    <a:moveTo>
                      <a:pt x="95" y="0"/>
                    </a:moveTo>
                    <a:lnTo>
                      <a:pt x="0" y="24"/>
                    </a:lnTo>
                    <a:lnTo>
                      <a:pt x="181" y="9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C20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3" name="Freeform 156"/>
              <p:cNvSpPr>
                <a:spLocks/>
              </p:cNvSpPr>
              <p:nvPr/>
            </p:nvSpPr>
            <p:spPr bwMode="auto">
              <a:xfrm>
                <a:off x="4242" y="1980"/>
                <a:ext cx="86" cy="90"/>
              </a:xfrm>
              <a:custGeom>
                <a:avLst/>
                <a:gdLst>
                  <a:gd name="T0" fmla="*/ 86 w 86"/>
                  <a:gd name="T1" fmla="*/ 90 h 90"/>
                  <a:gd name="T2" fmla="*/ 70 w 86"/>
                  <a:gd name="T3" fmla="*/ 18 h 90"/>
                  <a:gd name="T4" fmla="*/ 0 w 86"/>
                  <a:gd name="T5" fmla="*/ 0 h 90"/>
                  <a:gd name="T6" fmla="*/ 86 w 86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90">
                    <a:moveTo>
                      <a:pt x="86" y="90"/>
                    </a:moveTo>
                    <a:lnTo>
                      <a:pt x="70" y="18"/>
                    </a:lnTo>
                    <a:lnTo>
                      <a:pt x="0" y="0"/>
                    </a:lnTo>
                    <a:lnTo>
                      <a:pt x="86" y="90"/>
                    </a:lnTo>
                    <a:close/>
                  </a:path>
                </a:pathLst>
              </a:custGeom>
              <a:solidFill>
                <a:srgbClr val="CE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4" name="Freeform 157"/>
              <p:cNvSpPr>
                <a:spLocks/>
              </p:cNvSpPr>
              <p:nvPr/>
            </p:nvSpPr>
            <p:spPr bwMode="auto">
              <a:xfrm>
                <a:off x="4147" y="2004"/>
                <a:ext cx="315" cy="128"/>
              </a:xfrm>
              <a:custGeom>
                <a:avLst/>
                <a:gdLst>
                  <a:gd name="T0" fmla="*/ 315 w 315"/>
                  <a:gd name="T1" fmla="*/ 113 h 128"/>
                  <a:gd name="T2" fmla="*/ 181 w 315"/>
                  <a:gd name="T3" fmla="*/ 66 h 128"/>
                  <a:gd name="T4" fmla="*/ 0 w 315"/>
                  <a:gd name="T5" fmla="*/ 0 h 128"/>
                  <a:gd name="T6" fmla="*/ 235 w 315"/>
                  <a:gd name="T7" fmla="*/ 128 h 128"/>
                  <a:gd name="T8" fmla="*/ 315 w 315"/>
                  <a:gd name="T9" fmla="*/ 11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128">
                    <a:moveTo>
                      <a:pt x="315" y="113"/>
                    </a:moveTo>
                    <a:lnTo>
                      <a:pt x="181" y="66"/>
                    </a:lnTo>
                    <a:lnTo>
                      <a:pt x="0" y="0"/>
                    </a:lnTo>
                    <a:lnTo>
                      <a:pt x="235" y="128"/>
                    </a:lnTo>
                    <a:lnTo>
                      <a:pt x="315" y="113"/>
                    </a:lnTo>
                    <a:close/>
                  </a:path>
                </a:pathLst>
              </a:custGeom>
              <a:solidFill>
                <a:srgbClr val="E05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5" name="Freeform 158"/>
              <p:cNvSpPr>
                <a:spLocks/>
              </p:cNvSpPr>
              <p:nvPr/>
            </p:nvSpPr>
            <p:spPr bwMode="auto">
              <a:xfrm>
                <a:off x="4147" y="2004"/>
                <a:ext cx="284" cy="233"/>
              </a:xfrm>
              <a:custGeom>
                <a:avLst/>
                <a:gdLst>
                  <a:gd name="T0" fmla="*/ 0 w 284"/>
                  <a:gd name="T1" fmla="*/ 0 h 233"/>
                  <a:gd name="T2" fmla="*/ 284 w 284"/>
                  <a:gd name="T3" fmla="*/ 233 h 233"/>
                  <a:gd name="T4" fmla="*/ 235 w 284"/>
                  <a:gd name="T5" fmla="*/ 128 h 233"/>
                  <a:gd name="T6" fmla="*/ 0 w 284"/>
                  <a:gd name="T7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4" h="233">
                    <a:moveTo>
                      <a:pt x="0" y="0"/>
                    </a:moveTo>
                    <a:lnTo>
                      <a:pt x="284" y="233"/>
                    </a:lnTo>
                    <a:lnTo>
                      <a:pt x="235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0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6" name="Freeform 159"/>
              <p:cNvSpPr>
                <a:spLocks/>
              </p:cNvSpPr>
              <p:nvPr/>
            </p:nvSpPr>
            <p:spPr bwMode="auto">
              <a:xfrm>
                <a:off x="4382" y="2117"/>
                <a:ext cx="90" cy="62"/>
              </a:xfrm>
              <a:custGeom>
                <a:avLst/>
                <a:gdLst>
                  <a:gd name="T0" fmla="*/ 90 w 90"/>
                  <a:gd name="T1" fmla="*/ 62 h 62"/>
                  <a:gd name="T2" fmla="*/ 80 w 90"/>
                  <a:gd name="T3" fmla="*/ 0 h 62"/>
                  <a:gd name="T4" fmla="*/ 0 w 90"/>
                  <a:gd name="T5" fmla="*/ 15 h 62"/>
                  <a:gd name="T6" fmla="*/ 90 w 90"/>
                  <a:gd name="T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62">
                    <a:moveTo>
                      <a:pt x="90" y="62"/>
                    </a:moveTo>
                    <a:lnTo>
                      <a:pt x="80" y="0"/>
                    </a:lnTo>
                    <a:lnTo>
                      <a:pt x="0" y="15"/>
                    </a:lnTo>
                    <a:lnTo>
                      <a:pt x="90" y="62"/>
                    </a:lnTo>
                    <a:close/>
                  </a:path>
                </a:pathLst>
              </a:custGeom>
              <a:solidFill>
                <a:srgbClr val="DB4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7" name="Freeform 160"/>
              <p:cNvSpPr>
                <a:spLocks/>
              </p:cNvSpPr>
              <p:nvPr/>
            </p:nvSpPr>
            <p:spPr bwMode="auto">
              <a:xfrm>
                <a:off x="4382" y="2132"/>
                <a:ext cx="90" cy="105"/>
              </a:xfrm>
              <a:custGeom>
                <a:avLst/>
                <a:gdLst>
                  <a:gd name="T0" fmla="*/ 0 w 90"/>
                  <a:gd name="T1" fmla="*/ 0 h 105"/>
                  <a:gd name="T2" fmla="*/ 49 w 90"/>
                  <a:gd name="T3" fmla="*/ 105 h 105"/>
                  <a:gd name="T4" fmla="*/ 90 w 90"/>
                  <a:gd name="T5" fmla="*/ 47 h 105"/>
                  <a:gd name="T6" fmla="*/ 0 w 90"/>
                  <a:gd name="T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05">
                    <a:moveTo>
                      <a:pt x="0" y="0"/>
                    </a:moveTo>
                    <a:lnTo>
                      <a:pt x="49" y="105"/>
                    </a:lnTo>
                    <a:lnTo>
                      <a:pt x="9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8" name="Freeform 161"/>
              <p:cNvSpPr>
                <a:spLocks/>
              </p:cNvSpPr>
              <p:nvPr/>
            </p:nvSpPr>
            <p:spPr bwMode="auto">
              <a:xfrm>
                <a:off x="4147" y="2004"/>
                <a:ext cx="284" cy="233"/>
              </a:xfrm>
              <a:custGeom>
                <a:avLst/>
                <a:gdLst>
                  <a:gd name="T0" fmla="*/ 284 w 284"/>
                  <a:gd name="T1" fmla="*/ 233 h 233"/>
                  <a:gd name="T2" fmla="*/ 0 w 284"/>
                  <a:gd name="T3" fmla="*/ 0 h 233"/>
                  <a:gd name="T4" fmla="*/ 113 w 284"/>
                  <a:gd name="T5" fmla="*/ 175 h 233"/>
                  <a:gd name="T6" fmla="*/ 284 w 284"/>
                  <a:gd name="T7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4" h="233">
                    <a:moveTo>
                      <a:pt x="284" y="233"/>
                    </a:moveTo>
                    <a:lnTo>
                      <a:pt x="0" y="0"/>
                    </a:lnTo>
                    <a:lnTo>
                      <a:pt x="113" y="175"/>
                    </a:lnTo>
                    <a:lnTo>
                      <a:pt x="284" y="233"/>
                    </a:lnTo>
                    <a:close/>
                  </a:path>
                </a:pathLst>
              </a:custGeom>
              <a:solidFill>
                <a:srgbClr val="E05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9" name="Freeform 162"/>
              <p:cNvSpPr>
                <a:spLocks/>
              </p:cNvSpPr>
              <p:nvPr/>
            </p:nvSpPr>
            <p:spPr bwMode="auto">
              <a:xfrm>
                <a:off x="4260" y="2179"/>
                <a:ext cx="171" cy="198"/>
              </a:xfrm>
              <a:custGeom>
                <a:avLst/>
                <a:gdLst>
                  <a:gd name="T0" fmla="*/ 0 w 171"/>
                  <a:gd name="T1" fmla="*/ 0 h 198"/>
                  <a:gd name="T2" fmla="*/ 81 w 171"/>
                  <a:gd name="T3" fmla="*/ 198 h 198"/>
                  <a:gd name="T4" fmla="*/ 171 w 171"/>
                  <a:gd name="T5" fmla="*/ 58 h 198"/>
                  <a:gd name="T6" fmla="*/ 0 w 171"/>
                  <a:gd name="T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98">
                    <a:moveTo>
                      <a:pt x="0" y="0"/>
                    </a:moveTo>
                    <a:lnTo>
                      <a:pt x="81" y="198"/>
                    </a:lnTo>
                    <a:lnTo>
                      <a:pt x="171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0" name="Freeform 163"/>
              <p:cNvSpPr>
                <a:spLocks/>
              </p:cNvSpPr>
              <p:nvPr/>
            </p:nvSpPr>
            <p:spPr bwMode="auto">
              <a:xfrm>
                <a:off x="4131" y="2004"/>
                <a:ext cx="129" cy="299"/>
              </a:xfrm>
              <a:custGeom>
                <a:avLst/>
                <a:gdLst>
                  <a:gd name="T0" fmla="*/ 16 w 129"/>
                  <a:gd name="T1" fmla="*/ 0 h 299"/>
                  <a:gd name="T2" fmla="*/ 0 w 129"/>
                  <a:gd name="T3" fmla="*/ 299 h 299"/>
                  <a:gd name="T4" fmla="*/ 129 w 129"/>
                  <a:gd name="T5" fmla="*/ 175 h 299"/>
                  <a:gd name="T6" fmla="*/ 16 w 129"/>
                  <a:gd name="T7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" h="299">
                    <a:moveTo>
                      <a:pt x="16" y="0"/>
                    </a:moveTo>
                    <a:lnTo>
                      <a:pt x="0" y="299"/>
                    </a:lnTo>
                    <a:lnTo>
                      <a:pt x="129" y="17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B4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1" name="Freeform 164"/>
              <p:cNvSpPr>
                <a:spLocks/>
              </p:cNvSpPr>
              <p:nvPr/>
            </p:nvSpPr>
            <p:spPr bwMode="auto">
              <a:xfrm>
                <a:off x="4131" y="2179"/>
                <a:ext cx="210" cy="198"/>
              </a:xfrm>
              <a:custGeom>
                <a:avLst/>
                <a:gdLst>
                  <a:gd name="T0" fmla="*/ 0 w 210"/>
                  <a:gd name="T1" fmla="*/ 124 h 198"/>
                  <a:gd name="T2" fmla="*/ 210 w 210"/>
                  <a:gd name="T3" fmla="*/ 198 h 198"/>
                  <a:gd name="T4" fmla="*/ 129 w 210"/>
                  <a:gd name="T5" fmla="*/ 0 h 198"/>
                  <a:gd name="T6" fmla="*/ 0 w 210"/>
                  <a:gd name="T7" fmla="*/ 12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" h="198">
                    <a:moveTo>
                      <a:pt x="0" y="124"/>
                    </a:moveTo>
                    <a:lnTo>
                      <a:pt x="210" y="198"/>
                    </a:lnTo>
                    <a:lnTo>
                      <a:pt x="129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C20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2" name="Freeform 165"/>
              <p:cNvSpPr>
                <a:spLocks/>
              </p:cNvSpPr>
              <p:nvPr/>
            </p:nvSpPr>
            <p:spPr bwMode="auto">
              <a:xfrm>
                <a:off x="4048" y="2169"/>
                <a:ext cx="83" cy="134"/>
              </a:xfrm>
              <a:custGeom>
                <a:avLst/>
                <a:gdLst>
                  <a:gd name="T0" fmla="*/ 0 w 83"/>
                  <a:gd name="T1" fmla="*/ 0 h 134"/>
                  <a:gd name="T2" fmla="*/ 17 w 83"/>
                  <a:gd name="T3" fmla="*/ 84 h 134"/>
                  <a:gd name="T4" fmla="*/ 83 w 83"/>
                  <a:gd name="T5" fmla="*/ 134 h 134"/>
                  <a:gd name="T6" fmla="*/ 0 w 83"/>
                  <a:gd name="T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34">
                    <a:moveTo>
                      <a:pt x="0" y="0"/>
                    </a:moveTo>
                    <a:lnTo>
                      <a:pt x="17" y="84"/>
                    </a:lnTo>
                    <a:lnTo>
                      <a:pt x="83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0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3" name="Freeform 166"/>
              <p:cNvSpPr>
                <a:spLocks/>
              </p:cNvSpPr>
              <p:nvPr/>
            </p:nvSpPr>
            <p:spPr bwMode="auto">
              <a:xfrm>
                <a:off x="4048" y="2004"/>
                <a:ext cx="99" cy="188"/>
              </a:xfrm>
              <a:custGeom>
                <a:avLst/>
                <a:gdLst>
                  <a:gd name="T0" fmla="*/ 0 w 99"/>
                  <a:gd name="T1" fmla="*/ 165 h 188"/>
                  <a:gd name="T2" fmla="*/ 89 w 99"/>
                  <a:gd name="T3" fmla="*/ 188 h 188"/>
                  <a:gd name="T4" fmla="*/ 99 w 99"/>
                  <a:gd name="T5" fmla="*/ 0 h 188"/>
                  <a:gd name="T6" fmla="*/ 0 w 99"/>
                  <a:gd name="T7" fmla="*/ 16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88">
                    <a:moveTo>
                      <a:pt x="0" y="165"/>
                    </a:moveTo>
                    <a:lnTo>
                      <a:pt x="89" y="188"/>
                    </a:lnTo>
                    <a:lnTo>
                      <a:pt x="99" y="0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C20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4" name="Freeform 167"/>
              <p:cNvSpPr>
                <a:spLocks/>
              </p:cNvSpPr>
              <p:nvPr/>
            </p:nvSpPr>
            <p:spPr bwMode="auto">
              <a:xfrm>
                <a:off x="4048" y="2169"/>
                <a:ext cx="89" cy="134"/>
              </a:xfrm>
              <a:custGeom>
                <a:avLst/>
                <a:gdLst>
                  <a:gd name="T0" fmla="*/ 0 w 89"/>
                  <a:gd name="T1" fmla="*/ 0 h 134"/>
                  <a:gd name="T2" fmla="*/ 83 w 89"/>
                  <a:gd name="T3" fmla="*/ 134 h 134"/>
                  <a:gd name="T4" fmla="*/ 89 w 89"/>
                  <a:gd name="T5" fmla="*/ 23 h 134"/>
                  <a:gd name="T6" fmla="*/ 0 w 89"/>
                  <a:gd name="T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134">
                    <a:moveTo>
                      <a:pt x="0" y="0"/>
                    </a:moveTo>
                    <a:lnTo>
                      <a:pt x="83" y="134"/>
                    </a:lnTo>
                    <a:lnTo>
                      <a:pt x="89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5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5" name="Freeform 168"/>
              <p:cNvSpPr>
                <a:spLocks/>
              </p:cNvSpPr>
              <p:nvPr/>
            </p:nvSpPr>
            <p:spPr bwMode="auto">
              <a:xfrm>
                <a:off x="4341" y="2237"/>
                <a:ext cx="90" cy="140"/>
              </a:xfrm>
              <a:custGeom>
                <a:avLst/>
                <a:gdLst>
                  <a:gd name="T0" fmla="*/ 0 w 90"/>
                  <a:gd name="T1" fmla="*/ 140 h 140"/>
                  <a:gd name="T2" fmla="*/ 84 w 90"/>
                  <a:gd name="T3" fmla="*/ 88 h 140"/>
                  <a:gd name="T4" fmla="*/ 90 w 90"/>
                  <a:gd name="T5" fmla="*/ 0 h 140"/>
                  <a:gd name="T6" fmla="*/ 0 w 90"/>
                  <a:gd name="T7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40">
                    <a:moveTo>
                      <a:pt x="0" y="140"/>
                    </a:moveTo>
                    <a:lnTo>
                      <a:pt x="84" y="88"/>
                    </a:lnTo>
                    <a:lnTo>
                      <a:pt x="90" y="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C20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6" name="Freeform 169"/>
              <p:cNvSpPr>
                <a:spLocks/>
              </p:cNvSpPr>
              <p:nvPr/>
            </p:nvSpPr>
            <p:spPr bwMode="auto">
              <a:xfrm>
                <a:off x="4207" y="2377"/>
                <a:ext cx="134" cy="53"/>
              </a:xfrm>
              <a:custGeom>
                <a:avLst/>
                <a:gdLst>
                  <a:gd name="T0" fmla="*/ 0 w 134"/>
                  <a:gd name="T1" fmla="*/ 0 h 53"/>
                  <a:gd name="T2" fmla="*/ 130 w 134"/>
                  <a:gd name="T3" fmla="*/ 53 h 53"/>
                  <a:gd name="T4" fmla="*/ 134 w 134"/>
                  <a:gd name="T5" fmla="*/ 0 h 53"/>
                  <a:gd name="T6" fmla="*/ 0 w 134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3">
                    <a:moveTo>
                      <a:pt x="0" y="0"/>
                    </a:moveTo>
                    <a:lnTo>
                      <a:pt x="130" y="53"/>
                    </a:lnTo>
                    <a:lnTo>
                      <a:pt x="1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7" name="Freeform 170"/>
              <p:cNvSpPr>
                <a:spLocks/>
              </p:cNvSpPr>
              <p:nvPr/>
            </p:nvSpPr>
            <p:spPr bwMode="auto">
              <a:xfrm>
                <a:off x="4096" y="2377"/>
                <a:ext cx="241" cy="111"/>
              </a:xfrm>
              <a:custGeom>
                <a:avLst/>
                <a:gdLst>
                  <a:gd name="T0" fmla="*/ 0 w 241"/>
                  <a:gd name="T1" fmla="*/ 111 h 111"/>
                  <a:gd name="T2" fmla="*/ 241 w 241"/>
                  <a:gd name="T3" fmla="*/ 53 h 111"/>
                  <a:gd name="T4" fmla="*/ 111 w 241"/>
                  <a:gd name="T5" fmla="*/ 0 h 111"/>
                  <a:gd name="T6" fmla="*/ 0 w 241"/>
                  <a:gd name="T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111">
                    <a:moveTo>
                      <a:pt x="0" y="111"/>
                    </a:moveTo>
                    <a:lnTo>
                      <a:pt x="241" y="53"/>
                    </a:lnTo>
                    <a:lnTo>
                      <a:pt x="11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C20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8" name="Freeform 171"/>
              <p:cNvSpPr>
                <a:spLocks/>
              </p:cNvSpPr>
              <p:nvPr/>
            </p:nvSpPr>
            <p:spPr bwMode="auto">
              <a:xfrm>
                <a:off x="4131" y="2303"/>
                <a:ext cx="210" cy="74"/>
              </a:xfrm>
              <a:custGeom>
                <a:avLst/>
                <a:gdLst>
                  <a:gd name="T0" fmla="*/ 210 w 210"/>
                  <a:gd name="T1" fmla="*/ 74 h 74"/>
                  <a:gd name="T2" fmla="*/ 0 w 210"/>
                  <a:gd name="T3" fmla="*/ 0 h 74"/>
                  <a:gd name="T4" fmla="*/ 76 w 210"/>
                  <a:gd name="T5" fmla="*/ 74 h 74"/>
                  <a:gd name="T6" fmla="*/ 210 w 210"/>
                  <a:gd name="T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" h="74">
                    <a:moveTo>
                      <a:pt x="210" y="74"/>
                    </a:moveTo>
                    <a:lnTo>
                      <a:pt x="0" y="0"/>
                    </a:lnTo>
                    <a:lnTo>
                      <a:pt x="76" y="74"/>
                    </a:lnTo>
                    <a:lnTo>
                      <a:pt x="210" y="74"/>
                    </a:lnTo>
                    <a:close/>
                  </a:path>
                </a:pathLst>
              </a:custGeom>
              <a:solidFill>
                <a:srgbClr val="E05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9" name="Freeform 172"/>
              <p:cNvSpPr>
                <a:spLocks/>
              </p:cNvSpPr>
              <p:nvPr/>
            </p:nvSpPr>
            <p:spPr bwMode="auto">
              <a:xfrm>
                <a:off x="4096" y="2303"/>
                <a:ext cx="111" cy="185"/>
              </a:xfrm>
              <a:custGeom>
                <a:avLst/>
                <a:gdLst>
                  <a:gd name="T0" fmla="*/ 35 w 111"/>
                  <a:gd name="T1" fmla="*/ 0 h 185"/>
                  <a:gd name="T2" fmla="*/ 0 w 111"/>
                  <a:gd name="T3" fmla="*/ 185 h 185"/>
                  <a:gd name="T4" fmla="*/ 111 w 111"/>
                  <a:gd name="T5" fmla="*/ 74 h 185"/>
                  <a:gd name="T6" fmla="*/ 35 w 111"/>
                  <a:gd name="T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185">
                    <a:moveTo>
                      <a:pt x="35" y="0"/>
                    </a:moveTo>
                    <a:lnTo>
                      <a:pt x="0" y="185"/>
                    </a:lnTo>
                    <a:lnTo>
                      <a:pt x="111" y="7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B4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0" name="Freeform 173"/>
              <p:cNvSpPr>
                <a:spLocks/>
              </p:cNvSpPr>
              <p:nvPr/>
            </p:nvSpPr>
            <p:spPr bwMode="auto">
              <a:xfrm>
                <a:off x="4108" y="2731"/>
                <a:ext cx="39" cy="45"/>
              </a:xfrm>
              <a:custGeom>
                <a:avLst/>
                <a:gdLst>
                  <a:gd name="T0" fmla="*/ 33 w 39"/>
                  <a:gd name="T1" fmla="*/ 0 h 45"/>
                  <a:gd name="T2" fmla="*/ 0 w 39"/>
                  <a:gd name="T3" fmla="*/ 45 h 45"/>
                  <a:gd name="T4" fmla="*/ 39 w 39"/>
                  <a:gd name="T5" fmla="*/ 37 h 45"/>
                  <a:gd name="T6" fmla="*/ 33 w 39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5">
                    <a:moveTo>
                      <a:pt x="33" y="0"/>
                    </a:moveTo>
                    <a:lnTo>
                      <a:pt x="0" y="45"/>
                    </a:lnTo>
                    <a:lnTo>
                      <a:pt x="39" y="3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C20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1" name="Freeform 174"/>
              <p:cNvSpPr>
                <a:spLocks/>
              </p:cNvSpPr>
              <p:nvPr/>
            </p:nvSpPr>
            <p:spPr bwMode="auto">
              <a:xfrm>
                <a:off x="4079" y="2700"/>
                <a:ext cx="62" cy="76"/>
              </a:xfrm>
              <a:custGeom>
                <a:avLst/>
                <a:gdLst>
                  <a:gd name="T0" fmla="*/ 0 w 62"/>
                  <a:gd name="T1" fmla="*/ 0 h 76"/>
                  <a:gd name="T2" fmla="*/ 29 w 62"/>
                  <a:gd name="T3" fmla="*/ 76 h 76"/>
                  <a:gd name="T4" fmla="*/ 62 w 62"/>
                  <a:gd name="T5" fmla="*/ 31 h 76"/>
                  <a:gd name="T6" fmla="*/ 0 w 62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76">
                    <a:moveTo>
                      <a:pt x="0" y="0"/>
                    </a:moveTo>
                    <a:lnTo>
                      <a:pt x="29" y="76"/>
                    </a:lnTo>
                    <a:lnTo>
                      <a:pt x="62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4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2" name="Freeform 175"/>
              <p:cNvSpPr>
                <a:spLocks/>
              </p:cNvSpPr>
              <p:nvPr/>
            </p:nvSpPr>
            <p:spPr bwMode="auto">
              <a:xfrm>
                <a:off x="4205" y="2430"/>
                <a:ext cx="132" cy="124"/>
              </a:xfrm>
              <a:custGeom>
                <a:avLst/>
                <a:gdLst>
                  <a:gd name="T0" fmla="*/ 0 w 132"/>
                  <a:gd name="T1" fmla="*/ 124 h 124"/>
                  <a:gd name="T2" fmla="*/ 45 w 132"/>
                  <a:gd name="T3" fmla="*/ 114 h 124"/>
                  <a:gd name="T4" fmla="*/ 132 w 132"/>
                  <a:gd name="T5" fmla="*/ 0 h 124"/>
                  <a:gd name="T6" fmla="*/ 0 w 132"/>
                  <a:gd name="T7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" h="124">
                    <a:moveTo>
                      <a:pt x="0" y="124"/>
                    </a:moveTo>
                    <a:lnTo>
                      <a:pt x="45" y="114"/>
                    </a:lnTo>
                    <a:lnTo>
                      <a:pt x="132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C20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3" name="Freeform 176"/>
              <p:cNvSpPr>
                <a:spLocks/>
              </p:cNvSpPr>
              <p:nvPr/>
            </p:nvSpPr>
            <p:spPr bwMode="auto">
              <a:xfrm>
                <a:off x="4096" y="2488"/>
                <a:ext cx="109" cy="107"/>
              </a:xfrm>
              <a:custGeom>
                <a:avLst/>
                <a:gdLst>
                  <a:gd name="T0" fmla="*/ 109 w 109"/>
                  <a:gd name="T1" fmla="*/ 66 h 107"/>
                  <a:gd name="T2" fmla="*/ 0 w 109"/>
                  <a:gd name="T3" fmla="*/ 0 h 107"/>
                  <a:gd name="T4" fmla="*/ 35 w 109"/>
                  <a:gd name="T5" fmla="*/ 107 h 107"/>
                  <a:gd name="T6" fmla="*/ 109 w 109"/>
                  <a:gd name="T7" fmla="*/ 6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107">
                    <a:moveTo>
                      <a:pt x="109" y="66"/>
                    </a:moveTo>
                    <a:lnTo>
                      <a:pt x="0" y="0"/>
                    </a:lnTo>
                    <a:lnTo>
                      <a:pt x="35" y="107"/>
                    </a:lnTo>
                    <a:lnTo>
                      <a:pt x="109" y="66"/>
                    </a:lnTo>
                    <a:close/>
                  </a:path>
                </a:pathLst>
              </a:custGeom>
              <a:solidFill>
                <a:srgbClr val="E05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4" name="Freeform 177"/>
              <p:cNvSpPr>
                <a:spLocks/>
              </p:cNvSpPr>
              <p:nvPr/>
            </p:nvSpPr>
            <p:spPr bwMode="auto">
              <a:xfrm>
                <a:off x="4131" y="2554"/>
                <a:ext cx="74" cy="177"/>
              </a:xfrm>
              <a:custGeom>
                <a:avLst/>
                <a:gdLst>
                  <a:gd name="T0" fmla="*/ 0 w 74"/>
                  <a:gd name="T1" fmla="*/ 41 h 177"/>
                  <a:gd name="T2" fmla="*/ 10 w 74"/>
                  <a:gd name="T3" fmla="*/ 177 h 177"/>
                  <a:gd name="T4" fmla="*/ 74 w 74"/>
                  <a:gd name="T5" fmla="*/ 0 h 177"/>
                  <a:gd name="T6" fmla="*/ 0 w 74"/>
                  <a:gd name="T7" fmla="*/ 41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77">
                    <a:moveTo>
                      <a:pt x="0" y="41"/>
                    </a:moveTo>
                    <a:lnTo>
                      <a:pt x="10" y="177"/>
                    </a:lnTo>
                    <a:lnTo>
                      <a:pt x="74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CE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5" name="Freeform 178"/>
              <p:cNvSpPr>
                <a:spLocks/>
              </p:cNvSpPr>
              <p:nvPr/>
            </p:nvSpPr>
            <p:spPr bwMode="auto">
              <a:xfrm>
                <a:off x="4079" y="2488"/>
                <a:ext cx="52" cy="212"/>
              </a:xfrm>
              <a:custGeom>
                <a:avLst/>
                <a:gdLst>
                  <a:gd name="T0" fmla="*/ 17 w 52"/>
                  <a:gd name="T1" fmla="*/ 0 h 212"/>
                  <a:gd name="T2" fmla="*/ 0 w 52"/>
                  <a:gd name="T3" fmla="*/ 212 h 212"/>
                  <a:gd name="T4" fmla="*/ 52 w 52"/>
                  <a:gd name="T5" fmla="*/ 107 h 212"/>
                  <a:gd name="T6" fmla="*/ 17 w 52"/>
                  <a:gd name="T7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12">
                    <a:moveTo>
                      <a:pt x="17" y="0"/>
                    </a:moveTo>
                    <a:lnTo>
                      <a:pt x="0" y="212"/>
                    </a:lnTo>
                    <a:lnTo>
                      <a:pt x="52" y="10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B4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6" name="Freeform 179"/>
              <p:cNvSpPr>
                <a:spLocks/>
              </p:cNvSpPr>
              <p:nvPr/>
            </p:nvSpPr>
            <p:spPr bwMode="auto">
              <a:xfrm>
                <a:off x="4079" y="2595"/>
                <a:ext cx="62" cy="136"/>
              </a:xfrm>
              <a:custGeom>
                <a:avLst/>
                <a:gdLst>
                  <a:gd name="T0" fmla="*/ 0 w 62"/>
                  <a:gd name="T1" fmla="*/ 105 h 136"/>
                  <a:gd name="T2" fmla="*/ 62 w 62"/>
                  <a:gd name="T3" fmla="*/ 136 h 136"/>
                  <a:gd name="T4" fmla="*/ 52 w 62"/>
                  <a:gd name="T5" fmla="*/ 0 h 136"/>
                  <a:gd name="T6" fmla="*/ 0 w 62"/>
                  <a:gd name="T7" fmla="*/ 10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36">
                    <a:moveTo>
                      <a:pt x="0" y="105"/>
                    </a:moveTo>
                    <a:lnTo>
                      <a:pt x="62" y="136"/>
                    </a:lnTo>
                    <a:lnTo>
                      <a:pt x="52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C20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7" name="Freeform 180"/>
              <p:cNvSpPr>
                <a:spLocks/>
              </p:cNvSpPr>
              <p:nvPr/>
            </p:nvSpPr>
            <p:spPr bwMode="auto">
              <a:xfrm>
                <a:off x="4096" y="2430"/>
                <a:ext cx="241" cy="124"/>
              </a:xfrm>
              <a:custGeom>
                <a:avLst/>
                <a:gdLst>
                  <a:gd name="T0" fmla="*/ 0 w 241"/>
                  <a:gd name="T1" fmla="*/ 58 h 124"/>
                  <a:gd name="T2" fmla="*/ 109 w 241"/>
                  <a:gd name="T3" fmla="*/ 124 h 124"/>
                  <a:gd name="T4" fmla="*/ 241 w 241"/>
                  <a:gd name="T5" fmla="*/ 0 h 124"/>
                  <a:gd name="T6" fmla="*/ 0 w 241"/>
                  <a:gd name="T7" fmla="*/ 5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1" h="124">
                    <a:moveTo>
                      <a:pt x="0" y="58"/>
                    </a:moveTo>
                    <a:lnTo>
                      <a:pt x="109" y="124"/>
                    </a:lnTo>
                    <a:lnTo>
                      <a:pt x="241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DB4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8" name="Freeform 181"/>
              <p:cNvSpPr>
                <a:spLocks/>
              </p:cNvSpPr>
              <p:nvPr/>
            </p:nvSpPr>
            <p:spPr bwMode="auto">
              <a:xfrm>
                <a:off x="3989" y="1766"/>
                <a:ext cx="88" cy="37"/>
              </a:xfrm>
              <a:custGeom>
                <a:avLst/>
                <a:gdLst>
                  <a:gd name="T0" fmla="*/ 6 w 88"/>
                  <a:gd name="T1" fmla="*/ 0 h 37"/>
                  <a:gd name="T2" fmla="*/ 88 w 88"/>
                  <a:gd name="T3" fmla="*/ 37 h 37"/>
                  <a:gd name="T4" fmla="*/ 0 w 88"/>
                  <a:gd name="T5" fmla="*/ 20 h 37"/>
                  <a:gd name="T6" fmla="*/ 6 w 88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37">
                    <a:moveTo>
                      <a:pt x="6" y="0"/>
                    </a:moveTo>
                    <a:lnTo>
                      <a:pt x="88" y="37"/>
                    </a:lnTo>
                    <a:lnTo>
                      <a:pt x="0" y="2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05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9" name="Freeform 182"/>
              <p:cNvSpPr>
                <a:spLocks/>
              </p:cNvSpPr>
              <p:nvPr/>
            </p:nvSpPr>
            <p:spPr bwMode="auto">
              <a:xfrm>
                <a:off x="4083" y="1813"/>
                <a:ext cx="46" cy="18"/>
              </a:xfrm>
              <a:custGeom>
                <a:avLst/>
                <a:gdLst>
                  <a:gd name="T0" fmla="*/ 0 w 46"/>
                  <a:gd name="T1" fmla="*/ 12 h 18"/>
                  <a:gd name="T2" fmla="*/ 37 w 46"/>
                  <a:gd name="T3" fmla="*/ 0 h 18"/>
                  <a:gd name="T4" fmla="*/ 46 w 46"/>
                  <a:gd name="T5" fmla="*/ 18 h 18"/>
                  <a:gd name="T6" fmla="*/ 0 w 46"/>
                  <a:gd name="T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8">
                    <a:moveTo>
                      <a:pt x="0" y="12"/>
                    </a:moveTo>
                    <a:lnTo>
                      <a:pt x="37" y="0"/>
                    </a:lnTo>
                    <a:lnTo>
                      <a:pt x="46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05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0" name="Freeform 183"/>
              <p:cNvSpPr>
                <a:spLocks/>
              </p:cNvSpPr>
              <p:nvPr/>
            </p:nvSpPr>
            <p:spPr bwMode="auto">
              <a:xfrm>
                <a:off x="3585" y="1420"/>
                <a:ext cx="628" cy="346"/>
              </a:xfrm>
              <a:custGeom>
                <a:avLst/>
                <a:gdLst>
                  <a:gd name="T0" fmla="*/ 251 w 628"/>
                  <a:gd name="T1" fmla="*/ 325 h 346"/>
                  <a:gd name="T2" fmla="*/ 276 w 628"/>
                  <a:gd name="T3" fmla="*/ 346 h 346"/>
                  <a:gd name="T4" fmla="*/ 284 w 628"/>
                  <a:gd name="T5" fmla="*/ 306 h 346"/>
                  <a:gd name="T6" fmla="*/ 387 w 628"/>
                  <a:gd name="T7" fmla="*/ 263 h 346"/>
                  <a:gd name="T8" fmla="*/ 418 w 628"/>
                  <a:gd name="T9" fmla="*/ 313 h 346"/>
                  <a:gd name="T10" fmla="*/ 441 w 628"/>
                  <a:gd name="T11" fmla="*/ 306 h 346"/>
                  <a:gd name="T12" fmla="*/ 432 w 628"/>
                  <a:gd name="T13" fmla="*/ 265 h 346"/>
                  <a:gd name="T14" fmla="*/ 478 w 628"/>
                  <a:gd name="T15" fmla="*/ 206 h 346"/>
                  <a:gd name="T16" fmla="*/ 478 w 628"/>
                  <a:gd name="T17" fmla="*/ 165 h 346"/>
                  <a:gd name="T18" fmla="*/ 566 w 628"/>
                  <a:gd name="T19" fmla="*/ 74 h 346"/>
                  <a:gd name="T20" fmla="*/ 593 w 628"/>
                  <a:gd name="T21" fmla="*/ 94 h 346"/>
                  <a:gd name="T22" fmla="*/ 628 w 628"/>
                  <a:gd name="T23" fmla="*/ 66 h 346"/>
                  <a:gd name="T24" fmla="*/ 587 w 628"/>
                  <a:gd name="T25" fmla="*/ 29 h 346"/>
                  <a:gd name="T26" fmla="*/ 566 w 628"/>
                  <a:gd name="T27" fmla="*/ 25 h 346"/>
                  <a:gd name="T28" fmla="*/ 554 w 628"/>
                  <a:gd name="T29" fmla="*/ 6 h 346"/>
                  <a:gd name="T30" fmla="*/ 441 w 628"/>
                  <a:gd name="T31" fmla="*/ 57 h 346"/>
                  <a:gd name="T32" fmla="*/ 327 w 628"/>
                  <a:gd name="T33" fmla="*/ 0 h 346"/>
                  <a:gd name="T34" fmla="*/ 20 w 628"/>
                  <a:gd name="T35" fmla="*/ 0 h 346"/>
                  <a:gd name="T36" fmla="*/ 0 w 628"/>
                  <a:gd name="T37" fmla="*/ 25 h 346"/>
                  <a:gd name="T38" fmla="*/ 49 w 628"/>
                  <a:gd name="T39" fmla="*/ 236 h 346"/>
                  <a:gd name="T40" fmla="*/ 82 w 628"/>
                  <a:gd name="T41" fmla="*/ 249 h 346"/>
                  <a:gd name="T42" fmla="*/ 107 w 628"/>
                  <a:gd name="T43" fmla="*/ 315 h 346"/>
                  <a:gd name="T44" fmla="*/ 130 w 628"/>
                  <a:gd name="T45" fmla="*/ 309 h 346"/>
                  <a:gd name="T46" fmla="*/ 117 w 628"/>
                  <a:gd name="T47" fmla="*/ 263 h 346"/>
                  <a:gd name="T48" fmla="*/ 136 w 628"/>
                  <a:gd name="T49" fmla="*/ 265 h 346"/>
                  <a:gd name="T50" fmla="*/ 243 w 628"/>
                  <a:gd name="T51" fmla="*/ 288 h 346"/>
                  <a:gd name="T52" fmla="*/ 251 w 628"/>
                  <a:gd name="T53" fmla="*/ 325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28" h="346">
                    <a:moveTo>
                      <a:pt x="251" y="325"/>
                    </a:moveTo>
                    <a:lnTo>
                      <a:pt x="276" y="346"/>
                    </a:lnTo>
                    <a:lnTo>
                      <a:pt x="284" y="306"/>
                    </a:lnTo>
                    <a:lnTo>
                      <a:pt x="387" y="263"/>
                    </a:lnTo>
                    <a:lnTo>
                      <a:pt x="418" y="313"/>
                    </a:lnTo>
                    <a:lnTo>
                      <a:pt x="441" y="306"/>
                    </a:lnTo>
                    <a:lnTo>
                      <a:pt x="432" y="265"/>
                    </a:lnTo>
                    <a:lnTo>
                      <a:pt x="478" y="206"/>
                    </a:lnTo>
                    <a:lnTo>
                      <a:pt x="478" y="165"/>
                    </a:lnTo>
                    <a:lnTo>
                      <a:pt x="566" y="74"/>
                    </a:lnTo>
                    <a:lnTo>
                      <a:pt x="593" y="94"/>
                    </a:lnTo>
                    <a:lnTo>
                      <a:pt x="628" y="66"/>
                    </a:lnTo>
                    <a:lnTo>
                      <a:pt x="587" y="29"/>
                    </a:lnTo>
                    <a:lnTo>
                      <a:pt x="566" y="25"/>
                    </a:lnTo>
                    <a:lnTo>
                      <a:pt x="554" y="6"/>
                    </a:lnTo>
                    <a:lnTo>
                      <a:pt x="441" y="57"/>
                    </a:lnTo>
                    <a:lnTo>
                      <a:pt x="327" y="0"/>
                    </a:lnTo>
                    <a:lnTo>
                      <a:pt x="20" y="0"/>
                    </a:lnTo>
                    <a:lnTo>
                      <a:pt x="0" y="25"/>
                    </a:lnTo>
                    <a:lnTo>
                      <a:pt x="49" y="236"/>
                    </a:lnTo>
                    <a:lnTo>
                      <a:pt x="82" y="249"/>
                    </a:lnTo>
                    <a:lnTo>
                      <a:pt x="107" y="315"/>
                    </a:lnTo>
                    <a:lnTo>
                      <a:pt x="130" y="309"/>
                    </a:lnTo>
                    <a:lnTo>
                      <a:pt x="117" y="263"/>
                    </a:lnTo>
                    <a:lnTo>
                      <a:pt x="136" y="265"/>
                    </a:lnTo>
                    <a:lnTo>
                      <a:pt x="243" y="288"/>
                    </a:lnTo>
                    <a:lnTo>
                      <a:pt x="251" y="325"/>
                    </a:lnTo>
                    <a:close/>
                  </a:path>
                </a:pathLst>
              </a:custGeom>
              <a:solidFill>
                <a:srgbClr val="EEA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1" name="Freeform 184"/>
              <p:cNvSpPr>
                <a:spLocks/>
              </p:cNvSpPr>
              <p:nvPr/>
            </p:nvSpPr>
            <p:spPr bwMode="auto">
              <a:xfrm>
                <a:off x="4151" y="1486"/>
                <a:ext cx="62" cy="28"/>
              </a:xfrm>
              <a:custGeom>
                <a:avLst/>
                <a:gdLst>
                  <a:gd name="T0" fmla="*/ 0 w 62"/>
                  <a:gd name="T1" fmla="*/ 8 h 28"/>
                  <a:gd name="T2" fmla="*/ 27 w 62"/>
                  <a:gd name="T3" fmla="*/ 28 h 28"/>
                  <a:gd name="T4" fmla="*/ 62 w 62"/>
                  <a:gd name="T5" fmla="*/ 0 h 28"/>
                  <a:gd name="T6" fmla="*/ 0 w 62"/>
                  <a:gd name="T7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28">
                    <a:moveTo>
                      <a:pt x="0" y="8"/>
                    </a:moveTo>
                    <a:lnTo>
                      <a:pt x="27" y="28"/>
                    </a:lnTo>
                    <a:lnTo>
                      <a:pt x="6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056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2" name="Freeform 185"/>
              <p:cNvSpPr>
                <a:spLocks/>
              </p:cNvSpPr>
              <p:nvPr/>
            </p:nvSpPr>
            <p:spPr bwMode="auto">
              <a:xfrm>
                <a:off x="4151" y="1445"/>
                <a:ext cx="62" cy="49"/>
              </a:xfrm>
              <a:custGeom>
                <a:avLst/>
                <a:gdLst>
                  <a:gd name="T0" fmla="*/ 21 w 62"/>
                  <a:gd name="T1" fmla="*/ 4 h 49"/>
                  <a:gd name="T2" fmla="*/ 0 w 62"/>
                  <a:gd name="T3" fmla="*/ 0 h 49"/>
                  <a:gd name="T4" fmla="*/ 0 w 62"/>
                  <a:gd name="T5" fmla="*/ 49 h 49"/>
                  <a:gd name="T6" fmla="*/ 62 w 62"/>
                  <a:gd name="T7" fmla="*/ 41 h 49"/>
                  <a:gd name="T8" fmla="*/ 21 w 62"/>
                  <a:gd name="T9" fmla="*/ 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49">
                    <a:moveTo>
                      <a:pt x="21" y="4"/>
                    </a:moveTo>
                    <a:lnTo>
                      <a:pt x="0" y="0"/>
                    </a:lnTo>
                    <a:lnTo>
                      <a:pt x="0" y="49"/>
                    </a:lnTo>
                    <a:lnTo>
                      <a:pt x="62" y="41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98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3" name="Freeform 186"/>
              <p:cNvSpPr>
                <a:spLocks/>
              </p:cNvSpPr>
              <p:nvPr/>
            </p:nvSpPr>
            <p:spPr bwMode="auto">
              <a:xfrm>
                <a:off x="4151" y="1449"/>
                <a:ext cx="62" cy="45"/>
              </a:xfrm>
              <a:custGeom>
                <a:avLst/>
                <a:gdLst>
                  <a:gd name="T0" fmla="*/ 21 w 62"/>
                  <a:gd name="T1" fmla="*/ 0 h 45"/>
                  <a:gd name="T2" fmla="*/ 0 w 62"/>
                  <a:gd name="T3" fmla="*/ 45 h 45"/>
                  <a:gd name="T4" fmla="*/ 62 w 62"/>
                  <a:gd name="T5" fmla="*/ 37 h 45"/>
                  <a:gd name="T6" fmla="*/ 21 w 62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45">
                    <a:moveTo>
                      <a:pt x="21" y="0"/>
                    </a:moveTo>
                    <a:lnTo>
                      <a:pt x="0" y="45"/>
                    </a:lnTo>
                    <a:lnTo>
                      <a:pt x="62" y="3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47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4" name="Freeform 187"/>
              <p:cNvSpPr>
                <a:spLocks/>
              </p:cNvSpPr>
              <p:nvPr/>
            </p:nvSpPr>
            <p:spPr bwMode="auto">
              <a:xfrm>
                <a:off x="4026" y="1426"/>
                <a:ext cx="125" cy="51"/>
              </a:xfrm>
              <a:custGeom>
                <a:avLst/>
                <a:gdLst>
                  <a:gd name="T0" fmla="*/ 113 w 125"/>
                  <a:gd name="T1" fmla="*/ 0 h 51"/>
                  <a:gd name="T2" fmla="*/ 0 w 125"/>
                  <a:gd name="T3" fmla="*/ 51 h 51"/>
                  <a:gd name="T4" fmla="*/ 125 w 125"/>
                  <a:gd name="T5" fmla="*/ 19 h 51"/>
                  <a:gd name="T6" fmla="*/ 113 w 125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51">
                    <a:moveTo>
                      <a:pt x="113" y="0"/>
                    </a:moveTo>
                    <a:lnTo>
                      <a:pt x="0" y="51"/>
                    </a:lnTo>
                    <a:lnTo>
                      <a:pt x="125" y="19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47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5" name="Freeform 188"/>
              <p:cNvSpPr>
                <a:spLocks/>
              </p:cNvSpPr>
              <p:nvPr/>
            </p:nvSpPr>
            <p:spPr bwMode="auto">
              <a:xfrm>
                <a:off x="4026" y="1445"/>
                <a:ext cx="125" cy="49"/>
              </a:xfrm>
              <a:custGeom>
                <a:avLst/>
                <a:gdLst>
                  <a:gd name="T0" fmla="*/ 125 w 125"/>
                  <a:gd name="T1" fmla="*/ 49 h 49"/>
                  <a:gd name="T2" fmla="*/ 125 w 125"/>
                  <a:gd name="T3" fmla="*/ 0 h 49"/>
                  <a:gd name="T4" fmla="*/ 0 w 125"/>
                  <a:gd name="T5" fmla="*/ 32 h 49"/>
                  <a:gd name="T6" fmla="*/ 61 w 125"/>
                  <a:gd name="T7" fmla="*/ 49 h 49"/>
                  <a:gd name="T8" fmla="*/ 125 w 125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9">
                    <a:moveTo>
                      <a:pt x="125" y="49"/>
                    </a:moveTo>
                    <a:lnTo>
                      <a:pt x="125" y="0"/>
                    </a:lnTo>
                    <a:lnTo>
                      <a:pt x="0" y="32"/>
                    </a:lnTo>
                    <a:lnTo>
                      <a:pt x="61" y="49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EEA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6" name="Freeform 189"/>
              <p:cNvSpPr>
                <a:spLocks/>
              </p:cNvSpPr>
              <p:nvPr/>
            </p:nvSpPr>
            <p:spPr bwMode="auto">
              <a:xfrm>
                <a:off x="4026" y="1477"/>
                <a:ext cx="61" cy="108"/>
              </a:xfrm>
              <a:custGeom>
                <a:avLst/>
                <a:gdLst>
                  <a:gd name="T0" fmla="*/ 0 w 61"/>
                  <a:gd name="T1" fmla="*/ 0 h 108"/>
                  <a:gd name="T2" fmla="*/ 37 w 61"/>
                  <a:gd name="T3" fmla="*/ 108 h 108"/>
                  <a:gd name="T4" fmla="*/ 61 w 61"/>
                  <a:gd name="T5" fmla="*/ 17 h 108"/>
                  <a:gd name="T6" fmla="*/ 0 w 61"/>
                  <a:gd name="T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08">
                    <a:moveTo>
                      <a:pt x="0" y="0"/>
                    </a:moveTo>
                    <a:lnTo>
                      <a:pt x="37" y="108"/>
                    </a:lnTo>
                    <a:lnTo>
                      <a:pt x="6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8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7" name="Freeform 190"/>
              <p:cNvSpPr>
                <a:spLocks/>
              </p:cNvSpPr>
              <p:nvPr/>
            </p:nvSpPr>
            <p:spPr bwMode="auto">
              <a:xfrm>
                <a:off x="4063" y="1494"/>
                <a:ext cx="88" cy="91"/>
              </a:xfrm>
              <a:custGeom>
                <a:avLst/>
                <a:gdLst>
                  <a:gd name="T0" fmla="*/ 24 w 88"/>
                  <a:gd name="T1" fmla="*/ 0 h 91"/>
                  <a:gd name="T2" fmla="*/ 0 w 88"/>
                  <a:gd name="T3" fmla="*/ 91 h 91"/>
                  <a:gd name="T4" fmla="*/ 88 w 88"/>
                  <a:gd name="T5" fmla="*/ 0 h 91"/>
                  <a:gd name="T6" fmla="*/ 24 w 88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91">
                    <a:moveTo>
                      <a:pt x="24" y="0"/>
                    </a:moveTo>
                    <a:lnTo>
                      <a:pt x="0" y="91"/>
                    </a:lnTo>
                    <a:lnTo>
                      <a:pt x="88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47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8" name="Freeform 191"/>
              <p:cNvSpPr>
                <a:spLocks/>
              </p:cNvSpPr>
              <p:nvPr/>
            </p:nvSpPr>
            <p:spPr bwMode="auto">
              <a:xfrm>
                <a:off x="4017" y="1585"/>
                <a:ext cx="46" cy="100"/>
              </a:xfrm>
              <a:custGeom>
                <a:avLst/>
                <a:gdLst>
                  <a:gd name="T0" fmla="*/ 0 w 46"/>
                  <a:gd name="T1" fmla="*/ 100 h 100"/>
                  <a:gd name="T2" fmla="*/ 46 w 46"/>
                  <a:gd name="T3" fmla="*/ 41 h 100"/>
                  <a:gd name="T4" fmla="*/ 46 w 46"/>
                  <a:gd name="T5" fmla="*/ 0 h 100"/>
                  <a:gd name="T6" fmla="*/ 0 w 46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00">
                    <a:moveTo>
                      <a:pt x="0" y="100"/>
                    </a:moveTo>
                    <a:lnTo>
                      <a:pt x="46" y="41"/>
                    </a:lnTo>
                    <a:lnTo>
                      <a:pt x="46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47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9" name="Freeform 192"/>
              <p:cNvSpPr>
                <a:spLocks/>
              </p:cNvSpPr>
              <p:nvPr/>
            </p:nvSpPr>
            <p:spPr bwMode="auto">
              <a:xfrm>
                <a:off x="4017" y="1477"/>
                <a:ext cx="46" cy="208"/>
              </a:xfrm>
              <a:custGeom>
                <a:avLst/>
                <a:gdLst>
                  <a:gd name="T0" fmla="*/ 9 w 46"/>
                  <a:gd name="T1" fmla="*/ 0 h 208"/>
                  <a:gd name="T2" fmla="*/ 0 w 46"/>
                  <a:gd name="T3" fmla="*/ 208 h 208"/>
                  <a:gd name="T4" fmla="*/ 46 w 46"/>
                  <a:gd name="T5" fmla="*/ 108 h 208"/>
                  <a:gd name="T6" fmla="*/ 9 w 46"/>
                  <a:gd name="T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208">
                    <a:moveTo>
                      <a:pt x="9" y="0"/>
                    </a:moveTo>
                    <a:lnTo>
                      <a:pt x="0" y="208"/>
                    </a:lnTo>
                    <a:lnTo>
                      <a:pt x="46" y="10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EA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0" name="Freeform 193"/>
              <p:cNvSpPr>
                <a:spLocks/>
              </p:cNvSpPr>
              <p:nvPr/>
            </p:nvSpPr>
            <p:spPr bwMode="auto">
              <a:xfrm>
                <a:off x="3972" y="1683"/>
                <a:ext cx="54" cy="50"/>
              </a:xfrm>
              <a:custGeom>
                <a:avLst/>
                <a:gdLst>
                  <a:gd name="T0" fmla="*/ 45 w 54"/>
                  <a:gd name="T1" fmla="*/ 2 h 50"/>
                  <a:gd name="T2" fmla="*/ 0 w 54"/>
                  <a:gd name="T3" fmla="*/ 0 h 50"/>
                  <a:gd name="T4" fmla="*/ 31 w 54"/>
                  <a:gd name="T5" fmla="*/ 50 h 50"/>
                  <a:gd name="T6" fmla="*/ 54 w 54"/>
                  <a:gd name="T7" fmla="*/ 43 h 50"/>
                  <a:gd name="T8" fmla="*/ 45 w 54"/>
                  <a:gd name="T9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0">
                    <a:moveTo>
                      <a:pt x="45" y="2"/>
                    </a:moveTo>
                    <a:lnTo>
                      <a:pt x="0" y="0"/>
                    </a:lnTo>
                    <a:lnTo>
                      <a:pt x="31" y="50"/>
                    </a:lnTo>
                    <a:lnTo>
                      <a:pt x="54" y="43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E98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1" name="Freeform 194"/>
              <p:cNvSpPr>
                <a:spLocks/>
              </p:cNvSpPr>
              <p:nvPr/>
            </p:nvSpPr>
            <p:spPr bwMode="auto">
              <a:xfrm>
                <a:off x="4003" y="1685"/>
                <a:ext cx="23" cy="48"/>
              </a:xfrm>
              <a:custGeom>
                <a:avLst/>
                <a:gdLst>
                  <a:gd name="T0" fmla="*/ 14 w 23"/>
                  <a:gd name="T1" fmla="*/ 0 h 48"/>
                  <a:gd name="T2" fmla="*/ 0 w 23"/>
                  <a:gd name="T3" fmla="*/ 48 h 48"/>
                  <a:gd name="T4" fmla="*/ 23 w 23"/>
                  <a:gd name="T5" fmla="*/ 41 h 48"/>
                  <a:gd name="T6" fmla="*/ 14 w 23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8">
                    <a:moveTo>
                      <a:pt x="14" y="0"/>
                    </a:moveTo>
                    <a:lnTo>
                      <a:pt x="0" y="48"/>
                    </a:lnTo>
                    <a:lnTo>
                      <a:pt x="23" y="4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47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2" name="Freeform 195"/>
              <p:cNvSpPr>
                <a:spLocks/>
              </p:cNvSpPr>
              <p:nvPr/>
            </p:nvSpPr>
            <p:spPr bwMode="auto">
              <a:xfrm>
                <a:off x="3912" y="1420"/>
                <a:ext cx="114" cy="97"/>
              </a:xfrm>
              <a:custGeom>
                <a:avLst/>
                <a:gdLst>
                  <a:gd name="T0" fmla="*/ 114 w 114"/>
                  <a:gd name="T1" fmla="*/ 57 h 97"/>
                  <a:gd name="T2" fmla="*/ 0 w 114"/>
                  <a:gd name="T3" fmla="*/ 0 h 97"/>
                  <a:gd name="T4" fmla="*/ 76 w 114"/>
                  <a:gd name="T5" fmla="*/ 97 h 97"/>
                  <a:gd name="T6" fmla="*/ 114 w 114"/>
                  <a:gd name="T7" fmla="*/ 5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97">
                    <a:moveTo>
                      <a:pt x="114" y="57"/>
                    </a:moveTo>
                    <a:lnTo>
                      <a:pt x="0" y="0"/>
                    </a:lnTo>
                    <a:lnTo>
                      <a:pt x="76" y="97"/>
                    </a:lnTo>
                    <a:lnTo>
                      <a:pt x="114" y="57"/>
                    </a:lnTo>
                    <a:close/>
                  </a:path>
                </a:pathLst>
              </a:custGeom>
              <a:solidFill>
                <a:srgbClr val="EEA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3" name="Freeform 196"/>
              <p:cNvSpPr>
                <a:spLocks/>
              </p:cNvSpPr>
              <p:nvPr/>
            </p:nvSpPr>
            <p:spPr bwMode="auto">
              <a:xfrm>
                <a:off x="3912" y="1420"/>
                <a:ext cx="76" cy="263"/>
              </a:xfrm>
              <a:custGeom>
                <a:avLst/>
                <a:gdLst>
                  <a:gd name="T0" fmla="*/ 0 w 76"/>
                  <a:gd name="T1" fmla="*/ 0 h 263"/>
                  <a:gd name="T2" fmla="*/ 60 w 76"/>
                  <a:gd name="T3" fmla="*/ 263 h 263"/>
                  <a:gd name="T4" fmla="*/ 76 w 76"/>
                  <a:gd name="T5" fmla="*/ 97 h 263"/>
                  <a:gd name="T6" fmla="*/ 0 w 76"/>
                  <a:gd name="T7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63">
                    <a:moveTo>
                      <a:pt x="0" y="0"/>
                    </a:moveTo>
                    <a:lnTo>
                      <a:pt x="60" y="263"/>
                    </a:lnTo>
                    <a:lnTo>
                      <a:pt x="76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8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4" name="Freeform 197"/>
              <p:cNvSpPr>
                <a:spLocks/>
              </p:cNvSpPr>
              <p:nvPr/>
            </p:nvSpPr>
            <p:spPr bwMode="auto">
              <a:xfrm>
                <a:off x="3988" y="1477"/>
                <a:ext cx="38" cy="208"/>
              </a:xfrm>
              <a:custGeom>
                <a:avLst/>
                <a:gdLst>
                  <a:gd name="T0" fmla="*/ 0 w 38"/>
                  <a:gd name="T1" fmla="*/ 40 h 208"/>
                  <a:gd name="T2" fmla="*/ 29 w 38"/>
                  <a:gd name="T3" fmla="*/ 208 h 208"/>
                  <a:gd name="T4" fmla="*/ 38 w 38"/>
                  <a:gd name="T5" fmla="*/ 0 h 208"/>
                  <a:gd name="T6" fmla="*/ 0 w 38"/>
                  <a:gd name="T7" fmla="*/ 4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208">
                    <a:moveTo>
                      <a:pt x="0" y="40"/>
                    </a:moveTo>
                    <a:lnTo>
                      <a:pt x="29" y="208"/>
                    </a:lnTo>
                    <a:lnTo>
                      <a:pt x="38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E47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5" name="Freeform 198"/>
              <p:cNvSpPr>
                <a:spLocks/>
              </p:cNvSpPr>
              <p:nvPr/>
            </p:nvSpPr>
            <p:spPr bwMode="auto">
              <a:xfrm>
                <a:off x="3972" y="1517"/>
                <a:ext cx="45" cy="168"/>
              </a:xfrm>
              <a:custGeom>
                <a:avLst/>
                <a:gdLst>
                  <a:gd name="T0" fmla="*/ 0 w 45"/>
                  <a:gd name="T1" fmla="*/ 166 h 168"/>
                  <a:gd name="T2" fmla="*/ 45 w 45"/>
                  <a:gd name="T3" fmla="*/ 168 h 168"/>
                  <a:gd name="T4" fmla="*/ 16 w 45"/>
                  <a:gd name="T5" fmla="*/ 0 h 168"/>
                  <a:gd name="T6" fmla="*/ 0 w 45"/>
                  <a:gd name="T7" fmla="*/ 16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168">
                    <a:moveTo>
                      <a:pt x="0" y="166"/>
                    </a:moveTo>
                    <a:lnTo>
                      <a:pt x="45" y="168"/>
                    </a:lnTo>
                    <a:lnTo>
                      <a:pt x="16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E056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6" name="Freeform 199"/>
              <p:cNvSpPr>
                <a:spLocks/>
              </p:cNvSpPr>
              <p:nvPr/>
            </p:nvSpPr>
            <p:spPr bwMode="auto">
              <a:xfrm>
                <a:off x="3836" y="1502"/>
                <a:ext cx="136" cy="224"/>
              </a:xfrm>
              <a:custGeom>
                <a:avLst/>
                <a:gdLst>
                  <a:gd name="T0" fmla="*/ 0 w 136"/>
                  <a:gd name="T1" fmla="*/ 0 h 224"/>
                  <a:gd name="T2" fmla="*/ 33 w 136"/>
                  <a:gd name="T3" fmla="*/ 224 h 224"/>
                  <a:gd name="T4" fmla="*/ 136 w 136"/>
                  <a:gd name="T5" fmla="*/ 181 h 224"/>
                  <a:gd name="T6" fmla="*/ 0 w 136"/>
                  <a:gd name="T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224">
                    <a:moveTo>
                      <a:pt x="0" y="0"/>
                    </a:moveTo>
                    <a:lnTo>
                      <a:pt x="33" y="224"/>
                    </a:lnTo>
                    <a:lnTo>
                      <a:pt x="136" y="1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56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7" name="Freeform 200"/>
              <p:cNvSpPr>
                <a:spLocks/>
              </p:cNvSpPr>
              <p:nvPr/>
            </p:nvSpPr>
            <p:spPr bwMode="auto">
              <a:xfrm>
                <a:off x="3836" y="1420"/>
                <a:ext cx="136" cy="263"/>
              </a:xfrm>
              <a:custGeom>
                <a:avLst/>
                <a:gdLst>
                  <a:gd name="T0" fmla="*/ 136 w 136"/>
                  <a:gd name="T1" fmla="*/ 263 h 263"/>
                  <a:gd name="T2" fmla="*/ 76 w 136"/>
                  <a:gd name="T3" fmla="*/ 0 h 263"/>
                  <a:gd name="T4" fmla="*/ 0 w 136"/>
                  <a:gd name="T5" fmla="*/ 82 h 263"/>
                  <a:gd name="T6" fmla="*/ 136 w 136"/>
                  <a:gd name="T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263">
                    <a:moveTo>
                      <a:pt x="136" y="263"/>
                    </a:moveTo>
                    <a:lnTo>
                      <a:pt x="76" y="0"/>
                    </a:lnTo>
                    <a:lnTo>
                      <a:pt x="0" y="82"/>
                    </a:lnTo>
                    <a:lnTo>
                      <a:pt x="136" y="263"/>
                    </a:lnTo>
                    <a:close/>
                  </a:path>
                </a:pathLst>
              </a:custGeom>
              <a:solidFill>
                <a:srgbClr val="E47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8" name="Freeform 201"/>
              <p:cNvSpPr>
                <a:spLocks/>
              </p:cNvSpPr>
              <p:nvPr/>
            </p:nvSpPr>
            <p:spPr bwMode="auto">
              <a:xfrm>
                <a:off x="3605" y="1420"/>
                <a:ext cx="264" cy="306"/>
              </a:xfrm>
              <a:custGeom>
                <a:avLst/>
                <a:gdLst>
                  <a:gd name="T0" fmla="*/ 0 w 264"/>
                  <a:gd name="T1" fmla="*/ 0 h 306"/>
                  <a:gd name="T2" fmla="*/ 264 w 264"/>
                  <a:gd name="T3" fmla="*/ 306 h 306"/>
                  <a:gd name="T4" fmla="*/ 231 w 264"/>
                  <a:gd name="T5" fmla="*/ 82 h 306"/>
                  <a:gd name="T6" fmla="*/ 0 w 264"/>
                  <a:gd name="T7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4" h="306">
                    <a:moveTo>
                      <a:pt x="0" y="0"/>
                    </a:moveTo>
                    <a:lnTo>
                      <a:pt x="264" y="306"/>
                    </a:lnTo>
                    <a:lnTo>
                      <a:pt x="231" y="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8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9" name="Freeform 202"/>
              <p:cNvSpPr>
                <a:spLocks/>
              </p:cNvSpPr>
              <p:nvPr/>
            </p:nvSpPr>
            <p:spPr bwMode="auto">
              <a:xfrm>
                <a:off x="3605" y="1420"/>
                <a:ext cx="307" cy="82"/>
              </a:xfrm>
              <a:custGeom>
                <a:avLst/>
                <a:gdLst>
                  <a:gd name="T0" fmla="*/ 307 w 307"/>
                  <a:gd name="T1" fmla="*/ 0 h 82"/>
                  <a:gd name="T2" fmla="*/ 0 w 307"/>
                  <a:gd name="T3" fmla="*/ 0 h 82"/>
                  <a:gd name="T4" fmla="*/ 231 w 307"/>
                  <a:gd name="T5" fmla="*/ 82 h 82"/>
                  <a:gd name="T6" fmla="*/ 307 w 307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" h="82">
                    <a:moveTo>
                      <a:pt x="307" y="0"/>
                    </a:moveTo>
                    <a:lnTo>
                      <a:pt x="0" y="0"/>
                    </a:lnTo>
                    <a:lnTo>
                      <a:pt x="231" y="82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EEA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0" name="Freeform 203"/>
              <p:cNvSpPr>
                <a:spLocks/>
              </p:cNvSpPr>
              <p:nvPr/>
            </p:nvSpPr>
            <p:spPr bwMode="auto">
              <a:xfrm>
                <a:off x="3828" y="1708"/>
                <a:ext cx="41" cy="58"/>
              </a:xfrm>
              <a:custGeom>
                <a:avLst/>
                <a:gdLst>
                  <a:gd name="T0" fmla="*/ 0 w 41"/>
                  <a:gd name="T1" fmla="*/ 0 h 58"/>
                  <a:gd name="T2" fmla="*/ 8 w 41"/>
                  <a:gd name="T3" fmla="*/ 37 h 58"/>
                  <a:gd name="T4" fmla="*/ 33 w 41"/>
                  <a:gd name="T5" fmla="*/ 58 h 58"/>
                  <a:gd name="T6" fmla="*/ 41 w 41"/>
                  <a:gd name="T7" fmla="*/ 18 h 58"/>
                  <a:gd name="T8" fmla="*/ 0 w 41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8">
                    <a:moveTo>
                      <a:pt x="0" y="0"/>
                    </a:moveTo>
                    <a:lnTo>
                      <a:pt x="8" y="37"/>
                    </a:lnTo>
                    <a:lnTo>
                      <a:pt x="33" y="58"/>
                    </a:lnTo>
                    <a:lnTo>
                      <a:pt x="4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8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1" name="Freeform 204"/>
              <p:cNvSpPr>
                <a:spLocks/>
              </p:cNvSpPr>
              <p:nvPr/>
            </p:nvSpPr>
            <p:spPr bwMode="auto">
              <a:xfrm>
                <a:off x="3836" y="1726"/>
                <a:ext cx="33" cy="40"/>
              </a:xfrm>
              <a:custGeom>
                <a:avLst/>
                <a:gdLst>
                  <a:gd name="T0" fmla="*/ 0 w 33"/>
                  <a:gd name="T1" fmla="*/ 19 h 40"/>
                  <a:gd name="T2" fmla="*/ 25 w 33"/>
                  <a:gd name="T3" fmla="*/ 40 h 40"/>
                  <a:gd name="T4" fmla="*/ 33 w 33"/>
                  <a:gd name="T5" fmla="*/ 0 h 40"/>
                  <a:gd name="T6" fmla="*/ 0 w 33"/>
                  <a:gd name="T7" fmla="*/ 1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0">
                    <a:moveTo>
                      <a:pt x="0" y="19"/>
                    </a:moveTo>
                    <a:lnTo>
                      <a:pt x="25" y="40"/>
                    </a:lnTo>
                    <a:lnTo>
                      <a:pt x="3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47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3171" y="790"/>
              <a:ext cx="3497" cy="1698"/>
              <a:chOff x="3171" y="790"/>
              <a:chExt cx="3497" cy="1698"/>
            </a:xfrm>
          </p:grpSpPr>
          <p:sp>
            <p:nvSpPr>
              <p:cNvPr id="422" name="Freeform 206"/>
              <p:cNvSpPr>
                <a:spLocks/>
              </p:cNvSpPr>
              <p:nvPr/>
            </p:nvSpPr>
            <p:spPr bwMode="auto">
              <a:xfrm>
                <a:off x="3667" y="1669"/>
                <a:ext cx="48" cy="66"/>
              </a:xfrm>
              <a:custGeom>
                <a:avLst/>
                <a:gdLst>
                  <a:gd name="T0" fmla="*/ 35 w 48"/>
                  <a:gd name="T1" fmla="*/ 14 h 66"/>
                  <a:gd name="T2" fmla="*/ 0 w 48"/>
                  <a:gd name="T3" fmla="*/ 0 h 66"/>
                  <a:gd name="T4" fmla="*/ 25 w 48"/>
                  <a:gd name="T5" fmla="*/ 66 h 66"/>
                  <a:gd name="T6" fmla="*/ 48 w 48"/>
                  <a:gd name="T7" fmla="*/ 60 h 66"/>
                  <a:gd name="T8" fmla="*/ 35 w 48"/>
                  <a:gd name="T9" fmla="*/ 1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6">
                    <a:moveTo>
                      <a:pt x="35" y="14"/>
                    </a:moveTo>
                    <a:lnTo>
                      <a:pt x="0" y="0"/>
                    </a:lnTo>
                    <a:lnTo>
                      <a:pt x="25" y="66"/>
                    </a:lnTo>
                    <a:lnTo>
                      <a:pt x="48" y="60"/>
                    </a:ln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E98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Freeform 207"/>
              <p:cNvSpPr>
                <a:spLocks/>
              </p:cNvSpPr>
              <p:nvPr/>
            </p:nvSpPr>
            <p:spPr bwMode="auto">
              <a:xfrm>
                <a:off x="3692" y="1683"/>
                <a:ext cx="23" cy="52"/>
              </a:xfrm>
              <a:custGeom>
                <a:avLst/>
                <a:gdLst>
                  <a:gd name="T0" fmla="*/ 10 w 23"/>
                  <a:gd name="T1" fmla="*/ 0 h 52"/>
                  <a:gd name="T2" fmla="*/ 0 w 23"/>
                  <a:gd name="T3" fmla="*/ 52 h 52"/>
                  <a:gd name="T4" fmla="*/ 23 w 23"/>
                  <a:gd name="T5" fmla="*/ 46 h 52"/>
                  <a:gd name="T6" fmla="*/ 10 w 23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2">
                    <a:moveTo>
                      <a:pt x="10" y="0"/>
                    </a:moveTo>
                    <a:lnTo>
                      <a:pt x="0" y="52"/>
                    </a:lnTo>
                    <a:lnTo>
                      <a:pt x="23" y="4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056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Freeform 208"/>
              <p:cNvSpPr>
                <a:spLocks/>
              </p:cNvSpPr>
              <p:nvPr/>
            </p:nvSpPr>
            <p:spPr bwMode="auto">
              <a:xfrm>
                <a:off x="3585" y="1445"/>
                <a:ext cx="82" cy="224"/>
              </a:xfrm>
              <a:custGeom>
                <a:avLst/>
                <a:gdLst>
                  <a:gd name="T0" fmla="*/ 0 w 82"/>
                  <a:gd name="T1" fmla="*/ 0 h 224"/>
                  <a:gd name="T2" fmla="*/ 49 w 82"/>
                  <a:gd name="T3" fmla="*/ 211 h 224"/>
                  <a:gd name="T4" fmla="*/ 82 w 82"/>
                  <a:gd name="T5" fmla="*/ 224 h 224"/>
                  <a:gd name="T6" fmla="*/ 0 w 82"/>
                  <a:gd name="T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224">
                    <a:moveTo>
                      <a:pt x="0" y="0"/>
                    </a:moveTo>
                    <a:lnTo>
                      <a:pt x="49" y="211"/>
                    </a:lnTo>
                    <a:lnTo>
                      <a:pt x="82" y="2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A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Freeform 209"/>
              <p:cNvSpPr>
                <a:spLocks/>
              </p:cNvSpPr>
              <p:nvPr/>
            </p:nvSpPr>
            <p:spPr bwMode="auto">
              <a:xfrm>
                <a:off x="3585" y="1420"/>
                <a:ext cx="70" cy="121"/>
              </a:xfrm>
              <a:custGeom>
                <a:avLst/>
                <a:gdLst>
                  <a:gd name="T0" fmla="*/ 20 w 70"/>
                  <a:gd name="T1" fmla="*/ 0 h 121"/>
                  <a:gd name="T2" fmla="*/ 0 w 70"/>
                  <a:gd name="T3" fmla="*/ 25 h 121"/>
                  <a:gd name="T4" fmla="*/ 70 w 70"/>
                  <a:gd name="T5" fmla="*/ 121 h 121"/>
                  <a:gd name="T6" fmla="*/ 20 w 70"/>
                  <a:gd name="T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121">
                    <a:moveTo>
                      <a:pt x="20" y="0"/>
                    </a:moveTo>
                    <a:lnTo>
                      <a:pt x="0" y="25"/>
                    </a:lnTo>
                    <a:lnTo>
                      <a:pt x="70" y="1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EA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Freeform 210"/>
              <p:cNvSpPr>
                <a:spLocks/>
              </p:cNvSpPr>
              <p:nvPr/>
            </p:nvSpPr>
            <p:spPr bwMode="auto">
              <a:xfrm>
                <a:off x="3605" y="1420"/>
                <a:ext cx="155" cy="179"/>
              </a:xfrm>
              <a:custGeom>
                <a:avLst/>
                <a:gdLst>
                  <a:gd name="T0" fmla="*/ 155 w 155"/>
                  <a:gd name="T1" fmla="*/ 179 h 179"/>
                  <a:gd name="T2" fmla="*/ 0 w 155"/>
                  <a:gd name="T3" fmla="*/ 0 h 179"/>
                  <a:gd name="T4" fmla="*/ 50 w 155"/>
                  <a:gd name="T5" fmla="*/ 121 h 179"/>
                  <a:gd name="T6" fmla="*/ 155 w 155"/>
                  <a:gd name="T7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5" h="179">
                    <a:moveTo>
                      <a:pt x="155" y="179"/>
                    </a:moveTo>
                    <a:lnTo>
                      <a:pt x="0" y="0"/>
                    </a:lnTo>
                    <a:lnTo>
                      <a:pt x="50" y="121"/>
                    </a:lnTo>
                    <a:lnTo>
                      <a:pt x="155" y="179"/>
                    </a:lnTo>
                    <a:close/>
                  </a:path>
                </a:pathLst>
              </a:custGeom>
              <a:solidFill>
                <a:srgbClr val="E47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7" name="Freeform 211"/>
              <p:cNvSpPr>
                <a:spLocks/>
              </p:cNvSpPr>
              <p:nvPr/>
            </p:nvSpPr>
            <p:spPr bwMode="auto">
              <a:xfrm>
                <a:off x="3585" y="1445"/>
                <a:ext cx="82" cy="224"/>
              </a:xfrm>
              <a:custGeom>
                <a:avLst/>
                <a:gdLst>
                  <a:gd name="T0" fmla="*/ 0 w 82"/>
                  <a:gd name="T1" fmla="*/ 0 h 224"/>
                  <a:gd name="T2" fmla="*/ 82 w 82"/>
                  <a:gd name="T3" fmla="*/ 224 h 224"/>
                  <a:gd name="T4" fmla="*/ 70 w 82"/>
                  <a:gd name="T5" fmla="*/ 96 h 224"/>
                  <a:gd name="T6" fmla="*/ 0 w 82"/>
                  <a:gd name="T7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224">
                    <a:moveTo>
                      <a:pt x="0" y="0"/>
                    </a:moveTo>
                    <a:lnTo>
                      <a:pt x="82" y="224"/>
                    </a:lnTo>
                    <a:lnTo>
                      <a:pt x="7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8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8" name="Freeform 212"/>
              <p:cNvSpPr>
                <a:spLocks/>
              </p:cNvSpPr>
              <p:nvPr/>
            </p:nvSpPr>
            <p:spPr bwMode="auto">
              <a:xfrm>
                <a:off x="3655" y="1541"/>
                <a:ext cx="105" cy="128"/>
              </a:xfrm>
              <a:custGeom>
                <a:avLst/>
                <a:gdLst>
                  <a:gd name="T0" fmla="*/ 0 w 105"/>
                  <a:gd name="T1" fmla="*/ 0 h 128"/>
                  <a:gd name="T2" fmla="*/ 12 w 105"/>
                  <a:gd name="T3" fmla="*/ 128 h 128"/>
                  <a:gd name="T4" fmla="*/ 105 w 105"/>
                  <a:gd name="T5" fmla="*/ 58 h 128"/>
                  <a:gd name="T6" fmla="*/ 0 w 105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28">
                    <a:moveTo>
                      <a:pt x="0" y="0"/>
                    </a:moveTo>
                    <a:lnTo>
                      <a:pt x="12" y="128"/>
                    </a:lnTo>
                    <a:lnTo>
                      <a:pt x="105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56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9" name="Freeform 213"/>
              <p:cNvSpPr>
                <a:spLocks/>
              </p:cNvSpPr>
              <p:nvPr/>
            </p:nvSpPr>
            <p:spPr bwMode="auto">
              <a:xfrm>
                <a:off x="3702" y="1599"/>
                <a:ext cx="58" cy="86"/>
              </a:xfrm>
              <a:custGeom>
                <a:avLst/>
                <a:gdLst>
                  <a:gd name="T0" fmla="*/ 0 w 58"/>
                  <a:gd name="T1" fmla="*/ 84 h 86"/>
                  <a:gd name="T2" fmla="*/ 19 w 58"/>
                  <a:gd name="T3" fmla="*/ 86 h 86"/>
                  <a:gd name="T4" fmla="*/ 58 w 58"/>
                  <a:gd name="T5" fmla="*/ 0 h 86"/>
                  <a:gd name="T6" fmla="*/ 0 w 58"/>
                  <a:gd name="T7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86">
                    <a:moveTo>
                      <a:pt x="0" y="84"/>
                    </a:moveTo>
                    <a:lnTo>
                      <a:pt x="19" y="86"/>
                    </a:lnTo>
                    <a:lnTo>
                      <a:pt x="58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E47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" name="Freeform 214"/>
              <p:cNvSpPr>
                <a:spLocks/>
              </p:cNvSpPr>
              <p:nvPr/>
            </p:nvSpPr>
            <p:spPr bwMode="auto">
              <a:xfrm>
                <a:off x="3828" y="1700"/>
                <a:ext cx="41" cy="26"/>
              </a:xfrm>
              <a:custGeom>
                <a:avLst/>
                <a:gdLst>
                  <a:gd name="T0" fmla="*/ 20 w 41"/>
                  <a:gd name="T1" fmla="*/ 0 h 26"/>
                  <a:gd name="T2" fmla="*/ 0 w 41"/>
                  <a:gd name="T3" fmla="*/ 8 h 26"/>
                  <a:gd name="T4" fmla="*/ 41 w 41"/>
                  <a:gd name="T5" fmla="*/ 26 h 26"/>
                  <a:gd name="T6" fmla="*/ 20 w 41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26">
                    <a:moveTo>
                      <a:pt x="20" y="0"/>
                    </a:moveTo>
                    <a:lnTo>
                      <a:pt x="0" y="8"/>
                    </a:lnTo>
                    <a:lnTo>
                      <a:pt x="41" y="2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E056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" name="Freeform 215"/>
              <p:cNvSpPr>
                <a:spLocks/>
              </p:cNvSpPr>
              <p:nvPr/>
            </p:nvSpPr>
            <p:spPr bwMode="auto">
              <a:xfrm>
                <a:off x="3721" y="1599"/>
                <a:ext cx="127" cy="109"/>
              </a:xfrm>
              <a:custGeom>
                <a:avLst/>
                <a:gdLst>
                  <a:gd name="T0" fmla="*/ 39 w 127"/>
                  <a:gd name="T1" fmla="*/ 0 h 109"/>
                  <a:gd name="T2" fmla="*/ 0 w 127"/>
                  <a:gd name="T3" fmla="*/ 86 h 109"/>
                  <a:gd name="T4" fmla="*/ 107 w 127"/>
                  <a:gd name="T5" fmla="*/ 109 h 109"/>
                  <a:gd name="T6" fmla="*/ 127 w 127"/>
                  <a:gd name="T7" fmla="*/ 101 h 109"/>
                  <a:gd name="T8" fmla="*/ 39 w 127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109">
                    <a:moveTo>
                      <a:pt x="39" y="0"/>
                    </a:moveTo>
                    <a:lnTo>
                      <a:pt x="0" y="86"/>
                    </a:lnTo>
                    <a:lnTo>
                      <a:pt x="107" y="109"/>
                    </a:lnTo>
                    <a:lnTo>
                      <a:pt x="127" y="10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98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" name="Freeform 216"/>
              <p:cNvSpPr>
                <a:spLocks/>
              </p:cNvSpPr>
              <p:nvPr/>
            </p:nvSpPr>
            <p:spPr bwMode="auto">
              <a:xfrm>
                <a:off x="3760" y="1599"/>
                <a:ext cx="88" cy="109"/>
              </a:xfrm>
              <a:custGeom>
                <a:avLst/>
                <a:gdLst>
                  <a:gd name="T0" fmla="*/ 0 w 88"/>
                  <a:gd name="T1" fmla="*/ 0 h 109"/>
                  <a:gd name="T2" fmla="*/ 68 w 88"/>
                  <a:gd name="T3" fmla="*/ 109 h 109"/>
                  <a:gd name="T4" fmla="*/ 88 w 88"/>
                  <a:gd name="T5" fmla="*/ 101 h 109"/>
                  <a:gd name="T6" fmla="*/ 0 w 88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109">
                    <a:moveTo>
                      <a:pt x="0" y="0"/>
                    </a:moveTo>
                    <a:lnTo>
                      <a:pt x="68" y="109"/>
                    </a:lnTo>
                    <a:lnTo>
                      <a:pt x="88" y="1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7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Freeform 217"/>
              <p:cNvSpPr>
                <a:spLocks/>
              </p:cNvSpPr>
              <p:nvPr/>
            </p:nvSpPr>
            <p:spPr bwMode="auto">
              <a:xfrm>
                <a:off x="3315" y="2157"/>
                <a:ext cx="140" cy="98"/>
              </a:xfrm>
              <a:custGeom>
                <a:avLst/>
                <a:gdLst>
                  <a:gd name="T0" fmla="*/ 0 w 140"/>
                  <a:gd name="T1" fmla="*/ 24 h 98"/>
                  <a:gd name="T2" fmla="*/ 17 w 140"/>
                  <a:gd name="T3" fmla="*/ 0 h 98"/>
                  <a:gd name="T4" fmla="*/ 85 w 140"/>
                  <a:gd name="T5" fmla="*/ 12 h 98"/>
                  <a:gd name="T6" fmla="*/ 140 w 140"/>
                  <a:gd name="T7" fmla="*/ 98 h 98"/>
                  <a:gd name="T8" fmla="*/ 116 w 140"/>
                  <a:gd name="T9" fmla="*/ 98 h 98"/>
                  <a:gd name="T10" fmla="*/ 74 w 140"/>
                  <a:gd name="T11" fmla="*/ 33 h 98"/>
                  <a:gd name="T12" fmla="*/ 0 w 140"/>
                  <a:gd name="T13" fmla="*/ 2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98">
                    <a:moveTo>
                      <a:pt x="0" y="24"/>
                    </a:moveTo>
                    <a:lnTo>
                      <a:pt x="17" y="0"/>
                    </a:lnTo>
                    <a:lnTo>
                      <a:pt x="85" y="12"/>
                    </a:lnTo>
                    <a:lnTo>
                      <a:pt x="140" y="98"/>
                    </a:lnTo>
                    <a:lnTo>
                      <a:pt x="116" y="98"/>
                    </a:lnTo>
                    <a:lnTo>
                      <a:pt x="74" y="3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EA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" name="Freeform 218"/>
              <p:cNvSpPr>
                <a:spLocks/>
              </p:cNvSpPr>
              <p:nvPr/>
            </p:nvSpPr>
            <p:spPr bwMode="auto">
              <a:xfrm>
                <a:off x="3315" y="2157"/>
                <a:ext cx="74" cy="33"/>
              </a:xfrm>
              <a:custGeom>
                <a:avLst/>
                <a:gdLst>
                  <a:gd name="T0" fmla="*/ 17 w 74"/>
                  <a:gd name="T1" fmla="*/ 0 h 33"/>
                  <a:gd name="T2" fmla="*/ 0 w 74"/>
                  <a:gd name="T3" fmla="*/ 24 h 33"/>
                  <a:gd name="T4" fmla="*/ 74 w 74"/>
                  <a:gd name="T5" fmla="*/ 33 h 33"/>
                  <a:gd name="T6" fmla="*/ 17 w 74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33">
                    <a:moveTo>
                      <a:pt x="17" y="0"/>
                    </a:moveTo>
                    <a:lnTo>
                      <a:pt x="0" y="24"/>
                    </a:lnTo>
                    <a:lnTo>
                      <a:pt x="74" y="3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47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" name="Freeform 219"/>
              <p:cNvSpPr>
                <a:spLocks/>
              </p:cNvSpPr>
              <p:nvPr/>
            </p:nvSpPr>
            <p:spPr bwMode="auto">
              <a:xfrm>
                <a:off x="3389" y="2169"/>
                <a:ext cx="66" cy="86"/>
              </a:xfrm>
              <a:custGeom>
                <a:avLst/>
                <a:gdLst>
                  <a:gd name="T0" fmla="*/ 11 w 66"/>
                  <a:gd name="T1" fmla="*/ 0 h 86"/>
                  <a:gd name="T2" fmla="*/ 0 w 66"/>
                  <a:gd name="T3" fmla="*/ 21 h 86"/>
                  <a:gd name="T4" fmla="*/ 42 w 66"/>
                  <a:gd name="T5" fmla="*/ 86 h 86"/>
                  <a:gd name="T6" fmla="*/ 66 w 66"/>
                  <a:gd name="T7" fmla="*/ 86 h 86"/>
                  <a:gd name="T8" fmla="*/ 11 w 66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86">
                    <a:moveTo>
                      <a:pt x="11" y="0"/>
                    </a:moveTo>
                    <a:lnTo>
                      <a:pt x="0" y="21"/>
                    </a:lnTo>
                    <a:lnTo>
                      <a:pt x="42" y="86"/>
                    </a:lnTo>
                    <a:lnTo>
                      <a:pt x="66" y="86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98E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Freeform 220"/>
              <p:cNvSpPr>
                <a:spLocks/>
              </p:cNvSpPr>
              <p:nvPr/>
            </p:nvSpPr>
            <p:spPr bwMode="auto">
              <a:xfrm>
                <a:off x="3400" y="2169"/>
                <a:ext cx="55" cy="86"/>
              </a:xfrm>
              <a:custGeom>
                <a:avLst/>
                <a:gdLst>
                  <a:gd name="T0" fmla="*/ 0 w 55"/>
                  <a:gd name="T1" fmla="*/ 0 h 86"/>
                  <a:gd name="T2" fmla="*/ 31 w 55"/>
                  <a:gd name="T3" fmla="*/ 86 h 86"/>
                  <a:gd name="T4" fmla="*/ 55 w 55"/>
                  <a:gd name="T5" fmla="*/ 86 h 86"/>
                  <a:gd name="T6" fmla="*/ 0 w 55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86">
                    <a:moveTo>
                      <a:pt x="0" y="0"/>
                    </a:moveTo>
                    <a:lnTo>
                      <a:pt x="31" y="86"/>
                    </a:lnTo>
                    <a:lnTo>
                      <a:pt x="55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56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" name="Freeform 221"/>
              <p:cNvSpPr>
                <a:spLocks/>
              </p:cNvSpPr>
              <p:nvPr/>
            </p:nvSpPr>
            <p:spPr bwMode="auto">
              <a:xfrm>
                <a:off x="3406" y="1066"/>
                <a:ext cx="838" cy="411"/>
              </a:xfrm>
              <a:custGeom>
                <a:avLst/>
                <a:gdLst>
                  <a:gd name="T0" fmla="*/ 620 w 838"/>
                  <a:gd name="T1" fmla="*/ 411 h 411"/>
                  <a:gd name="T2" fmla="*/ 733 w 838"/>
                  <a:gd name="T3" fmla="*/ 360 h 411"/>
                  <a:gd name="T4" fmla="*/ 811 w 838"/>
                  <a:gd name="T5" fmla="*/ 348 h 411"/>
                  <a:gd name="T6" fmla="*/ 838 w 838"/>
                  <a:gd name="T7" fmla="*/ 298 h 411"/>
                  <a:gd name="T8" fmla="*/ 790 w 838"/>
                  <a:gd name="T9" fmla="*/ 206 h 411"/>
                  <a:gd name="T10" fmla="*/ 681 w 838"/>
                  <a:gd name="T11" fmla="*/ 138 h 411"/>
                  <a:gd name="T12" fmla="*/ 634 w 838"/>
                  <a:gd name="T13" fmla="*/ 156 h 411"/>
                  <a:gd name="T14" fmla="*/ 651 w 838"/>
                  <a:gd name="T15" fmla="*/ 241 h 411"/>
                  <a:gd name="T16" fmla="*/ 595 w 838"/>
                  <a:gd name="T17" fmla="*/ 263 h 411"/>
                  <a:gd name="T18" fmla="*/ 504 w 838"/>
                  <a:gd name="T19" fmla="*/ 226 h 411"/>
                  <a:gd name="T20" fmla="*/ 484 w 838"/>
                  <a:gd name="T21" fmla="*/ 181 h 411"/>
                  <a:gd name="T22" fmla="*/ 556 w 838"/>
                  <a:gd name="T23" fmla="*/ 121 h 411"/>
                  <a:gd name="T24" fmla="*/ 556 w 838"/>
                  <a:gd name="T25" fmla="*/ 58 h 411"/>
                  <a:gd name="T26" fmla="*/ 492 w 838"/>
                  <a:gd name="T27" fmla="*/ 31 h 411"/>
                  <a:gd name="T28" fmla="*/ 356 w 838"/>
                  <a:gd name="T29" fmla="*/ 45 h 411"/>
                  <a:gd name="T30" fmla="*/ 136 w 838"/>
                  <a:gd name="T31" fmla="*/ 0 h 411"/>
                  <a:gd name="T32" fmla="*/ 0 w 838"/>
                  <a:gd name="T33" fmla="*/ 16 h 411"/>
                  <a:gd name="T34" fmla="*/ 8 w 838"/>
                  <a:gd name="T35" fmla="*/ 181 h 411"/>
                  <a:gd name="T36" fmla="*/ 92 w 838"/>
                  <a:gd name="T37" fmla="*/ 218 h 411"/>
                  <a:gd name="T38" fmla="*/ 150 w 838"/>
                  <a:gd name="T39" fmla="*/ 313 h 411"/>
                  <a:gd name="T40" fmla="*/ 199 w 838"/>
                  <a:gd name="T41" fmla="*/ 354 h 411"/>
                  <a:gd name="T42" fmla="*/ 506 w 838"/>
                  <a:gd name="T43" fmla="*/ 354 h 411"/>
                  <a:gd name="T44" fmla="*/ 620 w 838"/>
                  <a:gd name="T45" fmla="*/ 411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38" h="411">
                    <a:moveTo>
                      <a:pt x="620" y="411"/>
                    </a:moveTo>
                    <a:lnTo>
                      <a:pt x="733" y="360"/>
                    </a:lnTo>
                    <a:lnTo>
                      <a:pt x="811" y="348"/>
                    </a:lnTo>
                    <a:lnTo>
                      <a:pt x="838" y="298"/>
                    </a:lnTo>
                    <a:lnTo>
                      <a:pt x="790" y="206"/>
                    </a:lnTo>
                    <a:lnTo>
                      <a:pt x="681" y="138"/>
                    </a:lnTo>
                    <a:lnTo>
                      <a:pt x="634" y="156"/>
                    </a:lnTo>
                    <a:lnTo>
                      <a:pt x="651" y="241"/>
                    </a:lnTo>
                    <a:lnTo>
                      <a:pt x="595" y="263"/>
                    </a:lnTo>
                    <a:lnTo>
                      <a:pt x="504" y="226"/>
                    </a:lnTo>
                    <a:lnTo>
                      <a:pt x="484" y="181"/>
                    </a:lnTo>
                    <a:lnTo>
                      <a:pt x="556" y="121"/>
                    </a:lnTo>
                    <a:lnTo>
                      <a:pt x="556" y="58"/>
                    </a:lnTo>
                    <a:lnTo>
                      <a:pt x="492" y="31"/>
                    </a:lnTo>
                    <a:lnTo>
                      <a:pt x="356" y="45"/>
                    </a:lnTo>
                    <a:lnTo>
                      <a:pt x="136" y="0"/>
                    </a:lnTo>
                    <a:lnTo>
                      <a:pt x="0" y="16"/>
                    </a:lnTo>
                    <a:lnTo>
                      <a:pt x="8" y="181"/>
                    </a:lnTo>
                    <a:lnTo>
                      <a:pt x="92" y="218"/>
                    </a:lnTo>
                    <a:lnTo>
                      <a:pt x="150" y="313"/>
                    </a:lnTo>
                    <a:lnTo>
                      <a:pt x="199" y="354"/>
                    </a:lnTo>
                    <a:lnTo>
                      <a:pt x="506" y="354"/>
                    </a:lnTo>
                    <a:lnTo>
                      <a:pt x="620" y="411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" name="Freeform 222"/>
              <p:cNvSpPr>
                <a:spLocks/>
              </p:cNvSpPr>
              <p:nvPr/>
            </p:nvSpPr>
            <p:spPr bwMode="auto">
              <a:xfrm>
                <a:off x="3406" y="1066"/>
                <a:ext cx="136" cy="62"/>
              </a:xfrm>
              <a:custGeom>
                <a:avLst/>
                <a:gdLst>
                  <a:gd name="T0" fmla="*/ 136 w 136"/>
                  <a:gd name="T1" fmla="*/ 0 h 62"/>
                  <a:gd name="T2" fmla="*/ 0 w 136"/>
                  <a:gd name="T3" fmla="*/ 16 h 62"/>
                  <a:gd name="T4" fmla="*/ 60 w 136"/>
                  <a:gd name="T5" fmla="*/ 62 h 62"/>
                  <a:gd name="T6" fmla="*/ 136 w 136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62">
                    <a:moveTo>
                      <a:pt x="136" y="0"/>
                    </a:moveTo>
                    <a:lnTo>
                      <a:pt x="0" y="16"/>
                    </a:lnTo>
                    <a:lnTo>
                      <a:pt x="60" y="62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9" name="Freeform 223"/>
              <p:cNvSpPr>
                <a:spLocks/>
              </p:cNvSpPr>
              <p:nvPr/>
            </p:nvSpPr>
            <p:spPr bwMode="auto">
              <a:xfrm>
                <a:off x="3466" y="1066"/>
                <a:ext cx="76" cy="218"/>
              </a:xfrm>
              <a:custGeom>
                <a:avLst/>
                <a:gdLst>
                  <a:gd name="T0" fmla="*/ 0 w 76"/>
                  <a:gd name="T1" fmla="*/ 62 h 218"/>
                  <a:gd name="T2" fmla="*/ 32 w 76"/>
                  <a:gd name="T3" fmla="*/ 218 h 218"/>
                  <a:gd name="T4" fmla="*/ 76 w 76"/>
                  <a:gd name="T5" fmla="*/ 0 h 218"/>
                  <a:gd name="T6" fmla="*/ 0 w 76"/>
                  <a:gd name="T7" fmla="*/ 62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18">
                    <a:moveTo>
                      <a:pt x="0" y="62"/>
                    </a:moveTo>
                    <a:lnTo>
                      <a:pt x="32" y="218"/>
                    </a:lnTo>
                    <a:lnTo>
                      <a:pt x="76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" name="Freeform 224"/>
              <p:cNvSpPr>
                <a:spLocks/>
              </p:cNvSpPr>
              <p:nvPr/>
            </p:nvSpPr>
            <p:spPr bwMode="auto">
              <a:xfrm>
                <a:off x="3406" y="1082"/>
                <a:ext cx="60" cy="165"/>
              </a:xfrm>
              <a:custGeom>
                <a:avLst/>
                <a:gdLst>
                  <a:gd name="T0" fmla="*/ 0 w 60"/>
                  <a:gd name="T1" fmla="*/ 0 h 165"/>
                  <a:gd name="T2" fmla="*/ 8 w 60"/>
                  <a:gd name="T3" fmla="*/ 165 h 165"/>
                  <a:gd name="T4" fmla="*/ 60 w 60"/>
                  <a:gd name="T5" fmla="*/ 46 h 165"/>
                  <a:gd name="T6" fmla="*/ 0 w 60"/>
                  <a:gd name="T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65">
                    <a:moveTo>
                      <a:pt x="0" y="0"/>
                    </a:moveTo>
                    <a:lnTo>
                      <a:pt x="8" y="165"/>
                    </a:lnTo>
                    <a:lnTo>
                      <a:pt x="6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1" name="Freeform 225"/>
              <p:cNvSpPr>
                <a:spLocks/>
              </p:cNvSpPr>
              <p:nvPr/>
            </p:nvSpPr>
            <p:spPr bwMode="auto">
              <a:xfrm>
                <a:off x="3414" y="1128"/>
                <a:ext cx="84" cy="156"/>
              </a:xfrm>
              <a:custGeom>
                <a:avLst/>
                <a:gdLst>
                  <a:gd name="T0" fmla="*/ 0 w 84"/>
                  <a:gd name="T1" fmla="*/ 119 h 156"/>
                  <a:gd name="T2" fmla="*/ 84 w 84"/>
                  <a:gd name="T3" fmla="*/ 156 h 156"/>
                  <a:gd name="T4" fmla="*/ 52 w 84"/>
                  <a:gd name="T5" fmla="*/ 0 h 156"/>
                  <a:gd name="T6" fmla="*/ 0 w 84"/>
                  <a:gd name="T7" fmla="*/ 11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156">
                    <a:moveTo>
                      <a:pt x="0" y="119"/>
                    </a:moveTo>
                    <a:lnTo>
                      <a:pt x="84" y="156"/>
                    </a:lnTo>
                    <a:lnTo>
                      <a:pt x="52" y="0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2" name="Freeform 226"/>
              <p:cNvSpPr>
                <a:spLocks/>
              </p:cNvSpPr>
              <p:nvPr/>
            </p:nvSpPr>
            <p:spPr bwMode="auto">
              <a:xfrm>
                <a:off x="3542" y="1066"/>
                <a:ext cx="220" cy="129"/>
              </a:xfrm>
              <a:custGeom>
                <a:avLst/>
                <a:gdLst>
                  <a:gd name="T0" fmla="*/ 220 w 220"/>
                  <a:gd name="T1" fmla="*/ 45 h 129"/>
                  <a:gd name="T2" fmla="*/ 0 w 220"/>
                  <a:gd name="T3" fmla="*/ 0 h 129"/>
                  <a:gd name="T4" fmla="*/ 35 w 220"/>
                  <a:gd name="T5" fmla="*/ 129 h 129"/>
                  <a:gd name="T6" fmla="*/ 220 w 220"/>
                  <a:gd name="T7" fmla="*/ 4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0" h="129">
                    <a:moveTo>
                      <a:pt x="220" y="45"/>
                    </a:moveTo>
                    <a:lnTo>
                      <a:pt x="0" y="0"/>
                    </a:lnTo>
                    <a:lnTo>
                      <a:pt x="35" y="129"/>
                    </a:lnTo>
                    <a:lnTo>
                      <a:pt x="220" y="45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3" name="Freeform 227"/>
              <p:cNvSpPr>
                <a:spLocks/>
              </p:cNvSpPr>
              <p:nvPr/>
            </p:nvSpPr>
            <p:spPr bwMode="auto">
              <a:xfrm>
                <a:off x="3556" y="1111"/>
                <a:ext cx="206" cy="268"/>
              </a:xfrm>
              <a:custGeom>
                <a:avLst/>
                <a:gdLst>
                  <a:gd name="T0" fmla="*/ 21 w 206"/>
                  <a:gd name="T1" fmla="*/ 84 h 268"/>
                  <a:gd name="T2" fmla="*/ 0 w 206"/>
                  <a:gd name="T3" fmla="*/ 268 h 268"/>
                  <a:gd name="T4" fmla="*/ 206 w 206"/>
                  <a:gd name="T5" fmla="*/ 0 h 268"/>
                  <a:gd name="T6" fmla="*/ 21 w 206"/>
                  <a:gd name="T7" fmla="*/ 8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6" h="268">
                    <a:moveTo>
                      <a:pt x="21" y="84"/>
                    </a:moveTo>
                    <a:lnTo>
                      <a:pt x="0" y="268"/>
                    </a:lnTo>
                    <a:lnTo>
                      <a:pt x="206" y="0"/>
                    </a:lnTo>
                    <a:lnTo>
                      <a:pt x="21" y="84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4" name="Freeform 228"/>
              <p:cNvSpPr>
                <a:spLocks/>
              </p:cNvSpPr>
              <p:nvPr/>
            </p:nvSpPr>
            <p:spPr bwMode="auto">
              <a:xfrm>
                <a:off x="3498" y="1066"/>
                <a:ext cx="79" cy="218"/>
              </a:xfrm>
              <a:custGeom>
                <a:avLst/>
                <a:gdLst>
                  <a:gd name="T0" fmla="*/ 44 w 79"/>
                  <a:gd name="T1" fmla="*/ 0 h 218"/>
                  <a:gd name="T2" fmla="*/ 0 w 79"/>
                  <a:gd name="T3" fmla="*/ 218 h 218"/>
                  <a:gd name="T4" fmla="*/ 79 w 79"/>
                  <a:gd name="T5" fmla="*/ 129 h 218"/>
                  <a:gd name="T6" fmla="*/ 44 w 79"/>
                  <a:gd name="T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218">
                    <a:moveTo>
                      <a:pt x="44" y="0"/>
                    </a:moveTo>
                    <a:lnTo>
                      <a:pt x="0" y="218"/>
                    </a:lnTo>
                    <a:lnTo>
                      <a:pt x="79" y="12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5" name="Freeform 229"/>
              <p:cNvSpPr>
                <a:spLocks/>
              </p:cNvSpPr>
              <p:nvPr/>
            </p:nvSpPr>
            <p:spPr bwMode="auto">
              <a:xfrm>
                <a:off x="3498" y="1195"/>
                <a:ext cx="79" cy="184"/>
              </a:xfrm>
              <a:custGeom>
                <a:avLst/>
                <a:gdLst>
                  <a:gd name="T0" fmla="*/ 0 w 79"/>
                  <a:gd name="T1" fmla="*/ 89 h 184"/>
                  <a:gd name="T2" fmla="*/ 58 w 79"/>
                  <a:gd name="T3" fmla="*/ 184 h 184"/>
                  <a:gd name="T4" fmla="*/ 79 w 79"/>
                  <a:gd name="T5" fmla="*/ 0 h 184"/>
                  <a:gd name="T6" fmla="*/ 0 w 79"/>
                  <a:gd name="T7" fmla="*/ 8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184">
                    <a:moveTo>
                      <a:pt x="0" y="89"/>
                    </a:moveTo>
                    <a:lnTo>
                      <a:pt x="58" y="184"/>
                    </a:lnTo>
                    <a:lnTo>
                      <a:pt x="79" y="0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6" name="Freeform 230"/>
              <p:cNvSpPr>
                <a:spLocks/>
              </p:cNvSpPr>
              <p:nvPr/>
            </p:nvSpPr>
            <p:spPr bwMode="auto">
              <a:xfrm>
                <a:off x="3605" y="1255"/>
                <a:ext cx="307" cy="165"/>
              </a:xfrm>
              <a:custGeom>
                <a:avLst/>
                <a:gdLst>
                  <a:gd name="T0" fmla="*/ 192 w 307"/>
                  <a:gd name="T1" fmla="*/ 0 h 165"/>
                  <a:gd name="T2" fmla="*/ 0 w 307"/>
                  <a:gd name="T3" fmla="*/ 165 h 165"/>
                  <a:gd name="T4" fmla="*/ 307 w 307"/>
                  <a:gd name="T5" fmla="*/ 165 h 165"/>
                  <a:gd name="T6" fmla="*/ 192 w 307"/>
                  <a:gd name="T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7" h="165">
                    <a:moveTo>
                      <a:pt x="192" y="0"/>
                    </a:moveTo>
                    <a:lnTo>
                      <a:pt x="0" y="165"/>
                    </a:lnTo>
                    <a:lnTo>
                      <a:pt x="307" y="165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7" name="Freeform 231"/>
              <p:cNvSpPr>
                <a:spLocks/>
              </p:cNvSpPr>
              <p:nvPr/>
            </p:nvSpPr>
            <p:spPr bwMode="auto">
              <a:xfrm>
                <a:off x="3605" y="1111"/>
                <a:ext cx="192" cy="309"/>
              </a:xfrm>
              <a:custGeom>
                <a:avLst/>
                <a:gdLst>
                  <a:gd name="T0" fmla="*/ 157 w 192"/>
                  <a:gd name="T1" fmla="*/ 0 h 309"/>
                  <a:gd name="T2" fmla="*/ 0 w 192"/>
                  <a:gd name="T3" fmla="*/ 309 h 309"/>
                  <a:gd name="T4" fmla="*/ 192 w 192"/>
                  <a:gd name="T5" fmla="*/ 144 h 309"/>
                  <a:gd name="T6" fmla="*/ 157 w 192"/>
                  <a:gd name="T7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309">
                    <a:moveTo>
                      <a:pt x="157" y="0"/>
                    </a:moveTo>
                    <a:lnTo>
                      <a:pt x="0" y="309"/>
                    </a:lnTo>
                    <a:lnTo>
                      <a:pt x="192" y="144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8" name="Freeform 232"/>
              <p:cNvSpPr>
                <a:spLocks/>
              </p:cNvSpPr>
              <p:nvPr/>
            </p:nvSpPr>
            <p:spPr bwMode="auto">
              <a:xfrm>
                <a:off x="3797" y="1255"/>
                <a:ext cx="115" cy="165"/>
              </a:xfrm>
              <a:custGeom>
                <a:avLst/>
                <a:gdLst>
                  <a:gd name="T0" fmla="*/ 115 w 115"/>
                  <a:gd name="T1" fmla="*/ 165 h 165"/>
                  <a:gd name="T2" fmla="*/ 113 w 115"/>
                  <a:gd name="T3" fmla="*/ 37 h 165"/>
                  <a:gd name="T4" fmla="*/ 0 w 115"/>
                  <a:gd name="T5" fmla="*/ 0 h 165"/>
                  <a:gd name="T6" fmla="*/ 115 w 115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165">
                    <a:moveTo>
                      <a:pt x="115" y="165"/>
                    </a:moveTo>
                    <a:lnTo>
                      <a:pt x="113" y="37"/>
                    </a:lnTo>
                    <a:lnTo>
                      <a:pt x="0" y="0"/>
                    </a:lnTo>
                    <a:lnTo>
                      <a:pt x="115" y="165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9" name="Freeform 233"/>
              <p:cNvSpPr>
                <a:spLocks/>
              </p:cNvSpPr>
              <p:nvPr/>
            </p:nvSpPr>
            <p:spPr bwMode="auto">
              <a:xfrm>
                <a:off x="3762" y="1111"/>
                <a:ext cx="148" cy="181"/>
              </a:xfrm>
              <a:custGeom>
                <a:avLst/>
                <a:gdLst>
                  <a:gd name="T0" fmla="*/ 148 w 148"/>
                  <a:gd name="T1" fmla="*/ 181 h 181"/>
                  <a:gd name="T2" fmla="*/ 0 w 148"/>
                  <a:gd name="T3" fmla="*/ 0 h 181"/>
                  <a:gd name="T4" fmla="*/ 35 w 148"/>
                  <a:gd name="T5" fmla="*/ 144 h 181"/>
                  <a:gd name="T6" fmla="*/ 148 w 148"/>
                  <a:gd name="T7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81">
                    <a:moveTo>
                      <a:pt x="148" y="181"/>
                    </a:moveTo>
                    <a:lnTo>
                      <a:pt x="0" y="0"/>
                    </a:lnTo>
                    <a:lnTo>
                      <a:pt x="35" y="144"/>
                    </a:lnTo>
                    <a:lnTo>
                      <a:pt x="148" y="181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0" name="Freeform 234"/>
              <p:cNvSpPr>
                <a:spLocks/>
              </p:cNvSpPr>
              <p:nvPr/>
            </p:nvSpPr>
            <p:spPr bwMode="auto">
              <a:xfrm>
                <a:off x="3556" y="1111"/>
                <a:ext cx="206" cy="309"/>
              </a:xfrm>
              <a:custGeom>
                <a:avLst/>
                <a:gdLst>
                  <a:gd name="T0" fmla="*/ 0 w 206"/>
                  <a:gd name="T1" fmla="*/ 268 h 309"/>
                  <a:gd name="T2" fmla="*/ 49 w 206"/>
                  <a:gd name="T3" fmla="*/ 309 h 309"/>
                  <a:gd name="T4" fmla="*/ 206 w 206"/>
                  <a:gd name="T5" fmla="*/ 0 h 309"/>
                  <a:gd name="T6" fmla="*/ 0 w 206"/>
                  <a:gd name="T7" fmla="*/ 268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6" h="309">
                    <a:moveTo>
                      <a:pt x="0" y="268"/>
                    </a:moveTo>
                    <a:lnTo>
                      <a:pt x="49" y="309"/>
                    </a:lnTo>
                    <a:lnTo>
                      <a:pt x="206" y="0"/>
                    </a:lnTo>
                    <a:lnTo>
                      <a:pt x="0" y="268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" name="Freeform 235"/>
              <p:cNvSpPr>
                <a:spLocks/>
              </p:cNvSpPr>
              <p:nvPr/>
            </p:nvSpPr>
            <p:spPr bwMode="auto">
              <a:xfrm>
                <a:off x="3762" y="1111"/>
                <a:ext cx="148" cy="181"/>
              </a:xfrm>
              <a:custGeom>
                <a:avLst/>
                <a:gdLst>
                  <a:gd name="T0" fmla="*/ 128 w 148"/>
                  <a:gd name="T1" fmla="*/ 136 h 181"/>
                  <a:gd name="T2" fmla="*/ 0 w 148"/>
                  <a:gd name="T3" fmla="*/ 0 h 181"/>
                  <a:gd name="T4" fmla="*/ 148 w 148"/>
                  <a:gd name="T5" fmla="*/ 181 h 181"/>
                  <a:gd name="T6" fmla="*/ 128 w 148"/>
                  <a:gd name="T7" fmla="*/ 13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81">
                    <a:moveTo>
                      <a:pt x="128" y="136"/>
                    </a:moveTo>
                    <a:lnTo>
                      <a:pt x="0" y="0"/>
                    </a:lnTo>
                    <a:lnTo>
                      <a:pt x="148" y="181"/>
                    </a:lnTo>
                    <a:lnTo>
                      <a:pt x="128" y="136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2" name="Freeform 236"/>
              <p:cNvSpPr>
                <a:spLocks/>
              </p:cNvSpPr>
              <p:nvPr/>
            </p:nvSpPr>
            <p:spPr bwMode="auto">
              <a:xfrm>
                <a:off x="3762" y="1097"/>
                <a:ext cx="200" cy="150"/>
              </a:xfrm>
              <a:custGeom>
                <a:avLst/>
                <a:gdLst>
                  <a:gd name="T0" fmla="*/ 136 w 200"/>
                  <a:gd name="T1" fmla="*/ 0 h 150"/>
                  <a:gd name="T2" fmla="*/ 0 w 200"/>
                  <a:gd name="T3" fmla="*/ 14 h 150"/>
                  <a:gd name="T4" fmla="*/ 128 w 200"/>
                  <a:gd name="T5" fmla="*/ 150 h 150"/>
                  <a:gd name="T6" fmla="*/ 200 w 200"/>
                  <a:gd name="T7" fmla="*/ 90 h 150"/>
                  <a:gd name="T8" fmla="*/ 200 w 200"/>
                  <a:gd name="T9" fmla="*/ 27 h 150"/>
                  <a:gd name="T10" fmla="*/ 136 w 200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0" h="150">
                    <a:moveTo>
                      <a:pt x="136" y="0"/>
                    </a:moveTo>
                    <a:lnTo>
                      <a:pt x="0" y="14"/>
                    </a:lnTo>
                    <a:lnTo>
                      <a:pt x="128" y="150"/>
                    </a:lnTo>
                    <a:lnTo>
                      <a:pt x="200" y="90"/>
                    </a:lnTo>
                    <a:lnTo>
                      <a:pt x="200" y="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3" name="Freeform 237"/>
              <p:cNvSpPr>
                <a:spLocks/>
              </p:cNvSpPr>
              <p:nvPr/>
            </p:nvSpPr>
            <p:spPr bwMode="auto">
              <a:xfrm>
                <a:off x="3762" y="1111"/>
                <a:ext cx="200" cy="136"/>
              </a:xfrm>
              <a:custGeom>
                <a:avLst/>
                <a:gdLst>
                  <a:gd name="T0" fmla="*/ 0 w 200"/>
                  <a:gd name="T1" fmla="*/ 0 h 136"/>
                  <a:gd name="T2" fmla="*/ 128 w 200"/>
                  <a:gd name="T3" fmla="*/ 136 h 136"/>
                  <a:gd name="T4" fmla="*/ 200 w 200"/>
                  <a:gd name="T5" fmla="*/ 76 h 136"/>
                  <a:gd name="T6" fmla="*/ 0 w 200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136">
                    <a:moveTo>
                      <a:pt x="0" y="0"/>
                    </a:moveTo>
                    <a:lnTo>
                      <a:pt x="128" y="136"/>
                    </a:lnTo>
                    <a:lnTo>
                      <a:pt x="200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4" name="Freeform 238"/>
              <p:cNvSpPr>
                <a:spLocks/>
              </p:cNvSpPr>
              <p:nvPr/>
            </p:nvSpPr>
            <p:spPr bwMode="auto">
              <a:xfrm>
                <a:off x="3762" y="1097"/>
                <a:ext cx="200" cy="27"/>
              </a:xfrm>
              <a:custGeom>
                <a:avLst/>
                <a:gdLst>
                  <a:gd name="T0" fmla="*/ 136 w 200"/>
                  <a:gd name="T1" fmla="*/ 0 h 27"/>
                  <a:gd name="T2" fmla="*/ 0 w 200"/>
                  <a:gd name="T3" fmla="*/ 14 h 27"/>
                  <a:gd name="T4" fmla="*/ 200 w 200"/>
                  <a:gd name="T5" fmla="*/ 27 h 27"/>
                  <a:gd name="T6" fmla="*/ 136 w 200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7">
                    <a:moveTo>
                      <a:pt x="136" y="0"/>
                    </a:moveTo>
                    <a:lnTo>
                      <a:pt x="0" y="14"/>
                    </a:lnTo>
                    <a:lnTo>
                      <a:pt x="200" y="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5" name="Freeform 239"/>
              <p:cNvSpPr>
                <a:spLocks/>
              </p:cNvSpPr>
              <p:nvPr/>
            </p:nvSpPr>
            <p:spPr bwMode="auto">
              <a:xfrm>
                <a:off x="3910" y="1292"/>
                <a:ext cx="91" cy="52"/>
              </a:xfrm>
              <a:custGeom>
                <a:avLst/>
                <a:gdLst>
                  <a:gd name="T0" fmla="*/ 91 w 91"/>
                  <a:gd name="T1" fmla="*/ 37 h 52"/>
                  <a:gd name="T2" fmla="*/ 0 w 91"/>
                  <a:gd name="T3" fmla="*/ 0 h 52"/>
                  <a:gd name="T4" fmla="*/ 52 w 91"/>
                  <a:gd name="T5" fmla="*/ 52 h 52"/>
                  <a:gd name="T6" fmla="*/ 91 w 91"/>
                  <a:gd name="T7" fmla="*/ 3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52">
                    <a:moveTo>
                      <a:pt x="91" y="37"/>
                    </a:moveTo>
                    <a:lnTo>
                      <a:pt x="0" y="0"/>
                    </a:lnTo>
                    <a:lnTo>
                      <a:pt x="52" y="52"/>
                    </a:lnTo>
                    <a:lnTo>
                      <a:pt x="91" y="37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6" name="Freeform 240"/>
              <p:cNvSpPr>
                <a:spLocks/>
              </p:cNvSpPr>
              <p:nvPr/>
            </p:nvSpPr>
            <p:spPr bwMode="auto">
              <a:xfrm>
                <a:off x="3962" y="1329"/>
                <a:ext cx="64" cy="148"/>
              </a:xfrm>
              <a:custGeom>
                <a:avLst/>
                <a:gdLst>
                  <a:gd name="T0" fmla="*/ 64 w 64"/>
                  <a:gd name="T1" fmla="*/ 148 h 148"/>
                  <a:gd name="T2" fmla="*/ 39 w 64"/>
                  <a:gd name="T3" fmla="*/ 0 h 148"/>
                  <a:gd name="T4" fmla="*/ 0 w 64"/>
                  <a:gd name="T5" fmla="*/ 15 h 148"/>
                  <a:gd name="T6" fmla="*/ 64 w 64"/>
                  <a:gd name="T7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148">
                    <a:moveTo>
                      <a:pt x="64" y="148"/>
                    </a:moveTo>
                    <a:lnTo>
                      <a:pt x="39" y="0"/>
                    </a:lnTo>
                    <a:lnTo>
                      <a:pt x="0" y="15"/>
                    </a:lnTo>
                    <a:lnTo>
                      <a:pt x="64" y="148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7" name="Freeform 241"/>
              <p:cNvSpPr>
                <a:spLocks/>
              </p:cNvSpPr>
              <p:nvPr/>
            </p:nvSpPr>
            <p:spPr bwMode="auto">
              <a:xfrm>
                <a:off x="3910" y="1292"/>
                <a:ext cx="52" cy="128"/>
              </a:xfrm>
              <a:custGeom>
                <a:avLst/>
                <a:gdLst>
                  <a:gd name="T0" fmla="*/ 0 w 52"/>
                  <a:gd name="T1" fmla="*/ 0 h 128"/>
                  <a:gd name="T2" fmla="*/ 2 w 52"/>
                  <a:gd name="T3" fmla="*/ 128 h 128"/>
                  <a:gd name="T4" fmla="*/ 52 w 52"/>
                  <a:gd name="T5" fmla="*/ 52 h 128"/>
                  <a:gd name="T6" fmla="*/ 0 w 52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128">
                    <a:moveTo>
                      <a:pt x="0" y="0"/>
                    </a:moveTo>
                    <a:lnTo>
                      <a:pt x="2" y="128"/>
                    </a:lnTo>
                    <a:lnTo>
                      <a:pt x="52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8" name="Freeform 242"/>
              <p:cNvSpPr>
                <a:spLocks/>
              </p:cNvSpPr>
              <p:nvPr/>
            </p:nvSpPr>
            <p:spPr bwMode="auto">
              <a:xfrm>
                <a:off x="3912" y="1344"/>
                <a:ext cx="114" cy="133"/>
              </a:xfrm>
              <a:custGeom>
                <a:avLst/>
                <a:gdLst>
                  <a:gd name="T0" fmla="*/ 50 w 114"/>
                  <a:gd name="T1" fmla="*/ 0 h 133"/>
                  <a:gd name="T2" fmla="*/ 0 w 114"/>
                  <a:gd name="T3" fmla="*/ 76 h 133"/>
                  <a:gd name="T4" fmla="*/ 114 w 114"/>
                  <a:gd name="T5" fmla="*/ 133 h 133"/>
                  <a:gd name="T6" fmla="*/ 50 w 114"/>
                  <a:gd name="T7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33">
                    <a:moveTo>
                      <a:pt x="50" y="0"/>
                    </a:moveTo>
                    <a:lnTo>
                      <a:pt x="0" y="76"/>
                    </a:lnTo>
                    <a:lnTo>
                      <a:pt x="114" y="13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9" name="Freeform 243"/>
              <p:cNvSpPr>
                <a:spLocks/>
              </p:cNvSpPr>
              <p:nvPr/>
            </p:nvSpPr>
            <p:spPr bwMode="auto">
              <a:xfrm>
                <a:off x="4001" y="1307"/>
                <a:ext cx="56" cy="170"/>
              </a:xfrm>
              <a:custGeom>
                <a:avLst/>
                <a:gdLst>
                  <a:gd name="T0" fmla="*/ 0 w 56"/>
                  <a:gd name="T1" fmla="*/ 22 h 170"/>
                  <a:gd name="T2" fmla="*/ 25 w 56"/>
                  <a:gd name="T3" fmla="*/ 170 h 170"/>
                  <a:gd name="T4" fmla="*/ 56 w 56"/>
                  <a:gd name="T5" fmla="*/ 0 h 170"/>
                  <a:gd name="T6" fmla="*/ 0 w 56"/>
                  <a:gd name="T7" fmla="*/ 2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70">
                    <a:moveTo>
                      <a:pt x="0" y="22"/>
                    </a:moveTo>
                    <a:lnTo>
                      <a:pt x="25" y="170"/>
                    </a:lnTo>
                    <a:lnTo>
                      <a:pt x="56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0" name="Freeform 244"/>
              <p:cNvSpPr>
                <a:spLocks/>
              </p:cNvSpPr>
              <p:nvPr/>
            </p:nvSpPr>
            <p:spPr bwMode="auto">
              <a:xfrm>
                <a:off x="4026" y="1307"/>
                <a:ext cx="113" cy="170"/>
              </a:xfrm>
              <a:custGeom>
                <a:avLst/>
                <a:gdLst>
                  <a:gd name="T0" fmla="*/ 31 w 113"/>
                  <a:gd name="T1" fmla="*/ 0 h 170"/>
                  <a:gd name="T2" fmla="*/ 0 w 113"/>
                  <a:gd name="T3" fmla="*/ 170 h 170"/>
                  <a:gd name="T4" fmla="*/ 113 w 113"/>
                  <a:gd name="T5" fmla="*/ 119 h 170"/>
                  <a:gd name="T6" fmla="*/ 31 w 113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70">
                    <a:moveTo>
                      <a:pt x="31" y="0"/>
                    </a:moveTo>
                    <a:lnTo>
                      <a:pt x="0" y="170"/>
                    </a:lnTo>
                    <a:lnTo>
                      <a:pt x="113" y="11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1" name="Freeform 245"/>
              <p:cNvSpPr>
                <a:spLocks/>
              </p:cNvSpPr>
              <p:nvPr/>
            </p:nvSpPr>
            <p:spPr bwMode="auto">
              <a:xfrm>
                <a:off x="4139" y="1364"/>
                <a:ext cx="105" cy="62"/>
              </a:xfrm>
              <a:custGeom>
                <a:avLst/>
                <a:gdLst>
                  <a:gd name="T0" fmla="*/ 0 w 105"/>
                  <a:gd name="T1" fmla="*/ 62 h 62"/>
                  <a:gd name="T2" fmla="*/ 78 w 105"/>
                  <a:gd name="T3" fmla="*/ 50 h 62"/>
                  <a:gd name="T4" fmla="*/ 105 w 105"/>
                  <a:gd name="T5" fmla="*/ 0 h 62"/>
                  <a:gd name="T6" fmla="*/ 0 w 105"/>
                  <a:gd name="T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2">
                    <a:moveTo>
                      <a:pt x="0" y="62"/>
                    </a:moveTo>
                    <a:lnTo>
                      <a:pt x="78" y="50"/>
                    </a:lnTo>
                    <a:lnTo>
                      <a:pt x="105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2" name="Freeform 246"/>
              <p:cNvSpPr>
                <a:spLocks/>
              </p:cNvSpPr>
              <p:nvPr/>
            </p:nvSpPr>
            <p:spPr bwMode="auto">
              <a:xfrm>
                <a:off x="4040" y="1204"/>
                <a:ext cx="47" cy="103"/>
              </a:xfrm>
              <a:custGeom>
                <a:avLst/>
                <a:gdLst>
                  <a:gd name="T0" fmla="*/ 0 w 47"/>
                  <a:gd name="T1" fmla="*/ 18 h 103"/>
                  <a:gd name="T2" fmla="*/ 17 w 47"/>
                  <a:gd name="T3" fmla="*/ 103 h 103"/>
                  <a:gd name="T4" fmla="*/ 47 w 47"/>
                  <a:gd name="T5" fmla="*/ 0 h 103"/>
                  <a:gd name="T6" fmla="*/ 0 w 47"/>
                  <a:gd name="T7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03">
                    <a:moveTo>
                      <a:pt x="0" y="18"/>
                    </a:moveTo>
                    <a:lnTo>
                      <a:pt x="17" y="103"/>
                    </a:lnTo>
                    <a:lnTo>
                      <a:pt x="4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3" name="Freeform 247"/>
              <p:cNvSpPr>
                <a:spLocks/>
              </p:cNvSpPr>
              <p:nvPr/>
            </p:nvSpPr>
            <p:spPr bwMode="auto">
              <a:xfrm>
                <a:off x="4139" y="1272"/>
                <a:ext cx="105" cy="154"/>
              </a:xfrm>
              <a:custGeom>
                <a:avLst/>
                <a:gdLst>
                  <a:gd name="T0" fmla="*/ 57 w 105"/>
                  <a:gd name="T1" fmla="*/ 0 h 154"/>
                  <a:gd name="T2" fmla="*/ 0 w 105"/>
                  <a:gd name="T3" fmla="*/ 154 h 154"/>
                  <a:gd name="T4" fmla="*/ 105 w 105"/>
                  <a:gd name="T5" fmla="*/ 92 h 154"/>
                  <a:gd name="T6" fmla="*/ 57 w 105"/>
                  <a:gd name="T7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54">
                    <a:moveTo>
                      <a:pt x="57" y="0"/>
                    </a:moveTo>
                    <a:lnTo>
                      <a:pt x="0" y="154"/>
                    </a:lnTo>
                    <a:lnTo>
                      <a:pt x="105" y="9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4" name="Freeform 248"/>
              <p:cNvSpPr>
                <a:spLocks/>
              </p:cNvSpPr>
              <p:nvPr/>
            </p:nvSpPr>
            <p:spPr bwMode="auto">
              <a:xfrm>
                <a:off x="4057" y="1204"/>
                <a:ext cx="139" cy="103"/>
              </a:xfrm>
              <a:custGeom>
                <a:avLst/>
                <a:gdLst>
                  <a:gd name="T0" fmla="*/ 30 w 139"/>
                  <a:gd name="T1" fmla="*/ 0 h 103"/>
                  <a:gd name="T2" fmla="*/ 0 w 139"/>
                  <a:gd name="T3" fmla="*/ 103 h 103"/>
                  <a:gd name="T4" fmla="*/ 139 w 139"/>
                  <a:gd name="T5" fmla="*/ 68 h 103"/>
                  <a:gd name="T6" fmla="*/ 30 w 139"/>
                  <a:gd name="T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103">
                    <a:moveTo>
                      <a:pt x="30" y="0"/>
                    </a:moveTo>
                    <a:lnTo>
                      <a:pt x="0" y="103"/>
                    </a:lnTo>
                    <a:lnTo>
                      <a:pt x="139" y="6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5" name="Freeform 249"/>
              <p:cNvSpPr>
                <a:spLocks/>
              </p:cNvSpPr>
              <p:nvPr/>
            </p:nvSpPr>
            <p:spPr bwMode="auto">
              <a:xfrm>
                <a:off x="3947" y="1018"/>
                <a:ext cx="266" cy="194"/>
              </a:xfrm>
              <a:custGeom>
                <a:avLst/>
                <a:gdLst>
                  <a:gd name="T0" fmla="*/ 142 w 266"/>
                  <a:gd name="T1" fmla="*/ 153 h 194"/>
                  <a:gd name="T2" fmla="*/ 200 w 266"/>
                  <a:gd name="T3" fmla="*/ 194 h 194"/>
                  <a:gd name="T4" fmla="*/ 215 w 266"/>
                  <a:gd name="T5" fmla="*/ 136 h 194"/>
                  <a:gd name="T6" fmla="*/ 245 w 266"/>
                  <a:gd name="T7" fmla="*/ 147 h 194"/>
                  <a:gd name="T8" fmla="*/ 266 w 266"/>
                  <a:gd name="T9" fmla="*/ 118 h 194"/>
                  <a:gd name="T10" fmla="*/ 219 w 266"/>
                  <a:gd name="T11" fmla="*/ 99 h 194"/>
                  <a:gd name="T12" fmla="*/ 179 w 266"/>
                  <a:gd name="T13" fmla="*/ 36 h 194"/>
                  <a:gd name="T14" fmla="*/ 99 w 266"/>
                  <a:gd name="T15" fmla="*/ 0 h 194"/>
                  <a:gd name="T16" fmla="*/ 39 w 266"/>
                  <a:gd name="T17" fmla="*/ 1 h 194"/>
                  <a:gd name="T18" fmla="*/ 2 w 266"/>
                  <a:gd name="T19" fmla="*/ 0 h 194"/>
                  <a:gd name="T20" fmla="*/ 0 w 266"/>
                  <a:gd name="T21" fmla="*/ 38 h 194"/>
                  <a:gd name="T22" fmla="*/ 33 w 266"/>
                  <a:gd name="T23" fmla="*/ 58 h 194"/>
                  <a:gd name="T24" fmla="*/ 31 w 266"/>
                  <a:gd name="T25" fmla="*/ 89 h 194"/>
                  <a:gd name="T26" fmla="*/ 42 w 266"/>
                  <a:gd name="T27" fmla="*/ 128 h 194"/>
                  <a:gd name="T28" fmla="*/ 74 w 266"/>
                  <a:gd name="T29" fmla="*/ 103 h 194"/>
                  <a:gd name="T30" fmla="*/ 70 w 266"/>
                  <a:gd name="T31" fmla="*/ 62 h 194"/>
                  <a:gd name="T32" fmla="*/ 105 w 266"/>
                  <a:gd name="T33" fmla="*/ 56 h 194"/>
                  <a:gd name="T34" fmla="*/ 149 w 266"/>
                  <a:gd name="T35" fmla="*/ 93 h 194"/>
                  <a:gd name="T36" fmla="*/ 142 w 266"/>
                  <a:gd name="T37" fmla="*/ 153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6" h="194">
                    <a:moveTo>
                      <a:pt x="142" y="153"/>
                    </a:moveTo>
                    <a:lnTo>
                      <a:pt x="200" y="194"/>
                    </a:lnTo>
                    <a:lnTo>
                      <a:pt x="215" y="136"/>
                    </a:lnTo>
                    <a:lnTo>
                      <a:pt x="245" y="147"/>
                    </a:lnTo>
                    <a:lnTo>
                      <a:pt x="266" y="118"/>
                    </a:lnTo>
                    <a:lnTo>
                      <a:pt x="219" y="99"/>
                    </a:lnTo>
                    <a:lnTo>
                      <a:pt x="179" y="36"/>
                    </a:lnTo>
                    <a:lnTo>
                      <a:pt x="99" y="0"/>
                    </a:lnTo>
                    <a:lnTo>
                      <a:pt x="39" y="1"/>
                    </a:lnTo>
                    <a:lnTo>
                      <a:pt x="2" y="0"/>
                    </a:lnTo>
                    <a:lnTo>
                      <a:pt x="0" y="38"/>
                    </a:lnTo>
                    <a:lnTo>
                      <a:pt x="33" y="58"/>
                    </a:lnTo>
                    <a:lnTo>
                      <a:pt x="31" y="89"/>
                    </a:lnTo>
                    <a:lnTo>
                      <a:pt x="42" y="128"/>
                    </a:lnTo>
                    <a:lnTo>
                      <a:pt x="74" y="103"/>
                    </a:lnTo>
                    <a:lnTo>
                      <a:pt x="70" y="62"/>
                    </a:lnTo>
                    <a:lnTo>
                      <a:pt x="105" y="56"/>
                    </a:lnTo>
                    <a:lnTo>
                      <a:pt x="149" y="93"/>
                    </a:lnTo>
                    <a:lnTo>
                      <a:pt x="142" y="153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6" name="Freeform 250"/>
              <p:cNvSpPr>
                <a:spLocks/>
              </p:cNvSpPr>
              <p:nvPr/>
            </p:nvSpPr>
            <p:spPr bwMode="auto">
              <a:xfrm>
                <a:off x="3655" y="1012"/>
                <a:ext cx="159" cy="83"/>
              </a:xfrm>
              <a:custGeom>
                <a:avLst/>
                <a:gdLst>
                  <a:gd name="T0" fmla="*/ 0 w 159"/>
                  <a:gd name="T1" fmla="*/ 19 h 83"/>
                  <a:gd name="T2" fmla="*/ 45 w 159"/>
                  <a:gd name="T3" fmla="*/ 0 h 83"/>
                  <a:gd name="T4" fmla="*/ 121 w 159"/>
                  <a:gd name="T5" fmla="*/ 11 h 83"/>
                  <a:gd name="T6" fmla="*/ 159 w 159"/>
                  <a:gd name="T7" fmla="*/ 64 h 83"/>
                  <a:gd name="T8" fmla="*/ 136 w 159"/>
                  <a:gd name="T9" fmla="*/ 83 h 83"/>
                  <a:gd name="T10" fmla="*/ 23 w 159"/>
                  <a:gd name="T11" fmla="*/ 58 h 83"/>
                  <a:gd name="T12" fmla="*/ 0 w 159"/>
                  <a:gd name="T13" fmla="*/ 1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83">
                    <a:moveTo>
                      <a:pt x="0" y="19"/>
                    </a:moveTo>
                    <a:lnTo>
                      <a:pt x="45" y="0"/>
                    </a:lnTo>
                    <a:lnTo>
                      <a:pt x="121" y="11"/>
                    </a:lnTo>
                    <a:lnTo>
                      <a:pt x="159" y="64"/>
                    </a:lnTo>
                    <a:lnTo>
                      <a:pt x="136" y="83"/>
                    </a:lnTo>
                    <a:lnTo>
                      <a:pt x="23" y="5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7" name="Freeform 251"/>
              <p:cNvSpPr>
                <a:spLocks/>
              </p:cNvSpPr>
              <p:nvPr/>
            </p:nvSpPr>
            <p:spPr bwMode="auto">
              <a:xfrm>
                <a:off x="3776" y="1023"/>
                <a:ext cx="38" cy="72"/>
              </a:xfrm>
              <a:custGeom>
                <a:avLst/>
                <a:gdLst>
                  <a:gd name="T0" fmla="*/ 0 w 38"/>
                  <a:gd name="T1" fmla="*/ 0 h 72"/>
                  <a:gd name="T2" fmla="*/ 15 w 38"/>
                  <a:gd name="T3" fmla="*/ 72 h 72"/>
                  <a:gd name="T4" fmla="*/ 38 w 38"/>
                  <a:gd name="T5" fmla="*/ 53 h 72"/>
                  <a:gd name="T6" fmla="*/ 0 w 38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72">
                    <a:moveTo>
                      <a:pt x="0" y="0"/>
                    </a:moveTo>
                    <a:lnTo>
                      <a:pt x="15" y="72"/>
                    </a:lnTo>
                    <a:lnTo>
                      <a:pt x="38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8" name="Freeform 252"/>
              <p:cNvSpPr>
                <a:spLocks/>
              </p:cNvSpPr>
              <p:nvPr/>
            </p:nvSpPr>
            <p:spPr bwMode="auto">
              <a:xfrm>
                <a:off x="3655" y="1031"/>
                <a:ext cx="136" cy="64"/>
              </a:xfrm>
              <a:custGeom>
                <a:avLst/>
                <a:gdLst>
                  <a:gd name="T0" fmla="*/ 0 w 136"/>
                  <a:gd name="T1" fmla="*/ 0 h 64"/>
                  <a:gd name="T2" fmla="*/ 23 w 136"/>
                  <a:gd name="T3" fmla="*/ 39 h 64"/>
                  <a:gd name="T4" fmla="*/ 136 w 136"/>
                  <a:gd name="T5" fmla="*/ 64 h 64"/>
                  <a:gd name="T6" fmla="*/ 0 w 136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6" h="64">
                    <a:moveTo>
                      <a:pt x="0" y="0"/>
                    </a:moveTo>
                    <a:lnTo>
                      <a:pt x="23" y="39"/>
                    </a:lnTo>
                    <a:lnTo>
                      <a:pt x="136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9" name="Freeform 253"/>
              <p:cNvSpPr>
                <a:spLocks/>
              </p:cNvSpPr>
              <p:nvPr/>
            </p:nvSpPr>
            <p:spPr bwMode="auto">
              <a:xfrm>
                <a:off x="3655" y="1012"/>
                <a:ext cx="121" cy="19"/>
              </a:xfrm>
              <a:custGeom>
                <a:avLst/>
                <a:gdLst>
                  <a:gd name="T0" fmla="*/ 45 w 121"/>
                  <a:gd name="T1" fmla="*/ 0 h 19"/>
                  <a:gd name="T2" fmla="*/ 0 w 121"/>
                  <a:gd name="T3" fmla="*/ 19 h 19"/>
                  <a:gd name="T4" fmla="*/ 121 w 121"/>
                  <a:gd name="T5" fmla="*/ 11 h 19"/>
                  <a:gd name="T6" fmla="*/ 45 w 121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19">
                    <a:moveTo>
                      <a:pt x="45" y="0"/>
                    </a:moveTo>
                    <a:lnTo>
                      <a:pt x="0" y="19"/>
                    </a:lnTo>
                    <a:lnTo>
                      <a:pt x="121" y="1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0" name="Freeform 254"/>
              <p:cNvSpPr>
                <a:spLocks/>
              </p:cNvSpPr>
              <p:nvPr/>
            </p:nvSpPr>
            <p:spPr bwMode="auto">
              <a:xfrm>
                <a:off x="3978" y="1107"/>
                <a:ext cx="43" cy="39"/>
              </a:xfrm>
              <a:custGeom>
                <a:avLst/>
                <a:gdLst>
                  <a:gd name="T0" fmla="*/ 0 w 43"/>
                  <a:gd name="T1" fmla="*/ 0 h 39"/>
                  <a:gd name="T2" fmla="*/ 11 w 43"/>
                  <a:gd name="T3" fmla="*/ 39 h 39"/>
                  <a:gd name="T4" fmla="*/ 43 w 43"/>
                  <a:gd name="T5" fmla="*/ 14 h 39"/>
                  <a:gd name="T6" fmla="*/ 0 w 43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9">
                    <a:moveTo>
                      <a:pt x="0" y="0"/>
                    </a:moveTo>
                    <a:lnTo>
                      <a:pt x="11" y="39"/>
                    </a:lnTo>
                    <a:lnTo>
                      <a:pt x="43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" name="Freeform 255"/>
              <p:cNvSpPr>
                <a:spLocks/>
              </p:cNvSpPr>
              <p:nvPr/>
            </p:nvSpPr>
            <p:spPr bwMode="auto">
              <a:xfrm>
                <a:off x="4089" y="1154"/>
                <a:ext cx="73" cy="58"/>
              </a:xfrm>
              <a:custGeom>
                <a:avLst/>
                <a:gdLst>
                  <a:gd name="T0" fmla="*/ 0 w 73"/>
                  <a:gd name="T1" fmla="*/ 17 h 58"/>
                  <a:gd name="T2" fmla="*/ 58 w 73"/>
                  <a:gd name="T3" fmla="*/ 58 h 58"/>
                  <a:gd name="T4" fmla="*/ 73 w 73"/>
                  <a:gd name="T5" fmla="*/ 0 h 58"/>
                  <a:gd name="T6" fmla="*/ 0 w 73"/>
                  <a:gd name="T7" fmla="*/ 1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58">
                    <a:moveTo>
                      <a:pt x="0" y="17"/>
                    </a:moveTo>
                    <a:lnTo>
                      <a:pt x="58" y="58"/>
                    </a:lnTo>
                    <a:lnTo>
                      <a:pt x="73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2" name="Freeform 256"/>
              <p:cNvSpPr>
                <a:spLocks/>
              </p:cNvSpPr>
              <p:nvPr/>
            </p:nvSpPr>
            <p:spPr bwMode="auto">
              <a:xfrm>
                <a:off x="4162" y="1136"/>
                <a:ext cx="51" cy="29"/>
              </a:xfrm>
              <a:custGeom>
                <a:avLst/>
                <a:gdLst>
                  <a:gd name="T0" fmla="*/ 0 w 51"/>
                  <a:gd name="T1" fmla="*/ 18 h 29"/>
                  <a:gd name="T2" fmla="*/ 30 w 51"/>
                  <a:gd name="T3" fmla="*/ 29 h 29"/>
                  <a:gd name="T4" fmla="*/ 51 w 51"/>
                  <a:gd name="T5" fmla="*/ 0 h 29"/>
                  <a:gd name="T6" fmla="*/ 0 w 51"/>
                  <a:gd name="T7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29">
                    <a:moveTo>
                      <a:pt x="0" y="18"/>
                    </a:moveTo>
                    <a:lnTo>
                      <a:pt x="30" y="29"/>
                    </a:lnTo>
                    <a:lnTo>
                      <a:pt x="5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3" name="Freeform 257"/>
              <p:cNvSpPr>
                <a:spLocks/>
              </p:cNvSpPr>
              <p:nvPr/>
            </p:nvSpPr>
            <p:spPr bwMode="auto">
              <a:xfrm>
                <a:off x="4162" y="1117"/>
                <a:ext cx="51" cy="37"/>
              </a:xfrm>
              <a:custGeom>
                <a:avLst/>
                <a:gdLst>
                  <a:gd name="T0" fmla="*/ 4 w 51"/>
                  <a:gd name="T1" fmla="*/ 0 h 37"/>
                  <a:gd name="T2" fmla="*/ 0 w 51"/>
                  <a:gd name="T3" fmla="*/ 37 h 37"/>
                  <a:gd name="T4" fmla="*/ 51 w 51"/>
                  <a:gd name="T5" fmla="*/ 19 h 37"/>
                  <a:gd name="T6" fmla="*/ 4 w 51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7">
                    <a:moveTo>
                      <a:pt x="4" y="0"/>
                    </a:moveTo>
                    <a:lnTo>
                      <a:pt x="0" y="37"/>
                    </a:lnTo>
                    <a:lnTo>
                      <a:pt x="51" y="19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4" name="Freeform 258"/>
              <p:cNvSpPr>
                <a:spLocks/>
              </p:cNvSpPr>
              <p:nvPr/>
            </p:nvSpPr>
            <p:spPr bwMode="auto">
              <a:xfrm>
                <a:off x="3978" y="1076"/>
                <a:ext cx="43" cy="45"/>
              </a:xfrm>
              <a:custGeom>
                <a:avLst/>
                <a:gdLst>
                  <a:gd name="T0" fmla="*/ 2 w 43"/>
                  <a:gd name="T1" fmla="*/ 0 h 45"/>
                  <a:gd name="T2" fmla="*/ 0 w 43"/>
                  <a:gd name="T3" fmla="*/ 31 h 45"/>
                  <a:gd name="T4" fmla="*/ 43 w 43"/>
                  <a:gd name="T5" fmla="*/ 45 h 45"/>
                  <a:gd name="T6" fmla="*/ 2 w 4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45">
                    <a:moveTo>
                      <a:pt x="2" y="0"/>
                    </a:moveTo>
                    <a:lnTo>
                      <a:pt x="0" y="31"/>
                    </a:lnTo>
                    <a:lnTo>
                      <a:pt x="43" y="4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5" name="Freeform 259"/>
              <p:cNvSpPr>
                <a:spLocks/>
              </p:cNvSpPr>
              <p:nvPr/>
            </p:nvSpPr>
            <p:spPr bwMode="auto">
              <a:xfrm>
                <a:off x="3949" y="1018"/>
                <a:ext cx="103" cy="62"/>
              </a:xfrm>
              <a:custGeom>
                <a:avLst/>
                <a:gdLst>
                  <a:gd name="T0" fmla="*/ 0 w 103"/>
                  <a:gd name="T1" fmla="*/ 0 h 62"/>
                  <a:gd name="T2" fmla="*/ 68 w 103"/>
                  <a:gd name="T3" fmla="*/ 62 h 62"/>
                  <a:gd name="T4" fmla="*/ 103 w 103"/>
                  <a:gd name="T5" fmla="*/ 56 h 62"/>
                  <a:gd name="T6" fmla="*/ 0 w 10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3" h="62">
                    <a:moveTo>
                      <a:pt x="0" y="0"/>
                    </a:moveTo>
                    <a:lnTo>
                      <a:pt x="68" y="62"/>
                    </a:lnTo>
                    <a:lnTo>
                      <a:pt x="103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6" name="Freeform 260"/>
              <p:cNvSpPr>
                <a:spLocks/>
              </p:cNvSpPr>
              <p:nvPr/>
            </p:nvSpPr>
            <p:spPr bwMode="auto">
              <a:xfrm>
                <a:off x="3947" y="1018"/>
                <a:ext cx="33" cy="58"/>
              </a:xfrm>
              <a:custGeom>
                <a:avLst/>
                <a:gdLst>
                  <a:gd name="T0" fmla="*/ 2 w 33"/>
                  <a:gd name="T1" fmla="*/ 0 h 58"/>
                  <a:gd name="T2" fmla="*/ 0 w 33"/>
                  <a:gd name="T3" fmla="*/ 38 h 58"/>
                  <a:gd name="T4" fmla="*/ 33 w 33"/>
                  <a:gd name="T5" fmla="*/ 58 h 58"/>
                  <a:gd name="T6" fmla="*/ 2 w 33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58">
                    <a:moveTo>
                      <a:pt x="2" y="0"/>
                    </a:moveTo>
                    <a:lnTo>
                      <a:pt x="0" y="38"/>
                    </a:lnTo>
                    <a:lnTo>
                      <a:pt x="33" y="5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" name="Freeform 261"/>
              <p:cNvSpPr>
                <a:spLocks/>
              </p:cNvSpPr>
              <p:nvPr/>
            </p:nvSpPr>
            <p:spPr bwMode="auto">
              <a:xfrm>
                <a:off x="4052" y="1054"/>
                <a:ext cx="44" cy="57"/>
              </a:xfrm>
              <a:custGeom>
                <a:avLst/>
                <a:gdLst>
                  <a:gd name="T0" fmla="*/ 0 w 44"/>
                  <a:gd name="T1" fmla="*/ 20 h 57"/>
                  <a:gd name="T2" fmla="*/ 44 w 44"/>
                  <a:gd name="T3" fmla="*/ 57 h 57"/>
                  <a:gd name="T4" fmla="*/ 31 w 44"/>
                  <a:gd name="T5" fmla="*/ 0 h 57"/>
                  <a:gd name="T6" fmla="*/ 0 w 44"/>
                  <a:gd name="T7" fmla="*/ 2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57">
                    <a:moveTo>
                      <a:pt x="0" y="20"/>
                    </a:moveTo>
                    <a:lnTo>
                      <a:pt x="44" y="57"/>
                    </a:lnTo>
                    <a:lnTo>
                      <a:pt x="31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" name="Freeform 262"/>
              <p:cNvSpPr>
                <a:spLocks/>
              </p:cNvSpPr>
              <p:nvPr/>
            </p:nvSpPr>
            <p:spPr bwMode="auto">
              <a:xfrm>
                <a:off x="4083" y="1054"/>
                <a:ext cx="43" cy="57"/>
              </a:xfrm>
              <a:custGeom>
                <a:avLst/>
                <a:gdLst>
                  <a:gd name="T0" fmla="*/ 0 w 43"/>
                  <a:gd name="T1" fmla="*/ 0 h 57"/>
                  <a:gd name="T2" fmla="*/ 13 w 43"/>
                  <a:gd name="T3" fmla="*/ 57 h 57"/>
                  <a:gd name="T4" fmla="*/ 43 w 43"/>
                  <a:gd name="T5" fmla="*/ 0 h 57"/>
                  <a:gd name="T6" fmla="*/ 0 w 43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57">
                    <a:moveTo>
                      <a:pt x="0" y="0"/>
                    </a:moveTo>
                    <a:lnTo>
                      <a:pt x="13" y="57"/>
                    </a:lnTo>
                    <a:lnTo>
                      <a:pt x="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" name="Freeform 263"/>
              <p:cNvSpPr>
                <a:spLocks/>
              </p:cNvSpPr>
              <p:nvPr/>
            </p:nvSpPr>
            <p:spPr bwMode="auto">
              <a:xfrm>
                <a:off x="4046" y="1018"/>
                <a:ext cx="37" cy="56"/>
              </a:xfrm>
              <a:custGeom>
                <a:avLst/>
                <a:gdLst>
                  <a:gd name="T0" fmla="*/ 0 w 37"/>
                  <a:gd name="T1" fmla="*/ 0 h 56"/>
                  <a:gd name="T2" fmla="*/ 6 w 37"/>
                  <a:gd name="T3" fmla="*/ 56 h 56"/>
                  <a:gd name="T4" fmla="*/ 37 w 37"/>
                  <a:gd name="T5" fmla="*/ 36 h 56"/>
                  <a:gd name="T6" fmla="*/ 0 w 37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56">
                    <a:moveTo>
                      <a:pt x="0" y="0"/>
                    </a:moveTo>
                    <a:lnTo>
                      <a:pt x="6" y="56"/>
                    </a:lnTo>
                    <a:lnTo>
                      <a:pt x="37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0" name="Freeform 264"/>
              <p:cNvSpPr>
                <a:spLocks/>
              </p:cNvSpPr>
              <p:nvPr/>
            </p:nvSpPr>
            <p:spPr bwMode="auto">
              <a:xfrm>
                <a:off x="4046" y="1018"/>
                <a:ext cx="80" cy="36"/>
              </a:xfrm>
              <a:custGeom>
                <a:avLst/>
                <a:gdLst>
                  <a:gd name="T0" fmla="*/ 80 w 80"/>
                  <a:gd name="T1" fmla="*/ 36 h 36"/>
                  <a:gd name="T2" fmla="*/ 0 w 80"/>
                  <a:gd name="T3" fmla="*/ 0 h 36"/>
                  <a:gd name="T4" fmla="*/ 37 w 80"/>
                  <a:gd name="T5" fmla="*/ 36 h 36"/>
                  <a:gd name="T6" fmla="*/ 80 w 80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36">
                    <a:moveTo>
                      <a:pt x="80" y="36"/>
                    </a:moveTo>
                    <a:lnTo>
                      <a:pt x="0" y="0"/>
                    </a:lnTo>
                    <a:lnTo>
                      <a:pt x="37" y="36"/>
                    </a:lnTo>
                    <a:lnTo>
                      <a:pt x="80" y="36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" name="Freeform 265"/>
              <p:cNvSpPr>
                <a:spLocks/>
              </p:cNvSpPr>
              <p:nvPr/>
            </p:nvSpPr>
            <p:spPr bwMode="auto">
              <a:xfrm>
                <a:off x="4089" y="1111"/>
                <a:ext cx="77" cy="60"/>
              </a:xfrm>
              <a:custGeom>
                <a:avLst/>
                <a:gdLst>
                  <a:gd name="T0" fmla="*/ 7 w 77"/>
                  <a:gd name="T1" fmla="*/ 0 h 60"/>
                  <a:gd name="T2" fmla="*/ 0 w 77"/>
                  <a:gd name="T3" fmla="*/ 60 h 60"/>
                  <a:gd name="T4" fmla="*/ 73 w 77"/>
                  <a:gd name="T5" fmla="*/ 43 h 60"/>
                  <a:gd name="T6" fmla="*/ 77 w 77"/>
                  <a:gd name="T7" fmla="*/ 6 h 60"/>
                  <a:gd name="T8" fmla="*/ 7 w 77"/>
                  <a:gd name="T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60">
                    <a:moveTo>
                      <a:pt x="7" y="0"/>
                    </a:moveTo>
                    <a:lnTo>
                      <a:pt x="0" y="60"/>
                    </a:lnTo>
                    <a:lnTo>
                      <a:pt x="73" y="43"/>
                    </a:lnTo>
                    <a:lnTo>
                      <a:pt x="77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2" name="Freeform 266"/>
              <p:cNvSpPr>
                <a:spLocks/>
              </p:cNvSpPr>
              <p:nvPr/>
            </p:nvSpPr>
            <p:spPr bwMode="auto">
              <a:xfrm>
                <a:off x="4089" y="1117"/>
                <a:ext cx="77" cy="54"/>
              </a:xfrm>
              <a:custGeom>
                <a:avLst/>
                <a:gdLst>
                  <a:gd name="T0" fmla="*/ 0 w 77"/>
                  <a:gd name="T1" fmla="*/ 54 h 54"/>
                  <a:gd name="T2" fmla="*/ 73 w 77"/>
                  <a:gd name="T3" fmla="*/ 37 h 54"/>
                  <a:gd name="T4" fmla="*/ 77 w 77"/>
                  <a:gd name="T5" fmla="*/ 0 h 54"/>
                  <a:gd name="T6" fmla="*/ 0 w 77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54">
                    <a:moveTo>
                      <a:pt x="0" y="54"/>
                    </a:moveTo>
                    <a:lnTo>
                      <a:pt x="73" y="37"/>
                    </a:lnTo>
                    <a:lnTo>
                      <a:pt x="77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3" name="Freeform 267"/>
              <p:cNvSpPr>
                <a:spLocks/>
              </p:cNvSpPr>
              <p:nvPr/>
            </p:nvSpPr>
            <p:spPr bwMode="auto">
              <a:xfrm>
                <a:off x="3591" y="988"/>
                <a:ext cx="74" cy="61"/>
              </a:xfrm>
              <a:custGeom>
                <a:avLst/>
                <a:gdLst>
                  <a:gd name="T0" fmla="*/ 0 w 74"/>
                  <a:gd name="T1" fmla="*/ 43 h 61"/>
                  <a:gd name="T2" fmla="*/ 29 w 74"/>
                  <a:gd name="T3" fmla="*/ 61 h 61"/>
                  <a:gd name="T4" fmla="*/ 74 w 74"/>
                  <a:gd name="T5" fmla="*/ 8 h 61"/>
                  <a:gd name="T6" fmla="*/ 19 w 74"/>
                  <a:gd name="T7" fmla="*/ 0 h 61"/>
                  <a:gd name="T8" fmla="*/ 0 w 74"/>
                  <a:gd name="T9" fmla="*/ 4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61">
                    <a:moveTo>
                      <a:pt x="0" y="43"/>
                    </a:moveTo>
                    <a:lnTo>
                      <a:pt x="29" y="61"/>
                    </a:lnTo>
                    <a:lnTo>
                      <a:pt x="74" y="8"/>
                    </a:lnTo>
                    <a:lnTo>
                      <a:pt x="19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4" name="Freeform 268"/>
              <p:cNvSpPr>
                <a:spLocks/>
              </p:cNvSpPr>
              <p:nvPr/>
            </p:nvSpPr>
            <p:spPr bwMode="auto">
              <a:xfrm>
                <a:off x="3813" y="1000"/>
                <a:ext cx="48" cy="47"/>
              </a:xfrm>
              <a:custGeom>
                <a:avLst/>
                <a:gdLst>
                  <a:gd name="T0" fmla="*/ 0 w 48"/>
                  <a:gd name="T1" fmla="*/ 21 h 47"/>
                  <a:gd name="T2" fmla="*/ 23 w 48"/>
                  <a:gd name="T3" fmla="*/ 47 h 47"/>
                  <a:gd name="T4" fmla="*/ 48 w 48"/>
                  <a:gd name="T5" fmla="*/ 33 h 47"/>
                  <a:gd name="T6" fmla="*/ 33 w 48"/>
                  <a:gd name="T7" fmla="*/ 0 h 47"/>
                  <a:gd name="T8" fmla="*/ 0 w 48"/>
                  <a:gd name="T9" fmla="*/ 2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7">
                    <a:moveTo>
                      <a:pt x="0" y="21"/>
                    </a:moveTo>
                    <a:lnTo>
                      <a:pt x="23" y="47"/>
                    </a:lnTo>
                    <a:lnTo>
                      <a:pt x="48" y="33"/>
                    </a:lnTo>
                    <a:lnTo>
                      <a:pt x="3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5" name="Freeform 269"/>
              <p:cNvSpPr>
                <a:spLocks/>
              </p:cNvSpPr>
              <p:nvPr/>
            </p:nvSpPr>
            <p:spPr bwMode="auto">
              <a:xfrm>
                <a:off x="3807" y="946"/>
                <a:ext cx="42" cy="29"/>
              </a:xfrm>
              <a:custGeom>
                <a:avLst/>
                <a:gdLst>
                  <a:gd name="T0" fmla="*/ 0 w 42"/>
                  <a:gd name="T1" fmla="*/ 13 h 29"/>
                  <a:gd name="T2" fmla="*/ 42 w 42"/>
                  <a:gd name="T3" fmla="*/ 29 h 29"/>
                  <a:gd name="T4" fmla="*/ 35 w 42"/>
                  <a:gd name="T5" fmla="*/ 0 h 29"/>
                  <a:gd name="T6" fmla="*/ 0 w 42"/>
                  <a:gd name="T7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9">
                    <a:moveTo>
                      <a:pt x="0" y="13"/>
                    </a:moveTo>
                    <a:lnTo>
                      <a:pt x="42" y="29"/>
                    </a:lnTo>
                    <a:lnTo>
                      <a:pt x="3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6" name="Freeform 270"/>
              <p:cNvSpPr>
                <a:spLocks/>
              </p:cNvSpPr>
              <p:nvPr/>
            </p:nvSpPr>
            <p:spPr bwMode="auto">
              <a:xfrm>
                <a:off x="3867" y="992"/>
                <a:ext cx="52" cy="90"/>
              </a:xfrm>
              <a:custGeom>
                <a:avLst/>
                <a:gdLst>
                  <a:gd name="T0" fmla="*/ 10 w 52"/>
                  <a:gd name="T1" fmla="*/ 0 h 90"/>
                  <a:gd name="T2" fmla="*/ 52 w 52"/>
                  <a:gd name="T3" fmla="*/ 8 h 90"/>
                  <a:gd name="T4" fmla="*/ 25 w 52"/>
                  <a:gd name="T5" fmla="*/ 51 h 90"/>
                  <a:gd name="T6" fmla="*/ 52 w 52"/>
                  <a:gd name="T7" fmla="*/ 84 h 90"/>
                  <a:gd name="T8" fmla="*/ 17 w 52"/>
                  <a:gd name="T9" fmla="*/ 90 h 90"/>
                  <a:gd name="T10" fmla="*/ 0 w 52"/>
                  <a:gd name="T11" fmla="*/ 82 h 90"/>
                  <a:gd name="T12" fmla="*/ 10 w 52"/>
                  <a:gd name="T1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90">
                    <a:moveTo>
                      <a:pt x="10" y="0"/>
                    </a:moveTo>
                    <a:lnTo>
                      <a:pt x="52" y="8"/>
                    </a:lnTo>
                    <a:lnTo>
                      <a:pt x="25" y="51"/>
                    </a:lnTo>
                    <a:lnTo>
                      <a:pt x="52" y="84"/>
                    </a:lnTo>
                    <a:lnTo>
                      <a:pt x="17" y="90"/>
                    </a:lnTo>
                    <a:lnTo>
                      <a:pt x="0" y="8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7" name="Freeform 271"/>
              <p:cNvSpPr>
                <a:spLocks/>
              </p:cNvSpPr>
              <p:nvPr/>
            </p:nvSpPr>
            <p:spPr bwMode="auto">
              <a:xfrm>
                <a:off x="3680" y="947"/>
                <a:ext cx="82" cy="43"/>
              </a:xfrm>
              <a:custGeom>
                <a:avLst/>
                <a:gdLst>
                  <a:gd name="T0" fmla="*/ 0 w 82"/>
                  <a:gd name="T1" fmla="*/ 6 h 43"/>
                  <a:gd name="T2" fmla="*/ 26 w 82"/>
                  <a:gd name="T3" fmla="*/ 43 h 43"/>
                  <a:gd name="T4" fmla="*/ 82 w 82"/>
                  <a:gd name="T5" fmla="*/ 32 h 43"/>
                  <a:gd name="T6" fmla="*/ 70 w 82"/>
                  <a:gd name="T7" fmla="*/ 0 h 43"/>
                  <a:gd name="T8" fmla="*/ 0 w 82"/>
                  <a:gd name="T9" fmla="*/ 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43">
                    <a:moveTo>
                      <a:pt x="0" y="6"/>
                    </a:moveTo>
                    <a:lnTo>
                      <a:pt x="26" y="43"/>
                    </a:lnTo>
                    <a:lnTo>
                      <a:pt x="82" y="32"/>
                    </a:lnTo>
                    <a:lnTo>
                      <a:pt x="7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8" name="Freeform 272"/>
              <p:cNvSpPr>
                <a:spLocks/>
              </p:cNvSpPr>
              <p:nvPr/>
            </p:nvSpPr>
            <p:spPr bwMode="auto">
              <a:xfrm>
                <a:off x="3593" y="928"/>
                <a:ext cx="76" cy="39"/>
              </a:xfrm>
              <a:custGeom>
                <a:avLst/>
                <a:gdLst>
                  <a:gd name="T0" fmla="*/ 0 w 76"/>
                  <a:gd name="T1" fmla="*/ 25 h 39"/>
                  <a:gd name="T2" fmla="*/ 39 w 76"/>
                  <a:gd name="T3" fmla="*/ 39 h 39"/>
                  <a:gd name="T4" fmla="*/ 76 w 76"/>
                  <a:gd name="T5" fmla="*/ 0 h 39"/>
                  <a:gd name="T6" fmla="*/ 0 w 76"/>
                  <a:gd name="T7" fmla="*/ 2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39">
                    <a:moveTo>
                      <a:pt x="0" y="25"/>
                    </a:moveTo>
                    <a:lnTo>
                      <a:pt x="39" y="39"/>
                    </a:lnTo>
                    <a:lnTo>
                      <a:pt x="76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9" name="Freeform 273"/>
              <p:cNvSpPr>
                <a:spLocks/>
              </p:cNvSpPr>
              <p:nvPr/>
            </p:nvSpPr>
            <p:spPr bwMode="auto">
              <a:xfrm>
                <a:off x="3879" y="930"/>
                <a:ext cx="79" cy="62"/>
              </a:xfrm>
              <a:custGeom>
                <a:avLst/>
                <a:gdLst>
                  <a:gd name="T0" fmla="*/ 0 w 79"/>
                  <a:gd name="T1" fmla="*/ 0 h 62"/>
                  <a:gd name="T2" fmla="*/ 79 w 79"/>
                  <a:gd name="T3" fmla="*/ 49 h 62"/>
                  <a:gd name="T4" fmla="*/ 62 w 79"/>
                  <a:gd name="T5" fmla="*/ 62 h 62"/>
                  <a:gd name="T6" fmla="*/ 0 w 79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62">
                    <a:moveTo>
                      <a:pt x="0" y="0"/>
                    </a:moveTo>
                    <a:lnTo>
                      <a:pt x="79" y="49"/>
                    </a:lnTo>
                    <a:lnTo>
                      <a:pt x="62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0" name="Freeform 274"/>
              <p:cNvSpPr>
                <a:spLocks/>
              </p:cNvSpPr>
              <p:nvPr/>
            </p:nvSpPr>
            <p:spPr bwMode="auto">
              <a:xfrm>
                <a:off x="3591" y="996"/>
                <a:ext cx="74" cy="53"/>
              </a:xfrm>
              <a:custGeom>
                <a:avLst/>
                <a:gdLst>
                  <a:gd name="T0" fmla="*/ 0 w 74"/>
                  <a:gd name="T1" fmla="*/ 35 h 53"/>
                  <a:gd name="T2" fmla="*/ 29 w 74"/>
                  <a:gd name="T3" fmla="*/ 53 h 53"/>
                  <a:gd name="T4" fmla="*/ 74 w 74"/>
                  <a:gd name="T5" fmla="*/ 0 h 53"/>
                  <a:gd name="T6" fmla="*/ 0 w 74"/>
                  <a:gd name="T7" fmla="*/ 3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53">
                    <a:moveTo>
                      <a:pt x="0" y="35"/>
                    </a:moveTo>
                    <a:lnTo>
                      <a:pt x="29" y="53"/>
                    </a:lnTo>
                    <a:lnTo>
                      <a:pt x="74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1" name="Freeform 275"/>
              <p:cNvSpPr>
                <a:spLocks/>
              </p:cNvSpPr>
              <p:nvPr/>
            </p:nvSpPr>
            <p:spPr bwMode="auto">
              <a:xfrm>
                <a:off x="3680" y="953"/>
                <a:ext cx="82" cy="37"/>
              </a:xfrm>
              <a:custGeom>
                <a:avLst/>
                <a:gdLst>
                  <a:gd name="T0" fmla="*/ 0 w 82"/>
                  <a:gd name="T1" fmla="*/ 0 h 37"/>
                  <a:gd name="T2" fmla="*/ 26 w 82"/>
                  <a:gd name="T3" fmla="*/ 37 h 37"/>
                  <a:gd name="T4" fmla="*/ 82 w 82"/>
                  <a:gd name="T5" fmla="*/ 26 h 37"/>
                  <a:gd name="T6" fmla="*/ 0 w 82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2" h="37">
                    <a:moveTo>
                      <a:pt x="0" y="0"/>
                    </a:moveTo>
                    <a:lnTo>
                      <a:pt x="26" y="37"/>
                    </a:lnTo>
                    <a:lnTo>
                      <a:pt x="82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2" name="Freeform 276"/>
              <p:cNvSpPr>
                <a:spLocks/>
              </p:cNvSpPr>
              <p:nvPr/>
            </p:nvSpPr>
            <p:spPr bwMode="auto">
              <a:xfrm>
                <a:off x="3813" y="1021"/>
                <a:ext cx="48" cy="26"/>
              </a:xfrm>
              <a:custGeom>
                <a:avLst/>
                <a:gdLst>
                  <a:gd name="T0" fmla="*/ 0 w 48"/>
                  <a:gd name="T1" fmla="*/ 0 h 26"/>
                  <a:gd name="T2" fmla="*/ 23 w 48"/>
                  <a:gd name="T3" fmla="*/ 26 h 26"/>
                  <a:gd name="T4" fmla="*/ 48 w 48"/>
                  <a:gd name="T5" fmla="*/ 12 h 26"/>
                  <a:gd name="T6" fmla="*/ 0 w 48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6">
                    <a:moveTo>
                      <a:pt x="0" y="0"/>
                    </a:moveTo>
                    <a:lnTo>
                      <a:pt x="23" y="26"/>
                    </a:lnTo>
                    <a:lnTo>
                      <a:pt x="4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3" name="Freeform 277"/>
              <p:cNvSpPr>
                <a:spLocks/>
              </p:cNvSpPr>
              <p:nvPr/>
            </p:nvSpPr>
            <p:spPr bwMode="auto">
              <a:xfrm>
                <a:off x="3867" y="1074"/>
                <a:ext cx="52" cy="8"/>
              </a:xfrm>
              <a:custGeom>
                <a:avLst/>
                <a:gdLst>
                  <a:gd name="T0" fmla="*/ 0 w 52"/>
                  <a:gd name="T1" fmla="*/ 0 h 8"/>
                  <a:gd name="T2" fmla="*/ 17 w 52"/>
                  <a:gd name="T3" fmla="*/ 8 h 8"/>
                  <a:gd name="T4" fmla="*/ 52 w 52"/>
                  <a:gd name="T5" fmla="*/ 2 h 8"/>
                  <a:gd name="T6" fmla="*/ 0 w 52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8">
                    <a:moveTo>
                      <a:pt x="0" y="0"/>
                    </a:moveTo>
                    <a:lnTo>
                      <a:pt x="17" y="8"/>
                    </a:lnTo>
                    <a:lnTo>
                      <a:pt x="5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4" name="Freeform 278"/>
              <p:cNvSpPr>
                <a:spLocks/>
              </p:cNvSpPr>
              <p:nvPr/>
            </p:nvSpPr>
            <p:spPr bwMode="auto">
              <a:xfrm>
                <a:off x="3877" y="992"/>
                <a:ext cx="42" cy="51"/>
              </a:xfrm>
              <a:custGeom>
                <a:avLst/>
                <a:gdLst>
                  <a:gd name="T0" fmla="*/ 0 w 42"/>
                  <a:gd name="T1" fmla="*/ 0 h 51"/>
                  <a:gd name="T2" fmla="*/ 15 w 42"/>
                  <a:gd name="T3" fmla="*/ 51 h 51"/>
                  <a:gd name="T4" fmla="*/ 42 w 42"/>
                  <a:gd name="T5" fmla="*/ 8 h 51"/>
                  <a:gd name="T6" fmla="*/ 0 w 42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51">
                    <a:moveTo>
                      <a:pt x="0" y="0"/>
                    </a:moveTo>
                    <a:lnTo>
                      <a:pt x="15" y="51"/>
                    </a:lnTo>
                    <a:lnTo>
                      <a:pt x="4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5" name="Freeform 279"/>
              <p:cNvSpPr>
                <a:spLocks/>
              </p:cNvSpPr>
              <p:nvPr/>
            </p:nvSpPr>
            <p:spPr bwMode="auto">
              <a:xfrm>
                <a:off x="3867" y="992"/>
                <a:ext cx="25" cy="82"/>
              </a:xfrm>
              <a:custGeom>
                <a:avLst/>
                <a:gdLst>
                  <a:gd name="T0" fmla="*/ 10 w 25"/>
                  <a:gd name="T1" fmla="*/ 0 h 82"/>
                  <a:gd name="T2" fmla="*/ 0 w 25"/>
                  <a:gd name="T3" fmla="*/ 82 h 82"/>
                  <a:gd name="T4" fmla="*/ 25 w 25"/>
                  <a:gd name="T5" fmla="*/ 51 h 82"/>
                  <a:gd name="T6" fmla="*/ 10 w 25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82">
                    <a:moveTo>
                      <a:pt x="10" y="0"/>
                    </a:moveTo>
                    <a:lnTo>
                      <a:pt x="0" y="82"/>
                    </a:lnTo>
                    <a:lnTo>
                      <a:pt x="25" y="5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6" name="Freeform 280"/>
              <p:cNvSpPr>
                <a:spLocks/>
              </p:cNvSpPr>
              <p:nvPr/>
            </p:nvSpPr>
            <p:spPr bwMode="auto">
              <a:xfrm>
                <a:off x="3879" y="790"/>
                <a:ext cx="799" cy="465"/>
              </a:xfrm>
              <a:custGeom>
                <a:avLst/>
                <a:gdLst>
                  <a:gd name="T0" fmla="*/ 723 w 799"/>
                  <a:gd name="T1" fmla="*/ 60 h 465"/>
                  <a:gd name="T2" fmla="*/ 723 w 799"/>
                  <a:gd name="T3" fmla="*/ 35 h 465"/>
                  <a:gd name="T4" fmla="*/ 612 w 799"/>
                  <a:gd name="T5" fmla="*/ 0 h 465"/>
                  <a:gd name="T6" fmla="*/ 456 w 799"/>
                  <a:gd name="T7" fmla="*/ 51 h 465"/>
                  <a:gd name="T8" fmla="*/ 410 w 799"/>
                  <a:gd name="T9" fmla="*/ 43 h 465"/>
                  <a:gd name="T10" fmla="*/ 340 w 799"/>
                  <a:gd name="T11" fmla="*/ 49 h 465"/>
                  <a:gd name="T12" fmla="*/ 293 w 799"/>
                  <a:gd name="T13" fmla="*/ 19 h 465"/>
                  <a:gd name="T14" fmla="*/ 175 w 799"/>
                  <a:gd name="T15" fmla="*/ 37 h 465"/>
                  <a:gd name="T16" fmla="*/ 149 w 799"/>
                  <a:gd name="T17" fmla="*/ 27 h 465"/>
                  <a:gd name="T18" fmla="*/ 0 w 799"/>
                  <a:gd name="T19" fmla="*/ 60 h 465"/>
                  <a:gd name="T20" fmla="*/ 27 w 799"/>
                  <a:gd name="T21" fmla="*/ 130 h 465"/>
                  <a:gd name="T22" fmla="*/ 66 w 799"/>
                  <a:gd name="T23" fmla="*/ 126 h 465"/>
                  <a:gd name="T24" fmla="*/ 70 w 799"/>
                  <a:gd name="T25" fmla="*/ 161 h 465"/>
                  <a:gd name="T26" fmla="*/ 196 w 799"/>
                  <a:gd name="T27" fmla="*/ 169 h 465"/>
                  <a:gd name="T28" fmla="*/ 196 w 799"/>
                  <a:gd name="T29" fmla="*/ 117 h 465"/>
                  <a:gd name="T30" fmla="*/ 280 w 799"/>
                  <a:gd name="T31" fmla="*/ 76 h 465"/>
                  <a:gd name="T32" fmla="*/ 280 w 799"/>
                  <a:gd name="T33" fmla="*/ 159 h 465"/>
                  <a:gd name="T34" fmla="*/ 392 w 799"/>
                  <a:gd name="T35" fmla="*/ 216 h 465"/>
                  <a:gd name="T36" fmla="*/ 404 w 799"/>
                  <a:gd name="T37" fmla="*/ 344 h 465"/>
                  <a:gd name="T38" fmla="*/ 472 w 799"/>
                  <a:gd name="T39" fmla="*/ 465 h 465"/>
                  <a:gd name="T40" fmla="*/ 517 w 799"/>
                  <a:gd name="T41" fmla="*/ 463 h 465"/>
                  <a:gd name="T42" fmla="*/ 628 w 799"/>
                  <a:gd name="T43" fmla="*/ 323 h 465"/>
                  <a:gd name="T44" fmla="*/ 727 w 799"/>
                  <a:gd name="T45" fmla="*/ 264 h 465"/>
                  <a:gd name="T46" fmla="*/ 746 w 799"/>
                  <a:gd name="T47" fmla="*/ 146 h 465"/>
                  <a:gd name="T48" fmla="*/ 785 w 799"/>
                  <a:gd name="T49" fmla="*/ 105 h 465"/>
                  <a:gd name="T50" fmla="*/ 799 w 799"/>
                  <a:gd name="T51" fmla="*/ 54 h 465"/>
                  <a:gd name="T52" fmla="*/ 723 w 799"/>
                  <a:gd name="T53" fmla="*/ 60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99" h="465">
                    <a:moveTo>
                      <a:pt x="723" y="60"/>
                    </a:moveTo>
                    <a:lnTo>
                      <a:pt x="723" y="35"/>
                    </a:lnTo>
                    <a:lnTo>
                      <a:pt x="612" y="0"/>
                    </a:lnTo>
                    <a:lnTo>
                      <a:pt x="456" y="51"/>
                    </a:lnTo>
                    <a:lnTo>
                      <a:pt x="410" y="43"/>
                    </a:lnTo>
                    <a:lnTo>
                      <a:pt x="340" y="49"/>
                    </a:lnTo>
                    <a:lnTo>
                      <a:pt x="293" y="19"/>
                    </a:lnTo>
                    <a:lnTo>
                      <a:pt x="175" y="37"/>
                    </a:lnTo>
                    <a:lnTo>
                      <a:pt x="149" y="27"/>
                    </a:lnTo>
                    <a:lnTo>
                      <a:pt x="0" y="60"/>
                    </a:lnTo>
                    <a:lnTo>
                      <a:pt x="27" y="130"/>
                    </a:lnTo>
                    <a:lnTo>
                      <a:pt x="66" y="126"/>
                    </a:lnTo>
                    <a:lnTo>
                      <a:pt x="70" y="161"/>
                    </a:lnTo>
                    <a:lnTo>
                      <a:pt x="196" y="169"/>
                    </a:lnTo>
                    <a:lnTo>
                      <a:pt x="196" y="117"/>
                    </a:lnTo>
                    <a:lnTo>
                      <a:pt x="280" y="76"/>
                    </a:lnTo>
                    <a:lnTo>
                      <a:pt x="280" y="159"/>
                    </a:lnTo>
                    <a:lnTo>
                      <a:pt x="392" y="216"/>
                    </a:lnTo>
                    <a:lnTo>
                      <a:pt x="404" y="344"/>
                    </a:lnTo>
                    <a:lnTo>
                      <a:pt x="472" y="465"/>
                    </a:lnTo>
                    <a:lnTo>
                      <a:pt x="517" y="463"/>
                    </a:lnTo>
                    <a:lnTo>
                      <a:pt x="628" y="323"/>
                    </a:lnTo>
                    <a:lnTo>
                      <a:pt x="727" y="264"/>
                    </a:lnTo>
                    <a:lnTo>
                      <a:pt x="746" y="146"/>
                    </a:lnTo>
                    <a:lnTo>
                      <a:pt x="785" y="105"/>
                    </a:lnTo>
                    <a:lnTo>
                      <a:pt x="799" y="54"/>
                    </a:lnTo>
                    <a:lnTo>
                      <a:pt x="723" y="60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7" name="Freeform 281"/>
              <p:cNvSpPr>
                <a:spLocks/>
              </p:cNvSpPr>
              <p:nvPr/>
            </p:nvSpPr>
            <p:spPr bwMode="auto">
              <a:xfrm>
                <a:off x="3984" y="971"/>
                <a:ext cx="42" cy="25"/>
              </a:xfrm>
              <a:custGeom>
                <a:avLst/>
                <a:gdLst>
                  <a:gd name="T0" fmla="*/ 0 w 42"/>
                  <a:gd name="T1" fmla="*/ 8 h 25"/>
                  <a:gd name="T2" fmla="*/ 37 w 42"/>
                  <a:gd name="T3" fmla="*/ 25 h 25"/>
                  <a:gd name="T4" fmla="*/ 42 w 42"/>
                  <a:gd name="T5" fmla="*/ 0 h 25"/>
                  <a:gd name="T6" fmla="*/ 0 w 42"/>
                  <a:gd name="T7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5">
                    <a:moveTo>
                      <a:pt x="0" y="8"/>
                    </a:moveTo>
                    <a:lnTo>
                      <a:pt x="37" y="25"/>
                    </a:lnTo>
                    <a:lnTo>
                      <a:pt x="4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8" name="Freeform 282"/>
              <p:cNvSpPr>
                <a:spLocks/>
              </p:cNvSpPr>
              <p:nvPr/>
            </p:nvSpPr>
            <p:spPr bwMode="auto">
              <a:xfrm>
                <a:off x="4271" y="790"/>
                <a:ext cx="220" cy="228"/>
              </a:xfrm>
              <a:custGeom>
                <a:avLst/>
                <a:gdLst>
                  <a:gd name="T0" fmla="*/ 220 w 220"/>
                  <a:gd name="T1" fmla="*/ 0 h 228"/>
                  <a:gd name="T2" fmla="*/ 0 w 220"/>
                  <a:gd name="T3" fmla="*/ 216 h 228"/>
                  <a:gd name="T4" fmla="*/ 140 w 220"/>
                  <a:gd name="T5" fmla="*/ 228 h 228"/>
                  <a:gd name="T6" fmla="*/ 220 w 220"/>
                  <a:gd name="T7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0" h="228">
                    <a:moveTo>
                      <a:pt x="220" y="0"/>
                    </a:moveTo>
                    <a:lnTo>
                      <a:pt x="0" y="216"/>
                    </a:lnTo>
                    <a:lnTo>
                      <a:pt x="140" y="228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9" name="Freeform 283"/>
              <p:cNvSpPr>
                <a:spLocks/>
              </p:cNvSpPr>
              <p:nvPr/>
            </p:nvSpPr>
            <p:spPr bwMode="auto">
              <a:xfrm>
                <a:off x="4411" y="790"/>
                <a:ext cx="96" cy="323"/>
              </a:xfrm>
              <a:custGeom>
                <a:avLst/>
                <a:gdLst>
                  <a:gd name="T0" fmla="*/ 96 w 96"/>
                  <a:gd name="T1" fmla="*/ 323 h 323"/>
                  <a:gd name="T2" fmla="*/ 80 w 96"/>
                  <a:gd name="T3" fmla="*/ 0 h 323"/>
                  <a:gd name="T4" fmla="*/ 0 w 96"/>
                  <a:gd name="T5" fmla="*/ 228 h 323"/>
                  <a:gd name="T6" fmla="*/ 96 w 96"/>
                  <a:gd name="T7" fmla="*/ 323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323">
                    <a:moveTo>
                      <a:pt x="96" y="323"/>
                    </a:moveTo>
                    <a:lnTo>
                      <a:pt x="80" y="0"/>
                    </a:lnTo>
                    <a:lnTo>
                      <a:pt x="0" y="228"/>
                    </a:lnTo>
                    <a:lnTo>
                      <a:pt x="96" y="323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0" name="Freeform 284"/>
              <p:cNvSpPr>
                <a:spLocks/>
              </p:cNvSpPr>
              <p:nvPr/>
            </p:nvSpPr>
            <p:spPr bwMode="auto">
              <a:xfrm>
                <a:off x="4271" y="1006"/>
                <a:ext cx="140" cy="128"/>
              </a:xfrm>
              <a:custGeom>
                <a:avLst/>
                <a:gdLst>
                  <a:gd name="T0" fmla="*/ 0 w 140"/>
                  <a:gd name="T1" fmla="*/ 0 h 128"/>
                  <a:gd name="T2" fmla="*/ 12 w 140"/>
                  <a:gd name="T3" fmla="*/ 128 h 128"/>
                  <a:gd name="T4" fmla="*/ 140 w 140"/>
                  <a:gd name="T5" fmla="*/ 12 h 128"/>
                  <a:gd name="T6" fmla="*/ 0 w 140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28">
                    <a:moveTo>
                      <a:pt x="0" y="0"/>
                    </a:moveTo>
                    <a:lnTo>
                      <a:pt x="12" y="128"/>
                    </a:lnTo>
                    <a:lnTo>
                      <a:pt x="14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1" name="Freeform 285"/>
              <p:cNvSpPr>
                <a:spLocks/>
              </p:cNvSpPr>
              <p:nvPr/>
            </p:nvSpPr>
            <p:spPr bwMode="auto">
              <a:xfrm>
                <a:off x="4283" y="1018"/>
                <a:ext cx="224" cy="116"/>
              </a:xfrm>
              <a:custGeom>
                <a:avLst/>
                <a:gdLst>
                  <a:gd name="T0" fmla="*/ 128 w 224"/>
                  <a:gd name="T1" fmla="*/ 0 h 116"/>
                  <a:gd name="T2" fmla="*/ 0 w 224"/>
                  <a:gd name="T3" fmla="*/ 116 h 116"/>
                  <a:gd name="T4" fmla="*/ 224 w 224"/>
                  <a:gd name="T5" fmla="*/ 95 h 116"/>
                  <a:gd name="T6" fmla="*/ 128 w 224"/>
                  <a:gd name="T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116">
                    <a:moveTo>
                      <a:pt x="128" y="0"/>
                    </a:moveTo>
                    <a:lnTo>
                      <a:pt x="0" y="116"/>
                    </a:lnTo>
                    <a:lnTo>
                      <a:pt x="224" y="95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2" name="Freeform 286"/>
              <p:cNvSpPr>
                <a:spLocks/>
              </p:cNvSpPr>
              <p:nvPr/>
            </p:nvSpPr>
            <p:spPr bwMode="auto">
              <a:xfrm>
                <a:off x="4507" y="850"/>
                <a:ext cx="95" cy="263"/>
              </a:xfrm>
              <a:custGeom>
                <a:avLst/>
                <a:gdLst>
                  <a:gd name="T0" fmla="*/ 0 w 95"/>
                  <a:gd name="T1" fmla="*/ 263 h 263"/>
                  <a:gd name="T2" fmla="*/ 95 w 95"/>
                  <a:gd name="T3" fmla="*/ 0 h 263"/>
                  <a:gd name="T4" fmla="*/ 29 w 95"/>
                  <a:gd name="T5" fmla="*/ 35 h 263"/>
                  <a:gd name="T6" fmla="*/ 0 w 95"/>
                  <a:gd name="T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263">
                    <a:moveTo>
                      <a:pt x="0" y="263"/>
                    </a:moveTo>
                    <a:lnTo>
                      <a:pt x="95" y="0"/>
                    </a:lnTo>
                    <a:lnTo>
                      <a:pt x="29" y="35"/>
                    </a:lnTo>
                    <a:lnTo>
                      <a:pt x="0" y="263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3" name="Freeform 287"/>
              <p:cNvSpPr>
                <a:spLocks/>
              </p:cNvSpPr>
              <p:nvPr/>
            </p:nvSpPr>
            <p:spPr bwMode="auto">
              <a:xfrm>
                <a:off x="4491" y="790"/>
                <a:ext cx="45" cy="323"/>
              </a:xfrm>
              <a:custGeom>
                <a:avLst/>
                <a:gdLst>
                  <a:gd name="T0" fmla="*/ 0 w 45"/>
                  <a:gd name="T1" fmla="*/ 0 h 323"/>
                  <a:gd name="T2" fmla="*/ 16 w 45"/>
                  <a:gd name="T3" fmla="*/ 323 h 323"/>
                  <a:gd name="T4" fmla="*/ 45 w 45"/>
                  <a:gd name="T5" fmla="*/ 95 h 323"/>
                  <a:gd name="T6" fmla="*/ 0 w 45"/>
                  <a:gd name="T7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323">
                    <a:moveTo>
                      <a:pt x="0" y="0"/>
                    </a:moveTo>
                    <a:lnTo>
                      <a:pt x="16" y="323"/>
                    </a:lnTo>
                    <a:lnTo>
                      <a:pt x="45" y="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4" name="Freeform 288"/>
              <p:cNvSpPr>
                <a:spLocks/>
              </p:cNvSpPr>
              <p:nvPr/>
            </p:nvSpPr>
            <p:spPr bwMode="auto">
              <a:xfrm>
                <a:off x="4491" y="790"/>
                <a:ext cx="111" cy="60"/>
              </a:xfrm>
              <a:custGeom>
                <a:avLst/>
                <a:gdLst>
                  <a:gd name="T0" fmla="*/ 0 w 111"/>
                  <a:gd name="T1" fmla="*/ 0 h 60"/>
                  <a:gd name="T2" fmla="*/ 111 w 111"/>
                  <a:gd name="T3" fmla="*/ 60 h 60"/>
                  <a:gd name="T4" fmla="*/ 111 w 111"/>
                  <a:gd name="T5" fmla="*/ 35 h 60"/>
                  <a:gd name="T6" fmla="*/ 0 w 111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60">
                    <a:moveTo>
                      <a:pt x="0" y="0"/>
                    </a:moveTo>
                    <a:lnTo>
                      <a:pt x="111" y="60"/>
                    </a:lnTo>
                    <a:lnTo>
                      <a:pt x="111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5" name="Freeform 289"/>
              <p:cNvSpPr>
                <a:spLocks/>
              </p:cNvSpPr>
              <p:nvPr/>
            </p:nvSpPr>
            <p:spPr bwMode="auto">
              <a:xfrm>
                <a:off x="4491" y="790"/>
                <a:ext cx="111" cy="95"/>
              </a:xfrm>
              <a:custGeom>
                <a:avLst/>
                <a:gdLst>
                  <a:gd name="T0" fmla="*/ 111 w 111"/>
                  <a:gd name="T1" fmla="*/ 60 h 95"/>
                  <a:gd name="T2" fmla="*/ 0 w 111"/>
                  <a:gd name="T3" fmla="*/ 0 h 95"/>
                  <a:gd name="T4" fmla="*/ 45 w 111"/>
                  <a:gd name="T5" fmla="*/ 95 h 95"/>
                  <a:gd name="T6" fmla="*/ 111 w 111"/>
                  <a:gd name="T7" fmla="*/ 6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95">
                    <a:moveTo>
                      <a:pt x="111" y="60"/>
                    </a:moveTo>
                    <a:lnTo>
                      <a:pt x="0" y="0"/>
                    </a:lnTo>
                    <a:lnTo>
                      <a:pt x="45" y="95"/>
                    </a:lnTo>
                    <a:lnTo>
                      <a:pt x="111" y="60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" name="Freeform 290"/>
              <p:cNvSpPr>
                <a:spLocks/>
              </p:cNvSpPr>
              <p:nvPr/>
            </p:nvSpPr>
            <p:spPr bwMode="auto">
              <a:xfrm>
                <a:off x="4602" y="844"/>
                <a:ext cx="76" cy="51"/>
              </a:xfrm>
              <a:custGeom>
                <a:avLst/>
                <a:gdLst>
                  <a:gd name="T0" fmla="*/ 0 w 76"/>
                  <a:gd name="T1" fmla="*/ 6 h 51"/>
                  <a:gd name="T2" fmla="*/ 62 w 76"/>
                  <a:gd name="T3" fmla="*/ 51 h 51"/>
                  <a:gd name="T4" fmla="*/ 76 w 76"/>
                  <a:gd name="T5" fmla="*/ 0 h 51"/>
                  <a:gd name="T6" fmla="*/ 0 w 76"/>
                  <a:gd name="T7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1">
                    <a:moveTo>
                      <a:pt x="0" y="6"/>
                    </a:moveTo>
                    <a:lnTo>
                      <a:pt x="62" y="51"/>
                    </a:lnTo>
                    <a:lnTo>
                      <a:pt x="7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" name="Freeform 291"/>
              <p:cNvSpPr>
                <a:spLocks/>
              </p:cNvSpPr>
              <p:nvPr/>
            </p:nvSpPr>
            <p:spPr bwMode="auto">
              <a:xfrm>
                <a:off x="4602" y="850"/>
                <a:ext cx="62" cy="86"/>
              </a:xfrm>
              <a:custGeom>
                <a:avLst/>
                <a:gdLst>
                  <a:gd name="T0" fmla="*/ 0 w 62"/>
                  <a:gd name="T1" fmla="*/ 0 h 86"/>
                  <a:gd name="T2" fmla="*/ 23 w 62"/>
                  <a:gd name="T3" fmla="*/ 86 h 86"/>
                  <a:gd name="T4" fmla="*/ 62 w 62"/>
                  <a:gd name="T5" fmla="*/ 45 h 86"/>
                  <a:gd name="T6" fmla="*/ 0 w 62"/>
                  <a:gd name="T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86">
                    <a:moveTo>
                      <a:pt x="0" y="0"/>
                    </a:moveTo>
                    <a:lnTo>
                      <a:pt x="23" y="86"/>
                    </a:lnTo>
                    <a:lnTo>
                      <a:pt x="62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" name="Freeform 292"/>
              <p:cNvSpPr>
                <a:spLocks/>
              </p:cNvSpPr>
              <p:nvPr/>
            </p:nvSpPr>
            <p:spPr bwMode="auto">
              <a:xfrm>
                <a:off x="4577" y="850"/>
                <a:ext cx="48" cy="168"/>
              </a:xfrm>
              <a:custGeom>
                <a:avLst/>
                <a:gdLst>
                  <a:gd name="T0" fmla="*/ 48 w 48"/>
                  <a:gd name="T1" fmla="*/ 86 h 168"/>
                  <a:gd name="T2" fmla="*/ 25 w 48"/>
                  <a:gd name="T3" fmla="*/ 0 h 168"/>
                  <a:gd name="T4" fmla="*/ 0 w 48"/>
                  <a:gd name="T5" fmla="*/ 168 h 168"/>
                  <a:gd name="T6" fmla="*/ 48 w 48"/>
                  <a:gd name="T7" fmla="*/ 8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68">
                    <a:moveTo>
                      <a:pt x="48" y="86"/>
                    </a:moveTo>
                    <a:lnTo>
                      <a:pt x="25" y="0"/>
                    </a:lnTo>
                    <a:lnTo>
                      <a:pt x="0" y="168"/>
                    </a:lnTo>
                    <a:lnTo>
                      <a:pt x="48" y="86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" name="Freeform 293"/>
              <p:cNvSpPr>
                <a:spLocks/>
              </p:cNvSpPr>
              <p:nvPr/>
            </p:nvSpPr>
            <p:spPr bwMode="auto">
              <a:xfrm>
                <a:off x="4577" y="936"/>
                <a:ext cx="48" cy="118"/>
              </a:xfrm>
              <a:custGeom>
                <a:avLst/>
                <a:gdLst>
                  <a:gd name="T0" fmla="*/ 0 w 48"/>
                  <a:gd name="T1" fmla="*/ 82 h 118"/>
                  <a:gd name="T2" fmla="*/ 29 w 48"/>
                  <a:gd name="T3" fmla="*/ 118 h 118"/>
                  <a:gd name="T4" fmla="*/ 48 w 48"/>
                  <a:gd name="T5" fmla="*/ 0 h 118"/>
                  <a:gd name="T6" fmla="*/ 0 w 48"/>
                  <a:gd name="T7" fmla="*/ 8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18">
                    <a:moveTo>
                      <a:pt x="0" y="82"/>
                    </a:moveTo>
                    <a:lnTo>
                      <a:pt x="29" y="118"/>
                    </a:lnTo>
                    <a:lnTo>
                      <a:pt x="48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" name="Freeform 294"/>
              <p:cNvSpPr>
                <a:spLocks/>
              </p:cNvSpPr>
              <p:nvPr/>
            </p:nvSpPr>
            <p:spPr bwMode="auto">
              <a:xfrm>
                <a:off x="4507" y="850"/>
                <a:ext cx="95" cy="263"/>
              </a:xfrm>
              <a:custGeom>
                <a:avLst/>
                <a:gdLst>
                  <a:gd name="T0" fmla="*/ 95 w 95"/>
                  <a:gd name="T1" fmla="*/ 0 h 263"/>
                  <a:gd name="T2" fmla="*/ 0 w 95"/>
                  <a:gd name="T3" fmla="*/ 263 h 263"/>
                  <a:gd name="T4" fmla="*/ 70 w 95"/>
                  <a:gd name="T5" fmla="*/ 168 h 263"/>
                  <a:gd name="T6" fmla="*/ 95 w 95"/>
                  <a:gd name="T7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263">
                    <a:moveTo>
                      <a:pt x="95" y="0"/>
                    </a:moveTo>
                    <a:lnTo>
                      <a:pt x="0" y="263"/>
                    </a:lnTo>
                    <a:lnTo>
                      <a:pt x="70" y="168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" name="Freeform 295"/>
              <p:cNvSpPr>
                <a:spLocks/>
              </p:cNvSpPr>
              <p:nvPr/>
            </p:nvSpPr>
            <p:spPr bwMode="auto">
              <a:xfrm>
                <a:off x="4507" y="1018"/>
                <a:ext cx="99" cy="95"/>
              </a:xfrm>
              <a:custGeom>
                <a:avLst/>
                <a:gdLst>
                  <a:gd name="T0" fmla="*/ 0 w 99"/>
                  <a:gd name="T1" fmla="*/ 95 h 95"/>
                  <a:gd name="T2" fmla="*/ 99 w 99"/>
                  <a:gd name="T3" fmla="*/ 36 h 95"/>
                  <a:gd name="T4" fmla="*/ 70 w 99"/>
                  <a:gd name="T5" fmla="*/ 0 h 95"/>
                  <a:gd name="T6" fmla="*/ 0 w 99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95">
                    <a:moveTo>
                      <a:pt x="0" y="95"/>
                    </a:moveTo>
                    <a:lnTo>
                      <a:pt x="99" y="36"/>
                    </a:lnTo>
                    <a:lnTo>
                      <a:pt x="70" y="0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" name="Freeform 296"/>
              <p:cNvSpPr>
                <a:spLocks/>
              </p:cNvSpPr>
              <p:nvPr/>
            </p:nvSpPr>
            <p:spPr bwMode="auto">
              <a:xfrm>
                <a:off x="4283" y="1134"/>
                <a:ext cx="113" cy="121"/>
              </a:xfrm>
              <a:custGeom>
                <a:avLst/>
                <a:gdLst>
                  <a:gd name="T0" fmla="*/ 0 w 113"/>
                  <a:gd name="T1" fmla="*/ 0 h 121"/>
                  <a:gd name="T2" fmla="*/ 68 w 113"/>
                  <a:gd name="T3" fmla="*/ 121 h 121"/>
                  <a:gd name="T4" fmla="*/ 113 w 113"/>
                  <a:gd name="T5" fmla="*/ 119 h 121"/>
                  <a:gd name="T6" fmla="*/ 0 w 113"/>
                  <a:gd name="T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21">
                    <a:moveTo>
                      <a:pt x="0" y="0"/>
                    </a:moveTo>
                    <a:lnTo>
                      <a:pt x="68" y="121"/>
                    </a:lnTo>
                    <a:lnTo>
                      <a:pt x="113" y="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" name="Freeform 297"/>
              <p:cNvSpPr>
                <a:spLocks/>
              </p:cNvSpPr>
              <p:nvPr/>
            </p:nvSpPr>
            <p:spPr bwMode="auto">
              <a:xfrm>
                <a:off x="4283" y="1113"/>
                <a:ext cx="224" cy="140"/>
              </a:xfrm>
              <a:custGeom>
                <a:avLst/>
                <a:gdLst>
                  <a:gd name="T0" fmla="*/ 0 w 224"/>
                  <a:gd name="T1" fmla="*/ 21 h 140"/>
                  <a:gd name="T2" fmla="*/ 113 w 224"/>
                  <a:gd name="T3" fmla="*/ 140 h 140"/>
                  <a:gd name="T4" fmla="*/ 224 w 224"/>
                  <a:gd name="T5" fmla="*/ 0 h 140"/>
                  <a:gd name="T6" fmla="*/ 0 w 224"/>
                  <a:gd name="T7" fmla="*/ 2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4" h="140">
                    <a:moveTo>
                      <a:pt x="0" y="21"/>
                    </a:moveTo>
                    <a:lnTo>
                      <a:pt x="113" y="140"/>
                    </a:lnTo>
                    <a:lnTo>
                      <a:pt x="224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" name="Freeform 298"/>
              <p:cNvSpPr>
                <a:spLocks/>
              </p:cNvSpPr>
              <p:nvPr/>
            </p:nvSpPr>
            <p:spPr bwMode="auto">
              <a:xfrm>
                <a:off x="4283" y="1134"/>
                <a:ext cx="113" cy="119"/>
              </a:xfrm>
              <a:custGeom>
                <a:avLst/>
                <a:gdLst>
                  <a:gd name="T0" fmla="*/ 0 w 113"/>
                  <a:gd name="T1" fmla="*/ 0 h 119"/>
                  <a:gd name="T2" fmla="*/ 113 w 113"/>
                  <a:gd name="T3" fmla="*/ 119 h 119"/>
                  <a:gd name="T4" fmla="*/ 109 w 113"/>
                  <a:gd name="T5" fmla="*/ 20 h 119"/>
                  <a:gd name="T6" fmla="*/ 0 w 113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19">
                    <a:moveTo>
                      <a:pt x="0" y="0"/>
                    </a:moveTo>
                    <a:lnTo>
                      <a:pt x="113" y="119"/>
                    </a:lnTo>
                    <a:lnTo>
                      <a:pt x="109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" name="Freeform 299"/>
              <p:cNvSpPr>
                <a:spLocks/>
              </p:cNvSpPr>
              <p:nvPr/>
            </p:nvSpPr>
            <p:spPr bwMode="auto">
              <a:xfrm>
                <a:off x="4392" y="1113"/>
                <a:ext cx="115" cy="140"/>
              </a:xfrm>
              <a:custGeom>
                <a:avLst/>
                <a:gdLst>
                  <a:gd name="T0" fmla="*/ 0 w 115"/>
                  <a:gd name="T1" fmla="*/ 41 h 140"/>
                  <a:gd name="T2" fmla="*/ 4 w 115"/>
                  <a:gd name="T3" fmla="*/ 140 h 140"/>
                  <a:gd name="T4" fmla="*/ 115 w 115"/>
                  <a:gd name="T5" fmla="*/ 0 h 140"/>
                  <a:gd name="T6" fmla="*/ 0 w 115"/>
                  <a:gd name="T7" fmla="*/ 4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5" h="140">
                    <a:moveTo>
                      <a:pt x="0" y="41"/>
                    </a:moveTo>
                    <a:lnTo>
                      <a:pt x="4" y="140"/>
                    </a:lnTo>
                    <a:lnTo>
                      <a:pt x="115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6" name="Freeform 300"/>
              <p:cNvSpPr>
                <a:spLocks/>
              </p:cNvSpPr>
              <p:nvPr/>
            </p:nvSpPr>
            <p:spPr bwMode="auto">
              <a:xfrm>
                <a:off x="4159" y="949"/>
                <a:ext cx="167" cy="57"/>
              </a:xfrm>
              <a:custGeom>
                <a:avLst/>
                <a:gdLst>
                  <a:gd name="T0" fmla="*/ 0 w 167"/>
                  <a:gd name="T1" fmla="*/ 0 h 57"/>
                  <a:gd name="T2" fmla="*/ 112 w 167"/>
                  <a:gd name="T3" fmla="*/ 57 h 57"/>
                  <a:gd name="T4" fmla="*/ 167 w 167"/>
                  <a:gd name="T5" fmla="*/ 2 h 57"/>
                  <a:gd name="T6" fmla="*/ 0 w 167"/>
                  <a:gd name="T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7" h="57">
                    <a:moveTo>
                      <a:pt x="0" y="0"/>
                    </a:moveTo>
                    <a:lnTo>
                      <a:pt x="112" y="57"/>
                    </a:lnTo>
                    <a:lnTo>
                      <a:pt x="16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7" name="Freeform 301"/>
              <p:cNvSpPr>
                <a:spLocks/>
              </p:cNvSpPr>
              <p:nvPr/>
            </p:nvSpPr>
            <p:spPr bwMode="auto">
              <a:xfrm>
                <a:off x="4335" y="790"/>
                <a:ext cx="156" cy="89"/>
              </a:xfrm>
              <a:custGeom>
                <a:avLst/>
                <a:gdLst>
                  <a:gd name="T0" fmla="*/ 156 w 156"/>
                  <a:gd name="T1" fmla="*/ 0 h 89"/>
                  <a:gd name="T2" fmla="*/ 0 w 156"/>
                  <a:gd name="T3" fmla="*/ 51 h 89"/>
                  <a:gd name="T4" fmla="*/ 6 w 156"/>
                  <a:gd name="T5" fmla="*/ 89 h 89"/>
                  <a:gd name="T6" fmla="*/ 156 w 156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89">
                    <a:moveTo>
                      <a:pt x="156" y="0"/>
                    </a:moveTo>
                    <a:lnTo>
                      <a:pt x="0" y="51"/>
                    </a:lnTo>
                    <a:lnTo>
                      <a:pt x="6" y="89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8" name="Freeform 302"/>
              <p:cNvSpPr>
                <a:spLocks/>
              </p:cNvSpPr>
              <p:nvPr/>
            </p:nvSpPr>
            <p:spPr bwMode="auto">
              <a:xfrm>
                <a:off x="4326" y="790"/>
                <a:ext cx="165" cy="161"/>
              </a:xfrm>
              <a:custGeom>
                <a:avLst/>
                <a:gdLst>
                  <a:gd name="T0" fmla="*/ 15 w 165"/>
                  <a:gd name="T1" fmla="*/ 89 h 161"/>
                  <a:gd name="T2" fmla="*/ 0 w 165"/>
                  <a:gd name="T3" fmla="*/ 161 h 161"/>
                  <a:gd name="T4" fmla="*/ 165 w 165"/>
                  <a:gd name="T5" fmla="*/ 0 h 161"/>
                  <a:gd name="T6" fmla="*/ 15 w 165"/>
                  <a:gd name="T7" fmla="*/ 8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161">
                    <a:moveTo>
                      <a:pt x="15" y="89"/>
                    </a:moveTo>
                    <a:lnTo>
                      <a:pt x="0" y="161"/>
                    </a:lnTo>
                    <a:lnTo>
                      <a:pt x="165" y="0"/>
                    </a:lnTo>
                    <a:lnTo>
                      <a:pt x="15" y="89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9" name="Freeform 303"/>
              <p:cNvSpPr>
                <a:spLocks/>
              </p:cNvSpPr>
              <p:nvPr/>
            </p:nvSpPr>
            <p:spPr bwMode="auto">
              <a:xfrm>
                <a:off x="4159" y="833"/>
                <a:ext cx="182" cy="118"/>
              </a:xfrm>
              <a:custGeom>
                <a:avLst/>
                <a:gdLst>
                  <a:gd name="T0" fmla="*/ 176 w 182"/>
                  <a:gd name="T1" fmla="*/ 8 h 118"/>
                  <a:gd name="T2" fmla="*/ 130 w 182"/>
                  <a:gd name="T3" fmla="*/ 0 h 118"/>
                  <a:gd name="T4" fmla="*/ 0 w 182"/>
                  <a:gd name="T5" fmla="*/ 33 h 118"/>
                  <a:gd name="T6" fmla="*/ 0 w 182"/>
                  <a:gd name="T7" fmla="*/ 116 h 118"/>
                  <a:gd name="T8" fmla="*/ 167 w 182"/>
                  <a:gd name="T9" fmla="*/ 118 h 118"/>
                  <a:gd name="T10" fmla="*/ 182 w 182"/>
                  <a:gd name="T11" fmla="*/ 46 h 118"/>
                  <a:gd name="T12" fmla="*/ 176 w 182"/>
                  <a:gd name="T13" fmla="*/ 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118">
                    <a:moveTo>
                      <a:pt x="176" y="8"/>
                    </a:moveTo>
                    <a:lnTo>
                      <a:pt x="130" y="0"/>
                    </a:lnTo>
                    <a:lnTo>
                      <a:pt x="0" y="33"/>
                    </a:lnTo>
                    <a:lnTo>
                      <a:pt x="0" y="116"/>
                    </a:lnTo>
                    <a:lnTo>
                      <a:pt x="167" y="118"/>
                    </a:lnTo>
                    <a:lnTo>
                      <a:pt x="182" y="46"/>
                    </a:lnTo>
                    <a:lnTo>
                      <a:pt x="176" y="8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0" name="Freeform 304"/>
              <p:cNvSpPr>
                <a:spLocks/>
              </p:cNvSpPr>
              <p:nvPr/>
            </p:nvSpPr>
            <p:spPr bwMode="auto">
              <a:xfrm>
                <a:off x="4159" y="879"/>
                <a:ext cx="182" cy="72"/>
              </a:xfrm>
              <a:custGeom>
                <a:avLst/>
                <a:gdLst>
                  <a:gd name="T0" fmla="*/ 0 w 182"/>
                  <a:gd name="T1" fmla="*/ 70 h 72"/>
                  <a:gd name="T2" fmla="*/ 167 w 182"/>
                  <a:gd name="T3" fmla="*/ 72 h 72"/>
                  <a:gd name="T4" fmla="*/ 182 w 182"/>
                  <a:gd name="T5" fmla="*/ 0 h 72"/>
                  <a:gd name="T6" fmla="*/ 0 w 182"/>
                  <a:gd name="T7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2" h="72">
                    <a:moveTo>
                      <a:pt x="0" y="70"/>
                    </a:moveTo>
                    <a:lnTo>
                      <a:pt x="167" y="72"/>
                    </a:lnTo>
                    <a:lnTo>
                      <a:pt x="182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1" name="Freeform 305"/>
              <p:cNvSpPr>
                <a:spLocks/>
              </p:cNvSpPr>
              <p:nvPr/>
            </p:nvSpPr>
            <p:spPr bwMode="auto">
              <a:xfrm>
                <a:off x="4159" y="833"/>
                <a:ext cx="130" cy="116"/>
              </a:xfrm>
              <a:custGeom>
                <a:avLst/>
                <a:gdLst>
                  <a:gd name="T0" fmla="*/ 0 w 130"/>
                  <a:gd name="T1" fmla="*/ 33 h 116"/>
                  <a:gd name="T2" fmla="*/ 0 w 130"/>
                  <a:gd name="T3" fmla="*/ 116 h 116"/>
                  <a:gd name="T4" fmla="*/ 130 w 130"/>
                  <a:gd name="T5" fmla="*/ 0 h 116"/>
                  <a:gd name="T6" fmla="*/ 0 w 130"/>
                  <a:gd name="T7" fmla="*/ 3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116">
                    <a:moveTo>
                      <a:pt x="0" y="33"/>
                    </a:moveTo>
                    <a:lnTo>
                      <a:pt x="0" y="116"/>
                    </a:lnTo>
                    <a:lnTo>
                      <a:pt x="130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2" name="Freeform 306"/>
              <p:cNvSpPr>
                <a:spLocks/>
              </p:cNvSpPr>
              <p:nvPr/>
            </p:nvSpPr>
            <p:spPr bwMode="auto">
              <a:xfrm>
                <a:off x="4289" y="833"/>
                <a:ext cx="52" cy="46"/>
              </a:xfrm>
              <a:custGeom>
                <a:avLst/>
                <a:gdLst>
                  <a:gd name="T0" fmla="*/ 46 w 52"/>
                  <a:gd name="T1" fmla="*/ 8 h 46"/>
                  <a:gd name="T2" fmla="*/ 0 w 52"/>
                  <a:gd name="T3" fmla="*/ 0 h 46"/>
                  <a:gd name="T4" fmla="*/ 52 w 52"/>
                  <a:gd name="T5" fmla="*/ 46 h 46"/>
                  <a:gd name="T6" fmla="*/ 46 w 52"/>
                  <a:gd name="T7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6">
                    <a:moveTo>
                      <a:pt x="46" y="8"/>
                    </a:moveTo>
                    <a:lnTo>
                      <a:pt x="0" y="0"/>
                    </a:lnTo>
                    <a:lnTo>
                      <a:pt x="52" y="46"/>
                    </a:lnTo>
                    <a:lnTo>
                      <a:pt x="46" y="8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3" name="Freeform 307"/>
              <p:cNvSpPr>
                <a:spLocks/>
              </p:cNvSpPr>
              <p:nvPr/>
            </p:nvSpPr>
            <p:spPr bwMode="auto">
              <a:xfrm>
                <a:off x="4159" y="833"/>
                <a:ext cx="130" cy="33"/>
              </a:xfrm>
              <a:custGeom>
                <a:avLst/>
                <a:gdLst>
                  <a:gd name="T0" fmla="*/ 60 w 130"/>
                  <a:gd name="T1" fmla="*/ 6 h 33"/>
                  <a:gd name="T2" fmla="*/ 0 w 130"/>
                  <a:gd name="T3" fmla="*/ 33 h 33"/>
                  <a:gd name="T4" fmla="*/ 130 w 130"/>
                  <a:gd name="T5" fmla="*/ 0 h 33"/>
                  <a:gd name="T6" fmla="*/ 60 w 130"/>
                  <a:gd name="T7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33">
                    <a:moveTo>
                      <a:pt x="60" y="6"/>
                    </a:moveTo>
                    <a:lnTo>
                      <a:pt x="0" y="33"/>
                    </a:lnTo>
                    <a:lnTo>
                      <a:pt x="130" y="0"/>
                    </a:lnTo>
                    <a:lnTo>
                      <a:pt x="60" y="6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4" name="Freeform 308"/>
              <p:cNvSpPr>
                <a:spLocks/>
              </p:cNvSpPr>
              <p:nvPr/>
            </p:nvSpPr>
            <p:spPr bwMode="auto">
              <a:xfrm>
                <a:off x="4054" y="827"/>
                <a:ext cx="105" cy="80"/>
              </a:xfrm>
              <a:custGeom>
                <a:avLst/>
                <a:gdLst>
                  <a:gd name="T0" fmla="*/ 0 w 105"/>
                  <a:gd name="T1" fmla="*/ 0 h 80"/>
                  <a:gd name="T2" fmla="*/ 21 w 105"/>
                  <a:gd name="T3" fmla="*/ 80 h 80"/>
                  <a:gd name="T4" fmla="*/ 105 w 105"/>
                  <a:gd name="T5" fmla="*/ 39 h 80"/>
                  <a:gd name="T6" fmla="*/ 0 w 105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0">
                    <a:moveTo>
                      <a:pt x="0" y="0"/>
                    </a:moveTo>
                    <a:lnTo>
                      <a:pt x="21" y="80"/>
                    </a:lnTo>
                    <a:lnTo>
                      <a:pt x="105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5" name="Freeform 309"/>
              <p:cNvSpPr>
                <a:spLocks/>
              </p:cNvSpPr>
              <p:nvPr/>
            </p:nvSpPr>
            <p:spPr bwMode="auto">
              <a:xfrm>
                <a:off x="4054" y="809"/>
                <a:ext cx="165" cy="57"/>
              </a:xfrm>
              <a:custGeom>
                <a:avLst/>
                <a:gdLst>
                  <a:gd name="T0" fmla="*/ 118 w 165"/>
                  <a:gd name="T1" fmla="*/ 0 h 57"/>
                  <a:gd name="T2" fmla="*/ 0 w 165"/>
                  <a:gd name="T3" fmla="*/ 18 h 57"/>
                  <a:gd name="T4" fmla="*/ 105 w 165"/>
                  <a:gd name="T5" fmla="*/ 57 h 57"/>
                  <a:gd name="T6" fmla="*/ 165 w 165"/>
                  <a:gd name="T7" fmla="*/ 30 h 57"/>
                  <a:gd name="T8" fmla="*/ 118 w 165"/>
                  <a:gd name="T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57">
                    <a:moveTo>
                      <a:pt x="118" y="0"/>
                    </a:moveTo>
                    <a:lnTo>
                      <a:pt x="0" y="18"/>
                    </a:lnTo>
                    <a:lnTo>
                      <a:pt x="105" y="57"/>
                    </a:lnTo>
                    <a:lnTo>
                      <a:pt x="165" y="3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6" name="Freeform 310"/>
              <p:cNvSpPr>
                <a:spLocks/>
              </p:cNvSpPr>
              <p:nvPr/>
            </p:nvSpPr>
            <p:spPr bwMode="auto">
              <a:xfrm>
                <a:off x="4054" y="827"/>
                <a:ext cx="165" cy="39"/>
              </a:xfrm>
              <a:custGeom>
                <a:avLst/>
                <a:gdLst>
                  <a:gd name="T0" fmla="*/ 0 w 165"/>
                  <a:gd name="T1" fmla="*/ 0 h 39"/>
                  <a:gd name="T2" fmla="*/ 105 w 165"/>
                  <a:gd name="T3" fmla="*/ 39 h 39"/>
                  <a:gd name="T4" fmla="*/ 165 w 165"/>
                  <a:gd name="T5" fmla="*/ 12 h 39"/>
                  <a:gd name="T6" fmla="*/ 0 w 165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39">
                    <a:moveTo>
                      <a:pt x="0" y="0"/>
                    </a:moveTo>
                    <a:lnTo>
                      <a:pt x="105" y="39"/>
                    </a:lnTo>
                    <a:lnTo>
                      <a:pt x="16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7" name="Freeform 311"/>
              <p:cNvSpPr>
                <a:spLocks/>
              </p:cNvSpPr>
              <p:nvPr/>
            </p:nvSpPr>
            <p:spPr bwMode="auto">
              <a:xfrm>
                <a:off x="4028" y="817"/>
                <a:ext cx="47" cy="90"/>
              </a:xfrm>
              <a:custGeom>
                <a:avLst/>
                <a:gdLst>
                  <a:gd name="T0" fmla="*/ 26 w 47"/>
                  <a:gd name="T1" fmla="*/ 10 h 90"/>
                  <a:gd name="T2" fmla="*/ 0 w 47"/>
                  <a:gd name="T3" fmla="*/ 0 h 90"/>
                  <a:gd name="T4" fmla="*/ 47 w 47"/>
                  <a:gd name="T5" fmla="*/ 90 h 90"/>
                  <a:gd name="T6" fmla="*/ 26 w 47"/>
                  <a:gd name="T7" fmla="*/ 1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90">
                    <a:moveTo>
                      <a:pt x="26" y="10"/>
                    </a:moveTo>
                    <a:lnTo>
                      <a:pt x="0" y="0"/>
                    </a:lnTo>
                    <a:lnTo>
                      <a:pt x="47" y="9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8" name="Freeform 312"/>
              <p:cNvSpPr>
                <a:spLocks/>
              </p:cNvSpPr>
              <p:nvPr/>
            </p:nvSpPr>
            <p:spPr bwMode="auto">
              <a:xfrm>
                <a:off x="3879" y="817"/>
                <a:ext cx="196" cy="103"/>
              </a:xfrm>
              <a:custGeom>
                <a:avLst/>
                <a:gdLst>
                  <a:gd name="T0" fmla="*/ 149 w 196"/>
                  <a:gd name="T1" fmla="*/ 0 h 103"/>
                  <a:gd name="T2" fmla="*/ 0 w 196"/>
                  <a:gd name="T3" fmla="*/ 33 h 103"/>
                  <a:gd name="T4" fmla="*/ 27 w 196"/>
                  <a:gd name="T5" fmla="*/ 103 h 103"/>
                  <a:gd name="T6" fmla="*/ 66 w 196"/>
                  <a:gd name="T7" fmla="*/ 99 h 103"/>
                  <a:gd name="T8" fmla="*/ 196 w 196"/>
                  <a:gd name="T9" fmla="*/ 90 h 103"/>
                  <a:gd name="T10" fmla="*/ 149 w 196"/>
                  <a:gd name="T1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6" h="103">
                    <a:moveTo>
                      <a:pt x="149" y="0"/>
                    </a:moveTo>
                    <a:lnTo>
                      <a:pt x="0" y="33"/>
                    </a:lnTo>
                    <a:lnTo>
                      <a:pt x="27" y="103"/>
                    </a:lnTo>
                    <a:lnTo>
                      <a:pt x="66" y="99"/>
                    </a:lnTo>
                    <a:lnTo>
                      <a:pt x="196" y="9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9" name="Freeform 313"/>
              <p:cNvSpPr>
                <a:spLocks/>
              </p:cNvSpPr>
              <p:nvPr/>
            </p:nvSpPr>
            <p:spPr bwMode="auto">
              <a:xfrm>
                <a:off x="3879" y="850"/>
                <a:ext cx="66" cy="70"/>
              </a:xfrm>
              <a:custGeom>
                <a:avLst/>
                <a:gdLst>
                  <a:gd name="T0" fmla="*/ 0 w 66"/>
                  <a:gd name="T1" fmla="*/ 0 h 70"/>
                  <a:gd name="T2" fmla="*/ 27 w 66"/>
                  <a:gd name="T3" fmla="*/ 70 h 70"/>
                  <a:gd name="T4" fmla="*/ 66 w 66"/>
                  <a:gd name="T5" fmla="*/ 66 h 70"/>
                  <a:gd name="T6" fmla="*/ 0 w 66"/>
                  <a:gd name="T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70">
                    <a:moveTo>
                      <a:pt x="0" y="0"/>
                    </a:moveTo>
                    <a:lnTo>
                      <a:pt x="27" y="70"/>
                    </a:lnTo>
                    <a:lnTo>
                      <a:pt x="66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0" name="Freeform 314"/>
              <p:cNvSpPr>
                <a:spLocks/>
              </p:cNvSpPr>
              <p:nvPr/>
            </p:nvSpPr>
            <p:spPr bwMode="auto">
              <a:xfrm>
                <a:off x="3976" y="817"/>
                <a:ext cx="99" cy="90"/>
              </a:xfrm>
              <a:custGeom>
                <a:avLst/>
                <a:gdLst>
                  <a:gd name="T0" fmla="*/ 99 w 99"/>
                  <a:gd name="T1" fmla="*/ 90 h 90"/>
                  <a:gd name="T2" fmla="*/ 52 w 99"/>
                  <a:gd name="T3" fmla="*/ 0 h 90"/>
                  <a:gd name="T4" fmla="*/ 0 w 99"/>
                  <a:gd name="T5" fmla="*/ 39 h 90"/>
                  <a:gd name="T6" fmla="*/ 99 w 99"/>
                  <a:gd name="T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90">
                    <a:moveTo>
                      <a:pt x="99" y="90"/>
                    </a:moveTo>
                    <a:lnTo>
                      <a:pt x="52" y="0"/>
                    </a:lnTo>
                    <a:lnTo>
                      <a:pt x="0" y="39"/>
                    </a:lnTo>
                    <a:lnTo>
                      <a:pt x="99" y="90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1" name="Freeform 315"/>
              <p:cNvSpPr>
                <a:spLocks/>
              </p:cNvSpPr>
              <p:nvPr/>
            </p:nvSpPr>
            <p:spPr bwMode="auto">
              <a:xfrm>
                <a:off x="3879" y="817"/>
                <a:ext cx="149" cy="39"/>
              </a:xfrm>
              <a:custGeom>
                <a:avLst/>
                <a:gdLst>
                  <a:gd name="T0" fmla="*/ 149 w 149"/>
                  <a:gd name="T1" fmla="*/ 0 h 39"/>
                  <a:gd name="T2" fmla="*/ 0 w 149"/>
                  <a:gd name="T3" fmla="*/ 33 h 39"/>
                  <a:gd name="T4" fmla="*/ 97 w 149"/>
                  <a:gd name="T5" fmla="*/ 39 h 39"/>
                  <a:gd name="T6" fmla="*/ 149 w 149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39">
                    <a:moveTo>
                      <a:pt x="149" y="0"/>
                    </a:moveTo>
                    <a:lnTo>
                      <a:pt x="0" y="33"/>
                    </a:lnTo>
                    <a:lnTo>
                      <a:pt x="97" y="3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2" name="Freeform 316"/>
              <p:cNvSpPr>
                <a:spLocks/>
              </p:cNvSpPr>
              <p:nvPr/>
            </p:nvSpPr>
            <p:spPr bwMode="auto">
              <a:xfrm>
                <a:off x="3945" y="856"/>
                <a:ext cx="130" cy="60"/>
              </a:xfrm>
              <a:custGeom>
                <a:avLst/>
                <a:gdLst>
                  <a:gd name="T0" fmla="*/ 31 w 130"/>
                  <a:gd name="T1" fmla="*/ 0 h 60"/>
                  <a:gd name="T2" fmla="*/ 0 w 130"/>
                  <a:gd name="T3" fmla="*/ 60 h 60"/>
                  <a:gd name="T4" fmla="*/ 130 w 130"/>
                  <a:gd name="T5" fmla="*/ 51 h 60"/>
                  <a:gd name="T6" fmla="*/ 31 w 13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60">
                    <a:moveTo>
                      <a:pt x="31" y="0"/>
                    </a:moveTo>
                    <a:lnTo>
                      <a:pt x="0" y="60"/>
                    </a:lnTo>
                    <a:lnTo>
                      <a:pt x="130" y="5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3" name="Freeform 317"/>
              <p:cNvSpPr>
                <a:spLocks/>
              </p:cNvSpPr>
              <p:nvPr/>
            </p:nvSpPr>
            <p:spPr bwMode="auto">
              <a:xfrm>
                <a:off x="3879" y="850"/>
                <a:ext cx="97" cy="66"/>
              </a:xfrm>
              <a:custGeom>
                <a:avLst/>
                <a:gdLst>
                  <a:gd name="T0" fmla="*/ 0 w 97"/>
                  <a:gd name="T1" fmla="*/ 0 h 66"/>
                  <a:gd name="T2" fmla="*/ 66 w 97"/>
                  <a:gd name="T3" fmla="*/ 66 h 66"/>
                  <a:gd name="T4" fmla="*/ 97 w 97"/>
                  <a:gd name="T5" fmla="*/ 6 h 66"/>
                  <a:gd name="T6" fmla="*/ 0 w 9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66">
                    <a:moveTo>
                      <a:pt x="0" y="0"/>
                    </a:moveTo>
                    <a:lnTo>
                      <a:pt x="66" y="66"/>
                    </a:lnTo>
                    <a:lnTo>
                      <a:pt x="97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4" name="Freeform 318"/>
              <p:cNvSpPr>
                <a:spLocks/>
              </p:cNvSpPr>
              <p:nvPr/>
            </p:nvSpPr>
            <p:spPr bwMode="auto">
              <a:xfrm>
                <a:off x="3945" y="907"/>
                <a:ext cx="130" cy="52"/>
              </a:xfrm>
              <a:custGeom>
                <a:avLst/>
                <a:gdLst>
                  <a:gd name="T0" fmla="*/ 0 w 130"/>
                  <a:gd name="T1" fmla="*/ 9 h 52"/>
                  <a:gd name="T2" fmla="*/ 4 w 130"/>
                  <a:gd name="T3" fmla="*/ 44 h 52"/>
                  <a:gd name="T4" fmla="*/ 130 w 130"/>
                  <a:gd name="T5" fmla="*/ 52 h 52"/>
                  <a:gd name="T6" fmla="*/ 130 w 130"/>
                  <a:gd name="T7" fmla="*/ 0 h 52"/>
                  <a:gd name="T8" fmla="*/ 0 w 130"/>
                  <a:gd name="T9" fmla="*/ 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52">
                    <a:moveTo>
                      <a:pt x="0" y="9"/>
                    </a:moveTo>
                    <a:lnTo>
                      <a:pt x="4" y="44"/>
                    </a:lnTo>
                    <a:lnTo>
                      <a:pt x="130" y="52"/>
                    </a:lnTo>
                    <a:lnTo>
                      <a:pt x="13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4D6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5" name="Freeform 319"/>
              <p:cNvSpPr>
                <a:spLocks/>
              </p:cNvSpPr>
              <p:nvPr/>
            </p:nvSpPr>
            <p:spPr bwMode="auto">
              <a:xfrm>
                <a:off x="3949" y="907"/>
                <a:ext cx="126" cy="52"/>
              </a:xfrm>
              <a:custGeom>
                <a:avLst/>
                <a:gdLst>
                  <a:gd name="T0" fmla="*/ 0 w 126"/>
                  <a:gd name="T1" fmla="*/ 44 h 52"/>
                  <a:gd name="T2" fmla="*/ 126 w 126"/>
                  <a:gd name="T3" fmla="*/ 52 h 52"/>
                  <a:gd name="T4" fmla="*/ 126 w 126"/>
                  <a:gd name="T5" fmla="*/ 0 h 52"/>
                  <a:gd name="T6" fmla="*/ 0 w 126"/>
                  <a:gd name="T7" fmla="*/ 4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52">
                    <a:moveTo>
                      <a:pt x="0" y="44"/>
                    </a:moveTo>
                    <a:lnTo>
                      <a:pt x="126" y="52"/>
                    </a:lnTo>
                    <a:lnTo>
                      <a:pt x="12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6" name="Freeform 320"/>
              <p:cNvSpPr>
                <a:spLocks/>
              </p:cNvSpPr>
              <p:nvPr/>
            </p:nvSpPr>
            <p:spPr bwMode="auto">
              <a:xfrm>
                <a:off x="4244" y="1391"/>
                <a:ext cx="55" cy="62"/>
              </a:xfrm>
              <a:custGeom>
                <a:avLst/>
                <a:gdLst>
                  <a:gd name="T0" fmla="*/ 20 w 55"/>
                  <a:gd name="T1" fmla="*/ 0 h 62"/>
                  <a:gd name="T2" fmla="*/ 0 w 55"/>
                  <a:gd name="T3" fmla="*/ 47 h 62"/>
                  <a:gd name="T4" fmla="*/ 29 w 55"/>
                  <a:gd name="T5" fmla="*/ 62 h 62"/>
                  <a:gd name="T6" fmla="*/ 55 w 55"/>
                  <a:gd name="T7" fmla="*/ 47 h 62"/>
                  <a:gd name="T8" fmla="*/ 20 w 55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2">
                    <a:moveTo>
                      <a:pt x="20" y="0"/>
                    </a:moveTo>
                    <a:lnTo>
                      <a:pt x="0" y="47"/>
                    </a:lnTo>
                    <a:lnTo>
                      <a:pt x="29" y="62"/>
                    </a:lnTo>
                    <a:lnTo>
                      <a:pt x="55" y="4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7" name="Freeform 321"/>
              <p:cNvSpPr>
                <a:spLocks/>
              </p:cNvSpPr>
              <p:nvPr/>
            </p:nvSpPr>
            <p:spPr bwMode="auto">
              <a:xfrm>
                <a:off x="4244" y="1438"/>
                <a:ext cx="55" cy="15"/>
              </a:xfrm>
              <a:custGeom>
                <a:avLst/>
                <a:gdLst>
                  <a:gd name="T0" fmla="*/ 0 w 55"/>
                  <a:gd name="T1" fmla="*/ 0 h 15"/>
                  <a:gd name="T2" fmla="*/ 29 w 55"/>
                  <a:gd name="T3" fmla="*/ 15 h 15"/>
                  <a:gd name="T4" fmla="*/ 55 w 55"/>
                  <a:gd name="T5" fmla="*/ 0 h 15"/>
                  <a:gd name="T6" fmla="*/ 0 w 55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5">
                    <a:moveTo>
                      <a:pt x="0" y="0"/>
                    </a:moveTo>
                    <a:lnTo>
                      <a:pt x="29" y="15"/>
                    </a:lnTo>
                    <a:lnTo>
                      <a:pt x="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8" name="Freeform 322"/>
              <p:cNvSpPr>
                <a:spLocks/>
              </p:cNvSpPr>
              <p:nvPr/>
            </p:nvSpPr>
            <p:spPr bwMode="auto">
              <a:xfrm>
                <a:off x="3171" y="1051"/>
                <a:ext cx="243" cy="219"/>
              </a:xfrm>
              <a:custGeom>
                <a:avLst/>
                <a:gdLst>
                  <a:gd name="T0" fmla="*/ 105 w 243"/>
                  <a:gd name="T1" fmla="*/ 0 h 219"/>
                  <a:gd name="T2" fmla="*/ 0 w 243"/>
                  <a:gd name="T3" fmla="*/ 44 h 219"/>
                  <a:gd name="T4" fmla="*/ 8 w 243"/>
                  <a:gd name="T5" fmla="*/ 85 h 219"/>
                  <a:gd name="T6" fmla="*/ 41 w 243"/>
                  <a:gd name="T7" fmla="*/ 85 h 219"/>
                  <a:gd name="T8" fmla="*/ 23 w 243"/>
                  <a:gd name="T9" fmla="*/ 144 h 219"/>
                  <a:gd name="T10" fmla="*/ 58 w 243"/>
                  <a:gd name="T11" fmla="*/ 214 h 219"/>
                  <a:gd name="T12" fmla="*/ 154 w 243"/>
                  <a:gd name="T13" fmla="*/ 219 h 219"/>
                  <a:gd name="T14" fmla="*/ 243 w 243"/>
                  <a:gd name="T15" fmla="*/ 196 h 219"/>
                  <a:gd name="T16" fmla="*/ 235 w 243"/>
                  <a:gd name="T17" fmla="*/ 31 h 219"/>
                  <a:gd name="T18" fmla="*/ 105 w 243"/>
                  <a:gd name="T1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3" h="219">
                    <a:moveTo>
                      <a:pt x="105" y="0"/>
                    </a:moveTo>
                    <a:lnTo>
                      <a:pt x="0" y="44"/>
                    </a:lnTo>
                    <a:lnTo>
                      <a:pt x="8" y="85"/>
                    </a:lnTo>
                    <a:lnTo>
                      <a:pt x="41" y="85"/>
                    </a:lnTo>
                    <a:lnTo>
                      <a:pt x="23" y="144"/>
                    </a:lnTo>
                    <a:lnTo>
                      <a:pt x="58" y="214"/>
                    </a:lnTo>
                    <a:lnTo>
                      <a:pt x="154" y="219"/>
                    </a:lnTo>
                    <a:lnTo>
                      <a:pt x="243" y="196"/>
                    </a:lnTo>
                    <a:lnTo>
                      <a:pt x="235" y="3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C2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9" name="Freeform 323"/>
              <p:cNvSpPr>
                <a:spLocks/>
              </p:cNvSpPr>
              <p:nvPr/>
            </p:nvSpPr>
            <p:spPr bwMode="auto">
              <a:xfrm>
                <a:off x="3171" y="1051"/>
                <a:ext cx="105" cy="85"/>
              </a:xfrm>
              <a:custGeom>
                <a:avLst/>
                <a:gdLst>
                  <a:gd name="T0" fmla="*/ 0 w 105"/>
                  <a:gd name="T1" fmla="*/ 44 h 85"/>
                  <a:gd name="T2" fmla="*/ 8 w 105"/>
                  <a:gd name="T3" fmla="*/ 85 h 85"/>
                  <a:gd name="T4" fmla="*/ 105 w 105"/>
                  <a:gd name="T5" fmla="*/ 0 h 85"/>
                  <a:gd name="T6" fmla="*/ 0 w 105"/>
                  <a:gd name="T7" fmla="*/ 4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5">
                    <a:moveTo>
                      <a:pt x="0" y="44"/>
                    </a:moveTo>
                    <a:lnTo>
                      <a:pt x="8" y="85"/>
                    </a:lnTo>
                    <a:lnTo>
                      <a:pt x="10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2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0" name="Freeform 324"/>
              <p:cNvSpPr>
                <a:spLocks/>
              </p:cNvSpPr>
              <p:nvPr/>
            </p:nvSpPr>
            <p:spPr bwMode="auto">
              <a:xfrm>
                <a:off x="3179" y="1051"/>
                <a:ext cx="227" cy="85"/>
              </a:xfrm>
              <a:custGeom>
                <a:avLst/>
                <a:gdLst>
                  <a:gd name="T0" fmla="*/ 97 w 227"/>
                  <a:gd name="T1" fmla="*/ 0 h 85"/>
                  <a:gd name="T2" fmla="*/ 0 w 227"/>
                  <a:gd name="T3" fmla="*/ 85 h 85"/>
                  <a:gd name="T4" fmla="*/ 33 w 227"/>
                  <a:gd name="T5" fmla="*/ 85 h 85"/>
                  <a:gd name="T6" fmla="*/ 227 w 227"/>
                  <a:gd name="T7" fmla="*/ 31 h 85"/>
                  <a:gd name="T8" fmla="*/ 97 w 227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7" h="85">
                    <a:moveTo>
                      <a:pt x="97" y="0"/>
                    </a:moveTo>
                    <a:lnTo>
                      <a:pt x="0" y="85"/>
                    </a:lnTo>
                    <a:lnTo>
                      <a:pt x="33" y="85"/>
                    </a:lnTo>
                    <a:lnTo>
                      <a:pt x="227" y="31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AA8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1" name="Freeform 325"/>
              <p:cNvSpPr>
                <a:spLocks/>
              </p:cNvSpPr>
              <p:nvPr/>
            </p:nvSpPr>
            <p:spPr bwMode="auto">
              <a:xfrm>
                <a:off x="3212" y="1082"/>
                <a:ext cx="194" cy="66"/>
              </a:xfrm>
              <a:custGeom>
                <a:avLst/>
                <a:gdLst>
                  <a:gd name="T0" fmla="*/ 194 w 194"/>
                  <a:gd name="T1" fmla="*/ 0 h 66"/>
                  <a:gd name="T2" fmla="*/ 0 w 194"/>
                  <a:gd name="T3" fmla="*/ 54 h 66"/>
                  <a:gd name="T4" fmla="*/ 126 w 194"/>
                  <a:gd name="T5" fmla="*/ 66 h 66"/>
                  <a:gd name="T6" fmla="*/ 194 w 19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4" h="66">
                    <a:moveTo>
                      <a:pt x="194" y="0"/>
                    </a:moveTo>
                    <a:lnTo>
                      <a:pt x="0" y="54"/>
                    </a:lnTo>
                    <a:lnTo>
                      <a:pt x="126" y="66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C29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2" name="Freeform 326"/>
              <p:cNvSpPr>
                <a:spLocks/>
              </p:cNvSpPr>
              <p:nvPr/>
            </p:nvSpPr>
            <p:spPr bwMode="auto">
              <a:xfrm>
                <a:off x="3212" y="1136"/>
                <a:ext cx="126" cy="134"/>
              </a:xfrm>
              <a:custGeom>
                <a:avLst/>
                <a:gdLst>
                  <a:gd name="T0" fmla="*/ 0 w 126"/>
                  <a:gd name="T1" fmla="*/ 0 h 134"/>
                  <a:gd name="T2" fmla="*/ 113 w 126"/>
                  <a:gd name="T3" fmla="*/ 134 h 134"/>
                  <a:gd name="T4" fmla="*/ 126 w 126"/>
                  <a:gd name="T5" fmla="*/ 12 h 134"/>
                  <a:gd name="T6" fmla="*/ 0 w 126"/>
                  <a:gd name="T7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34">
                    <a:moveTo>
                      <a:pt x="0" y="0"/>
                    </a:moveTo>
                    <a:lnTo>
                      <a:pt x="113" y="134"/>
                    </a:lnTo>
                    <a:lnTo>
                      <a:pt x="12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8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3" name="Freeform 327"/>
              <p:cNvSpPr>
                <a:spLocks/>
              </p:cNvSpPr>
              <p:nvPr/>
            </p:nvSpPr>
            <p:spPr bwMode="auto">
              <a:xfrm>
                <a:off x="3338" y="1082"/>
                <a:ext cx="76" cy="165"/>
              </a:xfrm>
              <a:custGeom>
                <a:avLst/>
                <a:gdLst>
                  <a:gd name="T0" fmla="*/ 76 w 76"/>
                  <a:gd name="T1" fmla="*/ 165 h 165"/>
                  <a:gd name="T2" fmla="*/ 68 w 76"/>
                  <a:gd name="T3" fmla="*/ 0 h 165"/>
                  <a:gd name="T4" fmla="*/ 0 w 76"/>
                  <a:gd name="T5" fmla="*/ 66 h 165"/>
                  <a:gd name="T6" fmla="*/ 76 w 76"/>
                  <a:gd name="T7" fmla="*/ 16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65">
                    <a:moveTo>
                      <a:pt x="76" y="165"/>
                    </a:moveTo>
                    <a:lnTo>
                      <a:pt x="68" y="0"/>
                    </a:lnTo>
                    <a:lnTo>
                      <a:pt x="0" y="66"/>
                    </a:lnTo>
                    <a:lnTo>
                      <a:pt x="76" y="165"/>
                    </a:lnTo>
                    <a:close/>
                  </a:path>
                </a:pathLst>
              </a:custGeom>
              <a:solidFill>
                <a:srgbClr val="906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4" name="Freeform 328"/>
              <p:cNvSpPr>
                <a:spLocks/>
              </p:cNvSpPr>
              <p:nvPr/>
            </p:nvSpPr>
            <p:spPr bwMode="auto">
              <a:xfrm>
                <a:off x="3325" y="1148"/>
                <a:ext cx="89" cy="122"/>
              </a:xfrm>
              <a:custGeom>
                <a:avLst/>
                <a:gdLst>
                  <a:gd name="T0" fmla="*/ 13 w 89"/>
                  <a:gd name="T1" fmla="*/ 0 h 122"/>
                  <a:gd name="T2" fmla="*/ 0 w 89"/>
                  <a:gd name="T3" fmla="*/ 122 h 122"/>
                  <a:gd name="T4" fmla="*/ 89 w 89"/>
                  <a:gd name="T5" fmla="*/ 99 h 122"/>
                  <a:gd name="T6" fmla="*/ 13 w 89"/>
                  <a:gd name="T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122">
                    <a:moveTo>
                      <a:pt x="13" y="0"/>
                    </a:moveTo>
                    <a:lnTo>
                      <a:pt x="0" y="122"/>
                    </a:lnTo>
                    <a:lnTo>
                      <a:pt x="89" y="9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A5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5" name="Freeform 329"/>
              <p:cNvSpPr>
                <a:spLocks/>
              </p:cNvSpPr>
              <p:nvPr/>
            </p:nvSpPr>
            <p:spPr bwMode="auto">
              <a:xfrm>
                <a:off x="3194" y="1195"/>
                <a:ext cx="131" cy="75"/>
              </a:xfrm>
              <a:custGeom>
                <a:avLst/>
                <a:gdLst>
                  <a:gd name="T0" fmla="*/ 0 w 131"/>
                  <a:gd name="T1" fmla="*/ 0 h 75"/>
                  <a:gd name="T2" fmla="*/ 35 w 131"/>
                  <a:gd name="T3" fmla="*/ 70 h 75"/>
                  <a:gd name="T4" fmla="*/ 131 w 131"/>
                  <a:gd name="T5" fmla="*/ 75 h 75"/>
                  <a:gd name="T6" fmla="*/ 0 w 131"/>
                  <a:gd name="T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1" h="75">
                    <a:moveTo>
                      <a:pt x="0" y="0"/>
                    </a:moveTo>
                    <a:lnTo>
                      <a:pt x="35" y="70"/>
                    </a:lnTo>
                    <a:lnTo>
                      <a:pt x="131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5F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6" name="Freeform 330"/>
              <p:cNvSpPr>
                <a:spLocks/>
              </p:cNvSpPr>
              <p:nvPr/>
            </p:nvSpPr>
            <p:spPr bwMode="auto">
              <a:xfrm>
                <a:off x="4983" y="1652"/>
                <a:ext cx="187" cy="74"/>
              </a:xfrm>
              <a:custGeom>
                <a:avLst/>
                <a:gdLst>
                  <a:gd name="T0" fmla="*/ 177 w 187"/>
                  <a:gd name="T1" fmla="*/ 7 h 74"/>
                  <a:gd name="T2" fmla="*/ 35 w 187"/>
                  <a:gd name="T3" fmla="*/ 0 h 74"/>
                  <a:gd name="T4" fmla="*/ 0 w 187"/>
                  <a:gd name="T5" fmla="*/ 25 h 74"/>
                  <a:gd name="T6" fmla="*/ 167 w 187"/>
                  <a:gd name="T7" fmla="*/ 74 h 74"/>
                  <a:gd name="T8" fmla="*/ 187 w 187"/>
                  <a:gd name="T9" fmla="*/ 72 h 74"/>
                  <a:gd name="T10" fmla="*/ 177 w 187"/>
                  <a:gd name="T11" fmla="*/ 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74">
                    <a:moveTo>
                      <a:pt x="177" y="7"/>
                    </a:moveTo>
                    <a:lnTo>
                      <a:pt x="35" y="0"/>
                    </a:lnTo>
                    <a:lnTo>
                      <a:pt x="0" y="25"/>
                    </a:lnTo>
                    <a:lnTo>
                      <a:pt x="167" y="74"/>
                    </a:lnTo>
                    <a:lnTo>
                      <a:pt x="187" y="72"/>
                    </a:lnTo>
                    <a:lnTo>
                      <a:pt x="177" y="7"/>
                    </a:lnTo>
                    <a:close/>
                  </a:path>
                </a:pathLst>
              </a:custGeom>
              <a:solidFill>
                <a:srgbClr val="733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7" name="Freeform 331"/>
              <p:cNvSpPr>
                <a:spLocks/>
              </p:cNvSpPr>
              <p:nvPr/>
            </p:nvSpPr>
            <p:spPr bwMode="auto">
              <a:xfrm>
                <a:off x="4983" y="1652"/>
                <a:ext cx="177" cy="25"/>
              </a:xfrm>
              <a:custGeom>
                <a:avLst/>
                <a:gdLst>
                  <a:gd name="T0" fmla="*/ 35 w 177"/>
                  <a:gd name="T1" fmla="*/ 0 h 25"/>
                  <a:gd name="T2" fmla="*/ 0 w 177"/>
                  <a:gd name="T3" fmla="*/ 25 h 25"/>
                  <a:gd name="T4" fmla="*/ 177 w 177"/>
                  <a:gd name="T5" fmla="*/ 7 h 25"/>
                  <a:gd name="T6" fmla="*/ 35 w 177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25">
                    <a:moveTo>
                      <a:pt x="35" y="0"/>
                    </a:moveTo>
                    <a:lnTo>
                      <a:pt x="0" y="25"/>
                    </a:lnTo>
                    <a:lnTo>
                      <a:pt x="177" y="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04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8" name="Freeform 332"/>
              <p:cNvSpPr>
                <a:spLocks/>
              </p:cNvSpPr>
              <p:nvPr/>
            </p:nvSpPr>
            <p:spPr bwMode="auto">
              <a:xfrm>
                <a:off x="5150" y="1659"/>
                <a:ext cx="20" cy="67"/>
              </a:xfrm>
              <a:custGeom>
                <a:avLst/>
                <a:gdLst>
                  <a:gd name="T0" fmla="*/ 10 w 20"/>
                  <a:gd name="T1" fmla="*/ 0 h 67"/>
                  <a:gd name="T2" fmla="*/ 0 w 20"/>
                  <a:gd name="T3" fmla="*/ 67 h 67"/>
                  <a:gd name="T4" fmla="*/ 20 w 20"/>
                  <a:gd name="T5" fmla="*/ 65 h 67"/>
                  <a:gd name="T6" fmla="*/ 10 w 20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67">
                    <a:moveTo>
                      <a:pt x="10" y="0"/>
                    </a:moveTo>
                    <a:lnTo>
                      <a:pt x="0" y="67"/>
                    </a:lnTo>
                    <a:lnTo>
                      <a:pt x="20" y="6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611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9" name="Freeform 333"/>
              <p:cNvSpPr>
                <a:spLocks/>
              </p:cNvSpPr>
              <p:nvPr/>
            </p:nvSpPr>
            <p:spPr bwMode="auto">
              <a:xfrm>
                <a:off x="4983" y="1677"/>
                <a:ext cx="229" cy="218"/>
              </a:xfrm>
              <a:custGeom>
                <a:avLst/>
                <a:gdLst>
                  <a:gd name="T0" fmla="*/ 229 w 229"/>
                  <a:gd name="T1" fmla="*/ 218 h 218"/>
                  <a:gd name="T2" fmla="*/ 0 w 229"/>
                  <a:gd name="T3" fmla="*/ 0 h 218"/>
                  <a:gd name="T4" fmla="*/ 35 w 229"/>
                  <a:gd name="T5" fmla="*/ 177 h 218"/>
                  <a:gd name="T6" fmla="*/ 229 w 229"/>
                  <a:gd name="T7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9" h="218">
                    <a:moveTo>
                      <a:pt x="229" y="218"/>
                    </a:moveTo>
                    <a:lnTo>
                      <a:pt x="0" y="0"/>
                    </a:lnTo>
                    <a:lnTo>
                      <a:pt x="35" y="177"/>
                    </a:lnTo>
                    <a:lnTo>
                      <a:pt x="229" y="218"/>
                    </a:lnTo>
                    <a:close/>
                  </a:path>
                </a:pathLst>
              </a:custGeom>
              <a:solidFill>
                <a:srgbClr val="815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0" name="Freeform 334"/>
              <p:cNvSpPr>
                <a:spLocks/>
              </p:cNvSpPr>
              <p:nvPr/>
            </p:nvSpPr>
            <p:spPr bwMode="auto">
              <a:xfrm>
                <a:off x="4903" y="1854"/>
                <a:ext cx="309" cy="167"/>
              </a:xfrm>
              <a:custGeom>
                <a:avLst/>
                <a:gdLst>
                  <a:gd name="T0" fmla="*/ 115 w 309"/>
                  <a:gd name="T1" fmla="*/ 0 h 167"/>
                  <a:gd name="T2" fmla="*/ 0 w 309"/>
                  <a:gd name="T3" fmla="*/ 167 h 167"/>
                  <a:gd name="T4" fmla="*/ 309 w 309"/>
                  <a:gd name="T5" fmla="*/ 41 h 167"/>
                  <a:gd name="T6" fmla="*/ 115 w 309"/>
                  <a:gd name="T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9" h="167">
                    <a:moveTo>
                      <a:pt x="115" y="0"/>
                    </a:moveTo>
                    <a:lnTo>
                      <a:pt x="0" y="167"/>
                    </a:lnTo>
                    <a:lnTo>
                      <a:pt x="309" y="41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733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1" name="Freeform 335"/>
              <p:cNvSpPr>
                <a:spLocks/>
              </p:cNvSpPr>
              <p:nvPr/>
            </p:nvSpPr>
            <p:spPr bwMode="auto">
              <a:xfrm>
                <a:off x="4841" y="1677"/>
                <a:ext cx="177" cy="305"/>
              </a:xfrm>
              <a:custGeom>
                <a:avLst/>
                <a:gdLst>
                  <a:gd name="T0" fmla="*/ 142 w 177"/>
                  <a:gd name="T1" fmla="*/ 0 h 305"/>
                  <a:gd name="T2" fmla="*/ 0 w 177"/>
                  <a:gd name="T3" fmla="*/ 305 h 305"/>
                  <a:gd name="T4" fmla="*/ 177 w 177"/>
                  <a:gd name="T5" fmla="*/ 177 h 305"/>
                  <a:gd name="T6" fmla="*/ 142 w 177"/>
                  <a:gd name="T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305">
                    <a:moveTo>
                      <a:pt x="142" y="0"/>
                    </a:moveTo>
                    <a:lnTo>
                      <a:pt x="0" y="305"/>
                    </a:lnTo>
                    <a:lnTo>
                      <a:pt x="177" y="177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804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2" name="Freeform 336"/>
              <p:cNvSpPr>
                <a:spLocks/>
              </p:cNvSpPr>
              <p:nvPr/>
            </p:nvSpPr>
            <p:spPr bwMode="auto">
              <a:xfrm>
                <a:off x="4841" y="1854"/>
                <a:ext cx="177" cy="167"/>
              </a:xfrm>
              <a:custGeom>
                <a:avLst/>
                <a:gdLst>
                  <a:gd name="T0" fmla="*/ 0 w 177"/>
                  <a:gd name="T1" fmla="*/ 128 h 167"/>
                  <a:gd name="T2" fmla="*/ 62 w 177"/>
                  <a:gd name="T3" fmla="*/ 167 h 167"/>
                  <a:gd name="T4" fmla="*/ 177 w 177"/>
                  <a:gd name="T5" fmla="*/ 0 h 167"/>
                  <a:gd name="T6" fmla="*/ 0 w 177"/>
                  <a:gd name="T7" fmla="*/ 128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167">
                    <a:moveTo>
                      <a:pt x="0" y="128"/>
                    </a:moveTo>
                    <a:lnTo>
                      <a:pt x="62" y="167"/>
                    </a:lnTo>
                    <a:lnTo>
                      <a:pt x="177" y="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611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3" name="Freeform 337"/>
              <p:cNvSpPr>
                <a:spLocks/>
              </p:cNvSpPr>
              <p:nvPr/>
            </p:nvSpPr>
            <p:spPr bwMode="auto">
              <a:xfrm>
                <a:off x="4983" y="1677"/>
                <a:ext cx="229" cy="218"/>
              </a:xfrm>
              <a:custGeom>
                <a:avLst/>
                <a:gdLst>
                  <a:gd name="T0" fmla="*/ 167 w 229"/>
                  <a:gd name="T1" fmla="*/ 49 h 218"/>
                  <a:gd name="T2" fmla="*/ 0 w 229"/>
                  <a:gd name="T3" fmla="*/ 0 h 218"/>
                  <a:gd name="T4" fmla="*/ 229 w 229"/>
                  <a:gd name="T5" fmla="*/ 218 h 218"/>
                  <a:gd name="T6" fmla="*/ 167 w 229"/>
                  <a:gd name="T7" fmla="*/ 49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9" h="218">
                    <a:moveTo>
                      <a:pt x="167" y="49"/>
                    </a:moveTo>
                    <a:lnTo>
                      <a:pt x="0" y="0"/>
                    </a:lnTo>
                    <a:lnTo>
                      <a:pt x="229" y="218"/>
                    </a:lnTo>
                    <a:lnTo>
                      <a:pt x="167" y="49"/>
                    </a:lnTo>
                    <a:close/>
                  </a:path>
                </a:pathLst>
              </a:custGeom>
              <a:solidFill>
                <a:srgbClr val="804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4" name="Freeform 338"/>
              <p:cNvSpPr>
                <a:spLocks/>
              </p:cNvSpPr>
              <p:nvPr/>
            </p:nvSpPr>
            <p:spPr bwMode="auto">
              <a:xfrm>
                <a:off x="4738" y="1628"/>
                <a:ext cx="245" cy="88"/>
              </a:xfrm>
              <a:custGeom>
                <a:avLst/>
                <a:gdLst>
                  <a:gd name="T0" fmla="*/ 245 w 245"/>
                  <a:gd name="T1" fmla="*/ 49 h 88"/>
                  <a:gd name="T2" fmla="*/ 0 w 245"/>
                  <a:gd name="T3" fmla="*/ 0 h 88"/>
                  <a:gd name="T4" fmla="*/ 37 w 245"/>
                  <a:gd name="T5" fmla="*/ 88 h 88"/>
                  <a:gd name="T6" fmla="*/ 245 w 245"/>
                  <a:gd name="T7" fmla="*/ 4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5" h="88">
                    <a:moveTo>
                      <a:pt x="245" y="49"/>
                    </a:moveTo>
                    <a:lnTo>
                      <a:pt x="0" y="0"/>
                    </a:lnTo>
                    <a:lnTo>
                      <a:pt x="37" y="88"/>
                    </a:lnTo>
                    <a:lnTo>
                      <a:pt x="245" y="49"/>
                    </a:lnTo>
                    <a:close/>
                  </a:path>
                </a:pathLst>
              </a:custGeom>
              <a:solidFill>
                <a:srgbClr val="815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5" name="Freeform 339"/>
              <p:cNvSpPr>
                <a:spLocks/>
              </p:cNvSpPr>
              <p:nvPr/>
            </p:nvSpPr>
            <p:spPr bwMode="auto">
              <a:xfrm>
                <a:off x="4775" y="1677"/>
                <a:ext cx="208" cy="305"/>
              </a:xfrm>
              <a:custGeom>
                <a:avLst/>
                <a:gdLst>
                  <a:gd name="T0" fmla="*/ 0 w 208"/>
                  <a:gd name="T1" fmla="*/ 39 h 305"/>
                  <a:gd name="T2" fmla="*/ 66 w 208"/>
                  <a:gd name="T3" fmla="*/ 305 h 305"/>
                  <a:gd name="T4" fmla="*/ 208 w 208"/>
                  <a:gd name="T5" fmla="*/ 0 h 305"/>
                  <a:gd name="T6" fmla="*/ 0 w 208"/>
                  <a:gd name="T7" fmla="*/ 39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8" h="305">
                    <a:moveTo>
                      <a:pt x="0" y="39"/>
                    </a:moveTo>
                    <a:lnTo>
                      <a:pt x="66" y="305"/>
                    </a:lnTo>
                    <a:lnTo>
                      <a:pt x="208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733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6" name="Freeform 340"/>
              <p:cNvSpPr>
                <a:spLocks/>
              </p:cNvSpPr>
              <p:nvPr/>
            </p:nvSpPr>
            <p:spPr bwMode="auto">
              <a:xfrm>
                <a:off x="4641" y="1628"/>
                <a:ext cx="134" cy="241"/>
              </a:xfrm>
              <a:custGeom>
                <a:avLst/>
                <a:gdLst>
                  <a:gd name="T0" fmla="*/ 97 w 134"/>
                  <a:gd name="T1" fmla="*/ 0 h 241"/>
                  <a:gd name="T2" fmla="*/ 0 w 134"/>
                  <a:gd name="T3" fmla="*/ 241 h 241"/>
                  <a:gd name="T4" fmla="*/ 134 w 134"/>
                  <a:gd name="T5" fmla="*/ 88 h 241"/>
                  <a:gd name="T6" fmla="*/ 97 w 134"/>
                  <a:gd name="T7" fmla="*/ 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241">
                    <a:moveTo>
                      <a:pt x="97" y="0"/>
                    </a:moveTo>
                    <a:lnTo>
                      <a:pt x="0" y="241"/>
                    </a:lnTo>
                    <a:lnTo>
                      <a:pt x="134" y="88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804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7" name="Freeform 341"/>
              <p:cNvSpPr>
                <a:spLocks/>
              </p:cNvSpPr>
              <p:nvPr/>
            </p:nvSpPr>
            <p:spPr bwMode="auto">
              <a:xfrm>
                <a:off x="4641" y="1716"/>
                <a:ext cx="200" cy="266"/>
              </a:xfrm>
              <a:custGeom>
                <a:avLst/>
                <a:gdLst>
                  <a:gd name="T0" fmla="*/ 0 w 200"/>
                  <a:gd name="T1" fmla="*/ 153 h 266"/>
                  <a:gd name="T2" fmla="*/ 200 w 200"/>
                  <a:gd name="T3" fmla="*/ 266 h 266"/>
                  <a:gd name="T4" fmla="*/ 134 w 200"/>
                  <a:gd name="T5" fmla="*/ 0 h 266"/>
                  <a:gd name="T6" fmla="*/ 0 w 200"/>
                  <a:gd name="T7" fmla="*/ 15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66">
                    <a:moveTo>
                      <a:pt x="0" y="153"/>
                    </a:moveTo>
                    <a:lnTo>
                      <a:pt x="200" y="266"/>
                    </a:lnTo>
                    <a:lnTo>
                      <a:pt x="134" y="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611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8" name="Freeform 342"/>
              <p:cNvSpPr>
                <a:spLocks/>
              </p:cNvSpPr>
              <p:nvPr/>
            </p:nvSpPr>
            <p:spPr bwMode="auto">
              <a:xfrm>
                <a:off x="4738" y="1601"/>
                <a:ext cx="245" cy="76"/>
              </a:xfrm>
              <a:custGeom>
                <a:avLst/>
                <a:gdLst>
                  <a:gd name="T0" fmla="*/ 181 w 245"/>
                  <a:gd name="T1" fmla="*/ 45 h 76"/>
                  <a:gd name="T2" fmla="*/ 165 w 245"/>
                  <a:gd name="T3" fmla="*/ 0 h 76"/>
                  <a:gd name="T4" fmla="*/ 0 w 245"/>
                  <a:gd name="T5" fmla="*/ 27 h 76"/>
                  <a:gd name="T6" fmla="*/ 245 w 245"/>
                  <a:gd name="T7" fmla="*/ 76 h 76"/>
                  <a:gd name="T8" fmla="*/ 181 w 245"/>
                  <a:gd name="T9" fmla="*/ 4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76">
                    <a:moveTo>
                      <a:pt x="181" y="45"/>
                    </a:moveTo>
                    <a:lnTo>
                      <a:pt x="165" y="0"/>
                    </a:lnTo>
                    <a:lnTo>
                      <a:pt x="0" y="27"/>
                    </a:lnTo>
                    <a:lnTo>
                      <a:pt x="245" y="76"/>
                    </a:lnTo>
                    <a:lnTo>
                      <a:pt x="181" y="45"/>
                    </a:lnTo>
                    <a:close/>
                  </a:path>
                </a:pathLst>
              </a:custGeom>
              <a:solidFill>
                <a:srgbClr val="804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9" name="Freeform 343"/>
              <p:cNvSpPr>
                <a:spLocks/>
              </p:cNvSpPr>
              <p:nvPr/>
            </p:nvSpPr>
            <p:spPr bwMode="auto">
              <a:xfrm>
                <a:off x="4738" y="1601"/>
                <a:ext cx="181" cy="45"/>
              </a:xfrm>
              <a:custGeom>
                <a:avLst/>
                <a:gdLst>
                  <a:gd name="T0" fmla="*/ 165 w 181"/>
                  <a:gd name="T1" fmla="*/ 0 h 45"/>
                  <a:gd name="T2" fmla="*/ 0 w 181"/>
                  <a:gd name="T3" fmla="*/ 27 h 45"/>
                  <a:gd name="T4" fmla="*/ 181 w 181"/>
                  <a:gd name="T5" fmla="*/ 45 h 45"/>
                  <a:gd name="T6" fmla="*/ 165 w 181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45">
                    <a:moveTo>
                      <a:pt x="165" y="0"/>
                    </a:moveTo>
                    <a:lnTo>
                      <a:pt x="0" y="27"/>
                    </a:lnTo>
                    <a:lnTo>
                      <a:pt x="181" y="45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611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0" name="Freeform 344"/>
              <p:cNvSpPr>
                <a:spLocks/>
              </p:cNvSpPr>
              <p:nvPr/>
            </p:nvSpPr>
            <p:spPr bwMode="auto">
              <a:xfrm>
                <a:off x="4641" y="1869"/>
                <a:ext cx="200" cy="142"/>
              </a:xfrm>
              <a:custGeom>
                <a:avLst/>
                <a:gdLst>
                  <a:gd name="T0" fmla="*/ 0 w 200"/>
                  <a:gd name="T1" fmla="*/ 0 h 142"/>
                  <a:gd name="T2" fmla="*/ 87 w 200"/>
                  <a:gd name="T3" fmla="*/ 142 h 142"/>
                  <a:gd name="T4" fmla="*/ 200 w 200"/>
                  <a:gd name="T5" fmla="*/ 113 h 142"/>
                  <a:gd name="T6" fmla="*/ 0 w 200"/>
                  <a:gd name="T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142">
                    <a:moveTo>
                      <a:pt x="0" y="0"/>
                    </a:moveTo>
                    <a:lnTo>
                      <a:pt x="87" y="142"/>
                    </a:lnTo>
                    <a:lnTo>
                      <a:pt x="200" y="1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3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1" name="Freeform 345"/>
              <p:cNvSpPr>
                <a:spLocks/>
              </p:cNvSpPr>
              <p:nvPr/>
            </p:nvSpPr>
            <p:spPr bwMode="auto">
              <a:xfrm>
                <a:off x="4641" y="1869"/>
                <a:ext cx="116" cy="142"/>
              </a:xfrm>
              <a:custGeom>
                <a:avLst/>
                <a:gdLst>
                  <a:gd name="T0" fmla="*/ 0 w 116"/>
                  <a:gd name="T1" fmla="*/ 0 h 142"/>
                  <a:gd name="T2" fmla="*/ 87 w 116"/>
                  <a:gd name="T3" fmla="*/ 142 h 142"/>
                  <a:gd name="T4" fmla="*/ 116 w 116"/>
                  <a:gd name="T5" fmla="*/ 67 h 142"/>
                  <a:gd name="T6" fmla="*/ 0 w 116"/>
                  <a:gd name="T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142">
                    <a:moveTo>
                      <a:pt x="0" y="0"/>
                    </a:moveTo>
                    <a:lnTo>
                      <a:pt x="87" y="142"/>
                    </a:lnTo>
                    <a:lnTo>
                      <a:pt x="116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4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2" name="Freeform 346"/>
              <p:cNvSpPr>
                <a:spLocks/>
              </p:cNvSpPr>
              <p:nvPr/>
            </p:nvSpPr>
            <p:spPr bwMode="auto">
              <a:xfrm>
                <a:off x="4893" y="1895"/>
                <a:ext cx="380" cy="260"/>
              </a:xfrm>
              <a:custGeom>
                <a:avLst/>
                <a:gdLst>
                  <a:gd name="T0" fmla="*/ 319 w 380"/>
                  <a:gd name="T1" fmla="*/ 0 h 260"/>
                  <a:gd name="T2" fmla="*/ 10 w 380"/>
                  <a:gd name="T3" fmla="*/ 126 h 260"/>
                  <a:gd name="T4" fmla="*/ 0 w 380"/>
                  <a:gd name="T5" fmla="*/ 200 h 260"/>
                  <a:gd name="T6" fmla="*/ 53 w 380"/>
                  <a:gd name="T7" fmla="*/ 260 h 260"/>
                  <a:gd name="T8" fmla="*/ 380 w 380"/>
                  <a:gd name="T9" fmla="*/ 33 h 260"/>
                  <a:gd name="T10" fmla="*/ 319 w 380"/>
                  <a:gd name="T11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0" h="260">
                    <a:moveTo>
                      <a:pt x="319" y="0"/>
                    </a:moveTo>
                    <a:lnTo>
                      <a:pt x="10" y="126"/>
                    </a:lnTo>
                    <a:lnTo>
                      <a:pt x="0" y="200"/>
                    </a:lnTo>
                    <a:lnTo>
                      <a:pt x="53" y="260"/>
                    </a:lnTo>
                    <a:lnTo>
                      <a:pt x="380" y="33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733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3" name="Freeform 347"/>
              <p:cNvSpPr>
                <a:spLocks/>
              </p:cNvSpPr>
              <p:nvPr/>
            </p:nvSpPr>
            <p:spPr bwMode="auto">
              <a:xfrm>
                <a:off x="4893" y="1895"/>
                <a:ext cx="319" cy="200"/>
              </a:xfrm>
              <a:custGeom>
                <a:avLst/>
                <a:gdLst>
                  <a:gd name="T0" fmla="*/ 10 w 319"/>
                  <a:gd name="T1" fmla="*/ 126 h 200"/>
                  <a:gd name="T2" fmla="*/ 0 w 319"/>
                  <a:gd name="T3" fmla="*/ 200 h 200"/>
                  <a:gd name="T4" fmla="*/ 319 w 319"/>
                  <a:gd name="T5" fmla="*/ 0 h 200"/>
                  <a:gd name="T6" fmla="*/ 10 w 319"/>
                  <a:gd name="T7" fmla="*/ 12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9" h="200">
                    <a:moveTo>
                      <a:pt x="10" y="126"/>
                    </a:moveTo>
                    <a:lnTo>
                      <a:pt x="0" y="200"/>
                    </a:lnTo>
                    <a:lnTo>
                      <a:pt x="319" y="0"/>
                    </a:lnTo>
                    <a:lnTo>
                      <a:pt x="10" y="126"/>
                    </a:lnTo>
                    <a:close/>
                  </a:path>
                </a:pathLst>
              </a:custGeom>
              <a:solidFill>
                <a:srgbClr val="804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4" name="Freeform 348"/>
              <p:cNvSpPr>
                <a:spLocks/>
              </p:cNvSpPr>
              <p:nvPr/>
            </p:nvSpPr>
            <p:spPr bwMode="auto">
              <a:xfrm>
                <a:off x="4893" y="1928"/>
                <a:ext cx="380" cy="227"/>
              </a:xfrm>
              <a:custGeom>
                <a:avLst/>
                <a:gdLst>
                  <a:gd name="T0" fmla="*/ 0 w 380"/>
                  <a:gd name="T1" fmla="*/ 167 h 227"/>
                  <a:gd name="T2" fmla="*/ 53 w 380"/>
                  <a:gd name="T3" fmla="*/ 227 h 227"/>
                  <a:gd name="T4" fmla="*/ 380 w 380"/>
                  <a:gd name="T5" fmla="*/ 0 h 227"/>
                  <a:gd name="T6" fmla="*/ 0 w 380"/>
                  <a:gd name="T7" fmla="*/ 16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0" h="227">
                    <a:moveTo>
                      <a:pt x="0" y="167"/>
                    </a:moveTo>
                    <a:lnTo>
                      <a:pt x="53" y="227"/>
                    </a:lnTo>
                    <a:lnTo>
                      <a:pt x="380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611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5" name="Freeform 349"/>
              <p:cNvSpPr>
                <a:spLocks/>
              </p:cNvSpPr>
              <p:nvPr/>
            </p:nvSpPr>
            <p:spPr bwMode="auto">
              <a:xfrm>
                <a:off x="5273" y="1908"/>
                <a:ext cx="42" cy="35"/>
              </a:xfrm>
              <a:custGeom>
                <a:avLst/>
                <a:gdLst>
                  <a:gd name="T0" fmla="*/ 37 w 42"/>
                  <a:gd name="T1" fmla="*/ 0 h 35"/>
                  <a:gd name="T2" fmla="*/ 0 w 42"/>
                  <a:gd name="T3" fmla="*/ 20 h 35"/>
                  <a:gd name="T4" fmla="*/ 42 w 42"/>
                  <a:gd name="T5" fmla="*/ 35 h 35"/>
                  <a:gd name="T6" fmla="*/ 37 w 42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5">
                    <a:moveTo>
                      <a:pt x="37" y="0"/>
                    </a:moveTo>
                    <a:lnTo>
                      <a:pt x="0" y="20"/>
                    </a:lnTo>
                    <a:lnTo>
                      <a:pt x="42" y="3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611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6" name="Freeform 350"/>
              <p:cNvSpPr>
                <a:spLocks/>
              </p:cNvSpPr>
              <p:nvPr/>
            </p:nvSpPr>
            <p:spPr bwMode="auto">
              <a:xfrm>
                <a:off x="5273" y="1928"/>
                <a:ext cx="42" cy="91"/>
              </a:xfrm>
              <a:custGeom>
                <a:avLst/>
                <a:gdLst>
                  <a:gd name="T0" fmla="*/ 0 w 42"/>
                  <a:gd name="T1" fmla="*/ 0 h 91"/>
                  <a:gd name="T2" fmla="*/ 9 w 42"/>
                  <a:gd name="T3" fmla="*/ 91 h 91"/>
                  <a:gd name="T4" fmla="*/ 42 w 42"/>
                  <a:gd name="T5" fmla="*/ 15 h 91"/>
                  <a:gd name="T6" fmla="*/ 0 w 42"/>
                  <a:gd name="T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91">
                    <a:moveTo>
                      <a:pt x="0" y="0"/>
                    </a:moveTo>
                    <a:lnTo>
                      <a:pt x="9" y="91"/>
                    </a:lnTo>
                    <a:lnTo>
                      <a:pt x="42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3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7" name="Freeform 351"/>
              <p:cNvSpPr>
                <a:spLocks/>
              </p:cNvSpPr>
              <p:nvPr/>
            </p:nvSpPr>
            <p:spPr bwMode="auto">
              <a:xfrm>
                <a:off x="5195" y="1928"/>
                <a:ext cx="87" cy="183"/>
              </a:xfrm>
              <a:custGeom>
                <a:avLst/>
                <a:gdLst>
                  <a:gd name="T0" fmla="*/ 78 w 87"/>
                  <a:gd name="T1" fmla="*/ 0 h 183"/>
                  <a:gd name="T2" fmla="*/ 0 w 87"/>
                  <a:gd name="T3" fmla="*/ 183 h 183"/>
                  <a:gd name="T4" fmla="*/ 87 w 87"/>
                  <a:gd name="T5" fmla="*/ 91 h 183"/>
                  <a:gd name="T6" fmla="*/ 78 w 87"/>
                  <a:gd name="T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183">
                    <a:moveTo>
                      <a:pt x="78" y="0"/>
                    </a:moveTo>
                    <a:lnTo>
                      <a:pt x="0" y="183"/>
                    </a:lnTo>
                    <a:lnTo>
                      <a:pt x="87" y="9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611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8" name="Freeform 352"/>
              <p:cNvSpPr>
                <a:spLocks/>
              </p:cNvSpPr>
              <p:nvPr/>
            </p:nvSpPr>
            <p:spPr bwMode="auto">
              <a:xfrm>
                <a:off x="4946" y="1928"/>
                <a:ext cx="327" cy="227"/>
              </a:xfrm>
              <a:custGeom>
                <a:avLst/>
                <a:gdLst>
                  <a:gd name="T0" fmla="*/ 0 w 327"/>
                  <a:gd name="T1" fmla="*/ 227 h 227"/>
                  <a:gd name="T2" fmla="*/ 249 w 327"/>
                  <a:gd name="T3" fmla="*/ 183 h 227"/>
                  <a:gd name="T4" fmla="*/ 327 w 327"/>
                  <a:gd name="T5" fmla="*/ 0 h 227"/>
                  <a:gd name="T6" fmla="*/ 0 w 327"/>
                  <a:gd name="T7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7" h="227">
                    <a:moveTo>
                      <a:pt x="0" y="227"/>
                    </a:moveTo>
                    <a:lnTo>
                      <a:pt x="249" y="183"/>
                    </a:lnTo>
                    <a:lnTo>
                      <a:pt x="327" y="0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rgbClr val="804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9" name="Freeform 353"/>
              <p:cNvSpPr>
                <a:spLocks/>
              </p:cNvSpPr>
              <p:nvPr/>
            </p:nvSpPr>
            <p:spPr bwMode="auto">
              <a:xfrm>
                <a:off x="4925" y="2155"/>
                <a:ext cx="122" cy="100"/>
              </a:xfrm>
              <a:custGeom>
                <a:avLst/>
                <a:gdLst>
                  <a:gd name="T0" fmla="*/ 21 w 122"/>
                  <a:gd name="T1" fmla="*/ 0 h 100"/>
                  <a:gd name="T2" fmla="*/ 0 w 122"/>
                  <a:gd name="T3" fmla="*/ 100 h 100"/>
                  <a:gd name="T4" fmla="*/ 122 w 122"/>
                  <a:gd name="T5" fmla="*/ 8 h 100"/>
                  <a:gd name="T6" fmla="*/ 21 w 122"/>
                  <a:gd name="T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" h="100">
                    <a:moveTo>
                      <a:pt x="21" y="0"/>
                    </a:moveTo>
                    <a:lnTo>
                      <a:pt x="0" y="100"/>
                    </a:lnTo>
                    <a:lnTo>
                      <a:pt x="122" y="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04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0" name="Freeform 354"/>
              <p:cNvSpPr>
                <a:spLocks/>
              </p:cNvSpPr>
              <p:nvPr/>
            </p:nvSpPr>
            <p:spPr bwMode="auto">
              <a:xfrm>
                <a:off x="4925" y="2163"/>
                <a:ext cx="268" cy="111"/>
              </a:xfrm>
              <a:custGeom>
                <a:avLst/>
                <a:gdLst>
                  <a:gd name="T0" fmla="*/ 0 w 268"/>
                  <a:gd name="T1" fmla="*/ 92 h 111"/>
                  <a:gd name="T2" fmla="*/ 268 w 268"/>
                  <a:gd name="T3" fmla="*/ 111 h 111"/>
                  <a:gd name="T4" fmla="*/ 122 w 268"/>
                  <a:gd name="T5" fmla="*/ 0 h 111"/>
                  <a:gd name="T6" fmla="*/ 0 w 268"/>
                  <a:gd name="T7" fmla="*/ 9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8" h="111">
                    <a:moveTo>
                      <a:pt x="0" y="92"/>
                    </a:moveTo>
                    <a:lnTo>
                      <a:pt x="268" y="111"/>
                    </a:lnTo>
                    <a:lnTo>
                      <a:pt x="122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611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1" name="Freeform 355"/>
              <p:cNvSpPr>
                <a:spLocks/>
              </p:cNvSpPr>
              <p:nvPr/>
            </p:nvSpPr>
            <p:spPr bwMode="auto">
              <a:xfrm>
                <a:off x="4946" y="2111"/>
                <a:ext cx="249" cy="52"/>
              </a:xfrm>
              <a:custGeom>
                <a:avLst/>
                <a:gdLst>
                  <a:gd name="T0" fmla="*/ 249 w 249"/>
                  <a:gd name="T1" fmla="*/ 0 h 52"/>
                  <a:gd name="T2" fmla="*/ 0 w 249"/>
                  <a:gd name="T3" fmla="*/ 44 h 52"/>
                  <a:gd name="T4" fmla="*/ 101 w 249"/>
                  <a:gd name="T5" fmla="*/ 52 h 52"/>
                  <a:gd name="T6" fmla="*/ 249 w 249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9" h="52">
                    <a:moveTo>
                      <a:pt x="249" y="0"/>
                    </a:moveTo>
                    <a:lnTo>
                      <a:pt x="0" y="44"/>
                    </a:lnTo>
                    <a:lnTo>
                      <a:pt x="101" y="52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815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2" name="Freeform 356"/>
              <p:cNvSpPr>
                <a:spLocks/>
              </p:cNvSpPr>
              <p:nvPr/>
            </p:nvSpPr>
            <p:spPr bwMode="auto">
              <a:xfrm>
                <a:off x="5047" y="2111"/>
                <a:ext cx="148" cy="163"/>
              </a:xfrm>
              <a:custGeom>
                <a:avLst/>
                <a:gdLst>
                  <a:gd name="T0" fmla="*/ 0 w 148"/>
                  <a:gd name="T1" fmla="*/ 52 h 163"/>
                  <a:gd name="T2" fmla="*/ 146 w 148"/>
                  <a:gd name="T3" fmla="*/ 163 h 163"/>
                  <a:gd name="T4" fmla="*/ 148 w 148"/>
                  <a:gd name="T5" fmla="*/ 0 h 163"/>
                  <a:gd name="T6" fmla="*/ 0 w 148"/>
                  <a:gd name="T7" fmla="*/ 5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8" h="163">
                    <a:moveTo>
                      <a:pt x="0" y="52"/>
                    </a:moveTo>
                    <a:lnTo>
                      <a:pt x="146" y="163"/>
                    </a:lnTo>
                    <a:lnTo>
                      <a:pt x="148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733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3" name="Freeform 357"/>
              <p:cNvSpPr>
                <a:spLocks/>
              </p:cNvSpPr>
              <p:nvPr/>
            </p:nvSpPr>
            <p:spPr bwMode="auto">
              <a:xfrm>
                <a:off x="4925" y="2255"/>
                <a:ext cx="268" cy="233"/>
              </a:xfrm>
              <a:custGeom>
                <a:avLst/>
                <a:gdLst>
                  <a:gd name="T0" fmla="*/ 0 w 268"/>
                  <a:gd name="T1" fmla="*/ 0 h 233"/>
                  <a:gd name="T2" fmla="*/ 54 w 268"/>
                  <a:gd name="T3" fmla="*/ 217 h 233"/>
                  <a:gd name="T4" fmla="*/ 145 w 268"/>
                  <a:gd name="T5" fmla="*/ 233 h 233"/>
                  <a:gd name="T6" fmla="*/ 213 w 268"/>
                  <a:gd name="T7" fmla="*/ 136 h 233"/>
                  <a:gd name="T8" fmla="*/ 213 w 268"/>
                  <a:gd name="T9" fmla="*/ 60 h 233"/>
                  <a:gd name="T10" fmla="*/ 268 w 268"/>
                  <a:gd name="T11" fmla="*/ 19 h 233"/>
                  <a:gd name="T12" fmla="*/ 0 w 268"/>
                  <a:gd name="T1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" h="233">
                    <a:moveTo>
                      <a:pt x="0" y="0"/>
                    </a:moveTo>
                    <a:lnTo>
                      <a:pt x="54" y="217"/>
                    </a:lnTo>
                    <a:lnTo>
                      <a:pt x="145" y="233"/>
                    </a:lnTo>
                    <a:lnTo>
                      <a:pt x="213" y="136"/>
                    </a:lnTo>
                    <a:lnTo>
                      <a:pt x="213" y="60"/>
                    </a:lnTo>
                    <a:lnTo>
                      <a:pt x="268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3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4" name="Freeform 358"/>
              <p:cNvSpPr>
                <a:spLocks/>
              </p:cNvSpPr>
              <p:nvPr/>
            </p:nvSpPr>
            <p:spPr bwMode="auto">
              <a:xfrm>
                <a:off x="4925" y="2255"/>
                <a:ext cx="145" cy="233"/>
              </a:xfrm>
              <a:custGeom>
                <a:avLst/>
                <a:gdLst>
                  <a:gd name="T0" fmla="*/ 0 w 145"/>
                  <a:gd name="T1" fmla="*/ 0 h 233"/>
                  <a:gd name="T2" fmla="*/ 54 w 145"/>
                  <a:gd name="T3" fmla="*/ 217 h 233"/>
                  <a:gd name="T4" fmla="*/ 145 w 145"/>
                  <a:gd name="T5" fmla="*/ 233 h 233"/>
                  <a:gd name="T6" fmla="*/ 0 w 145"/>
                  <a:gd name="T7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233">
                    <a:moveTo>
                      <a:pt x="0" y="0"/>
                    </a:moveTo>
                    <a:lnTo>
                      <a:pt x="54" y="217"/>
                    </a:lnTo>
                    <a:lnTo>
                      <a:pt x="145" y="2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11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5" name="Freeform 359"/>
              <p:cNvSpPr>
                <a:spLocks/>
              </p:cNvSpPr>
              <p:nvPr/>
            </p:nvSpPr>
            <p:spPr bwMode="auto">
              <a:xfrm>
                <a:off x="4925" y="2255"/>
                <a:ext cx="268" cy="60"/>
              </a:xfrm>
              <a:custGeom>
                <a:avLst/>
                <a:gdLst>
                  <a:gd name="T0" fmla="*/ 0 w 268"/>
                  <a:gd name="T1" fmla="*/ 0 h 60"/>
                  <a:gd name="T2" fmla="*/ 213 w 268"/>
                  <a:gd name="T3" fmla="*/ 60 h 60"/>
                  <a:gd name="T4" fmla="*/ 268 w 268"/>
                  <a:gd name="T5" fmla="*/ 19 h 60"/>
                  <a:gd name="T6" fmla="*/ 0 w 268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8" h="60">
                    <a:moveTo>
                      <a:pt x="0" y="0"/>
                    </a:moveTo>
                    <a:lnTo>
                      <a:pt x="213" y="60"/>
                    </a:lnTo>
                    <a:lnTo>
                      <a:pt x="268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15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6" name="Freeform 360"/>
              <p:cNvSpPr>
                <a:spLocks/>
              </p:cNvSpPr>
              <p:nvPr/>
            </p:nvSpPr>
            <p:spPr bwMode="auto">
              <a:xfrm>
                <a:off x="4925" y="2255"/>
                <a:ext cx="213" cy="136"/>
              </a:xfrm>
              <a:custGeom>
                <a:avLst/>
                <a:gdLst>
                  <a:gd name="T0" fmla="*/ 0 w 213"/>
                  <a:gd name="T1" fmla="*/ 0 h 136"/>
                  <a:gd name="T2" fmla="*/ 213 w 213"/>
                  <a:gd name="T3" fmla="*/ 60 h 136"/>
                  <a:gd name="T4" fmla="*/ 213 w 213"/>
                  <a:gd name="T5" fmla="*/ 136 h 136"/>
                  <a:gd name="T6" fmla="*/ 0 w 213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3" h="136">
                    <a:moveTo>
                      <a:pt x="0" y="0"/>
                    </a:moveTo>
                    <a:lnTo>
                      <a:pt x="213" y="60"/>
                    </a:lnTo>
                    <a:lnTo>
                      <a:pt x="213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4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7" name="Freeform 361"/>
              <p:cNvSpPr>
                <a:spLocks/>
              </p:cNvSpPr>
              <p:nvPr/>
            </p:nvSpPr>
            <p:spPr bwMode="auto">
              <a:xfrm>
                <a:off x="5228" y="2239"/>
                <a:ext cx="72" cy="142"/>
              </a:xfrm>
              <a:custGeom>
                <a:avLst/>
                <a:gdLst>
                  <a:gd name="T0" fmla="*/ 13 w 72"/>
                  <a:gd name="T1" fmla="*/ 47 h 142"/>
                  <a:gd name="T2" fmla="*/ 0 w 72"/>
                  <a:gd name="T3" fmla="*/ 113 h 142"/>
                  <a:gd name="T4" fmla="*/ 33 w 72"/>
                  <a:gd name="T5" fmla="*/ 142 h 142"/>
                  <a:gd name="T6" fmla="*/ 72 w 72"/>
                  <a:gd name="T7" fmla="*/ 74 h 142"/>
                  <a:gd name="T8" fmla="*/ 52 w 72"/>
                  <a:gd name="T9" fmla="*/ 0 h 142"/>
                  <a:gd name="T10" fmla="*/ 13 w 72"/>
                  <a:gd name="T11" fmla="*/ 4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142">
                    <a:moveTo>
                      <a:pt x="13" y="47"/>
                    </a:moveTo>
                    <a:lnTo>
                      <a:pt x="0" y="113"/>
                    </a:lnTo>
                    <a:lnTo>
                      <a:pt x="33" y="142"/>
                    </a:lnTo>
                    <a:lnTo>
                      <a:pt x="72" y="74"/>
                    </a:lnTo>
                    <a:lnTo>
                      <a:pt x="52" y="0"/>
                    </a:lnTo>
                    <a:lnTo>
                      <a:pt x="13" y="47"/>
                    </a:lnTo>
                    <a:close/>
                  </a:path>
                </a:pathLst>
              </a:custGeom>
              <a:solidFill>
                <a:srgbClr val="815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8" name="Freeform 362"/>
              <p:cNvSpPr>
                <a:spLocks/>
              </p:cNvSpPr>
              <p:nvPr/>
            </p:nvSpPr>
            <p:spPr bwMode="auto">
              <a:xfrm>
                <a:off x="5228" y="2286"/>
                <a:ext cx="72" cy="95"/>
              </a:xfrm>
              <a:custGeom>
                <a:avLst/>
                <a:gdLst>
                  <a:gd name="T0" fmla="*/ 13 w 72"/>
                  <a:gd name="T1" fmla="*/ 0 h 95"/>
                  <a:gd name="T2" fmla="*/ 0 w 72"/>
                  <a:gd name="T3" fmla="*/ 66 h 95"/>
                  <a:gd name="T4" fmla="*/ 33 w 72"/>
                  <a:gd name="T5" fmla="*/ 95 h 95"/>
                  <a:gd name="T6" fmla="*/ 72 w 72"/>
                  <a:gd name="T7" fmla="*/ 27 h 95"/>
                  <a:gd name="T8" fmla="*/ 13 w 72"/>
                  <a:gd name="T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95">
                    <a:moveTo>
                      <a:pt x="13" y="0"/>
                    </a:moveTo>
                    <a:lnTo>
                      <a:pt x="0" y="66"/>
                    </a:lnTo>
                    <a:lnTo>
                      <a:pt x="33" y="95"/>
                    </a:lnTo>
                    <a:lnTo>
                      <a:pt x="72" y="2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8047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9" name="Freeform 363"/>
              <p:cNvSpPr>
                <a:spLocks/>
              </p:cNvSpPr>
              <p:nvPr/>
            </p:nvSpPr>
            <p:spPr bwMode="auto">
              <a:xfrm>
                <a:off x="5228" y="2313"/>
                <a:ext cx="72" cy="68"/>
              </a:xfrm>
              <a:custGeom>
                <a:avLst/>
                <a:gdLst>
                  <a:gd name="T0" fmla="*/ 0 w 72"/>
                  <a:gd name="T1" fmla="*/ 39 h 68"/>
                  <a:gd name="T2" fmla="*/ 33 w 72"/>
                  <a:gd name="T3" fmla="*/ 68 h 68"/>
                  <a:gd name="T4" fmla="*/ 72 w 72"/>
                  <a:gd name="T5" fmla="*/ 0 h 68"/>
                  <a:gd name="T6" fmla="*/ 0 w 72"/>
                  <a:gd name="T7" fmla="*/ 3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68">
                    <a:moveTo>
                      <a:pt x="0" y="39"/>
                    </a:moveTo>
                    <a:lnTo>
                      <a:pt x="33" y="68"/>
                    </a:lnTo>
                    <a:lnTo>
                      <a:pt x="72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733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0" name="Freeform 364"/>
              <p:cNvSpPr>
                <a:spLocks/>
              </p:cNvSpPr>
              <p:nvPr/>
            </p:nvSpPr>
            <p:spPr bwMode="auto">
              <a:xfrm>
                <a:off x="5317" y="942"/>
                <a:ext cx="179" cy="112"/>
              </a:xfrm>
              <a:custGeom>
                <a:avLst/>
                <a:gdLst>
                  <a:gd name="T0" fmla="*/ 70 w 179"/>
                  <a:gd name="T1" fmla="*/ 62 h 112"/>
                  <a:gd name="T2" fmla="*/ 175 w 179"/>
                  <a:gd name="T3" fmla="*/ 31 h 112"/>
                  <a:gd name="T4" fmla="*/ 179 w 179"/>
                  <a:gd name="T5" fmla="*/ 0 h 112"/>
                  <a:gd name="T6" fmla="*/ 45 w 179"/>
                  <a:gd name="T7" fmla="*/ 44 h 112"/>
                  <a:gd name="T8" fmla="*/ 0 w 179"/>
                  <a:gd name="T9" fmla="*/ 112 h 112"/>
                  <a:gd name="T10" fmla="*/ 47 w 179"/>
                  <a:gd name="T11" fmla="*/ 107 h 112"/>
                  <a:gd name="T12" fmla="*/ 70 w 179"/>
                  <a:gd name="T13" fmla="*/ 6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112">
                    <a:moveTo>
                      <a:pt x="70" y="62"/>
                    </a:moveTo>
                    <a:lnTo>
                      <a:pt x="175" y="31"/>
                    </a:lnTo>
                    <a:lnTo>
                      <a:pt x="179" y="0"/>
                    </a:lnTo>
                    <a:lnTo>
                      <a:pt x="45" y="44"/>
                    </a:lnTo>
                    <a:lnTo>
                      <a:pt x="0" y="112"/>
                    </a:lnTo>
                    <a:lnTo>
                      <a:pt x="47" y="107"/>
                    </a:lnTo>
                    <a:lnTo>
                      <a:pt x="70" y="62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1" name="Freeform 365"/>
              <p:cNvSpPr>
                <a:spLocks/>
              </p:cNvSpPr>
              <p:nvPr/>
            </p:nvSpPr>
            <p:spPr bwMode="auto">
              <a:xfrm>
                <a:off x="5797" y="895"/>
                <a:ext cx="41" cy="33"/>
              </a:xfrm>
              <a:custGeom>
                <a:avLst/>
                <a:gdLst>
                  <a:gd name="T0" fmla="*/ 4 w 21"/>
                  <a:gd name="T1" fmla="*/ 0 h 17"/>
                  <a:gd name="T2" fmla="*/ 0 w 21"/>
                  <a:gd name="T3" fmla="*/ 17 h 17"/>
                  <a:gd name="T4" fmla="*/ 21 w 21"/>
                  <a:gd name="T5" fmla="*/ 9 h 17"/>
                  <a:gd name="T6" fmla="*/ 4 w 21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">
                    <a:moveTo>
                      <a:pt x="4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2" y="17"/>
                      <a:pt x="21" y="9"/>
                      <a:pt x="21" y="9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2" name="Freeform 366"/>
              <p:cNvSpPr>
                <a:spLocks/>
              </p:cNvSpPr>
              <p:nvPr/>
            </p:nvSpPr>
            <p:spPr bwMode="auto">
              <a:xfrm>
                <a:off x="5745" y="856"/>
                <a:ext cx="43" cy="51"/>
              </a:xfrm>
              <a:custGeom>
                <a:avLst/>
                <a:gdLst>
                  <a:gd name="T0" fmla="*/ 43 w 43"/>
                  <a:gd name="T1" fmla="*/ 27 h 51"/>
                  <a:gd name="T2" fmla="*/ 4 w 43"/>
                  <a:gd name="T3" fmla="*/ 0 h 51"/>
                  <a:gd name="T4" fmla="*/ 0 w 43"/>
                  <a:gd name="T5" fmla="*/ 47 h 51"/>
                  <a:gd name="T6" fmla="*/ 43 w 43"/>
                  <a:gd name="T7" fmla="*/ 51 h 51"/>
                  <a:gd name="T8" fmla="*/ 43 w 43"/>
                  <a:gd name="T9" fmla="*/ 2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1">
                    <a:moveTo>
                      <a:pt x="43" y="27"/>
                    </a:moveTo>
                    <a:lnTo>
                      <a:pt x="4" y="0"/>
                    </a:lnTo>
                    <a:lnTo>
                      <a:pt x="0" y="47"/>
                    </a:lnTo>
                    <a:lnTo>
                      <a:pt x="43" y="51"/>
                    </a:lnTo>
                    <a:lnTo>
                      <a:pt x="43" y="27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3" name="Freeform 367"/>
              <p:cNvSpPr>
                <a:spLocks/>
              </p:cNvSpPr>
              <p:nvPr/>
            </p:nvSpPr>
            <p:spPr bwMode="auto">
              <a:xfrm>
                <a:off x="5745" y="883"/>
                <a:ext cx="43" cy="24"/>
              </a:xfrm>
              <a:custGeom>
                <a:avLst/>
                <a:gdLst>
                  <a:gd name="T0" fmla="*/ 0 w 43"/>
                  <a:gd name="T1" fmla="*/ 20 h 24"/>
                  <a:gd name="T2" fmla="*/ 43 w 43"/>
                  <a:gd name="T3" fmla="*/ 24 h 24"/>
                  <a:gd name="T4" fmla="*/ 43 w 43"/>
                  <a:gd name="T5" fmla="*/ 0 h 24"/>
                  <a:gd name="T6" fmla="*/ 0 w 43"/>
                  <a:gd name="T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24">
                    <a:moveTo>
                      <a:pt x="0" y="20"/>
                    </a:moveTo>
                    <a:lnTo>
                      <a:pt x="43" y="24"/>
                    </a:lnTo>
                    <a:lnTo>
                      <a:pt x="43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4" name="Freeform 368"/>
              <p:cNvSpPr>
                <a:spLocks/>
              </p:cNvSpPr>
              <p:nvPr/>
            </p:nvSpPr>
            <p:spPr bwMode="auto">
              <a:xfrm>
                <a:off x="6493" y="1070"/>
                <a:ext cx="175" cy="128"/>
              </a:xfrm>
              <a:custGeom>
                <a:avLst/>
                <a:gdLst>
                  <a:gd name="T0" fmla="*/ 0 w 175"/>
                  <a:gd name="T1" fmla="*/ 0 h 128"/>
                  <a:gd name="T2" fmla="*/ 162 w 175"/>
                  <a:gd name="T3" fmla="*/ 128 h 128"/>
                  <a:gd name="T4" fmla="*/ 175 w 175"/>
                  <a:gd name="T5" fmla="*/ 84 h 128"/>
                  <a:gd name="T6" fmla="*/ 0 w 175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128">
                    <a:moveTo>
                      <a:pt x="0" y="0"/>
                    </a:moveTo>
                    <a:lnTo>
                      <a:pt x="162" y="128"/>
                    </a:lnTo>
                    <a:lnTo>
                      <a:pt x="175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5" name="Freeform 369"/>
              <p:cNvSpPr>
                <a:spLocks/>
              </p:cNvSpPr>
              <p:nvPr/>
            </p:nvSpPr>
            <p:spPr bwMode="auto">
              <a:xfrm>
                <a:off x="6493" y="1070"/>
                <a:ext cx="162" cy="128"/>
              </a:xfrm>
              <a:custGeom>
                <a:avLst/>
                <a:gdLst>
                  <a:gd name="T0" fmla="*/ 0 w 162"/>
                  <a:gd name="T1" fmla="*/ 0 h 128"/>
                  <a:gd name="T2" fmla="*/ 84 w 162"/>
                  <a:gd name="T3" fmla="*/ 97 h 128"/>
                  <a:gd name="T4" fmla="*/ 162 w 162"/>
                  <a:gd name="T5" fmla="*/ 128 h 128"/>
                  <a:gd name="T6" fmla="*/ 0 w 162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2" h="128">
                    <a:moveTo>
                      <a:pt x="0" y="0"/>
                    </a:moveTo>
                    <a:lnTo>
                      <a:pt x="84" y="97"/>
                    </a:lnTo>
                    <a:lnTo>
                      <a:pt x="162" y="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6" name="Freeform 370"/>
              <p:cNvSpPr>
                <a:spLocks/>
              </p:cNvSpPr>
              <p:nvPr/>
            </p:nvSpPr>
            <p:spPr bwMode="auto">
              <a:xfrm>
                <a:off x="6425" y="1134"/>
                <a:ext cx="146" cy="127"/>
              </a:xfrm>
              <a:custGeom>
                <a:avLst/>
                <a:gdLst>
                  <a:gd name="T0" fmla="*/ 0 w 146"/>
                  <a:gd name="T1" fmla="*/ 127 h 127"/>
                  <a:gd name="T2" fmla="*/ 47 w 146"/>
                  <a:gd name="T3" fmla="*/ 123 h 127"/>
                  <a:gd name="T4" fmla="*/ 146 w 146"/>
                  <a:gd name="T5" fmla="*/ 84 h 127"/>
                  <a:gd name="T6" fmla="*/ 68 w 146"/>
                  <a:gd name="T7" fmla="*/ 0 h 127"/>
                  <a:gd name="T8" fmla="*/ 0 w 146"/>
                  <a:gd name="T9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127">
                    <a:moveTo>
                      <a:pt x="0" y="127"/>
                    </a:moveTo>
                    <a:lnTo>
                      <a:pt x="47" y="123"/>
                    </a:lnTo>
                    <a:lnTo>
                      <a:pt x="146" y="84"/>
                    </a:lnTo>
                    <a:lnTo>
                      <a:pt x="68" y="0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7" name="Freeform 371"/>
              <p:cNvSpPr>
                <a:spLocks/>
              </p:cNvSpPr>
              <p:nvPr/>
            </p:nvSpPr>
            <p:spPr bwMode="auto">
              <a:xfrm>
                <a:off x="6396" y="1091"/>
                <a:ext cx="97" cy="170"/>
              </a:xfrm>
              <a:custGeom>
                <a:avLst/>
                <a:gdLst>
                  <a:gd name="T0" fmla="*/ 0 w 97"/>
                  <a:gd name="T1" fmla="*/ 0 h 170"/>
                  <a:gd name="T2" fmla="*/ 29 w 97"/>
                  <a:gd name="T3" fmla="*/ 170 h 170"/>
                  <a:gd name="T4" fmla="*/ 97 w 97"/>
                  <a:gd name="T5" fmla="*/ 43 h 170"/>
                  <a:gd name="T6" fmla="*/ 0 w 97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70">
                    <a:moveTo>
                      <a:pt x="0" y="0"/>
                    </a:moveTo>
                    <a:lnTo>
                      <a:pt x="29" y="170"/>
                    </a:lnTo>
                    <a:lnTo>
                      <a:pt x="97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B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8" name="Freeform 372"/>
              <p:cNvSpPr>
                <a:spLocks/>
              </p:cNvSpPr>
              <p:nvPr/>
            </p:nvSpPr>
            <p:spPr bwMode="auto">
              <a:xfrm>
                <a:off x="6493" y="1070"/>
                <a:ext cx="84" cy="148"/>
              </a:xfrm>
              <a:custGeom>
                <a:avLst/>
                <a:gdLst>
                  <a:gd name="T0" fmla="*/ 0 w 84"/>
                  <a:gd name="T1" fmla="*/ 0 h 148"/>
                  <a:gd name="T2" fmla="*/ 0 w 84"/>
                  <a:gd name="T3" fmla="*/ 64 h 148"/>
                  <a:gd name="T4" fmla="*/ 78 w 84"/>
                  <a:gd name="T5" fmla="*/ 148 h 148"/>
                  <a:gd name="T6" fmla="*/ 84 w 84"/>
                  <a:gd name="T7" fmla="*/ 97 h 148"/>
                  <a:gd name="T8" fmla="*/ 0 w 84"/>
                  <a:gd name="T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48">
                    <a:moveTo>
                      <a:pt x="0" y="0"/>
                    </a:moveTo>
                    <a:lnTo>
                      <a:pt x="0" y="64"/>
                    </a:lnTo>
                    <a:lnTo>
                      <a:pt x="78" y="148"/>
                    </a:lnTo>
                    <a:lnTo>
                      <a:pt x="84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9" name="Freeform 373"/>
              <p:cNvSpPr>
                <a:spLocks/>
              </p:cNvSpPr>
              <p:nvPr/>
            </p:nvSpPr>
            <p:spPr bwMode="auto">
              <a:xfrm>
                <a:off x="6396" y="1070"/>
                <a:ext cx="97" cy="64"/>
              </a:xfrm>
              <a:custGeom>
                <a:avLst/>
                <a:gdLst>
                  <a:gd name="T0" fmla="*/ 97 w 97"/>
                  <a:gd name="T1" fmla="*/ 0 h 64"/>
                  <a:gd name="T2" fmla="*/ 0 w 97"/>
                  <a:gd name="T3" fmla="*/ 21 h 64"/>
                  <a:gd name="T4" fmla="*/ 97 w 97"/>
                  <a:gd name="T5" fmla="*/ 64 h 64"/>
                  <a:gd name="T6" fmla="*/ 97 w 97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64">
                    <a:moveTo>
                      <a:pt x="97" y="0"/>
                    </a:moveTo>
                    <a:lnTo>
                      <a:pt x="0" y="21"/>
                    </a:lnTo>
                    <a:lnTo>
                      <a:pt x="97" y="64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0" name="Freeform 374"/>
              <p:cNvSpPr>
                <a:spLocks/>
              </p:cNvSpPr>
              <p:nvPr/>
            </p:nvSpPr>
            <p:spPr bwMode="auto">
              <a:xfrm>
                <a:off x="6340" y="1298"/>
                <a:ext cx="29" cy="74"/>
              </a:xfrm>
              <a:custGeom>
                <a:avLst/>
                <a:gdLst>
                  <a:gd name="T0" fmla="*/ 0 w 29"/>
                  <a:gd name="T1" fmla="*/ 74 h 74"/>
                  <a:gd name="T2" fmla="*/ 29 w 29"/>
                  <a:gd name="T3" fmla="*/ 70 h 74"/>
                  <a:gd name="T4" fmla="*/ 6 w 29"/>
                  <a:gd name="T5" fmla="*/ 0 h 74"/>
                  <a:gd name="T6" fmla="*/ 0 w 29"/>
                  <a:gd name="T7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74">
                    <a:moveTo>
                      <a:pt x="0" y="74"/>
                    </a:moveTo>
                    <a:lnTo>
                      <a:pt x="29" y="70"/>
                    </a:lnTo>
                    <a:lnTo>
                      <a:pt x="6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1" name="Freeform 375"/>
              <p:cNvSpPr>
                <a:spLocks/>
              </p:cNvSpPr>
              <p:nvPr/>
            </p:nvSpPr>
            <p:spPr bwMode="auto">
              <a:xfrm>
                <a:off x="6369" y="1261"/>
                <a:ext cx="56" cy="107"/>
              </a:xfrm>
              <a:custGeom>
                <a:avLst/>
                <a:gdLst>
                  <a:gd name="T0" fmla="*/ 0 w 56"/>
                  <a:gd name="T1" fmla="*/ 107 h 107"/>
                  <a:gd name="T2" fmla="*/ 45 w 56"/>
                  <a:gd name="T3" fmla="*/ 25 h 107"/>
                  <a:gd name="T4" fmla="*/ 56 w 56"/>
                  <a:gd name="T5" fmla="*/ 0 h 107"/>
                  <a:gd name="T6" fmla="*/ 0 w 56"/>
                  <a:gd name="T7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7">
                    <a:moveTo>
                      <a:pt x="0" y="107"/>
                    </a:moveTo>
                    <a:lnTo>
                      <a:pt x="45" y="25"/>
                    </a:lnTo>
                    <a:lnTo>
                      <a:pt x="56" y="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2" name="Freeform 376"/>
              <p:cNvSpPr>
                <a:spLocks/>
              </p:cNvSpPr>
              <p:nvPr/>
            </p:nvSpPr>
            <p:spPr bwMode="auto">
              <a:xfrm>
                <a:off x="6346" y="1237"/>
                <a:ext cx="79" cy="131"/>
              </a:xfrm>
              <a:custGeom>
                <a:avLst/>
                <a:gdLst>
                  <a:gd name="T0" fmla="*/ 29 w 79"/>
                  <a:gd name="T1" fmla="*/ 0 h 131"/>
                  <a:gd name="T2" fmla="*/ 0 w 79"/>
                  <a:gd name="T3" fmla="*/ 61 h 131"/>
                  <a:gd name="T4" fmla="*/ 23 w 79"/>
                  <a:gd name="T5" fmla="*/ 131 h 131"/>
                  <a:gd name="T6" fmla="*/ 79 w 79"/>
                  <a:gd name="T7" fmla="*/ 24 h 131"/>
                  <a:gd name="T8" fmla="*/ 29 w 79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31">
                    <a:moveTo>
                      <a:pt x="29" y="0"/>
                    </a:moveTo>
                    <a:lnTo>
                      <a:pt x="0" y="61"/>
                    </a:lnTo>
                    <a:lnTo>
                      <a:pt x="23" y="131"/>
                    </a:lnTo>
                    <a:lnTo>
                      <a:pt x="79" y="2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3" name="Freeform 377"/>
              <p:cNvSpPr>
                <a:spLocks/>
              </p:cNvSpPr>
              <p:nvPr/>
            </p:nvSpPr>
            <p:spPr bwMode="auto">
              <a:xfrm>
                <a:off x="6346" y="1237"/>
                <a:ext cx="79" cy="131"/>
              </a:xfrm>
              <a:custGeom>
                <a:avLst/>
                <a:gdLst>
                  <a:gd name="T0" fmla="*/ 29 w 79"/>
                  <a:gd name="T1" fmla="*/ 0 h 131"/>
                  <a:gd name="T2" fmla="*/ 0 w 79"/>
                  <a:gd name="T3" fmla="*/ 61 h 131"/>
                  <a:gd name="T4" fmla="*/ 23 w 79"/>
                  <a:gd name="T5" fmla="*/ 131 h 131"/>
                  <a:gd name="T6" fmla="*/ 79 w 79"/>
                  <a:gd name="T7" fmla="*/ 24 h 131"/>
                  <a:gd name="T8" fmla="*/ 29 w 79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31">
                    <a:moveTo>
                      <a:pt x="29" y="0"/>
                    </a:moveTo>
                    <a:lnTo>
                      <a:pt x="0" y="61"/>
                    </a:lnTo>
                    <a:lnTo>
                      <a:pt x="23" y="131"/>
                    </a:lnTo>
                    <a:lnTo>
                      <a:pt x="79" y="2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6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4" name="Freeform 378"/>
              <p:cNvSpPr>
                <a:spLocks/>
              </p:cNvSpPr>
              <p:nvPr/>
            </p:nvSpPr>
            <p:spPr bwMode="auto">
              <a:xfrm>
                <a:off x="6346" y="1237"/>
                <a:ext cx="79" cy="61"/>
              </a:xfrm>
              <a:custGeom>
                <a:avLst/>
                <a:gdLst>
                  <a:gd name="T0" fmla="*/ 29 w 79"/>
                  <a:gd name="T1" fmla="*/ 0 h 61"/>
                  <a:gd name="T2" fmla="*/ 0 w 79"/>
                  <a:gd name="T3" fmla="*/ 61 h 61"/>
                  <a:gd name="T4" fmla="*/ 79 w 79"/>
                  <a:gd name="T5" fmla="*/ 24 h 61"/>
                  <a:gd name="T6" fmla="*/ 29 w 79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61">
                    <a:moveTo>
                      <a:pt x="29" y="0"/>
                    </a:moveTo>
                    <a:lnTo>
                      <a:pt x="0" y="61"/>
                    </a:lnTo>
                    <a:lnTo>
                      <a:pt x="79" y="2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6DB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5" name="Freeform 379"/>
              <p:cNvSpPr>
                <a:spLocks/>
              </p:cNvSpPr>
              <p:nvPr/>
            </p:nvSpPr>
            <p:spPr bwMode="auto">
              <a:xfrm>
                <a:off x="5047" y="959"/>
                <a:ext cx="1328" cy="695"/>
              </a:xfrm>
              <a:custGeom>
                <a:avLst/>
                <a:gdLst>
                  <a:gd name="T0" fmla="*/ 1118 w 1328"/>
                  <a:gd name="T1" fmla="*/ 68 h 695"/>
                  <a:gd name="T2" fmla="*/ 1112 w 1328"/>
                  <a:gd name="T3" fmla="*/ 90 h 695"/>
                  <a:gd name="T4" fmla="*/ 887 w 1328"/>
                  <a:gd name="T5" fmla="*/ 45 h 695"/>
                  <a:gd name="T6" fmla="*/ 817 w 1328"/>
                  <a:gd name="T7" fmla="*/ 45 h 695"/>
                  <a:gd name="T8" fmla="*/ 673 w 1328"/>
                  <a:gd name="T9" fmla="*/ 0 h 695"/>
                  <a:gd name="T10" fmla="*/ 455 w 1328"/>
                  <a:gd name="T11" fmla="*/ 80 h 695"/>
                  <a:gd name="T12" fmla="*/ 432 w 1328"/>
                  <a:gd name="T13" fmla="*/ 150 h 695"/>
                  <a:gd name="T14" fmla="*/ 294 w 1328"/>
                  <a:gd name="T15" fmla="*/ 150 h 695"/>
                  <a:gd name="T16" fmla="*/ 163 w 1328"/>
                  <a:gd name="T17" fmla="*/ 208 h 695"/>
                  <a:gd name="T18" fmla="*/ 146 w 1328"/>
                  <a:gd name="T19" fmla="*/ 195 h 695"/>
                  <a:gd name="T20" fmla="*/ 171 w 1328"/>
                  <a:gd name="T21" fmla="*/ 148 h 695"/>
                  <a:gd name="T22" fmla="*/ 109 w 1328"/>
                  <a:gd name="T23" fmla="*/ 113 h 695"/>
                  <a:gd name="T24" fmla="*/ 82 w 1328"/>
                  <a:gd name="T25" fmla="*/ 121 h 695"/>
                  <a:gd name="T26" fmla="*/ 89 w 1328"/>
                  <a:gd name="T27" fmla="*/ 253 h 695"/>
                  <a:gd name="T28" fmla="*/ 51 w 1328"/>
                  <a:gd name="T29" fmla="*/ 296 h 695"/>
                  <a:gd name="T30" fmla="*/ 0 w 1328"/>
                  <a:gd name="T31" fmla="*/ 309 h 695"/>
                  <a:gd name="T32" fmla="*/ 10 w 1328"/>
                  <a:gd name="T33" fmla="*/ 341 h 695"/>
                  <a:gd name="T34" fmla="*/ 117 w 1328"/>
                  <a:gd name="T35" fmla="*/ 537 h 695"/>
                  <a:gd name="T36" fmla="*/ 109 w 1328"/>
                  <a:gd name="T37" fmla="*/ 650 h 695"/>
                  <a:gd name="T38" fmla="*/ 193 w 1328"/>
                  <a:gd name="T39" fmla="*/ 695 h 695"/>
                  <a:gd name="T40" fmla="*/ 352 w 1328"/>
                  <a:gd name="T41" fmla="*/ 679 h 695"/>
                  <a:gd name="T42" fmla="*/ 416 w 1328"/>
                  <a:gd name="T43" fmla="*/ 506 h 695"/>
                  <a:gd name="T44" fmla="*/ 966 w 1328"/>
                  <a:gd name="T45" fmla="*/ 483 h 695"/>
                  <a:gd name="T46" fmla="*/ 1038 w 1328"/>
                  <a:gd name="T47" fmla="*/ 558 h 695"/>
                  <a:gd name="T48" fmla="*/ 1079 w 1328"/>
                  <a:gd name="T49" fmla="*/ 555 h 695"/>
                  <a:gd name="T50" fmla="*/ 1133 w 1328"/>
                  <a:gd name="T51" fmla="*/ 496 h 695"/>
                  <a:gd name="T52" fmla="*/ 1130 w 1328"/>
                  <a:gd name="T53" fmla="*/ 411 h 695"/>
                  <a:gd name="T54" fmla="*/ 1098 w 1328"/>
                  <a:gd name="T55" fmla="*/ 395 h 695"/>
                  <a:gd name="T56" fmla="*/ 1133 w 1328"/>
                  <a:gd name="T57" fmla="*/ 337 h 695"/>
                  <a:gd name="T58" fmla="*/ 1205 w 1328"/>
                  <a:gd name="T59" fmla="*/ 306 h 695"/>
                  <a:gd name="T60" fmla="*/ 1328 w 1328"/>
                  <a:gd name="T61" fmla="*/ 278 h 695"/>
                  <a:gd name="T62" fmla="*/ 1262 w 1328"/>
                  <a:gd name="T63" fmla="*/ 86 h 695"/>
                  <a:gd name="T64" fmla="*/ 1118 w 1328"/>
                  <a:gd name="T65" fmla="*/ 68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8" h="695">
                    <a:moveTo>
                      <a:pt x="1118" y="68"/>
                    </a:moveTo>
                    <a:lnTo>
                      <a:pt x="1112" y="90"/>
                    </a:lnTo>
                    <a:lnTo>
                      <a:pt x="887" y="45"/>
                    </a:lnTo>
                    <a:lnTo>
                      <a:pt x="817" y="45"/>
                    </a:lnTo>
                    <a:lnTo>
                      <a:pt x="673" y="0"/>
                    </a:lnTo>
                    <a:lnTo>
                      <a:pt x="455" y="80"/>
                    </a:lnTo>
                    <a:lnTo>
                      <a:pt x="432" y="150"/>
                    </a:lnTo>
                    <a:lnTo>
                      <a:pt x="294" y="150"/>
                    </a:lnTo>
                    <a:lnTo>
                      <a:pt x="163" y="208"/>
                    </a:lnTo>
                    <a:lnTo>
                      <a:pt x="146" y="195"/>
                    </a:lnTo>
                    <a:lnTo>
                      <a:pt x="171" y="148"/>
                    </a:lnTo>
                    <a:lnTo>
                      <a:pt x="109" y="113"/>
                    </a:lnTo>
                    <a:lnTo>
                      <a:pt x="82" y="121"/>
                    </a:lnTo>
                    <a:lnTo>
                      <a:pt x="89" y="253"/>
                    </a:lnTo>
                    <a:lnTo>
                      <a:pt x="51" y="296"/>
                    </a:lnTo>
                    <a:lnTo>
                      <a:pt x="0" y="309"/>
                    </a:lnTo>
                    <a:lnTo>
                      <a:pt x="10" y="341"/>
                    </a:lnTo>
                    <a:lnTo>
                      <a:pt x="117" y="537"/>
                    </a:lnTo>
                    <a:lnTo>
                      <a:pt x="109" y="650"/>
                    </a:lnTo>
                    <a:lnTo>
                      <a:pt x="193" y="695"/>
                    </a:lnTo>
                    <a:lnTo>
                      <a:pt x="352" y="679"/>
                    </a:lnTo>
                    <a:lnTo>
                      <a:pt x="416" y="506"/>
                    </a:lnTo>
                    <a:lnTo>
                      <a:pt x="966" y="483"/>
                    </a:lnTo>
                    <a:lnTo>
                      <a:pt x="1038" y="558"/>
                    </a:lnTo>
                    <a:lnTo>
                      <a:pt x="1079" y="555"/>
                    </a:lnTo>
                    <a:lnTo>
                      <a:pt x="1133" y="496"/>
                    </a:lnTo>
                    <a:lnTo>
                      <a:pt x="1130" y="411"/>
                    </a:lnTo>
                    <a:lnTo>
                      <a:pt x="1098" y="395"/>
                    </a:lnTo>
                    <a:lnTo>
                      <a:pt x="1133" y="337"/>
                    </a:lnTo>
                    <a:lnTo>
                      <a:pt x="1205" y="306"/>
                    </a:lnTo>
                    <a:lnTo>
                      <a:pt x="1328" y="278"/>
                    </a:lnTo>
                    <a:lnTo>
                      <a:pt x="1262" y="86"/>
                    </a:lnTo>
                    <a:lnTo>
                      <a:pt x="1118" y="68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6" name="Freeform 380"/>
              <p:cNvSpPr>
                <a:spLocks/>
              </p:cNvSpPr>
              <p:nvPr/>
            </p:nvSpPr>
            <p:spPr bwMode="auto">
              <a:xfrm>
                <a:off x="6309" y="1045"/>
                <a:ext cx="87" cy="192"/>
              </a:xfrm>
              <a:custGeom>
                <a:avLst/>
                <a:gdLst>
                  <a:gd name="T0" fmla="*/ 0 w 87"/>
                  <a:gd name="T1" fmla="*/ 0 h 192"/>
                  <a:gd name="T2" fmla="*/ 66 w 87"/>
                  <a:gd name="T3" fmla="*/ 192 h 192"/>
                  <a:gd name="T4" fmla="*/ 87 w 87"/>
                  <a:gd name="T5" fmla="*/ 46 h 192"/>
                  <a:gd name="T6" fmla="*/ 0 w 87"/>
                  <a:gd name="T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7" h="192">
                    <a:moveTo>
                      <a:pt x="0" y="0"/>
                    </a:moveTo>
                    <a:lnTo>
                      <a:pt x="66" y="192"/>
                    </a:lnTo>
                    <a:lnTo>
                      <a:pt x="87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B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7" name="Freeform 381"/>
              <p:cNvSpPr>
                <a:spLocks/>
              </p:cNvSpPr>
              <p:nvPr/>
            </p:nvSpPr>
            <p:spPr bwMode="auto">
              <a:xfrm>
                <a:off x="6375" y="1091"/>
                <a:ext cx="50" cy="170"/>
              </a:xfrm>
              <a:custGeom>
                <a:avLst/>
                <a:gdLst>
                  <a:gd name="T0" fmla="*/ 21 w 50"/>
                  <a:gd name="T1" fmla="*/ 0 h 170"/>
                  <a:gd name="T2" fmla="*/ 0 w 50"/>
                  <a:gd name="T3" fmla="*/ 146 h 170"/>
                  <a:gd name="T4" fmla="*/ 50 w 50"/>
                  <a:gd name="T5" fmla="*/ 170 h 170"/>
                  <a:gd name="T6" fmla="*/ 21 w 50"/>
                  <a:gd name="T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70">
                    <a:moveTo>
                      <a:pt x="21" y="0"/>
                    </a:moveTo>
                    <a:lnTo>
                      <a:pt x="0" y="146"/>
                    </a:lnTo>
                    <a:lnTo>
                      <a:pt x="50" y="17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8" name="Freeform 382"/>
              <p:cNvSpPr>
                <a:spLocks/>
              </p:cNvSpPr>
              <p:nvPr/>
            </p:nvSpPr>
            <p:spPr bwMode="auto">
              <a:xfrm>
                <a:off x="6270" y="1045"/>
                <a:ext cx="105" cy="192"/>
              </a:xfrm>
              <a:custGeom>
                <a:avLst/>
                <a:gdLst>
                  <a:gd name="T0" fmla="*/ 105 w 105"/>
                  <a:gd name="T1" fmla="*/ 192 h 192"/>
                  <a:gd name="T2" fmla="*/ 39 w 105"/>
                  <a:gd name="T3" fmla="*/ 0 h 192"/>
                  <a:gd name="T4" fmla="*/ 0 w 105"/>
                  <a:gd name="T5" fmla="*/ 46 h 192"/>
                  <a:gd name="T6" fmla="*/ 105 w 105"/>
                  <a:gd name="T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92">
                    <a:moveTo>
                      <a:pt x="105" y="192"/>
                    </a:moveTo>
                    <a:lnTo>
                      <a:pt x="39" y="0"/>
                    </a:lnTo>
                    <a:lnTo>
                      <a:pt x="0" y="46"/>
                    </a:lnTo>
                    <a:lnTo>
                      <a:pt x="105" y="192"/>
                    </a:lnTo>
                    <a:close/>
                  </a:path>
                </a:pathLst>
              </a:custGeom>
              <a:solidFill>
                <a:srgbClr val="36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9" name="Freeform 383"/>
              <p:cNvSpPr>
                <a:spLocks/>
              </p:cNvSpPr>
              <p:nvPr/>
            </p:nvSpPr>
            <p:spPr bwMode="auto">
              <a:xfrm>
                <a:off x="6165" y="1027"/>
                <a:ext cx="144" cy="64"/>
              </a:xfrm>
              <a:custGeom>
                <a:avLst/>
                <a:gdLst>
                  <a:gd name="T0" fmla="*/ 144 w 144"/>
                  <a:gd name="T1" fmla="*/ 18 h 64"/>
                  <a:gd name="T2" fmla="*/ 0 w 144"/>
                  <a:gd name="T3" fmla="*/ 0 h 64"/>
                  <a:gd name="T4" fmla="*/ 105 w 144"/>
                  <a:gd name="T5" fmla="*/ 64 h 64"/>
                  <a:gd name="T6" fmla="*/ 144 w 144"/>
                  <a:gd name="T7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4" h="64">
                    <a:moveTo>
                      <a:pt x="144" y="18"/>
                    </a:moveTo>
                    <a:lnTo>
                      <a:pt x="0" y="0"/>
                    </a:lnTo>
                    <a:lnTo>
                      <a:pt x="105" y="64"/>
                    </a:lnTo>
                    <a:lnTo>
                      <a:pt x="144" y="18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0" name="Freeform 384"/>
              <p:cNvSpPr>
                <a:spLocks/>
              </p:cNvSpPr>
              <p:nvPr/>
            </p:nvSpPr>
            <p:spPr bwMode="auto">
              <a:xfrm>
                <a:off x="6252" y="1091"/>
                <a:ext cx="123" cy="174"/>
              </a:xfrm>
              <a:custGeom>
                <a:avLst/>
                <a:gdLst>
                  <a:gd name="T0" fmla="*/ 18 w 123"/>
                  <a:gd name="T1" fmla="*/ 0 h 174"/>
                  <a:gd name="T2" fmla="*/ 0 w 123"/>
                  <a:gd name="T3" fmla="*/ 174 h 174"/>
                  <a:gd name="T4" fmla="*/ 123 w 123"/>
                  <a:gd name="T5" fmla="*/ 146 h 174"/>
                  <a:gd name="T6" fmla="*/ 18 w 123"/>
                  <a:gd name="T7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174">
                    <a:moveTo>
                      <a:pt x="18" y="0"/>
                    </a:moveTo>
                    <a:lnTo>
                      <a:pt x="0" y="174"/>
                    </a:lnTo>
                    <a:lnTo>
                      <a:pt x="123" y="14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1" name="Freeform 385"/>
              <p:cNvSpPr>
                <a:spLocks/>
              </p:cNvSpPr>
              <p:nvPr/>
            </p:nvSpPr>
            <p:spPr bwMode="auto">
              <a:xfrm>
                <a:off x="6165" y="1027"/>
                <a:ext cx="105" cy="238"/>
              </a:xfrm>
              <a:custGeom>
                <a:avLst/>
                <a:gdLst>
                  <a:gd name="T0" fmla="*/ 0 w 105"/>
                  <a:gd name="T1" fmla="*/ 0 h 238"/>
                  <a:gd name="T2" fmla="*/ 87 w 105"/>
                  <a:gd name="T3" fmla="*/ 238 h 238"/>
                  <a:gd name="T4" fmla="*/ 105 w 105"/>
                  <a:gd name="T5" fmla="*/ 64 h 238"/>
                  <a:gd name="T6" fmla="*/ 0 w 105"/>
                  <a:gd name="T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238">
                    <a:moveTo>
                      <a:pt x="0" y="0"/>
                    </a:moveTo>
                    <a:lnTo>
                      <a:pt x="87" y="238"/>
                    </a:lnTo>
                    <a:lnTo>
                      <a:pt x="105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B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2" name="Freeform 386"/>
              <p:cNvSpPr>
                <a:spLocks/>
              </p:cNvSpPr>
              <p:nvPr/>
            </p:nvSpPr>
            <p:spPr bwMode="auto">
              <a:xfrm>
                <a:off x="5463" y="1039"/>
                <a:ext cx="39" cy="426"/>
              </a:xfrm>
              <a:custGeom>
                <a:avLst/>
                <a:gdLst>
                  <a:gd name="T0" fmla="*/ 16 w 39"/>
                  <a:gd name="T1" fmla="*/ 70 h 426"/>
                  <a:gd name="T2" fmla="*/ 0 w 39"/>
                  <a:gd name="T3" fmla="*/ 426 h 426"/>
                  <a:gd name="T4" fmla="*/ 39 w 39"/>
                  <a:gd name="T5" fmla="*/ 0 h 426"/>
                  <a:gd name="T6" fmla="*/ 16 w 39"/>
                  <a:gd name="T7" fmla="*/ 7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26">
                    <a:moveTo>
                      <a:pt x="16" y="70"/>
                    </a:moveTo>
                    <a:lnTo>
                      <a:pt x="0" y="426"/>
                    </a:lnTo>
                    <a:lnTo>
                      <a:pt x="39" y="0"/>
                    </a:lnTo>
                    <a:lnTo>
                      <a:pt x="16" y="70"/>
                    </a:lnTo>
                    <a:close/>
                  </a:path>
                </a:pathLst>
              </a:custGeom>
              <a:solidFill>
                <a:srgbClr val="6DB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3" name="Freeform 387"/>
              <p:cNvSpPr>
                <a:spLocks/>
              </p:cNvSpPr>
              <p:nvPr/>
            </p:nvSpPr>
            <p:spPr bwMode="auto">
              <a:xfrm>
                <a:off x="6159" y="1027"/>
                <a:ext cx="93" cy="238"/>
              </a:xfrm>
              <a:custGeom>
                <a:avLst/>
                <a:gdLst>
                  <a:gd name="T0" fmla="*/ 6 w 93"/>
                  <a:gd name="T1" fmla="*/ 0 h 238"/>
                  <a:gd name="T2" fmla="*/ 0 w 93"/>
                  <a:gd name="T3" fmla="*/ 22 h 238"/>
                  <a:gd name="T4" fmla="*/ 93 w 93"/>
                  <a:gd name="T5" fmla="*/ 238 h 238"/>
                  <a:gd name="T6" fmla="*/ 6 w 93"/>
                  <a:gd name="T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238">
                    <a:moveTo>
                      <a:pt x="6" y="0"/>
                    </a:moveTo>
                    <a:lnTo>
                      <a:pt x="0" y="22"/>
                    </a:lnTo>
                    <a:lnTo>
                      <a:pt x="93" y="23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4" name="Freeform 388"/>
              <p:cNvSpPr>
                <a:spLocks/>
              </p:cNvSpPr>
              <p:nvPr/>
            </p:nvSpPr>
            <p:spPr bwMode="auto">
              <a:xfrm>
                <a:off x="5934" y="1004"/>
                <a:ext cx="225" cy="130"/>
              </a:xfrm>
              <a:custGeom>
                <a:avLst/>
                <a:gdLst>
                  <a:gd name="T0" fmla="*/ 225 w 225"/>
                  <a:gd name="T1" fmla="*/ 45 h 130"/>
                  <a:gd name="T2" fmla="*/ 0 w 225"/>
                  <a:gd name="T3" fmla="*/ 0 h 130"/>
                  <a:gd name="T4" fmla="*/ 204 w 225"/>
                  <a:gd name="T5" fmla="*/ 130 h 130"/>
                  <a:gd name="T6" fmla="*/ 225 w 225"/>
                  <a:gd name="T7" fmla="*/ 4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" h="130">
                    <a:moveTo>
                      <a:pt x="225" y="45"/>
                    </a:moveTo>
                    <a:lnTo>
                      <a:pt x="0" y="0"/>
                    </a:lnTo>
                    <a:lnTo>
                      <a:pt x="204" y="130"/>
                    </a:lnTo>
                    <a:lnTo>
                      <a:pt x="225" y="45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5" name="Freeform 389"/>
              <p:cNvSpPr>
                <a:spLocks/>
              </p:cNvSpPr>
              <p:nvPr/>
            </p:nvSpPr>
            <p:spPr bwMode="auto">
              <a:xfrm>
                <a:off x="5934" y="1004"/>
                <a:ext cx="246" cy="292"/>
              </a:xfrm>
              <a:custGeom>
                <a:avLst/>
                <a:gdLst>
                  <a:gd name="T0" fmla="*/ 0 w 246"/>
                  <a:gd name="T1" fmla="*/ 0 h 292"/>
                  <a:gd name="T2" fmla="*/ 246 w 246"/>
                  <a:gd name="T3" fmla="*/ 292 h 292"/>
                  <a:gd name="T4" fmla="*/ 204 w 246"/>
                  <a:gd name="T5" fmla="*/ 130 h 292"/>
                  <a:gd name="T6" fmla="*/ 0 w 246"/>
                  <a:gd name="T7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6" h="292">
                    <a:moveTo>
                      <a:pt x="0" y="0"/>
                    </a:moveTo>
                    <a:lnTo>
                      <a:pt x="246" y="292"/>
                    </a:lnTo>
                    <a:lnTo>
                      <a:pt x="204" y="1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B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6" name="Freeform 390"/>
              <p:cNvSpPr>
                <a:spLocks/>
              </p:cNvSpPr>
              <p:nvPr/>
            </p:nvSpPr>
            <p:spPr bwMode="auto">
              <a:xfrm>
                <a:off x="6138" y="1049"/>
                <a:ext cx="114" cy="216"/>
              </a:xfrm>
              <a:custGeom>
                <a:avLst/>
                <a:gdLst>
                  <a:gd name="T0" fmla="*/ 114 w 114"/>
                  <a:gd name="T1" fmla="*/ 216 h 216"/>
                  <a:gd name="T2" fmla="*/ 21 w 114"/>
                  <a:gd name="T3" fmla="*/ 0 h 216"/>
                  <a:gd name="T4" fmla="*/ 0 w 114"/>
                  <a:gd name="T5" fmla="*/ 85 h 216"/>
                  <a:gd name="T6" fmla="*/ 114 w 114"/>
                  <a:gd name="T7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216">
                    <a:moveTo>
                      <a:pt x="114" y="216"/>
                    </a:moveTo>
                    <a:lnTo>
                      <a:pt x="21" y="0"/>
                    </a:lnTo>
                    <a:lnTo>
                      <a:pt x="0" y="85"/>
                    </a:lnTo>
                    <a:lnTo>
                      <a:pt x="114" y="216"/>
                    </a:lnTo>
                    <a:close/>
                  </a:path>
                </a:pathLst>
              </a:custGeom>
              <a:solidFill>
                <a:srgbClr val="36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7" name="Freeform 391"/>
              <p:cNvSpPr>
                <a:spLocks/>
              </p:cNvSpPr>
              <p:nvPr/>
            </p:nvSpPr>
            <p:spPr bwMode="auto">
              <a:xfrm>
                <a:off x="6138" y="1134"/>
                <a:ext cx="114" cy="162"/>
              </a:xfrm>
              <a:custGeom>
                <a:avLst/>
                <a:gdLst>
                  <a:gd name="T0" fmla="*/ 0 w 114"/>
                  <a:gd name="T1" fmla="*/ 0 h 162"/>
                  <a:gd name="T2" fmla="*/ 42 w 114"/>
                  <a:gd name="T3" fmla="*/ 162 h 162"/>
                  <a:gd name="T4" fmla="*/ 114 w 114"/>
                  <a:gd name="T5" fmla="*/ 131 h 162"/>
                  <a:gd name="T6" fmla="*/ 0 w 114"/>
                  <a:gd name="T7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62">
                    <a:moveTo>
                      <a:pt x="0" y="0"/>
                    </a:moveTo>
                    <a:lnTo>
                      <a:pt x="42" y="162"/>
                    </a:lnTo>
                    <a:lnTo>
                      <a:pt x="114" y="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8" name="Freeform 392"/>
              <p:cNvSpPr>
                <a:spLocks/>
              </p:cNvSpPr>
              <p:nvPr/>
            </p:nvSpPr>
            <p:spPr bwMode="auto">
              <a:xfrm>
                <a:off x="5934" y="1004"/>
                <a:ext cx="246" cy="350"/>
              </a:xfrm>
              <a:custGeom>
                <a:avLst/>
                <a:gdLst>
                  <a:gd name="T0" fmla="*/ 0 w 246"/>
                  <a:gd name="T1" fmla="*/ 0 h 350"/>
                  <a:gd name="T2" fmla="*/ 211 w 246"/>
                  <a:gd name="T3" fmla="*/ 350 h 350"/>
                  <a:gd name="T4" fmla="*/ 246 w 246"/>
                  <a:gd name="T5" fmla="*/ 292 h 350"/>
                  <a:gd name="T6" fmla="*/ 0 w 246"/>
                  <a:gd name="T7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6" h="350">
                    <a:moveTo>
                      <a:pt x="0" y="0"/>
                    </a:moveTo>
                    <a:lnTo>
                      <a:pt x="211" y="350"/>
                    </a:lnTo>
                    <a:lnTo>
                      <a:pt x="246" y="2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9" name="Freeform 393"/>
              <p:cNvSpPr>
                <a:spLocks/>
              </p:cNvSpPr>
              <p:nvPr/>
            </p:nvSpPr>
            <p:spPr bwMode="auto">
              <a:xfrm>
                <a:off x="5934" y="1004"/>
                <a:ext cx="211" cy="438"/>
              </a:xfrm>
              <a:custGeom>
                <a:avLst/>
                <a:gdLst>
                  <a:gd name="T0" fmla="*/ 0 w 211"/>
                  <a:gd name="T1" fmla="*/ 0 h 438"/>
                  <a:gd name="T2" fmla="*/ 79 w 211"/>
                  <a:gd name="T3" fmla="*/ 438 h 438"/>
                  <a:gd name="T4" fmla="*/ 211 w 211"/>
                  <a:gd name="T5" fmla="*/ 350 h 438"/>
                  <a:gd name="T6" fmla="*/ 0 w 211"/>
                  <a:gd name="T7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" h="438">
                    <a:moveTo>
                      <a:pt x="0" y="0"/>
                    </a:moveTo>
                    <a:lnTo>
                      <a:pt x="79" y="438"/>
                    </a:lnTo>
                    <a:lnTo>
                      <a:pt x="211" y="3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B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0" name="Freeform 394"/>
              <p:cNvSpPr>
                <a:spLocks/>
              </p:cNvSpPr>
              <p:nvPr/>
            </p:nvSpPr>
            <p:spPr bwMode="auto">
              <a:xfrm>
                <a:off x="6085" y="1354"/>
                <a:ext cx="95" cy="163"/>
              </a:xfrm>
              <a:custGeom>
                <a:avLst/>
                <a:gdLst>
                  <a:gd name="T0" fmla="*/ 92 w 95"/>
                  <a:gd name="T1" fmla="*/ 16 h 163"/>
                  <a:gd name="T2" fmla="*/ 60 w 95"/>
                  <a:gd name="T3" fmla="*/ 0 h 163"/>
                  <a:gd name="T4" fmla="*/ 0 w 95"/>
                  <a:gd name="T5" fmla="*/ 163 h 163"/>
                  <a:gd name="T6" fmla="*/ 41 w 95"/>
                  <a:gd name="T7" fmla="*/ 160 h 163"/>
                  <a:gd name="T8" fmla="*/ 95 w 95"/>
                  <a:gd name="T9" fmla="*/ 101 h 163"/>
                  <a:gd name="T10" fmla="*/ 92 w 95"/>
                  <a:gd name="T11" fmla="*/ 16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63">
                    <a:moveTo>
                      <a:pt x="92" y="16"/>
                    </a:moveTo>
                    <a:lnTo>
                      <a:pt x="60" y="0"/>
                    </a:lnTo>
                    <a:lnTo>
                      <a:pt x="0" y="163"/>
                    </a:lnTo>
                    <a:lnTo>
                      <a:pt x="41" y="160"/>
                    </a:lnTo>
                    <a:lnTo>
                      <a:pt x="95" y="101"/>
                    </a:lnTo>
                    <a:lnTo>
                      <a:pt x="92" y="16"/>
                    </a:lnTo>
                    <a:close/>
                  </a:path>
                </a:pathLst>
              </a:custGeom>
              <a:solidFill>
                <a:srgbClr val="6DB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1" name="Freeform 395"/>
              <p:cNvSpPr>
                <a:spLocks/>
              </p:cNvSpPr>
              <p:nvPr/>
            </p:nvSpPr>
            <p:spPr bwMode="auto">
              <a:xfrm>
                <a:off x="6085" y="1455"/>
                <a:ext cx="95" cy="62"/>
              </a:xfrm>
              <a:custGeom>
                <a:avLst/>
                <a:gdLst>
                  <a:gd name="T0" fmla="*/ 0 w 95"/>
                  <a:gd name="T1" fmla="*/ 62 h 62"/>
                  <a:gd name="T2" fmla="*/ 41 w 95"/>
                  <a:gd name="T3" fmla="*/ 59 h 62"/>
                  <a:gd name="T4" fmla="*/ 95 w 95"/>
                  <a:gd name="T5" fmla="*/ 0 h 62"/>
                  <a:gd name="T6" fmla="*/ 0 w 95"/>
                  <a:gd name="T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5" h="62">
                    <a:moveTo>
                      <a:pt x="0" y="62"/>
                    </a:moveTo>
                    <a:lnTo>
                      <a:pt x="41" y="59"/>
                    </a:lnTo>
                    <a:lnTo>
                      <a:pt x="95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2" name="Freeform 396"/>
              <p:cNvSpPr>
                <a:spLocks/>
              </p:cNvSpPr>
              <p:nvPr/>
            </p:nvSpPr>
            <p:spPr bwMode="auto">
              <a:xfrm>
                <a:off x="5047" y="1268"/>
                <a:ext cx="416" cy="386"/>
              </a:xfrm>
              <a:custGeom>
                <a:avLst/>
                <a:gdLst>
                  <a:gd name="T0" fmla="*/ 0 w 416"/>
                  <a:gd name="T1" fmla="*/ 0 h 386"/>
                  <a:gd name="T2" fmla="*/ 10 w 416"/>
                  <a:gd name="T3" fmla="*/ 32 h 386"/>
                  <a:gd name="T4" fmla="*/ 117 w 416"/>
                  <a:gd name="T5" fmla="*/ 228 h 386"/>
                  <a:gd name="T6" fmla="*/ 109 w 416"/>
                  <a:gd name="T7" fmla="*/ 341 h 386"/>
                  <a:gd name="T8" fmla="*/ 193 w 416"/>
                  <a:gd name="T9" fmla="*/ 386 h 386"/>
                  <a:gd name="T10" fmla="*/ 352 w 416"/>
                  <a:gd name="T11" fmla="*/ 370 h 386"/>
                  <a:gd name="T12" fmla="*/ 416 w 416"/>
                  <a:gd name="T13" fmla="*/ 197 h 386"/>
                  <a:gd name="T14" fmla="*/ 0 w 416"/>
                  <a:gd name="T1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6" h="386">
                    <a:moveTo>
                      <a:pt x="0" y="0"/>
                    </a:moveTo>
                    <a:lnTo>
                      <a:pt x="10" y="32"/>
                    </a:lnTo>
                    <a:lnTo>
                      <a:pt x="117" y="228"/>
                    </a:lnTo>
                    <a:lnTo>
                      <a:pt x="109" y="341"/>
                    </a:lnTo>
                    <a:lnTo>
                      <a:pt x="193" y="386"/>
                    </a:lnTo>
                    <a:lnTo>
                      <a:pt x="352" y="370"/>
                    </a:lnTo>
                    <a:lnTo>
                      <a:pt x="416" y="1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B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3" name="Freeform 397"/>
              <p:cNvSpPr>
                <a:spLocks/>
              </p:cNvSpPr>
              <p:nvPr/>
            </p:nvSpPr>
            <p:spPr bwMode="auto">
              <a:xfrm>
                <a:off x="5864" y="1004"/>
                <a:ext cx="149" cy="438"/>
              </a:xfrm>
              <a:custGeom>
                <a:avLst/>
                <a:gdLst>
                  <a:gd name="T0" fmla="*/ 70 w 149"/>
                  <a:gd name="T1" fmla="*/ 0 h 438"/>
                  <a:gd name="T2" fmla="*/ 0 w 149"/>
                  <a:gd name="T3" fmla="*/ 0 h 438"/>
                  <a:gd name="T4" fmla="*/ 149 w 149"/>
                  <a:gd name="T5" fmla="*/ 438 h 438"/>
                  <a:gd name="T6" fmla="*/ 70 w 149"/>
                  <a:gd name="T7" fmla="*/ 0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9" h="438">
                    <a:moveTo>
                      <a:pt x="70" y="0"/>
                    </a:moveTo>
                    <a:lnTo>
                      <a:pt x="0" y="0"/>
                    </a:lnTo>
                    <a:lnTo>
                      <a:pt x="149" y="43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4" name="Freeform 398"/>
              <p:cNvSpPr>
                <a:spLocks/>
              </p:cNvSpPr>
              <p:nvPr/>
            </p:nvSpPr>
            <p:spPr bwMode="auto">
              <a:xfrm>
                <a:off x="5164" y="1465"/>
                <a:ext cx="299" cy="189"/>
              </a:xfrm>
              <a:custGeom>
                <a:avLst/>
                <a:gdLst>
                  <a:gd name="T0" fmla="*/ 0 w 299"/>
                  <a:gd name="T1" fmla="*/ 31 h 189"/>
                  <a:gd name="T2" fmla="*/ 76 w 299"/>
                  <a:gd name="T3" fmla="*/ 189 h 189"/>
                  <a:gd name="T4" fmla="*/ 299 w 299"/>
                  <a:gd name="T5" fmla="*/ 0 h 189"/>
                  <a:gd name="T6" fmla="*/ 0 w 299"/>
                  <a:gd name="T7" fmla="*/ 3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189">
                    <a:moveTo>
                      <a:pt x="0" y="31"/>
                    </a:moveTo>
                    <a:lnTo>
                      <a:pt x="76" y="189"/>
                    </a:lnTo>
                    <a:lnTo>
                      <a:pt x="29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5" name="Freeform 399"/>
              <p:cNvSpPr>
                <a:spLocks/>
              </p:cNvSpPr>
              <p:nvPr/>
            </p:nvSpPr>
            <p:spPr bwMode="auto">
              <a:xfrm>
                <a:off x="5240" y="1465"/>
                <a:ext cx="223" cy="189"/>
              </a:xfrm>
              <a:custGeom>
                <a:avLst/>
                <a:gdLst>
                  <a:gd name="T0" fmla="*/ 0 w 223"/>
                  <a:gd name="T1" fmla="*/ 189 h 189"/>
                  <a:gd name="T2" fmla="*/ 159 w 223"/>
                  <a:gd name="T3" fmla="*/ 173 h 189"/>
                  <a:gd name="T4" fmla="*/ 223 w 223"/>
                  <a:gd name="T5" fmla="*/ 0 h 189"/>
                  <a:gd name="T6" fmla="*/ 0 w 223"/>
                  <a:gd name="T7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3" h="189">
                    <a:moveTo>
                      <a:pt x="0" y="189"/>
                    </a:moveTo>
                    <a:lnTo>
                      <a:pt x="159" y="173"/>
                    </a:lnTo>
                    <a:lnTo>
                      <a:pt x="223" y="0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6" name="Freeform 400"/>
              <p:cNvSpPr>
                <a:spLocks/>
              </p:cNvSpPr>
              <p:nvPr/>
            </p:nvSpPr>
            <p:spPr bwMode="auto">
              <a:xfrm>
                <a:off x="5156" y="1496"/>
                <a:ext cx="84" cy="158"/>
              </a:xfrm>
              <a:custGeom>
                <a:avLst/>
                <a:gdLst>
                  <a:gd name="T0" fmla="*/ 0 w 84"/>
                  <a:gd name="T1" fmla="*/ 113 h 158"/>
                  <a:gd name="T2" fmla="*/ 84 w 84"/>
                  <a:gd name="T3" fmla="*/ 158 h 158"/>
                  <a:gd name="T4" fmla="*/ 8 w 84"/>
                  <a:gd name="T5" fmla="*/ 0 h 158"/>
                  <a:gd name="T6" fmla="*/ 0 w 84"/>
                  <a:gd name="T7" fmla="*/ 113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158">
                    <a:moveTo>
                      <a:pt x="0" y="113"/>
                    </a:moveTo>
                    <a:lnTo>
                      <a:pt x="84" y="158"/>
                    </a:lnTo>
                    <a:lnTo>
                      <a:pt x="8" y="0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7" name="Freeform 401"/>
              <p:cNvSpPr>
                <a:spLocks/>
              </p:cNvSpPr>
              <p:nvPr/>
            </p:nvSpPr>
            <p:spPr bwMode="auto">
              <a:xfrm>
                <a:off x="5210" y="1109"/>
                <a:ext cx="154" cy="259"/>
              </a:xfrm>
              <a:custGeom>
                <a:avLst/>
                <a:gdLst>
                  <a:gd name="T0" fmla="*/ 131 w 154"/>
                  <a:gd name="T1" fmla="*/ 0 h 259"/>
                  <a:gd name="T2" fmla="*/ 0 w 154"/>
                  <a:gd name="T3" fmla="*/ 58 h 259"/>
                  <a:gd name="T4" fmla="*/ 49 w 154"/>
                  <a:gd name="T5" fmla="*/ 259 h 259"/>
                  <a:gd name="T6" fmla="*/ 154 w 154"/>
                  <a:gd name="T7" fmla="*/ 142 h 259"/>
                  <a:gd name="T8" fmla="*/ 131 w 154"/>
                  <a:gd name="T9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59">
                    <a:moveTo>
                      <a:pt x="131" y="0"/>
                    </a:moveTo>
                    <a:lnTo>
                      <a:pt x="0" y="58"/>
                    </a:lnTo>
                    <a:lnTo>
                      <a:pt x="49" y="259"/>
                    </a:lnTo>
                    <a:lnTo>
                      <a:pt x="154" y="142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6DB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8" name="Freeform 402"/>
              <p:cNvSpPr>
                <a:spLocks/>
              </p:cNvSpPr>
              <p:nvPr/>
            </p:nvSpPr>
            <p:spPr bwMode="auto">
              <a:xfrm>
                <a:off x="5259" y="1251"/>
                <a:ext cx="204" cy="214"/>
              </a:xfrm>
              <a:custGeom>
                <a:avLst/>
                <a:gdLst>
                  <a:gd name="T0" fmla="*/ 0 w 204"/>
                  <a:gd name="T1" fmla="*/ 117 h 214"/>
                  <a:gd name="T2" fmla="*/ 204 w 204"/>
                  <a:gd name="T3" fmla="*/ 214 h 214"/>
                  <a:gd name="T4" fmla="*/ 105 w 204"/>
                  <a:gd name="T5" fmla="*/ 0 h 214"/>
                  <a:gd name="T6" fmla="*/ 0 w 204"/>
                  <a:gd name="T7" fmla="*/ 117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214">
                    <a:moveTo>
                      <a:pt x="0" y="117"/>
                    </a:moveTo>
                    <a:lnTo>
                      <a:pt x="204" y="214"/>
                    </a:lnTo>
                    <a:lnTo>
                      <a:pt x="105" y="0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9" name="Freeform 403"/>
              <p:cNvSpPr>
                <a:spLocks/>
              </p:cNvSpPr>
              <p:nvPr/>
            </p:nvSpPr>
            <p:spPr bwMode="auto">
              <a:xfrm>
                <a:off x="5341" y="1109"/>
                <a:ext cx="138" cy="356"/>
              </a:xfrm>
              <a:custGeom>
                <a:avLst/>
                <a:gdLst>
                  <a:gd name="T0" fmla="*/ 0 w 138"/>
                  <a:gd name="T1" fmla="*/ 0 h 356"/>
                  <a:gd name="T2" fmla="*/ 23 w 138"/>
                  <a:gd name="T3" fmla="*/ 142 h 356"/>
                  <a:gd name="T4" fmla="*/ 122 w 138"/>
                  <a:gd name="T5" fmla="*/ 356 h 356"/>
                  <a:gd name="T6" fmla="*/ 138 w 138"/>
                  <a:gd name="T7" fmla="*/ 0 h 356"/>
                  <a:gd name="T8" fmla="*/ 0 w 138"/>
                  <a:gd name="T9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356">
                    <a:moveTo>
                      <a:pt x="0" y="0"/>
                    </a:moveTo>
                    <a:lnTo>
                      <a:pt x="23" y="142"/>
                    </a:lnTo>
                    <a:lnTo>
                      <a:pt x="122" y="356"/>
                    </a:lnTo>
                    <a:lnTo>
                      <a:pt x="1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6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0" name="Freeform 404"/>
              <p:cNvSpPr>
                <a:spLocks/>
              </p:cNvSpPr>
              <p:nvPr/>
            </p:nvSpPr>
            <p:spPr bwMode="auto">
              <a:xfrm>
                <a:off x="5047" y="1255"/>
                <a:ext cx="212" cy="113"/>
              </a:xfrm>
              <a:custGeom>
                <a:avLst/>
                <a:gdLst>
                  <a:gd name="T0" fmla="*/ 51 w 212"/>
                  <a:gd name="T1" fmla="*/ 0 h 113"/>
                  <a:gd name="T2" fmla="*/ 0 w 212"/>
                  <a:gd name="T3" fmla="*/ 13 h 113"/>
                  <a:gd name="T4" fmla="*/ 212 w 212"/>
                  <a:gd name="T5" fmla="*/ 113 h 113"/>
                  <a:gd name="T6" fmla="*/ 51 w 212"/>
                  <a:gd name="T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" h="113">
                    <a:moveTo>
                      <a:pt x="51" y="0"/>
                    </a:moveTo>
                    <a:lnTo>
                      <a:pt x="0" y="13"/>
                    </a:lnTo>
                    <a:lnTo>
                      <a:pt x="212" y="11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36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1" name="Freeform 405"/>
              <p:cNvSpPr>
                <a:spLocks/>
              </p:cNvSpPr>
              <p:nvPr/>
            </p:nvSpPr>
            <p:spPr bwMode="auto">
              <a:xfrm>
                <a:off x="5136" y="1167"/>
                <a:ext cx="123" cy="201"/>
              </a:xfrm>
              <a:custGeom>
                <a:avLst/>
                <a:gdLst>
                  <a:gd name="T0" fmla="*/ 74 w 123"/>
                  <a:gd name="T1" fmla="*/ 0 h 201"/>
                  <a:gd name="T2" fmla="*/ 0 w 123"/>
                  <a:gd name="T3" fmla="*/ 45 h 201"/>
                  <a:gd name="T4" fmla="*/ 123 w 123"/>
                  <a:gd name="T5" fmla="*/ 201 h 201"/>
                  <a:gd name="T6" fmla="*/ 74 w 123"/>
                  <a:gd name="T7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201">
                    <a:moveTo>
                      <a:pt x="74" y="0"/>
                    </a:moveTo>
                    <a:lnTo>
                      <a:pt x="0" y="45"/>
                    </a:lnTo>
                    <a:lnTo>
                      <a:pt x="123" y="20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36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Group 607"/>
            <p:cNvGrpSpPr>
              <a:grpSpLocks/>
            </p:cNvGrpSpPr>
            <p:nvPr/>
          </p:nvGrpSpPr>
          <p:grpSpPr bwMode="auto">
            <a:xfrm>
              <a:off x="3544" y="776"/>
              <a:ext cx="3072" cy="2107"/>
              <a:chOff x="3544" y="776"/>
              <a:chExt cx="3072" cy="2107"/>
            </a:xfrm>
          </p:grpSpPr>
          <p:sp>
            <p:nvSpPr>
              <p:cNvPr id="222" name="Freeform 407"/>
              <p:cNvSpPr>
                <a:spLocks/>
              </p:cNvSpPr>
              <p:nvPr/>
            </p:nvSpPr>
            <p:spPr bwMode="auto">
              <a:xfrm>
                <a:off x="5136" y="1154"/>
                <a:ext cx="74" cy="58"/>
              </a:xfrm>
              <a:custGeom>
                <a:avLst/>
                <a:gdLst>
                  <a:gd name="T0" fmla="*/ 57 w 74"/>
                  <a:gd name="T1" fmla="*/ 0 h 58"/>
                  <a:gd name="T2" fmla="*/ 0 w 74"/>
                  <a:gd name="T3" fmla="*/ 58 h 58"/>
                  <a:gd name="T4" fmla="*/ 74 w 74"/>
                  <a:gd name="T5" fmla="*/ 13 h 58"/>
                  <a:gd name="T6" fmla="*/ 57 w 74"/>
                  <a:gd name="T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58">
                    <a:moveTo>
                      <a:pt x="57" y="0"/>
                    </a:moveTo>
                    <a:lnTo>
                      <a:pt x="0" y="58"/>
                    </a:lnTo>
                    <a:lnTo>
                      <a:pt x="74" y="13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408"/>
              <p:cNvSpPr>
                <a:spLocks/>
              </p:cNvSpPr>
              <p:nvPr/>
            </p:nvSpPr>
            <p:spPr bwMode="auto">
              <a:xfrm>
                <a:off x="5136" y="1072"/>
                <a:ext cx="82" cy="140"/>
              </a:xfrm>
              <a:custGeom>
                <a:avLst/>
                <a:gdLst>
                  <a:gd name="T0" fmla="*/ 20 w 82"/>
                  <a:gd name="T1" fmla="*/ 0 h 140"/>
                  <a:gd name="T2" fmla="*/ 0 w 82"/>
                  <a:gd name="T3" fmla="*/ 140 h 140"/>
                  <a:gd name="T4" fmla="*/ 57 w 82"/>
                  <a:gd name="T5" fmla="*/ 82 h 140"/>
                  <a:gd name="T6" fmla="*/ 82 w 82"/>
                  <a:gd name="T7" fmla="*/ 35 h 140"/>
                  <a:gd name="T8" fmla="*/ 20 w 82"/>
                  <a:gd name="T9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40">
                    <a:moveTo>
                      <a:pt x="20" y="0"/>
                    </a:moveTo>
                    <a:lnTo>
                      <a:pt x="0" y="140"/>
                    </a:lnTo>
                    <a:lnTo>
                      <a:pt x="57" y="82"/>
                    </a:lnTo>
                    <a:lnTo>
                      <a:pt x="82" y="3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6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409"/>
              <p:cNvSpPr>
                <a:spLocks/>
              </p:cNvSpPr>
              <p:nvPr/>
            </p:nvSpPr>
            <p:spPr bwMode="auto">
              <a:xfrm>
                <a:off x="5156" y="1072"/>
                <a:ext cx="62" cy="82"/>
              </a:xfrm>
              <a:custGeom>
                <a:avLst/>
                <a:gdLst>
                  <a:gd name="T0" fmla="*/ 0 w 62"/>
                  <a:gd name="T1" fmla="*/ 0 h 82"/>
                  <a:gd name="T2" fmla="*/ 37 w 62"/>
                  <a:gd name="T3" fmla="*/ 82 h 82"/>
                  <a:gd name="T4" fmla="*/ 62 w 62"/>
                  <a:gd name="T5" fmla="*/ 35 h 82"/>
                  <a:gd name="T6" fmla="*/ 0 w 62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82">
                    <a:moveTo>
                      <a:pt x="0" y="0"/>
                    </a:moveTo>
                    <a:lnTo>
                      <a:pt x="37" y="82"/>
                    </a:lnTo>
                    <a:lnTo>
                      <a:pt x="62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 410"/>
              <p:cNvSpPr>
                <a:spLocks/>
              </p:cNvSpPr>
              <p:nvPr/>
            </p:nvSpPr>
            <p:spPr bwMode="auto">
              <a:xfrm>
                <a:off x="5387" y="942"/>
                <a:ext cx="109" cy="62"/>
              </a:xfrm>
              <a:custGeom>
                <a:avLst/>
                <a:gdLst>
                  <a:gd name="T0" fmla="*/ 109 w 109"/>
                  <a:gd name="T1" fmla="*/ 0 h 62"/>
                  <a:gd name="T2" fmla="*/ 0 w 109"/>
                  <a:gd name="T3" fmla="*/ 62 h 62"/>
                  <a:gd name="T4" fmla="*/ 105 w 109"/>
                  <a:gd name="T5" fmla="*/ 31 h 62"/>
                  <a:gd name="T6" fmla="*/ 109 w 109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62">
                    <a:moveTo>
                      <a:pt x="109" y="0"/>
                    </a:moveTo>
                    <a:lnTo>
                      <a:pt x="0" y="62"/>
                    </a:lnTo>
                    <a:lnTo>
                      <a:pt x="105" y="31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411"/>
              <p:cNvSpPr>
                <a:spLocks/>
              </p:cNvSpPr>
              <p:nvPr/>
            </p:nvSpPr>
            <p:spPr bwMode="auto">
              <a:xfrm>
                <a:off x="5317" y="986"/>
                <a:ext cx="70" cy="68"/>
              </a:xfrm>
              <a:custGeom>
                <a:avLst/>
                <a:gdLst>
                  <a:gd name="T0" fmla="*/ 45 w 70"/>
                  <a:gd name="T1" fmla="*/ 0 h 68"/>
                  <a:gd name="T2" fmla="*/ 0 w 70"/>
                  <a:gd name="T3" fmla="*/ 68 h 68"/>
                  <a:gd name="T4" fmla="*/ 47 w 70"/>
                  <a:gd name="T5" fmla="*/ 63 h 68"/>
                  <a:gd name="T6" fmla="*/ 70 w 70"/>
                  <a:gd name="T7" fmla="*/ 18 h 68"/>
                  <a:gd name="T8" fmla="*/ 45 w 70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8">
                    <a:moveTo>
                      <a:pt x="45" y="0"/>
                    </a:moveTo>
                    <a:lnTo>
                      <a:pt x="0" y="68"/>
                    </a:lnTo>
                    <a:lnTo>
                      <a:pt x="47" y="63"/>
                    </a:lnTo>
                    <a:lnTo>
                      <a:pt x="70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6DB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412"/>
              <p:cNvSpPr>
                <a:spLocks/>
              </p:cNvSpPr>
              <p:nvPr/>
            </p:nvSpPr>
            <p:spPr bwMode="auto">
              <a:xfrm>
                <a:off x="5317" y="1004"/>
                <a:ext cx="70" cy="50"/>
              </a:xfrm>
              <a:custGeom>
                <a:avLst/>
                <a:gdLst>
                  <a:gd name="T0" fmla="*/ 0 w 70"/>
                  <a:gd name="T1" fmla="*/ 50 h 50"/>
                  <a:gd name="T2" fmla="*/ 47 w 70"/>
                  <a:gd name="T3" fmla="*/ 45 h 50"/>
                  <a:gd name="T4" fmla="*/ 70 w 70"/>
                  <a:gd name="T5" fmla="*/ 0 h 50"/>
                  <a:gd name="T6" fmla="*/ 0 w 70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0">
                    <a:moveTo>
                      <a:pt x="0" y="50"/>
                    </a:moveTo>
                    <a:lnTo>
                      <a:pt x="47" y="45"/>
                    </a:lnTo>
                    <a:lnTo>
                      <a:pt x="7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413"/>
              <p:cNvSpPr>
                <a:spLocks/>
              </p:cNvSpPr>
              <p:nvPr/>
            </p:nvSpPr>
            <p:spPr bwMode="auto">
              <a:xfrm>
                <a:off x="5240" y="1638"/>
                <a:ext cx="178" cy="119"/>
              </a:xfrm>
              <a:custGeom>
                <a:avLst/>
                <a:gdLst>
                  <a:gd name="T0" fmla="*/ 159 w 178"/>
                  <a:gd name="T1" fmla="*/ 0 h 119"/>
                  <a:gd name="T2" fmla="*/ 0 w 178"/>
                  <a:gd name="T3" fmla="*/ 16 h 119"/>
                  <a:gd name="T4" fmla="*/ 64 w 178"/>
                  <a:gd name="T5" fmla="*/ 47 h 119"/>
                  <a:gd name="T6" fmla="*/ 178 w 178"/>
                  <a:gd name="T7" fmla="*/ 119 h 119"/>
                  <a:gd name="T8" fmla="*/ 159 w 178"/>
                  <a:gd name="T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19">
                    <a:moveTo>
                      <a:pt x="159" y="0"/>
                    </a:moveTo>
                    <a:lnTo>
                      <a:pt x="0" y="16"/>
                    </a:lnTo>
                    <a:lnTo>
                      <a:pt x="64" y="47"/>
                    </a:lnTo>
                    <a:lnTo>
                      <a:pt x="178" y="11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414"/>
              <p:cNvSpPr>
                <a:spLocks/>
              </p:cNvSpPr>
              <p:nvPr/>
            </p:nvSpPr>
            <p:spPr bwMode="auto">
              <a:xfrm>
                <a:off x="5240" y="1638"/>
                <a:ext cx="159" cy="47"/>
              </a:xfrm>
              <a:custGeom>
                <a:avLst/>
                <a:gdLst>
                  <a:gd name="T0" fmla="*/ 0 w 159"/>
                  <a:gd name="T1" fmla="*/ 16 h 47"/>
                  <a:gd name="T2" fmla="*/ 64 w 159"/>
                  <a:gd name="T3" fmla="*/ 47 h 47"/>
                  <a:gd name="T4" fmla="*/ 159 w 159"/>
                  <a:gd name="T5" fmla="*/ 0 h 47"/>
                  <a:gd name="T6" fmla="*/ 0 w 159"/>
                  <a:gd name="T7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47">
                    <a:moveTo>
                      <a:pt x="0" y="16"/>
                    </a:moveTo>
                    <a:lnTo>
                      <a:pt x="64" y="47"/>
                    </a:lnTo>
                    <a:lnTo>
                      <a:pt x="159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6DB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Freeform 415"/>
              <p:cNvSpPr>
                <a:spLocks/>
              </p:cNvSpPr>
              <p:nvPr/>
            </p:nvSpPr>
            <p:spPr bwMode="auto">
              <a:xfrm>
                <a:off x="5156" y="1609"/>
                <a:ext cx="84" cy="115"/>
              </a:xfrm>
              <a:custGeom>
                <a:avLst/>
                <a:gdLst>
                  <a:gd name="T0" fmla="*/ 0 w 84"/>
                  <a:gd name="T1" fmla="*/ 0 h 115"/>
                  <a:gd name="T2" fmla="*/ 4 w 84"/>
                  <a:gd name="T3" fmla="*/ 50 h 115"/>
                  <a:gd name="T4" fmla="*/ 14 w 84"/>
                  <a:gd name="T5" fmla="*/ 115 h 115"/>
                  <a:gd name="T6" fmla="*/ 84 w 84"/>
                  <a:gd name="T7" fmla="*/ 45 h 115"/>
                  <a:gd name="T8" fmla="*/ 0 w 84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15">
                    <a:moveTo>
                      <a:pt x="0" y="0"/>
                    </a:moveTo>
                    <a:lnTo>
                      <a:pt x="4" y="50"/>
                    </a:lnTo>
                    <a:lnTo>
                      <a:pt x="14" y="115"/>
                    </a:lnTo>
                    <a:lnTo>
                      <a:pt x="84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Freeform 416"/>
              <p:cNvSpPr>
                <a:spLocks/>
              </p:cNvSpPr>
              <p:nvPr/>
            </p:nvSpPr>
            <p:spPr bwMode="auto">
              <a:xfrm>
                <a:off x="5156" y="1609"/>
                <a:ext cx="84" cy="50"/>
              </a:xfrm>
              <a:custGeom>
                <a:avLst/>
                <a:gdLst>
                  <a:gd name="T0" fmla="*/ 0 w 84"/>
                  <a:gd name="T1" fmla="*/ 0 h 50"/>
                  <a:gd name="T2" fmla="*/ 4 w 84"/>
                  <a:gd name="T3" fmla="*/ 50 h 50"/>
                  <a:gd name="T4" fmla="*/ 84 w 84"/>
                  <a:gd name="T5" fmla="*/ 45 h 50"/>
                  <a:gd name="T6" fmla="*/ 0 w 84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50">
                    <a:moveTo>
                      <a:pt x="0" y="0"/>
                    </a:moveTo>
                    <a:lnTo>
                      <a:pt x="4" y="50"/>
                    </a:lnTo>
                    <a:lnTo>
                      <a:pt x="84" y="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B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417"/>
              <p:cNvSpPr>
                <a:spLocks/>
              </p:cNvSpPr>
              <p:nvPr/>
            </p:nvSpPr>
            <p:spPr bwMode="auto">
              <a:xfrm>
                <a:off x="5170" y="1654"/>
                <a:ext cx="134" cy="70"/>
              </a:xfrm>
              <a:custGeom>
                <a:avLst/>
                <a:gdLst>
                  <a:gd name="T0" fmla="*/ 70 w 134"/>
                  <a:gd name="T1" fmla="*/ 0 h 70"/>
                  <a:gd name="T2" fmla="*/ 0 w 134"/>
                  <a:gd name="T3" fmla="*/ 70 h 70"/>
                  <a:gd name="T4" fmla="*/ 114 w 134"/>
                  <a:gd name="T5" fmla="*/ 54 h 70"/>
                  <a:gd name="T6" fmla="*/ 134 w 134"/>
                  <a:gd name="T7" fmla="*/ 31 h 70"/>
                  <a:gd name="T8" fmla="*/ 70 w 134"/>
                  <a:gd name="T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70">
                    <a:moveTo>
                      <a:pt x="70" y="0"/>
                    </a:moveTo>
                    <a:lnTo>
                      <a:pt x="0" y="70"/>
                    </a:lnTo>
                    <a:lnTo>
                      <a:pt x="114" y="54"/>
                    </a:lnTo>
                    <a:lnTo>
                      <a:pt x="134" y="3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Freeform 418"/>
              <p:cNvSpPr>
                <a:spLocks/>
              </p:cNvSpPr>
              <p:nvPr/>
            </p:nvSpPr>
            <p:spPr bwMode="auto">
              <a:xfrm>
                <a:off x="5170" y="1708"/>
                <a:ext cx="114" cy="33"/>
              </a:xfrm>
              <a:custGeom>
                <a:avLst/>
                <a:gdLst>
                  <a:gd name="T0" fmla="*/ 114 w 114"/>
                  <a:gd name="T1" fmla="*/ 0 h 33"/>
                  <a:gd name="T2" fmla="*/ 0 w 114"/>
                  <a:gd name="T3" fmla="*/ 16 h 33"/>
                  <a:gd name="T4" fmla="*/ 73 w 114"/>
                  <a:gd name="T5" fmla="*/ 33 h 33"/>
                  <a:gd name="T6" fmla="*/ 114 w 114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33">
                    <a:moveTo>
                      <a:pt x="114" y="0"/>
                    </a:moveTo>
                    <a:lnTo>
                      <a:pt x="0" y="16"/>
                    </a:lnTo>
                    <a:lnTo>
                      <a:pt x="73" y="3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419"/>
              <p:cNvSpPr>
                <a:spLocks/>
              </p:cNvSpPr>
              <p:nvPr/>
            </p:nvSpPr>
            <p:spPr bwMode="auto">
              <a:xfrm>
                <a:off x="5170" y="1724"/>
                <a:ext cx="73" cy="140"/>
              </a:xfrm>
              <a:custGeom>
                <a:avLst/>
                <a:gdLst>
                  <a:gd name="T0" fmla="*/ 0 w 73"/>
                  <a:gd name="T1" fmla="*/ 0 h 140"/>
                  <a:gd name="T2" fmla="*/ 62 w 73"/>
                  <a:gd name="T3" fmla="*/ 140 h 140"/>
                  <a:gd name="T4" fmla="*/ 73 w 73"/>
                  <a:gd name="T5" fmla="*/ 17 h 140"/>
                  <a:gd name="T6" fmla="*/ 0 w 73"/>
                  <a:gd name="T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40">
                    <a:moveTo>
                      <a:pt x="0" y="0"/>
                    </a:moveTo>
                    <a:lnTo>
                      <a:pt x="62" y="140"/>
                    </a:lnTo>
                    <a:lnTo>
                      <a:pt x="7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B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Freeform 420"/>
              <p:cNvSpPr>
                <a:spLocks/>
              </p:cNvSpPr>
              <p:nvPr/>
            </p:nvSpPr>
            <p:spPr bwMode="auto">
              <a:xfrm>
                <a:off x="5243" y="1708"/>
                <a:ext cx="90" cy="62"/>
              </a:xfrm>
              <a:custGeom>
                <a:avLst/>
                <a:gdLst>
                  <a:gd name="T0" fmla="*/ 90 w 90"/>
                  <a:gd name="T1" fmla="*/ 62 h 62"/>
                  <a:gd name="T2" fmla="*/ 41 w 90"/>
                  <a:gd name="T3" fmla="*/ 0 h 62"/>
                  <a:gd name="T4" fmla="*/ 0 w 90"/>
                  <a:gd name="T5" fmla="*/ 33 h 62"/>
                  <a:gd name="T6" fmla="*/ 90 w 90"/>
                  <a:gd name="T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62">
                    <a:moveTo>
                      <a:pt x="90" y="62"/>
                    </a:moveTo>
                    <a:lnTo>
                      <a:pt x="41" y="0"/>
                    </a:lnTo>
                    <a:lnTo>
                      <a:pt x="0" y="33"/>
                    </a:lnTo>
                    <a:lnTo>
                      <a:pt x="90" y="62"/>
                    </a:lnTo>
                    <a:close/>
                  </a:path>
                </a:pathLst>
              </a:custGeom>
              <a:solidFill>
                <a:srgbClr val="36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" name="Freeform 421"/>
              <p:cNvSpPr>
                <a:spLocks/>
              </p:cNvSpPr>
              <p:nvPr/>
            </p:nvSpPr>
            <p:spPr bwMode="auto">
              <a:xfrm>
                <a:off x="5232" y="1741"/>
                <a:ext cx="101" cy="123"/>
              </a:xfrm>
              <a:custGeom>
                <a:avLst/>
                <a:gdLst>
                  <a:gd name="T0" fmla="*/ 11 w 101"/>
                  <a:gd name="T1" fmla="*/ 0 h 123"/>
                  <a:gd name="T2" fmla="*/ 0 w 101"/>
                  <a:gd name="T3" fmla="*/ 123 h 123"/>
                  <a:gd name="T4" fmla="*/ 101 w 101"/>
                  <a:gd name="T5" fmla="*/ 29 h 123"/>
                  <a:gd name="T6" fmla="*/ 11 w 101"/>
                  <a:gd name="T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123">
                    <a:moveTo>
                      <a:pt x="11" y="0"/>
                    </a:moveTo>
                    <a:lnTo>
                      <a:pt x="0" y="123"/>
                    </a:lnTo>
                    <a:lnTo>
                      <a:pt x="101" y="2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7" name="Freeform 422"/>
              <p:cNvSpPr>
                <a:spLocks/>
              </p:cNvSpPr>
              <p:nvPr/>
            </p:nvSpPr>
            <p:spPr bwMode="auto">
              <a:xfrm>
                <a:off x="5232" y="1751"/>
                <a:ext cx="126" cy="128"/>
              </a:xfrm>
              <a:custGeom>
                <a:avLst/>
                <a:gdLst>
                  <a:gd name="T0" fmla="*/ 0 w 126"/>
                  <a:gd name="T1" fmla="*/ 113 h 128"/>
                  <a:gd name="T2" fmla="*/ 87 w 126"/>
                  <a:gd name="T3" fmla="*/ 128 h 128"/>
                  <a:gd name="T4" fmla="*/ 126 w 126"/>
                  <a:gd name="T5" fmla="*/ 0 h 128"/>
                  <a:gd name="T6" fmla="*/ 101 w 126"/>
                  <a:gd name="T7" fmla="*/ 19 h 128"/>
                  <a:gd name="T8" fmla="*/ 0 w 126"/>
                  <a:gd name="T9" fmla="*/ 11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28">
                    <a:moveTo>
                      <a:pt x="0" y="113"/>
                    </a:moveTo>
                    <a:lnTo>
                      <a:pt x="87" y="128"/>
                    </a:lnTo>
                    <a:lnTo>
                      <a:pt x="126" y="0"/>
                    </a:lnTo>
                    <a:lnTo>
                      <a:pt x="101" y="19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6DB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8" name="Freeform 423"/>
              <p:cNvSpPr>
                <a:spLocks/>
              </p:cNvSpPr>
              <p:nvPr/>
            </p:nvSpPr>
            <p:spPr bwMode="auto">
              <a:xfrm>
                <a:off x="5319" y="1751"/>
                <a:ext cx="80" cy="128"/>
              </a:xfrm>
              <a:custGeom>
                <a:avLst/>
                <a:gdLst>
                  <a:gd name="T0" fmla="*/ 39 w 80"/>
                  <a:gd name="T1" fmla="*/ 0 h 128"/>
                  <a:gd name="T2" fmla="*/ 0 w 80"/>
                  <a:gd name="T3" fmla="*/ 128 h 128"/>
                  <a:gd name="T4" fmla="*/ 72 w 80"/>
                  <a:gd name="T5" fmla="*/ 85 h 128"/>
                  <a:gd name="T6" fmla="*/ 80 w 80"/>
                  <a:gd name="T7" fmla="*/ 41 h 128"/>
                  <a:gd name="T8" fmla="*/ 39 w 80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28">
                    <a:moveTo>
                      <a:pt x="39" y="0"/>
                    </a:moveTo>
                    <a:lnTo>
                      <a:pt x="0" y="128"/>
                    </a:lnTo>
                    <a:lnTo>
                      <a:pt x="72" y="85"/>
                    </a:lnTo>
                    <a:lnTo>
                      <a:pt x="80" y="4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36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Freeform 424"/>
              <p:cNvSpPr>
                <a:spLocks/>
              </p:cNvSpPr>
              <p:nvPr/>
            </p:nvSpPr>
            <p:spPr bwMode="auto">
              <a:xfrm>
                <a:off x="5319" y="1792"/>
                <a:ext cx="80" cy="87"/>
              </a:xfrm>
              <a:custGeom>
                <a:avLst/>
                <a:gdLst>
                  <a:gd name="T0" fmla="*/ 0 w 80"/>
                  <a:gd name="T1" fmla="*/ 87 h 87"/>
                  <a:gd name="T2" fmla="*/ 72 w 80"/>
                  <a:gd name="T3" fmla="*/ 44 h 87"/>
                  <a:gd name="T4" fmla="*/ 80 w 80"/>
                  <a:gd name="T5" fmla="*/ 0 h 87"/>
                  <a:gd name="T6" fmla="*/ 0 w 80"/>
                  <a:gd name="T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87">
                    <a:moveTo>
                      <a:pt x="0" y="87"/>
                    </a:moveTo>
                    <a:lnTo>
                      <a:pt x="72" y="44"/>
                    </a:lnTo>
                    <a:lnTo>
                      <a:pt x="80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0" name="Freeform 425"/>
              <p:cNvSpPr>
                <a:spLocks/>
              </p:cNvSpPr>
              <p:nvPr/>
            </p:nvSpPr>
            <p:spPr bwMode="auto">
              <a:xfrm>
                <a:off x="5502" y="959"/>
                <a:ext cx="362" cy="80"/>
              </a:xfrm>
              <a:custGeom>
                <a:avLst/>
                <a:gdLst>
                  <a:gd name="T0" fmla="*/ 218 w 362"/>
                  <a:gd name="T1" fmla="*/ 0 h 80"/>
                  <a:gd name="T2" fmla="*/ 0 w 362"/>
                  <a:gd name="T3" fmla="*/ 80 h 80"/>
                  <a:gd name="T4" fmla="*/ 362 w 362"/>
                  <a:gd name="T5" fmla="*/ 45 h 80"/>
                  <a:gd name="T6" fmla="*/ 218 w 362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2" h="80">
                    <a:moveTo>
                      <a:pt x="218" y="0"/>
                    </a:moveTo>
                    <a:lnTo>
                      <a:pt x="0" y="80"/>
                    </a:lnTo>
                    <a:lnTo>
                      <a:pt x="362" y="45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6DB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Freeform 426"/>
              <p:cNvSpPr>
                <a:spLocks/>
              </p:cNvSpPr>
              <p:nvPr/>
            </p:nvSpPr>
            <p:spPr bwMode="auto">
              <a:xfrm>
                <a:off x="5502" y="1004"/>
                <a:ext cx="362" cy="87"/>
              </a:xfrm>
              <a:custGeom>
                <a:avLst/>
                <a:gdLst>
                  <a:gd name="T0" fmla="*/ 362 w 362"/>
                  <a:gd name="T1" fmla="*/ 0 h 87"/>
                  <a:gd name="T2" fmla="*/ 0 w 362"/>
                  <a:gd name="T3" fmla="*/ 35 h 87"/>
                  <a:gd name="T4" fmla="*/ 216 w 362"/>
                  <a:gd name="T5" fmla="*/ 87 h 87"/>
                  <a:gd name="T6" fmla="*/ 362 w 362"/>
                  <a:gd name="T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2" h="87">
                    <a:moveTo>
                      <a:pt x="362" y="0"/>
                    </a:moveTo>
                    <a:lnTo>
                      <a:pt x="0" y="35"/>
                    </a:lnTo>
                    <a:lnTo>
                      <a:pt x="216" y="87"/>
                    </a:lnTo>
                    <a:lnTo>
                      <a:pt x="362" y="0"/>
                    </a:lnTo>
                    <a:close/>
                  </a:path>
                </a:pathLst>
              </a:custGeom>
              <a:solidFill>
                <a:srgbClr val="95C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Freeform 427"/>
              <p:cNvSpPr>
                <a:spLocks/>
              </p:cNvSpPr>
              <p:nvPr/>
            </p:nvSpPr>
            <p:spPr bwMode="auto">
              <a:xfrm>
                <a:off x="5718" y="1004"/>
                <a:ext cx="295" cy="438"/>
              </a:xfrm>
              <a:custGeom>
                <a:avLst/>
                <a:gdLst>
                  <a:gd name="T0" fmla="*/ 295 w 295"/>
                  <a:gd name="T1" fmla="*/ 438 h 438"/>
                  <a:gd name="T2" fmla="*/ 146 w 295"/>
                  <a:gd name="T3" fmla="*/ 0 h 438"/>
                  <a:gd name="T4" fmla="*/ 0 w 295"/>
                  <a:gd name="T5" fmla="*/ 87 h 438"/>
                  <a:gd name="T6" fmla="*/ 295 w 295"/>
                  <a:gd name="T7" fmla="*/ 438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5" h="438">
                    <a:moveTo>
                      <a:pt x="295" y="438"/>
                    </a:moveTo>
                    <a:lnTo>
                      <a:pt x="146" y="0"/>
                    </a:lnTo>
                    <a:lnTo>
                      <a:pt x="0" y="87"/>
                    </a:lnTo>
                    <a:lnTo>
                      <a:pt x="295" y="438"/>
                    </a:lnTo>
                    <a:close/>
                  </a:path>
                </a:pathLst>
              </a:custGeom>
              <a:solidFill>
                <a:srgbClr val="6DB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Freeform 428"/>
              <p:cNvSpPr>
                <a:spLocks/>
              </p:cNvSpPr>
              <p:nvPr/>
            </p:nvSpPr>
            <p:spPr bwMode="auto">
              <a:xfrm>
                <a:off x="5463" y="1039"/>
                <a:ext cx="255" cy="426"/>
              </a:xfrm>
              <a:custGeom>
                <a:avLst/>
                <a:gdLst>
                  <a:gd name="T0" fmla="*/ 39 w 255"/>
                  <a:gd name="T1" fmla="*/ 0 h 426"/>
                  <a:gd name="T2" fmla="*/ 0 w 255"/>
                  <a:gd name="T3" fmla="*/ 426 h 426"/>
                  <a:gd name="T4" fmla="*/ 255 w 255"/>
                  <a:gd name="T5" fmla="*/ 52 h 426"/>
                  <a:gd name="T6" fmla="*/ 39 w 255"/>
                  <a:gd name="T7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5" h="426">
                    <a:moveTo>
                      <a:pt x="39" y="0"/>
                    </a:moveTo>
                    <a:lnTo>
                      <a:pt x="0" y="426"/>
                    </a:lnTo>
                    <a:lnTo>
                      <a:pt x="255" y="5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36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Freeform 429"/>
              <p:cNvSpPr>
                <a:spLocks/>
              </p:cNvSpPr>
              <p:nvPr/>
            </p:nvSpPr>
            <p:spPr bwMode="auto">
              <a:xfrm>
                <a:off x="5463" y="1091"/>
                <a:ext cx="550" cy="374"/>
              </a:xfrm>
              <a:custGeom>
                <a:avLst/>
                <a:gdLst>
                  <a:gd name="T0" fmla="*/ 255 w 550"/>
                  <a:gd name="T1" fmla="*/ 0 h 374"/>
                  <a:gd name="T2" fmla="*/ 0 w 550"/>
                  <a:gd name="T3" fmla="*/ 374 h 374"/>
                  <a:gd name="T4" fmla="*/ 550 w 550"/>
                  <a:gd name="T5" fmla="*/ 351 h 374"/>
                  <a:gd name="T6" fmla="*/ 255 w 550"/>
                  <a:gd name="T7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0" h="374">
                    <a:moveTo>
                      <a:pt x="255" y="0"/>
                    </a:moveTo>
                    <a:lnTo>
                      <a:pt x="0" y="374"/>
                    </a:lnTo>
                    <a:lnTo>
                      <a:pt x="550" y="351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009D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Freeform 430"/>
              <p:cNvSpPr>
                <a:spLocks/>
              </p:cNvSpPr>
              <p:nvPr/>
            </p:nvSpPr>
            <p:spPr bwMode="auto">
              <a:xfrm>
                <a:off x="6005" y="1442"/>
                <a:ext cx="80" cy="177"/>
              </a:xfrm>
              <a:custGeom>
                <a:avLst/>
                <a:gdLst>
                  <a:gd name="T0" fmla="*/ 80 w 80"/>
                  <a:gd name="T1" fmla="*/ 75 h 177"/>
                  <a:gd name="T2" fmla="*/ 8 w 80"/>
                  <a:gd name="T3" fmla="*/ 0 h 177"/>
                  <a:gd name="T4" fmla="*/ 0 w 80"/>
                  <a:gd name="T5" fmla="*/ 105 h 177"/>
                  <a:gd name="T6" fmla="*/ 43 w 80"/>
                  <a:gd name="T7" fmla="*/ 177 h 177"/>
                  <a:gd name="T8" fmla="*/ 72 w 80"/>
                  <a:gd name="T9" fmla="*/ 177 h 177"/>
                  <a:gd name="T10" fmla="*/ 70 w 80"/>
                  <a:gd name="T11" fmla="*/ 126 h 177"/>
                  <a:gd name="T12" fmla="*/ 80 w 80"/>
                  <a:gd name="T13" fmla="*/ 7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77">
                    <a:moveTo>
                      <a:pt x="80" y="75"/>
                    </a:moveTo>
                    <a:lnTo>
                      <a:pt x="8" y="0"/>
                    </a:lnTo>
                    <a:lnTo>
                      <a:pt x="0" y="105"/>
                    </a:lnTo>
                    <a:lnTo>
                      <a:pt x="43" y="177"/>
                    </a:lnTo>
                    <a:lnTo>
                      <a:pt x="72" y="177"/>
                    </a:lnTo>
                    <a:lnTo>
                      <a:pt x="70" y="126"/>
                    </a:lnTo>
                    <a:lnTo>
                      <a:pt x="80" y="75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Freeform 431"/>
              <p:cNvSpPr>
                <a:spLocks/>
              </p:cNvSpPr>
              <p:nvPr/>
            </p:nvSpPr>
            <p:spPr bwMode="auto">
              <a:xfrm>
                <a:off x="6048" y="1568"/>
                <a:ext cx="29" cy="51"/>
              </a:xfrm>
              <a:custGeom>
                <a:avLst/>
                <a:gdLst>
                  <a:gd name="T0" fmla="*/ 27 w 29"/>
                  <a:gd name="T1" fmla="*/ 0 h 51"/>
                  <a:gd name="T2" fmla="*/ 0 w 29"/>
                  <a:gd name="T3" fmla="*/ 51 h 51"/>
                  <a:gd name="T4" fmla="*/ 29 w 29"/>
                  <a:gd name="T5" fmla="*/ 51 h 51"/>
                  <a:gd name="T6" fmla="*/ 27 w 29"/>
                  <a:gd name="T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1">
                    <a:moveTo>
                      <a:pt x="27" y="0"/>
                    </a:moveTo>
                    <a:lnTo>
                      <a:pt x="0" y="51"/>
                    </a:lnTo>
                    <a:lnTo>
                      <a:pt x="29" y="51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Freeform 432"/>
              <p:cNvSpPr>
                <a:spLocks/>
              </p:cNvSpPr>
              <p:nvPr/>
            </p:nvSpPr>
            <p:spPr bwMode="auto">
              <a:xfrm>
                <a:off x="6005" y="1517"/>
                <a:ext cx="80" cy="102"/>
              </a:xfrm>
              <a:custGeom>
                <a:avLst/>
                <a:gdLst>
                  <a:gd name="T0" fmla="*/ 0 w 80"/>
                  <a:gd name="T1" fmla="*/ 30 h 102"/>
                  <a:gd name="T2" fmla="*/ 43 w 80"/>
                  <a:gd name="T3" fmla="*/ 102 h 102"/>
                  <a:gd name="T4" fmla="*/ 70 w 80"/>
                  <a:gd name="T5" fmla="*/ 51 h 102"/>
                  <a:gd name="T6" fmla="*/ 80 w 80"/>
                  <a:gd name="T7" fmla="*/ 0 h 102"/>
                  <a:gd name="T8" fmla="*/ 0 w 80"/>
                  <a:gd name="T9" fmla="*/ 3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102">
                    <a:moveTo>
                      <a:pt x="0" y="30"/>
                    </a:moveTo>
                    <a:lnTo>
                      <a:pt x="43" y="102"/>
                    </a:lnTo>
                    <a:lnTo>
                      <a:pt x="70" y="51"/>
                    </a:lnTo>
                    <a:lnTo>
                      <a:pt x="8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Freeform 433"/>
              <p:cNvSpPr>
                <a:spLocks/>
              </p:cNvSpPr>
              <p:nvPr/>
            </p:nvSpPr>
            <p:spPr bwMode="auto">
              <a:xfrm>
                <a:off x="5463" y="1442"/>
                <a:ext cx="550" cy="132"/>
              </a:xfrm>
              <a:custGeom>
                <a:avLst/>
                <a:gdLst>
                  <a:gd name="T0" fmla="*/ 550 w 550"/>
                  <a:gd name="T1" fmla="*/ 0 h 132"/>
                  <a:gd name="T2" fmla="*/ 0 w 550"/>
                  <a:gd name="T3" fmla="*/ 23 h 132"/>
                  <a:gd name="T4" fmla="*/ 193 w 550"/>
                  <a:gd name="T5" fmla="*/ 132 h 132"/>
                  <a:gd name="T6" fmla="*/ 550 w 550"/>
                  <a:gd name="T7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0" h="132">
                    <a:moveTo>
                      <a:pt x="550" y="0"/>
                    </a:moveTo>
                    <a:lnTo>
                      <a:pt x="0" y="23"/>
                    </a:lnTo>
                    <a:lnTo>
                      <a:pt x="193" y="132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Freeform 434"/>
              <p:cNvSpPr>
                <a:spLocks/>
              </p:cNvSpPr>
              <p:nvPr/>
            </p:nvSpPr>
            <p:spPr bwMode="auto">
              <a:xfrm>
                <a:off x="5461" y="1465"/>
                <a:ext cx="195" cy="274"/>
              </a:xfrm>
              <a:custGeom>
                <a:avLst/>
                <a:gdLst>
                  <a:gd name="T0" fmla="*/ 2 w 195"/>
                  <a:gd name="T1" fmla="*/ 0 h 274"/>
                  <a:gd name="T2" fmla="*/ 0 w 195"/>
                  <a:gd name="T3" fmla="*/ 274 h 274"/>
                  <a:gd name="T4" fmla="*/ 195 w 195"/>
                  <a:gd name="T5" fmla="*/ 109 h 274"/>
                  <a:gd name="T6" fmla="*/ 2 w 195"/>
                  <a:gd name="T7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" h="274">
                    <a:moveTo>
                      <a:pt x="2" y="0"/>
                    </a:moveTo>
                    <a:lnTo>
                      <a:pt x="0" y="274"/>
                    </a:lnTo>
                    <a:lnTo>
                      <a:pt x="195" y="10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Freeform 435"/>
              <p:cNvSpPr>
                <a:spLocks/>
              </p:cNvSpPr>
              <p:nvPr/>
            </p:nvSpPr>
            <p:spPr bwMode="auto">
              <a:xfrm>
                <a:off x="5656" y="1442"/>
                <a:ext cx="357" cy="359"/>
              </a:xfrm>
              <a:custGeom>
                <a:avLst/>
                <a:gdLst>
                  <a:gd name="T0" fmla="*/ 0 w 357"/>
                  <a:gd name="T1" fmla="*/ 132 h 359"/>
                  <a:gd name="T2" fmla="*/ 48 w 357"/>
                  <a:gd name="T3" fmla="*/ 359 h 359"/>
                  <a:gd name="T4" fmla="*/ 357 w 357"/>
                  <a:gd name="T5" fmla="*/ 0 h 359"/>
                  <a:gd name="T6" fmla="*/ 0 w 357"/>
                  <a:gd name="T7" fmla="*/ 13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7" h="359">
                    <a:moveTo>
                      <a:pt x="0" y="132"/>
                    </a:moveTo>
                    <a:lnTo>
                      <a:pt x="48" y="359"/>
                    </a:lnTo>
                    <a:lnTo>
                      <a:pt x="357" y="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Freeform 436"/>
              <p:cNvSpPr>
                <a:spLocks/>
              </p:cNvSpPr>
              <p:nvPr/>
            </p:nvSpPr>
            <p:spPr bwMode="auto">
              <a:xfrm>
                <a:off x="5461" y="1574"/>
                <a:ext cx="243" cy="227"/>
              </a:xfrm>
              <a:custGeom>
                <a:avLst/>
                <a:gdLst>
                  <a:gd name="T0" fmla="*/ 0 w 243"/>
                  <a:gd name="T1" fmla="*/ 165 h 227"/>
                  <a:gd name="T2" fmla="*/ 243 w 243"/>
                  <a:gd name="T3" fmla="*/ 227 h 227"/>
                  <a:gd name="T4" fmla="*/ 195 w 243"/>
                  <a:gd name="T5" fmla="*/ 0 h 227"/>
                  <a:gd name="T6" fmla="*/ 0 w 243"/>
                  <a:gd name="T7" fmla="*/ 16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3" h="227">
                    <a:moveTo>
                      <a:pt x="0" y="165"/>
                    </a:moveTo>
                    <a:lnTo>
                      <a:pt x="243" y="227"/>
                    </a:lnTo>
                    <a:lnTo>
                      <a:pt x="195" y="0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Freeform 437"/>
              <p:cNvSpPr>
                <a:spLocks/>
              </p:cNvSpPr>
              <p:nvPr/>
            </p:nvSpPr>
            <p:spPr bwMode="auto">
              <a:xfrm>
                <a:off x="5869" y="1562"/>
                <a:ext cx="105" cy="97"/>
              </a:xfrm>
              <a:custGeom>
                <a:avLst/>
                <a:gdLst>
                  <a:gd name="T0" fmla="*/ 105 w 105"/>
                  <a:gd name="T1" fmla="*/ 0 h 97"/>
                  <a:gd name="T2" fmla="*/ 0 w 105"/>
                  <a:gd name="T3" fmla="*/ 49 h 97"/>
                  <a:gd name="T4" fmla="*/ 28 w 105"/>
                  <a:gd name="T5" fmla="*/ 97 h 97"/>
                  <a:gd name="T6" fmla="*/ 105 w 105"/>
                  <a:gd name="T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7">
                    <a:moveTo>
                      <a:pt x="105" y="0"/>
                    </a:moveTo>
                    <a:lnTo>
                      <a:pt x="0" y="49"/>
                    </a:lnTo>
                    <a:lnTo>
                      <a:pt x="28" y="97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Freeform 438"/>
              <p:cNvSpPr>
                <a:spLocks/>
              </p:cNvSpPr>
              <p:nvPr/>
            </p:nvSpPr>
            <p:spPr bwMode="auto">
              <a:xfrm>
                <a:off x="5897" y="1562"/>
                <a:ext cx="77" cy="214"/>
              </a:xfrm>
              <a:custGeom>
                <a:avLst/>
                <a:gdLst>
                  <a:gd name="T0" fmla="*/ 0 w 77"/>
                  <a:gd name="T1" fmla="*/ 97 h 214"/>
                  <a:gd name="T2" fmla="*/ 62 w 77"/>
                  <a:gd name="T3" fmla="*/ 214 h 214"/>
                  <a:gd name="T4" fmla="*/ 77 w 77"/>
                  <a:gd name="T5" fmla="*/ 0 h 214"/>
                  <a:gd name="T6" fmla="*/ 0 w 77"/>
                  <a:gd name="T7" fmla="*/ 97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214">
                    <a:moveTo>
                      <a:pt x="0" y="97"/>
                    </a:moveTo>
                    <a:lnTo>
                      <a:pt x="62" y="214"/>
                    </a:lnTo>
                    <a:lnTo>
                      <a:pt x="77" y="0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Freeform 439"/>
              <p:cNvSpPr>
                <a:spLocks/>
              </p:cNvSpPr>
              <p:nvPr/>
            </p:nvSpPr>
            <p:spPr bwMode="auto">
              <a:xfrm>
                <a:off x="5704" y="1611"/>
                <a:ext cx="193" cy="190"/>
              </a:xfrm>
              <a:custGeom>
                <a:avLst/>
                <a:gdLst>
                  <a:gd name="T0" fmla="*/ 165 w 193"/>
                  <a:gd name="T1" fmla="*/ 0 h 190"/>
                  <a:gd name="T2" fmla="*/ 0 w 193"/>
                  <a:gd name="T3" fmla="*/ 190 h 190"/>
                  <a:gd name="T4" fmla="*/ 193 w 193"/>
                  <a:gd name="T5" fmla="*/ 48 h 190"/>
                  <a:gd name="T6" fmla="*/ 165 w 193"/>
                  <a:gd name="T7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" h="190">
                    <a:moveTo>
                      <a:pt x="165" y="0"/>
                    </a:moveTo>
                    <a:lnTo>
                      <a:pt x="0" y="190"/>
                    </a:lnTo>
                    <a:lnTo>
                      <a:pt x="193" y="48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Freeform 440"/>
              <p:cNvSpPr>
                <a:spLocks/>
              </p:cNvSpPr>
              <p:nvPr/>
            </p:nvSpPr>
            <p:spPr bwMode="auto">
              <a:xfrm>
                <a:off x="5704" y="1659"/>
                <a:ext cx="255" cy="142"/>
              </a:xfrm>
              <a:custGeom>
                <a:avLst/>
                <a:gdLst>
                  <a:gd name="T0" fmla="*/ 0 w 255"/>
                  <a:gd name="T1" fmla="*/ 142 h 142"/>
                  <a:gd name="T2" fmla="*/ 169 w 255"/>
                  <a:gd name="T3" fmla="*/ 137 h 142"/>
                  <a:gd name="T4" fmla="*/ 255 w 255"/>
                  <a:gd name="T5" fmla="*/ 117 h 142"/>
                  <a:gd name="T6" fmla="*/ 193 w 255"/>
                  <a:gd name="T7" fmla="*/ 0 h 142"/>
                  <a:gd name="T8" fmla="*/ 0 w 255"/>
                  <a:gd name="T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142">
                    <a:moveTo>
                      <a:pt x="0" y="142"/>
                    </a:moveTo>
                    <a:lnTo>
                      <a:pt x="169" y="137"/>
                    </a:lnTo>
                    <a:lnTo>
                      <a:pt x="255" y="117"/>
                    </a:lnTo>
                    <a:lnTo>
                      <a:pt x="193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Freeform 441"/>
              <p:cNvSpPr>
                <a:spLocks/>
              </p:cNvSpPr>
              <p:nvPr/>
            </p:nvSpPr>
            <p:spPr bwMode="auto">
              <a:xfrm>
                <a:off x="5869" y="1442"/>
                <a:ext cx="144" cy="169"/>
              </a:xfrm>
              <a:custGeom>
                <a:avLst/>
                <a:gdLst>
                  <a:gd name="T0" fmla="*/ 0 w 144"/>
                  <a:gd name="T1" fmla="*/ 169 h 169"/>
                  <a:gd name="T2" fmla="*/ 105 w 144"/>
                  <a:gd name="T3" fmla="*/ 120 h 169"/>
                  <a:gd name="T4" fmla="*/ 136 w 144"/>
                  <a:gd name="T5" fmla="*/ 105 h 169"/>
                  <a:gd name="T6" fmla="*/ 144 w 144"/>
                  <a:gd name="T7" fmla="*/ 0 h 169"/>
                  <a:gd name="T8" fmla="*/ 0 w 144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69">
                    <a:moveTo>
                      <a:pt x="0" y="169"/>
                    </a:moveTo>
                    <a:lnTo>
                      <a:pt x="105" y="120"/>
                    </a:lnTo>
                    <a:lnTo>
                      <a:pt x="136" y="105"/>
                    </a:lnTo>
                    <a:lnTo>
                      <a:pt x="144" y="0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Freeform 442"/>
              <p:cNvSpPr>
                <a:spLocks/>
              </p:cNvSpPr>
              <p:nvPr/>
            </p:nvSpPr>
            <p:spPr bwMode="auto">
              <a:xfrm>
                <a:off x="5959" y="1562"/>
                <a:ext cx="45" cy="214"/>
              </a:xfrm>
              <a:custGeom>
                <a:avLst/>
                <a:gdLst>
                  <a:gd name="T0" fmla="*/ 15 w 45"/>
                  <a:gd name="T1" fmla="*/ 0 h 214"/>
                  <a:gd name="T2" fmla="*/ 0 w 45"/>
                  <a:gd name="T3" fmla="*/ 214 h 214"/>
                  <a:gd name="T4" fmla="*/ 45 w 45"/>
                  <a:gd name="T5" fmla="*/ 136 h 214"/>
                  <a:gd name="T6" fmla="*/ 15 w 45"/>
                  <a:gd name="T7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214">
                    <a:moveTo>
                      <a:pt x="15" y="0"/>
                    </a:moveTo>
                    <a:lnTo>
                      <a:pt x="0" y="214"/>
                    </a:lnTo>
                    <a:lnTo>
                      <a:pt x="45" y="13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Freeform 443"/>
              <p:cNvSpPr>
                <a:spLocks/>
              </p:cNvSpPr>
              <p:nvPr/>
            </p:nvSpPr>
            <p:spPr bwMode="auto">
              <a:xfrm>
                <a:off x="5399" y="1465"/>
                <a:ext cx="64" cy="274"/>
              </a:xfrm>
              <a:custGeom>
                <a:avLst/>
                <a:gdLst>
                  <a:gd name="T0" fmla="*/ 64 w 64"/>
                  <a:gd name="T1" fmla="*/ 0 h 274"/>
                  <a:gd name="T2" fmla="*/ 62 w 64"/>
                  <a:gd name="T3" fmla="*/ 274 h 274"/>
                  <a:gd name="T4" fmla="*/ 0 w 64"/>
                  <a:gd name="T5" fmla="*/ 173 h 274"/>
                  <a:gd name="T6" fmla="*/ 64 w 64"/>
                  <a:gd name="T7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274">
                    <a:moveTo>
                      <a:pt x="64" y="0"/>
                    </a:moveTo>
                    <a:lnTo>
                      <a:pt x="62" y="274"/>
                    </a:lnTo>
                    <a:lnTo>
                      <a:pt x="0" y="17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Freeform 444"/>
              <p:cNvSpPr>
                <a:spLocks/>
              </p:cNvSpPr>
              <p:nvPr/>
            </p:nvSpPr>
            <p:spPr bwMode="auto">
              <a:xfrm>
                <a:off x="5399" y="1638"/>
                <a:ext cx="62" cy="119"/>
              </a:xfrm>
              <a:custGeom>
                <a:avLst/>
                <a:gdLst>
                  <a:gd name="T0" fmla="*/ 19 w 62"/>
                  <a:gd name="T1" fmla="*/ 119 h 119"/>
                  <a:gd name="T2" fmla="*/ 62 w 62"/>
                  <a:gd name="T3" fmla="*/ 101 h 119"/>
                  <a:gd name="T4" fmla="*/ 0 w 62"/>
                  <a:gd name="T5" fmla="*/ 0 h 119"/>
                  <a:gd name="T6" fmla="*/ 19 w 62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119">
                    <a:moveTo>
                      <a:pt x="19" y="119"/>
                    </a:moveTo>
                    <a:lnTo>
                      <a:pt x="62" y="101"/>
                    </a:lnTo>
                    <a:lnTo>
                      <a:pt x="0" y="0"/>
                    </a:lnTo>
                    <a:lnTo>
                      <a:pt x="19" y="119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Freeform 445"/>
              <p:cNvSpPr>
                <a:spLocks/>
              </p:cNvSpPr>
              <p:nvPr/>
            </p:nvSpPr>
            <p:spPr bwMode="auto">
              <a:xfrm>
                <a:off x="5461" y="1739"/>
                <a:ext cx="243" cy="62"/>
              </a:xfrm>
              <a:custGeom>
                <a:avLst/>
                <a:gdLst>
                  <a:gd name="T0" fmla="*/ 0 w 243"/>
                  <a:gd name="T1" fmla="*/ 0 h 62"/>
                  <a:gd name="T2" fmla="*/ 60 w 243"/>
                  <a:gd name="T3" fmla="*/ 62 h 62"/>
                  <a:gd name="T4" fmla="*/ 243 w 243"/>
                  <a:gd name="T5" fmla="*/ 62 h 62"/>
                  <a:gd name="T6" fmla="*/ 0 w 24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3" h="62">
                    <a:moveTo>
                      <a:pt x="0" y="0"/>
                    </a:moveTo>
                    <a:lnTo>
                      <a:pt x="60" y="62"/>
                    </a:lnTo>
                    <a:lnTo>
                      <a:pt x="243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Freeform 446"/>
              <p:cNvSpPr>
                <a:spLocks/>
              </p:cNvSpPr>
              <p:nvPr/>
            </p:nvSpPr>
            <p:spPr bwMode="auto">
              <a:xfrm>
                <a:off x="5521" y="1801"/>
                <a:ext cx="183" cy="86"/>
              </a:xfrm>
              <a:custGeom>
                <a:avLst/>
                <a:gdLst>
                  <a:gd name="T0" fmla="*/ 0 w 183"/>
                  <a:gd name="T1" fmla="*/ 0 h 86"/>
                  <a:gd name="T2" fmla="*/ 18 w 183"/>
                  <a:gd name="T3" fmla="*/ 86 h 86"/>
                  <a:gd name="T4" fmla="*/ 98 w 183"/>
                  <a:gd name="T5" fmla="*/ 59 h 86"/>
                  <a:gd name="T6" fmla="*/ 183 w 183"/>
                  <a:gd name="T7" fmla="*/ 0 h 86"/>
                  <a:gd name="T8" fmla="*/ 0 w 183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86">
                    <a:moveTo>
                      <a:pt x="0" y="0"/>
                    </a:moveTo>
                    <a:lnTo>
                      <a:pt x="18" y="86"/>
                    </a:lnTo>
                    <a:lnTo>
                      <a:pt x="98" y="59"/>
                    </a:lnTo>
                    <a:lnTo>
                      <a:pt x="1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Freeform 447"/>
              <p:cNvSpPr>
                <a:spLocks/>
              </p:cNvSpPr>
              <p:nvPr/>
            </p:nvSpPr>
            <p:spPr bwMode="auto">
              <a:xfrm>
                <a:off x="5539" y="1860"/>
                <a:ext cx="80" cy="72"/>
              </a:xfrm>
              <a:custGeom>
                <a:avLst/>
                <a:gdLst>
                  <a:gd name="T0" fmla="*/ 0 w 80"/>
                  <a:gd name="T1" fmla="*/ 27 h 72"/>
                  <a:gd name="T2" fmla="*/ 19 w 80"/>
                  <a:gd name="T3" fmla="*/ 72 h 72"/>
                  <a:gd name="T4" fmla="*/ 80 w 80"/>
                  <a:gd name="T5" fmla="*/ 0 h 72"/>
                  <a:gd name="T6" fmla="*/ 0 w 80"/>
                  <a:gd name="T7" fmla="*/ 2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" h="72">
                    <a:moveTo>
                      <a:pt x="0" y="27"/>
                    </a:moveTo>
                    <a:lnTo>
                      <a:pt x="19" y="72"/>
                    </a:lnTo>
                    <a:lnTo>
                      <a:pt x="80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Freeform 448"/>
              <p:cNvSpPr>
                <a:spLocks/>
              </p:cNvSpPr>
              <p:nvPr/>
            </p:nvSpPr>
            <p:spPr bwMode="auto">
              <a:xfrm>
                <a:off x="5558" y="1860"/>
                <a:ext cx="61" cy="118"/>
              </a:xfrm>
              <a:custGeom>
                <a:avLst/>
                <a:gdLst>
                  <a:gd name="T0" fmla="*/ 0 w 61"/>
                  <a:gd name="T1" fmla="*/ 72 h 118"/>
                  <a:gd name="T2" fmla="*/ 20 w 61"/>
                  <a:gd name="T3" fmla="*/ 118 h 118"/>
                  <a:gd name="T4" fmla="*/ 47 w 61"/>
                  <a:gd name="T5" fmla="*/ 70 h 118"/>
                  <a:gd name="T6" fmla="*/ 61 w 61"/>
                  <a:gd name="T7" fmla="*/ 0 h 118"/>
                  <a:gd name="T8" fmla="*/ 0 w 61"/>
                  <a:gd name="T9" fmla="*/ 7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18">
                    <a:moveTo>
                      <a:pt x="0" y="72"/>
                    </a:moveTo>
                    <a:lnTo>
                      <a:pt x="20" y="118"/>
                    </a:lnTo>
                    <a:lnTo>
                      <a:pt x="47" y="70"/>
                    </a:lnTo>
                    <a:lnTo>
                      <a:pt x="61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Freeform 449"/>
              <p:cNvSpPr>
                <a:spLocks/>
              </p:cNvSpPr>
              <p:nvPr/>
            </p:nvSpPr>
            <p:spPr bwMode="auto">
              <a:xfrm>
                <a:off x="5704" y="1796"/>
                <a:ext cx="169" cy="85"/>
              </a:xfrm>
              <a:custGeom>
                <a:avLst/>
                <a:gdLst>
                  <a:gd name="T0" fmla="*/ 0 w 169"/>
                  <a:gd name="T1" fmla="*/ 5 h 85"/>
                  <a:gd name="T2" fmla="*/ 72 w 169"/>
                  <a:gd name="T3" fmla="*/ 85 h 85"/>
                  <a:gd name="T4" fmla="*/ 158 w 169"/>
                  <a:gd name="T5" fmla="*/ 29 h 85"/>
                  <a:gd name="T6" fmla="*/ 169 w 169"/>
                  <a:gd name="T7" fmla="*/ 0 h 85"/>
                  <a:gd name="T8" fmla="*/ 0 w 169"/>
                  <a:gd name="T9" fmla="*/ 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85">
                    <a:moveTo>
                      <a:pt x="0" y="5"/>
                    </a:moveTo>
                    <a:lnTo>
                      <a:pt x="72" y="85"/>
                    </a:lnTo>
                    <a:lnTo>
                      <a:pt x="158" y="29"/>
                    </a:lnTo>
                    <a:lnTo>
                      <a:pt x="169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Freeform 450"/>
              <p:cNvSpPr>
                <a:spLocks/>
              </p:cNvSpPr>
              <p:nvPr/>
            </p:nvSpPr>
            <p:spPr bwMode="auto">
              <a:xfrm>
                <a:off x="5704" y="1801"/>
                <a:ext cx="158" cy="80"/>
              </a:xfrm>
              <a:custGeom>
                <a:avLst/>
                <a:gdLst>
                  <a:gd name="T0" fmla="*/ 0 w 158"/>
                  <a:gd name="T1" fmla="*/ 0 h 80"/>
                  <a:gd name="T2" fmla="*/ 72 w 158"/>
                  <a:gd name="T3" fmla="*/ 80 h 80"/>
                  <a:gd name="T4" fmla="*/ 158 w 158"/>
                  <a:gd name="T5" fmla="*/ 24 h 80"/>
                  <a:gd name="T6" fmla="*/ 0 w 158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8" h="80">
                    <a:moveTo>
                      <a:pt x="0" y="0"/>
                    </a:moveTo>
                    <a:lnTo>
                      <a:pt x="72" y="80"/>
                    </a:lnTo>
                    <a:lnTo>
                      <a:pt x="158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Freeform 451"/>
              <p:cNvSpPr>
                <a:spLocks/>
              </p:cNvSpPr>
              <p:nvPr/>
            </p:nvSpPr>
            <p:spPr bwMode="auto">
              <a:xfrm>
                <a:off x="5776" y="1825"/>
                <a:ext cx="86" cy="56"/>
              </a:xfrm>
              <a:custGeom>
                <a:avLst/>
                <a:gdLst>
                  <a:gd name="T0" fmla="*/ 86 w 86"/>
                  <a:gd name="T1" fmla="*/ 0 h 56"/>
                  <a:gd name="T2" fmla="*/ 0 w 86"/>
                  <a:gd name="T3" fmla="*/ 56 h 56"/>
                  <a:gd name="T4" fmla="*/ 66 w 86"/>
                  <a:gd name="T5" fmla="*/ 48 h 56"/>
                  <a:gd name="T6" fmla="*/ 86 w 86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56">
                    <a:moveTo>
                      <a:pt x="86" y="0"/>
                    </a:moveTo>
                    <a:lnTo>
                      <a:pt x="0" y="56"/>
                    </a:lnTo>
                    <a:lnTo>
                      <a:pt x="66" y="48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Freeform 452"/>
              <p:cNvSpPr>
                <a:spLocks/>
              </p:cNvSpPr>
              <p:nvPr/>
            </p:nvSpPr>
            <p:spPr bwMode="auto">
              <a:xfrm>
                <a:off x="5842" y="1825"/>
                <a:ext cx="51" cy="64"/>
              </a:xfrm>
              <a:custGeom>
                <a:avLst/>
                <a:gdLst>
                  <a:gd name="T0" fmla="*/ 51 w 51"/>
                  <a:gd name="T1" fmla="*/ 64 h 64"/>
                  <a:gd name="T2" fmla="*/ 20 w 51"/>
                  <a:gd name="T3" fmla="*/ 0 h 64"/>
                  <a:gd name="T4" fmla="*/ 0 w 51"/>
                  <a:gd name="T5" fmla="*/ 48 h 64"/>
                  <a:gd name="T6" fmla="*/ 51 w 51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64">
                    <a:moveTo>
                      <a:pt x="51" y="64"/>
                    </a:moveTo>
                    <a:lnTo>
                      <a:pt x="20" y="0"/>
                    </a:lnTo>
                    <a:lnTo>
                      <a:pt x="0" y="48"/>
                    </a:lnTo>
                    <a:lnTo>
                      <a:pt x="51" y="64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Freeform 453"/>
              <p:cNvSpPr>
                <a:spLocks/>
              </p:cNvSpPr>
              <p:nvPr/>
            </p:nvSpPr>
            <p:spPr bwMode="auto">
              <a:xfrm>
                <a:off x="5776" y="1873"/>
                <a:ext cx="70" cy="82"/>
              </a:xfrm>
              <a:custGeom>
                <a:avLst/>
                <a:gdLst>
                  <a:gd name="T0" fmla="*/ 0 w 70"/>
                  <a:gd name="T1" fmla="*/ 8 h 82"/>
                  <a:gd name="T2" fmla="*/ 27 w 70"/>
                  <a:gd name="T3" fmla="*/ 39 h 82"/>
                  <a:gd name="T4" fmla="*/ 70 w 70"/>
                  <a:gd name="T5" fmla="*/ 82 h 82"/>
                  <a:gd name="T6" fmla="*/ 66 w 70"/>
                  <a:gd name="T7" fmla="*/ 0 h 82"/>
                  <a:gd name="T8" fmla="*/ 0 w 70"/>
                  <a:gd name="T9" fmla="*/ 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82">
                    <a:moveTo>
                      <a:pt x="0" y="8"/>
                    </a:moveTo>
                    <a:lnTo>
                      <a:pt x="27" y="39"/>
                    </a:lnTo>
                    <a:lnTo>
                      <a:pt x="70" y="82"/>
                    </a:lnTo>
                    <a:lnTo>
                      <a:pt x="6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Freeform 454"/>
              <p:cNvSpPr>
                <a:spLocks/>
              </p:cNvSpPr>
              <p:nvPr/>
            </p:nvSpPr>
            <p:spPr bwMode="auto">
              <a:xfrm>
                <a:off x="5842" y="1873"/>
                <a:ext cx="51" cy="82"/>
              </a:xfrm>
              <a:custGeom>
                <a:avLst/>
                <a:gdLst>
                  <a:gd name="T0" fmla="*/ 0 w 51"/>
                  <a:gd name="T1" fmla="*/ 0 h 82"/>
                  <a:gd name="T2" fmla="*/ 4 w 51"/>
                  <a:gd name="T3" fmla="*/ 82 h 82"/>
                  <a:gd name="T4" fmla="*/ 51 w 51"/>
                  <a:gd name="T5" fmla="*/ 16 h 82"/>
                  <a:gd name="T6" fmla="*/ 0 w 5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82">
                    <a:moveTo>
                      <a:pt x="0" y="0"/>
                    </a:moveTo>
                    <a:lnTo>
                      <a:pt x="4" y="82"/>
                    </a:lnTo>
                    <a:lnTo>
                      <a:pt x="5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Freeform 455"/>
              <p:cNvSpPr>
                <a:spLocks/>
              </p:cNvSpPr>
              <p:nvPr/>
            </p:nvSpPr>
            <p:spPr bwMode="auto">
              <a:xfrm>
                <a:off x="5846" y="1889"/>
                <a:ext cx="47" cy="66"/>
              </a:xfrm>
              <a:custGeom>
                <a:avLst/>
                <a:gdLst>
                  <a:gd name="T0" fmla="*/ 0 w 47"/>
                  <a:gd name="T1" fmla="*/ 66 h 66"/>
                  <a:gd name="T2" fmla="*/ 37 w 47"/>
                  <a:gd name="T3" fmla="*/ 45 h 66"/>
                  <a:gd name="T4" fmla="*/ 47 w 47"/>
                  <a:gd name="T5" fmla="*/ 0 h 66"/>
                  <a:gd name="T6" fmla="*/ 0 w 47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66">
                    <a:moveTo>
                      <a:pt x="0" y="66"/>
                    </a:moveTo>
                    <a:lnTo>
                      <a:pt x="37" y="45"/>
                    </a:lnTo>
                    <a:lnTo>
                      <a:pt x="4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Freeform 456"/>
              <p:cNvSpPr>
                <a:spLocks/>
              </p:cNvSpPr>
              <p:nvPr/>
            </p:nvSpPr>
            <p:spPr bwMode="auto">
              <a:xfrm>
                <a:off x="5776" y="1881"/>
                <a:ext cx="58" cy="160"/>
              </a:xfrm>
              <a:custGeom>
                <a:avLst/>
                <a:gdLst>
                  <a:gd name="T0" fmla="*/ 49 w 58"/>
                  <a:gd name="T1" fmla="*/ 103 h 160"/>
                  <a:gd name="T2" fmla="*/ 20 w 58"/>
                  <a:gd name="T3" fmla="*/ 62 h 160"/>
                  <a:gd name="T4" fmla="*/ 27 w 58"/>
                  <a:gd name="T5" fmla="*/ 31 h 160"/>
                  <a:gd name="T6" fmla="*/ 0 w 58"/>
                  <a:gd name="T7" fmla="*/ 0 h 160"/>
                  <a:gd name="T8" fmla="*/ 4 w 58"/>
                  <a:gd name="T9" fmla="*/ 59 h 160"/>
                  <a:gd name="T10" fmla="*/ 16 w 58"/>
                  <a:gd name="T11" fmla="*/ 94 h 160"/>
                  <a:gd name="T12" fmla="*/ 20 w 58"/>
                  <a:gd name="T13" fmla="*/ 138 h 160"/>
                  <a:gd name="T14" fmla="*/ 58 w 58"/>
                  <a:gd name="T15" fmla="*/ 160 h 160"/>
                  <a:gd name="T16" fmla="*/ 49 w 58"/>
                  <a:gd name="T17" fmla="*/ 10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160">
                    <a:moveTo>
                      <a:pt x="49" y="103"/>
                    </a:moveTo>
                    <a:lnTo>
                      <a:pt x="20" y="62"/>
                    </a:lnTo>
                    <a:lnTo>
                      <a:pt x="27" y="31"/>
                    </a:lnTo>
                    <a:lnTo>
                      <a:pt x="0" y="0"/>
                    </a:lnTo>
                    <a:lnTo>
                      <a:pt x="4" y="59"/>
                    </a:lnTo>
                    <a:lnTo>
                      <a:pt x="16" y="94"/>
                    </a:lnTo>
                    <a:lnTo>
                      <a:pt x="20" y="138"/>
                    </a:lnTo>
                    <a:lnTo>
                      <a:pt x="58" y="160"/>
                    </a:lnTo>
                    <a:lnTo>
                      <a:pt x="49" y="103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Freeform 457"/>
              <p:cNvSpPr>
                <a:spLocks/>
              </p:cNvSpPr>
              <p:nvPr/>
            </p:nvSpPr>
            <p:spPr bwMode="auto">
              <a:xfrm>
                <a:off x="5776" y="1881"/>
                <a:ext cx="27" cy="59"/>
              </a:xfrm>
              <a:custGeom>
                <a:avLst/>
                <a:gdLst>
                  <a:gd name="T0" fmla="*/ 0 w 27"/>
                  <a:gd name="T1" fmla="*/ 0 h 59"/>
                  <a:gd name="T2" fmla="*/ 4 w 27"/>
                  <a:gd name="T3" fmla="*/ 59 h 59"/>
                  <a:gd name="T4" fmla="*/ 27 w 27"/>
                  <a:gd name="T5" fmla="*/ 31 h 59"/>
                  <a:gd name="T6" fmla="*/ 0 w 27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59">
                    <a:moveTo>
                      <a:pt x="0" y="0"/>
                    </a:moveTo>
                    <a:lnTo>
                      <a:pt x="4" y="59"/>
                    </a:lnTo>
                    <a:lnTo>
                      <a:pt x="27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Freeform 458"/>
              <p:cNvSpPr>
                <a:spLocks/>
              </p:cNvSpPr>
              <p:nvPr/>
            </p:nvSpPr>
            <p:spPr bwMode="auto">
              <a:xfrm>
                <a:off x="5780" y="1912"/>
                <a:ext cx="23" cy="31"/>
              </a:xfrm>
              <a:custGeom>
                <a:avLst/>
                <a:gdLst>
                  <a:gd name="T0" fmla="*/ 0 w 23"/>
                  <a:gd name="T1" fmla="*/ 28 h 31"/>
                  <a:gd name="T2" fmla="*/ 16 w 23"/>
                  <a:gd name="T3" fmla="*/ 31 h 31"/>
                  <a:gd name="T4" fmla="*/ 23 w 23"/>
                  <a:gd name="T5" fmla="*/ 0 h 31"/>
                  <a:gd name="T6" fmla="*/ 0 w 23"/>
                  <a:gd name="T7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1">
                    <a:moveTo>
                      <a:pt x="0" y="28"/>
                    </a:moveTo>
                    <a:lnTo>
                      <a:pt x="16" y="31"/>
                    </a:lnTo>
                    <a:lnTo>
                      <a:pt x="23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Freeform 459"/>
              <p:cNvSpPr>
                <a:spLocks/>
              </p:cNvSpPr>
              <p:nvPr/>
            </p:nvSpPr>
            <p:spPr bwMode="auto">
              <a:xfrm>
                <a:off x="5780" y="1940"/>
                <a:ext cx="16" cy="35"/>
              </a:xfrm>
              <a:custGeom>
                <a:avLst/>
                <a:gdLst>
                  <a:gd name="T0" fmla="*/ 0 w 16"/>
                  <a:gd name="T1" fmla="*/ 0 h 35"/>
                  <a:gd name="T2" fmla="*/ 12 w 16"/>
                  <a:gd name="T3" fmla="*/ 35 h 35"/>
                  <a:gd name="T4" fmla="*/ 16 w 16"/>
                  <a:gd name="T5" fmla="*/ 3 h 35"/>
                  <a:gd name="T6" fmla="*/ 0 w 16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5">
                    <a:moveTo>
                      <a:pt x="0" y="0"/>
                    </a:moveTo>
                    <a:lnTo>
                      <a:pt x="12" y="35"/>
                    </a:lnTo>
                    <a:lnTo>
                      <a:pt x="1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Freeform 460"/>
              <p:cNvSpPr>
                <a:spLocks/>
              </p:cNvSpPr>
              <p:nvPr/>
            </p:nvSpPr>
            <p:spPr bwMode="auto">
              <a:xfrm>
                <a:off x="5792" y="1943"/>
                <a:ext cx="33" cy="41"/>
              </a:xfrm>
              <a:custGeom>
                <a:avLst/>
                <a:gdLst>
                  <a:gd name="T0" fmla="*/ 4 w 33"/>
                  <a:gd name="T1" fmla="*/ 0 h 41"/>
                  <a:gd name="T2" fmla="*/ 0 w 33"/>
                  <a:gd name="T3" fmla="*/ 32 h 41"/>
                  <a:gd name="T4" fmla="*/ 33 w 33"/>
                  <a:gd name="T5" fmla="*/ 41 h 41"/>
                  <a:gd name="T6" fmla="*/ 4 w 33"/>
                  <a:gd name="T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1">
                    <a:moveTo>
                      <a:pt x="4" y="0"/>
                    </a:moveTo>
                    <a:lnTo>
                      <a:pt x="0" y="32"/>
                    </a:lnTo>
                    <a:lnTo>
                      <a:pt x="33" y="4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Freeform 461"/>
              <p:cNvSpPr>
                <a:spLocks/>
              </p:cNvSpPr>
              <p:nvPr/>
            </p:nvSpPr>
            <p:spPr bwMode="auto">
              <a:xfrm>
                <a:off x="5792" y="1975"/>
                <a:ext cx="33" cy="44"/>
              </a:xfrm>
              <a:custGeom>
                <a:avLst/>
                <a:gdLst>
                  <a:gd name="T0" fmla="*/ 0 w 33"/>
                  <a:gd name="T1" fmla="*/ 0 h 44"/>
                  <a:gd name="T2" fmla="*/ 4 w 33"/>
                  <a:gd name="T3" fmla="*/ 44 h 44"/>
                  <a:gd name="T4" fmla="*/ 33 w 33"/>
                  <a:gd name="T5" fmla="*/ 9 h 44"/>
                  <a:gd name="T6" fmla="*/ 0 w 33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4">
                    <a:moveTo>
                      <a:pt x="0" y="0"/>
                    </a:moveTo>
                    <a:lnTo>
                      <a:pt x="4" y="44"/>
                    </a:lnTo>
                    <a:lnTo>
                      <a:pt x="3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Freeform 462"/>
              <p:cNvSpPr>
                <a:spLocks/>
              </p:cNvSpPr>
              <p:nvPr/>
            </p:nvSpPr>
            <p:spPr bwMode="auto">
              <a:xfrm>
                <a:off x="5980" y="1749"/>
                <a:ext cx="22" cy="35"/>
              </a:xfrm>
              <a:custGeom>
                <a:avLst/>
                <a:gdLst>
                  <a:gd name="T0" fmla="*/ 14 w 22"/>
                  <a:gd name="T1" fmla="*/ 0 h 35"/>
                  <a:gd name="T2" fmla="*/ 0 w 22"/>
                  <a:gd name="T3" fmla="*/ 35 h 35"/>
                  <a:gd name="T4" fmla="*/ 22 w 22"/>
                  <a:gd name="T5" fmla="*/ 31 h 35"/>
                  <a:gd name="T6" fmla="*/ 14 w 22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35">
                    <a:moveTo>
                      <a:pt x="14" y="0"/>
                    </a:moveTo>
                    <a:lnTo>
                      <a:pt x="0" y="35"/>
                    </a:lnTo>
                    <a:lnTo>
                      <a:pt x="22" y="3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Freeform 463"/>
              <p:cNvSpPr>
                <a:spLocks/>
              </p:cNvSpPr>
              <p:nvPr/>
            </p:nvSpPr>
            <p:spPr bwMode="auto">
              <a:xfrm>
                <a:off x="5980" y="1766"/>
                <a:ext cx="22" cy="18"/>
              </a:xfrm>
              <a:custGeom>
                <a:avLst/>
                <a:gdLst>
                  <a:gd name="T0" fmla="*/ 8 w 22"/>
                  <a:gd name="T1" fmla="*/ 0 h 18"/>
                  <a:gd name="T2" fmla="*/ 0 w 22"/>
                  <a:gd name="T3" fmla="*/ 18 h 18"/>
                  <a:gd name="T4" fmla="*/ 22 w 22"/>
                  <a:gd name="T5" fmla="*/ 14 h 18"/>
                  <a:gd name="T6" fmla="*/ 8 w 2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8">
                    <a:moveTo>
                      <a:pt x="8" y="0"/>
                    </a:moveTo>
                    <a:lnTo>
                      <a:pt x="0" y="18"/>
                    </a:lnTo>
                    <a:lnTo>
                      <a:pt x="22" y="1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Freeform 464"/>
              <p:cNvSpPr>
                <a:spLocks/>
              </p:cNvSpPr>
              <p:nvPr/>
            </p:nvSpPr>
            <p:spPr bwMode="auto">
              <a:xfrm>
                <a:off x="5745" y="2000"/>
                <a:ext cx="192" cy="163"/>
              </a:xfrm>
              <a:custGeom>
                <a:avLst/>
                <a:gdLst>
                  <a:gd name="T0" fmla="*/ 144 w 192"/>
                  <a:gd name="T1" fmla="*/ 132 h 163"/>
                  <a:gd name="T2" fmla="*/ 103 w 192"/>
                  <a:gd name="T3" fmla="*/ 124 h 163"/>
                  <a:gd name="T4" fmla="*/ 101 w 192"/>
                  <a:gd name="T5" fmla="*/ 99 h 163"/>
                  <a:gd name="T6" fmla="*/ 29 w 192"/>
                  <a:gd name="T7" fmla="*/ 0 h 163"/>
                  <a:gd name="T8" fmla="*/ 0 w 192"/>
                  <a:gd name="T9" fmla="*/ 2 h 163"/>
                  <a:gd name="T10" fmla="*/ 97 w 192"/>
                  <a:gd name="T11" fmla="*/ 142 h 163"/>
                  <a:gd name="T12" fmla="*/ 192 w 192"/>
                  <a:gd name="T13" fmla="*/ 163 h 163"/>
                  <a:gd name="T14" fmla="*/ 144 w 192"/>
                  <a:gd name="T15" fmla="*/ 13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163">
                    <a:moveTo>
                      <a:pt x="144" y="132"/>
                    </a:moveTo>
                    <a:lnTo>
                      <a:pt x="103" y="124"/>
                    </a:lnTo>
                    <a:lnTo>
                      <a:pt x="101" y="99"/>
                    </a:lnTo>
                    <a:lnTo>
                      <a:pt x="29" y="0"/>
                    </a:lnTo>
                    <a:lnTo>
                      <a:pt x="0" y="2"/>
                    </a:lnTo>
                    <a:lnTo>
                      <a:pt x="97" y="142"/>
                    </a:lnTo>
                    <a:lnTo>
                      <a:pt x="192" y="163"/>
                    </a:lnTo>
                    <a:lnTo>
                      <a:pt x="144" y="132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Freeform 465"/>
              <p:cNvSpPr>
                <a:spLocks/>
              </p:cNvSpPr>
              <p:nvPr/>
            </p:nvSpPr>
            <p:spPr bwMode="auto">
              <a:xfrm>
                <a:off x="5745" y="2000"/>
                <a:ext cx="97" cy="142"/>
              </a:xfrm>
              <a:custGeom>
                <a:avLst/>
                <a:gdLst>
                  <a:gd name="T0" fmla="*/ 29 w 97"/>
                  <a:gd name="T1" fmla="*/ 0 h 142"/>
                  <a:gd name="T2" fmla="*/ 0 w 97"/>
                  <a:gd name="T3" fmla="*/ 2 h 142"/>
                  <a:gd name="T4" fmla="*/ 97 w 97"/>
                  <a:gd name="T5" fmla="*/ 142 h 142"/>
                  <a:gd name="T6" fmla="*/ 29 w 97"/>
                  <a:gd name="T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142">
                    <a:moveTo>
                      <a:pt x="29" y="0"/>
                    </a:moveTo>
                    <a:lnTo>
                      <a:pt x="0" y="2"/>
                    </a:lnTo>
                    <a:lnTo>
                      <a:pt x="97" y="14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Freeform 466"/>
              <p:cNvSpPr>
                <a:spLocks/>
              </p:cNvSpPr>
              <p:nvPr/>
            </p:nvSpPr>
            <p:spPr bwMode="auto">
              <a:xfrm>
                <a:off x="5842" y="2099"/>
                <a:ext cx="6" cy="43"/>
              </a:xfrm>
              <a:custGeom>
                <a:avLst/>
                <a:gdLst>
                  <a:gd name="T0" fmla="*/ 4 w 6"/>
                  <a:gd name="T1" fmla="*/ 0 h 43"/>
                  <a:gd name="T2" fmla="*/ 0 w 6"/>
                  <a:gd name="T3" fmla="*/ 43 h 43"/>
                  <a:gd name="T4" fmla="*/ 6 w 6"/>
                  <a:gd name="T5" fmla="*/ 25 h 43"/>
                  <a:gd name="T6" fmla="*/ 4 w 6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3">
                    <a:moveTo>
                      <a:pt x="4" y="0"/>
                    </a:moveTo>
                    <a:lnTo>
                      <a:pt x="0" y="43"/>
                    </a:lnTo>
                    <a:lnTo>
                      <a:pt x="6" y="2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Freeform 467"/>
              <p:cNvSpPr>
                <a:spLocks/>
              </p:cNvSpPr>
              <p:nvPr/>
            </p:nvSpPr>
            <p:spPr bwMode="auto">
              <a:xfrm>
                <a:off x="5842" y="2124"/>
                <a:ext cx="47" cy="18"/>
              </a:xfrm>
              <a:custGeom>
                <a:avLst/>
                <a:gdLst>
                  <a:gd name="T0" fmla="*/ 6 w 47"/>
                  <a:gd name="T1" fmla="*/ 0 h 18"/>
                  <a:gd name="T2" fmla="*/ 0 w 47"/>
                  <a:gd name="T3" fmla="*/ 18 h 18"/>
                  <a:gd name="T4" fmla="*/ 47 w 47"/>
                  <a:gd name="T5" fmla="*/ 8 h 18"/>
                  <a:gd name="T6" fmla="*/ 6 w 47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8">
                    <a:moveTo>
                      <a:pt x="6" y="0"/>
                    </a:moveTo>
                    <a:lnTo>
                      <a:pt x="0" y="18"/>
                    </a:lnTo>
                    <a:lnTo>
                      <a:pt x="47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Freeform 468"/>
              <p:cNvSpPr>
                <a:spLocks/>
              </p:cNvSpPr>
              <p:nvPr/>
            </p:nvSpPr>
            <p:spPr bwMode="auto">
              <a:xfrm>
                <a:off x="5875" y="1973"/>
                <a:ext cx="103" cy="130"/>
              </a:xfrm>
              <a:custGeom>
                <a:avLst/>
                <a:gdLst>
                  <a:gd name="T0" fmla="*/ 103 w 103"/>
                  <a:gd name="T1" fmla="*/ 25 h 130"/>
                  <a:gd name="T2" fmla="*/ 82 w 103"/>
                  <a:gd name="T3" fmla="*/ 0 h 130"/>
                  <a:gd name="T4" fmla="*/ 41 w 103"/>
                  <a:gd name="T5" fmla="*/ 64 h 130"/>
                  <a:gd name="T6" fmla="*/ 0 w 103"/>
                  <a:gd name="T7" fmla="*/ 73 h 130"/>
                  <a:gd name="T8" fmla="*/ 24 w 103"/>
                  <a:gd name="T9" fmla="*/ 120 h 130"/>
                  <a:gd name="T10" fmla="*/ 78 w 103"/>
                  <a:gd name="T11" fmla="*/ 130 h 130"/>
                  <a:gd name="T12" fmla="*/ 96 w 103"/>
                  <a:gd name="T13" fmla="*/ 73 h 130"/>
                  <a:gd name="T14" fmla="*/ 86 w 103"/>
                  <a:gd name="T15" fmla="*/ 37 h 130"/>
                  <a:gd name="T16" fmla="*/ 103 w 103"/>
                  <a:gd name="T17" fmla="*/ 2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130">
                    <a:moveTo>
                      <a:pt x="103" y="25"/>
                    </a:moveTo>
                    <a:lnTo>
                      <a:pt x="82" y="0"/>
                    </a:lnTo>
                    <a:lnTo>
                      <a:pt x="41" y="64"/>
                    </a:lnTo>
                    <a:lnTo>
                      <a:pt x="0" y="73"/>
                    </a:lnTo>
                    <a:lnTo>
                      <a:pt x="24" y="120"/>
                    </a:lnTo>
                    <a:lnTo>
                      <a:pt x="78" y="130"/>
                    </a:lnTo>
                    <a:lnTo>
                      <a:pt x="96" y="73"/>
                    </a:lnTo>
                    <a:lnTo>
                      <a:pt x="86" y="37"/>
                    </a:lnTo>
                    <a:lnTo>
                      <a:pt x="103" y="25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Freeform 469"/>
              <p:cNvSpPr>
                <a:spLocks/>
              </p:cNvSpPr>
              <p:nvPr/>
            </p:nvSpPr>
            <p:spPr bwMode="auto">
              <a:xfrm>
                <a:off x="5899" y="2046"/>
                <a:ext cx="72" cy="57"/>
              </a:xfrm>
              <a:custGeom>
                <a:avLst/>
                <a:gdLst>
                  <a:gd name="T0" fmla="*/ 0 w 72"/>
                  <a:gd name="T1" fmla="*/ 47 h 57"/>
                  <a:gd name="T2" fmla="*/ 54 w 72"/>
                  <a:gd name="T3" fmla="*/ 57 h 57"/>
                  <a:gd name="T4" fmla="*/ 72 w 72"/>
                  <a:gd name="T5" fmla="*/ 0 h 57"/>
                  <a:gd name="T6" fmla="*/ 0 w 72"/>
                  <a:gd name="T7" fmla="*/ 4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57">
                    <a:moveTo>
                      <a:pt x="0" y="47"/>
                    </a:moveTo>
                    <a:lnTo>
                      <a:pt x="54" y="57"/>
                    </a:lnTo>
                    <a:lnTo>
                      <a:pt x="72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Freeform 470"/>
              <p:cNvSpPr>
                <a:spLocks/>
              </p:cNvSpPr>
              <p:nvPr/>
            </p:nvSpPr>
            <p:spPr bwMode="auto">
              <a:xfrm>
                <a:off x="5875" y="2037"/>
                <a:ext cx="41" cy="56"/>
              </a:xfrm>
              <a:custGeom>
                <a:avLst/>
                <a:gdLst>
                  <a:gd name="T0" fmla="*/ 0 w 41"/>
                  <a:gd name="T1" fmla="*/ 9 h 56"/>
                  <a:gd name="T2" fmla="*/ 24 w 41"/>
                  <a:gd name="T3" fmla="*/ 56 h 56"/>
                  <a:gd name="T4" fmla="*/ 41 w 41"/>
                  <a:gd name="T5" fmla="*/ 0 h 56"/>
                  <a:gd name="T6" fmla="*/ 0 w 41"/>
                  <a:gd name="T7" fmla="*/ 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56">
                    <a:moveTo>
                      <a:pt x="0" y="9"/>
                    </a:moveTo>
                    <a:lnTo>
                      <a:pt x="24" y="56"/>
                    </a:lnTo>
                    <a:lnTo>
                      <a:pt x="4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Freeform 471"/>
              <p:cNvSpPr>
                <a:spLocks/>
              </p:cNvSpPr>
              <p:nvPr/>
            </p:nvSpPr>
            <p:spPr bwMode="auto">
              <a:xfrm>
                <a:off x="5957" y="1973"/>
                <a:ext cx="21" cy="37"/>
              </a:xfrm>
              <a:custGeom>
                <a:avLst/>
                <a:gdLst>
                  <a:gd name="T0" fmla="*/ 0 w 21"/>
                  <a:gd name="T1" fmla="*/ 0 h 37"/>
                  <a:gd name="T2" fmla="*/ 4 w 21"/>
                  <a:gd name="T3" fmla="*/ 37 h 37"/>
                  <a:gd name="T4" fmla="*/ 21 w 21"/>
                  <a:gd name="T5" fmla="*/ 25 h 37"/>
                  <a:gd name="T6" fmla="*/ 0 w 21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7">
                    <a:moveTo>
                      <a:pt x="0" y="0"/>
                    </a:moveTo>
                    <a:lnTo>
                      <a:pt x="4" y="37"/>
                    </a:lnTo>
                    <a:lnTo>
                      <a:pt x="2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" name="Freeform 472"/>
              <p:cNvSpPr>
                <a:spLocks/>
              </p:cNvSpPr>
              <p:nvPr/>
            </p:nvSpPr>
            <p:spPr bwMode="auto">
              <a:xfrm>
                <a:off x="5899" y="2037"/>
                <a:ext cx="72" cy="56"/>
              </a:xfrm>
              <a:custGeom>
                <a:avLst/>
                <a:gdLst>
                  <a:gd name="T0" fmla="*/ 17 w 72"/>
                  <a:gd name="T1" fmla="*/ 0 h 56"/>
                  <a:gd name="T2" fmla="*/ 0 w 72"/>
                  <a:gd name="T3" fmla="*/ 56 h 56"/>
                  <a:gd name="T4" fmla="*/ 72 w 72"/>
                  <a:gd name="T5" fmla="*/ 9 h 56"/>
                  <a:gd name="T6" fmla="*/ 17 w 72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56">
                    <a:moveTo>
                      <a:pt x="17" y="0"/>
                    </a:moveTo>
                    <a:lnTo>
                      <a:pt x="0" y="56"/>
                    </a:lnTo>
                    <a:lnTo>
                      <a:pt x="7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8" name="Freeform 473"/>
              <p:cNvSpPr>
                <a:spLocks/>
              </p:cNvSpPr>
              <p:nvPr/>
            </p:nvSpPr>
            <p:spPr bwMode="auto">
              <a:xfrm>
                <a:off x="5916" y="1973"/>
                <a:ext cx="45" cy="64"/>
              </a:xfrm>
              <a:custGeom>
                <a:avLst/>
                <a:gdLst>
                  <a:gd name="T0" fmla="*/ 41 w 45"/>
                  <a:gd name="T1" fmla="*/ 0 h 64"/>
                  <a:gd name="T2" fmla="*/ 0 w 45"/>
                  <a:gd name="T3" fmla="*/ 64 h 64"/>
                  <a:gd name="T4" fmla="*/ 45 w 45"/>
                  <a:gd name="T5" fmla="*/ 37 h 64"/>
                  <a:gd name="T6" fmla="*/ 41 w 45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4">
                    <a:moveTo>
                      <a:pt x="41" y="0"/>
                    </a:moveTo>
                    <a:lnTo>
                      <a:pt x="0" y="64"/>
                    </a:lnTo>
                    <a:lnTo>
                      <a:pt x="45" y="3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9" name="Freeform 474"/>
              <p:cNvSpPr>
                <a:spLocks/>
              </p:cNvSpPr>
              <p:nvPr/>
            </p:nvSpPr>
            <p:spPr bwMode="auto">
              <a:xfrm>
                <a:off x="5974" y="2045"/>
                <a:ext cx="59" cy="83"/>
              </a:xfrm>
              <a:custGeom>
                <a:avLst/>
                <a:gdLst>
                  <a:gd name="T0" fmla="*/ 24 w 59"/>
                  <a:gd name="T1" fmla="*/ 13 h 83"/>
                  <a:gd name="T2" fmla="*/ 59 w 59"/>
                  <a:gd name="T3" fmla="*/ 0 h 83"/>
                  <a:gd name="T4" fmla="*/ 10 w 59"/>
                  <a:gd name="T5" fmla="*/ 1 h 83"/>
                  <a:gd name="T6" fmla="*/ 0 w 59"/>
                  <a:gd name="T7" fmla="*/ 79 h 83"/>
                  <a:gd name="T8" fmla="*/ 14 w 59"/>
                  <a:gd name="T9" fmla="*/ 83 h 83"/>
                  <a:gd name="T10" fmla="*/ 20 w 59"/>
                  <a:gd name="T11" fmla="*/ 60 h 83"/>
                  <a:gd name="T12" fmla="*/ 41 w 59"/>
                  <a:gd name="T13" fmla="*/ 68 h 83"/>
                  <a:gd name="T14" fmla="*/ 28 w 59"/>
                  <a:gd name="T15" fmla="*/ 38 h 83"/>
                  <a:gd name="T16" fmla="*/ 43 w 59"/>
                  <a:gd name="T17" fmla="*/ 25 h 83"/>
                  <a:gd name="T18" fmla="*/ 24 w 59"/>
                  <a:gd name="T19" fmla="*/ 1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83">
                    <a:moveTo>
                      <a:pt x="24" y="13"/>
                    </a:moveTo>
                    <a:lnTo>
                      <a:pt x="59" y="0"/>
                    </a:lnTo>
                    <a:lnTo>
                      <a:pt x="10" y="1"/>
                    </a:lnTo>
                    <a:lnTo>
                      <a:pt x="0" y="79"/>
                    </a:lnTo>
                    <a:lnTo>
                      <a:pt x="14" y="83"/>
                    </a:lnTo>
                    <a:lnTo>
                      <a:pt x="20" y="60"/>
                    </a:lnTo>
                    <a:lnTo>
                      <a:pt x="41" y="68"/>
                    </a:lnTo>
                    <a:lnTo>
                      <a:pt x="28" y="38"/>
                    </a:lnTo>
                    <a:lnTo>
                      <a:pt x="43" y="25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0" name="Freeform 475"/>
              <p:cNvSpPr>
                <a:spLocks/>
              </p:cNvSpPr>
              <p:nvPr/>
            </p:nvSpPr>
            <p:spPr bwMode="auto">
              <a:xfrm>
                <a:off x="5984" y="2045"/>
                <a:ext cx="49" cy="13"/>
              </a:xfrm>
              <a:custGeom>
                <a:avLst/>
                <a:gdLst>
                  <a:gd name="T0" fmla="*/ 0 w 49"/>
                  <a:gd name="T1" fmla="*/ 1 h 13"/>
                  <a:gd name="T2" fmla="*/ 14 w 49"/>
                  <a:gd name="T3" fmla="*/ 13 h 13"/>
                  <a:gd name="T4" fmla="*/ 49 w 49"/>
                  <a:gd name="T5" fmla="*/ 0 h 13"/>
                  <a:gd name="T6" fmla="*/ 0 w 49"/>
                  <a:gd name="T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13">
                    <a:moveTo>
                      <a:pt x="0" y="1"/>
                    </a:moveTo>
                    <a:lnTo>
                      <a:pt x="14" y="13"/>
                    </a:lnTo>
                    <a:lnTo>
                      <a:pt x="4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Freeform 476"/>
              <p:cNvSpPr>
                <a:spLocks/>
              </p:cNvSpPr>
              <p:nvPr/>
            </p:nvSpPr>
            <p:spPr bwMode="auto">
              <a:xfrm>
                <a:off x="5998" y="2058"/>
                <a:ext cx="19" cy="25"/>
              </a:xfrm>
              <a:custGeom>
                <a:avLst/>
                <a:gdLst>
                  <a:gd name="T0" fmla="*/ 0 w 19"/>
                  <a:gd name="T1" fmla="*/ 0 h 25"/>
                  <a:gd name="T2" fmla="*/ 4 w 19"/>
                  <a:gd name="T3" fmla="*/ 25 h 25"/>
                  <a:gd name="T4" fmla="*/ 19 w 19"/>
                  <a:gd name="T5" fmla="*/ 12 h 25"/>
                  <a:gd name="T6" fmla="*/ 0 w 19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5">
                    <a:moveTo>
                      <a:pt x="0" y="0"/>
                    </a:moveTo>
                    <a:lnTo>
                      <a:pt x="4" y="25"/>
                    </a:lnTo>
                    <a:lnTo>
                      <a:pt x="19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Freeform 477"/>
              <p:cNvSpPr>
                <a:spLocks/>
              </p:cNvSpPr>
              <p:nvPr/>
            </p:nvSpPr>
            <p:spPr bwMode="auto">
              <a:xfrm>
                <a:off x="5994" y="2083"/>
                <a:ext cx="21" cy="30"/>
              </a:xfrm>
              <a:custGeom>
                <a:avLst/>
                <a:gdLst>
                  <a:gd name="T0" fmla="*/ 8 w 21"/>
                  <a:gd name="T1" fmla="*/ 0 h 30"/>
                  <a:gd name="T2" fmla="*/ 0 w 21"/>
                  <a:gd name="T3" fmla="*/ 22 h 30"/>
                  <a:gd name="T4" fmla="*/ 21 w 21"/>
                  <a:gd name="T5" fmla="*/ 30 h 30"/>
                  <a:gd name="T6" fmla="*/ 8 w 21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0">
                    <a:moveTo>
                      <a:pt x="8" y="0"/>
                    </a:moveTo>
                    <a:lnTo>
                      <a:pt x="0" y="22"/>
                    </a:lnTo>
                    <a:lnTo>
                      <a:pt x="21" y="3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Freeform 478"/>
              <p:cNvSpPr>
                <a:spLocks/>
              </p:cNvSpPr>
              <p:nvPr/>
            </p:nvSpPr>
            <p:spPr bwMode="auto">
              <a:xfrm>
                <a:off x="5974" y="2105"/>
                <a:ext cx="20" cy="23"/>
              </a:xfrm>
              <a:custGeom>
                <a:avLst/>
                <a:gdLst>
                  <a:gd name="T0" fmla="*/ 0 w 20"/>
                  <a:gd name="T1" fmla="*/ 19 h 23"/>
                  <a:gd name="T2" fmla="*/ 14 w 20"/>
                  <a:gd name="T3" fmla="*/ 23 h 23"/>
                  <a:gd name="T4" fmla="*/ 20 w 20"/>
                  <a:gd name="T5" fmla="*/ 0 h 23"/>
                  <a:gd name="T6" fmla="*/ 0 w 20"/>
                  <a:gd name="T7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3">
                    <a:moveTo>
                      <a:pt x="0" y="19"/>
                    </a:moveTo>
                    <a:lnTo>
                      <a:pt x="14" y="23"/>
                    </a:lnTo>
                    <a:lnTo>
                      <a:pt x="2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Freeform 479"/>
              <p:cNvSpPr>
                <a:spLocks/>
              </p:cNvSpPr>
              <p:nvPr/>
            </p:nvSpPr>
            <p:spPr bwMode="auto">
              <a:xfrm>
                <a:off x="5974" y="2085"/>
                <a:ext cx="20" cy="39"/>
              </a:xfrm>
              <a:custGeom>
                <a:avLst/>
                <a:gdLst>
                  <a:gd name="T0" fmla="*/ 6 w 20"/>
                  <a:gd name="T1" fmla="*/ 0 h 39"/>
                  <a:gd name="T2" fmla="*/ 0 w 20"/>
                  <a:gd name="T3" fmla="*/ 39 h 39"/>
                  <a:gd name="T4" fmla="*/ 20 w 20"/>
                  <a:gd name="T5" fmla="*/ 20 h 39"/>
                  <a:gd name="T6" fmla="*/ 6 w 20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9">
                    <a:moveTo>
                      <a:pt x="6" y="0"/>
                    </a:moveTo>
                    <a:lnTo>
                      <a:pt x="0" y="39"/>
                    </a:lnTo>
                    <a:lnTo>
                      <a:pt x="20" y="2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Freeform 480"/>
              <p:cNvSpPr>
                <a:spLocks/>
              </p:cNvSpPr>
              <p:nvPr/>
            </p:nvSpPr>
            <p:spPr bwMode="auto">
              <a:xfrm>
                <a:off x="5980" y="2046"/>
                <a:ext cx="22" cy="39"/>
              </a:xfrm>
              <a:custGeom>
                <a:avLst/>
                <a:gdLst>
                  <a:gd name="T0" fmla="*/ 4 w 22"/>
                  <a:gd name="T1" fmla="*/ 0 h 39"/>
                  <a:gd name="T2" fmla="*/ 0 w 22"/>
                  <a:gd name="T3" fmla="*/ 39 h 39"/>
                  <a:gd name="T4" fmla="*/ 22 w 22"/>
                  <a:gd name="T5" fmla="*/ 37 h 39"/>
                  <a:gd name="T6" fmla="*/ 4 w 22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39">
                    <a:moveTo>
                      <a:pt x="4" y="0"/>
                    </a:moveTo>
                    <a:lnTo>
                      <a:pt x="0" y="39"/>
                    </a:lnTo>
                    <a:lnTo>
                      <a:pt x="22" y="3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Freeform 481"/>
              <p:cNvSpPr>
                <a:spLocks/>
              </p:cNvSpPr>
              <p:nvPr/>
            </p:nvSpPr>
            <p:spPr bwMode="auto">
              <a:xfrm>
                <a:off x="6101" y="2070"/>
                <a:ext cx="163" cy="99"/>
              </a:xfrm>
              <a:custGeom>
                <a:avLst/>
                <a:gdLst>
                  <a:gd name="T0" fmla="*/ 37 w 163"/>
                  <a:gd name="T1" fmla="*/ 21 h 99"/>
                  <a:gd name="T2" fmla="*/ 25 w 163"/>
                  <a:gd name="T3" fmla="*/ 4 h 99"/>
                  <a:gd name="T4" fmla="*/ 0 w 163"/>
                  <a:gd name="T5" fmla="*/ 0 h 99"/>
                  <a:gd name="T6" fmla="*/ 6 w 163"/>
                  <a:gd name="T7" fmla="*/ 25 h 99"/>
                  <a:gd name="T8" fmla="*/ 58 w 163"/>
                  <a:gd name="T9" fmla="*/ 64 h 99"/>
                  <a:gd name="T10" fmla="*/ 66 w 163"/>
                  <a:gd name="T11" fmla="*/ 89 h 99"/>
                  <a:gd name="T12" fmla="*/ 136 w 163"/>
                  <a:gd name="T13" fmla="*/ 99 h 99"/>
                  <a:gd name="T14" fmla="*/ 163 w 163"/>
                  <a:gd name="T15" fmla="*/ 64 h 99"/>
                  <a:gd name="T16" fmla="*/ 58 w 163"/>
                  <a:gd name="T17" fmla="*/ 10 h 99"/>
                  <a:gd name="T18" fmla="*/ 37 w 163"/>
                  <a:gd name="T19" fmla="*/ 2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3" h="99">
                    <a:moveTo>
                      <a:pt x="37" y="21"/>
                    </a:moveTo>
                    <a:lnTo>
                      <a:pt x="25" y="4"/>
                    </a:lnTo>
                    <a:lnTo>
                      <a:pt x="0" y="0"/>
                    </a:lnTo>
                    <a:lnTo>
                      <a:pt x="6" y="25"/>
                    </a:lnTo>
                    <a:lnTo>
                      <a:pt x="58" y="64"/>
                    </a:lnTo>
                    <a:lnTo>
                      <a:pt x="66" y="89"/>
                    </a:lnTo>
                    <a:lnTo>
                      <a:pt x="136" y="99"/>
                    </a:lnTo>
                    <a:lnTo>
                      <a:pt x="163" y="64"/>
                    </a:lnTo>
                    <a:lnTo>
                      <a:pt x="58" y="10"/>
                    </a:lnTo>
                    <a:lnTo>
                      <a:pt x="37" y="21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Freeform 482"/>
              <p:cNvSpPr>
                <a:spLocks/>
              </p:cNvSpPr>
              <p:nvPr/>
            </p:nvSpPr>
            <p:spPr bwMode="auto">
              <a:xfrm>
                <a:off x="6101" y="2070"/>
                <a:ext cx="25" cy="25"/>
              </a:xfrm>
              <a:custGeom>
                <a:avLst/>
                <a:gdLst>
                  <a:gd name="T0" fmla="*/ 0 w 25"/>
                  <a:gd name="T1" fmla="*/ 0 h 25"/>
                  <a:gd name="T2" fmla="*/ 6 w 25"/>
                  <a:gd name="T3" fmla="*/ 25 h 25"/>
                  <a:gd name="T4" fmla="*/ 25 w 25"/>
                  <a:gd name="T5" fmla="*/ 4 h 25"/>
                  <a:gd name="T6" fmla="*/ 0 w 25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5">
                    <a:moveTo>
                      <a:pt x="0" y="0"/>
                    </a:moveTo>
                    <a:lnTo>
                      <a:pt x="6" y="25"/>
                    </a:lnTo>
                    <a:lnTo>
                      <a:pt x="2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Freeform 483"/>
              <p:cNvSpPr>
                <a:spLocks/>
              </p:cNvSpPr>
              <p:nvPr/>
            </p:nvSpPr>
            <p:spPr bwMode="auto">
              <a:xfrm>
                <a:off x="6107" y="2074"/>
                <a:ext cx="31" cy="21"/>
              </a:xfrm>
              <a:custGeom>
                <a:avLst/>
                <a:gdLst>
                  <a:gd name="T0" fmla="*/ 19 w 31"/>
                  <a:gd name="T1" fmla="*/ 0 h 21"/>
                  <a:gd name="T2" fmla="*/ 0 w 31"/>
                  <a:gd name="T3" fmla="*/ 21 h 21"/>
                  <a:gd name="T4" fmla="*/ 31 w 31"/>
                  <a:gd name="T5" fmla="*/ 17 h 21"/>
                  <a:gd name="T6" fmla="*/ 19 w 31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1">
                    <a:moveTo>
                      <a:pt x="19" y="0"/>
                    </a:moveTo>
                    <a:lnTo>
                      <a:pt x="0" y="21"/>
                    </a:lnTo>
                    <a:lnTo>
                      <a:pt x="31" y="1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9" name="Freeform 484"/>
              <p:cNvSpPr>
                <a:spLocks/>
              </p:cNvSpPr>
              <p:nvPr/>
            </p:nvSpPr>
            <p:spPr bwMode="auto">
              <a:xfrm>
                <a:off x="6159" y="2134"/>
                <a:ext cx="78" cy="35"/>
              </a:xfrm>
              <a:custGeom>
                <a:avLst/>
                <a:gdLst>
                  <a:gd name="T0" fmla="*/ 0 w 78"/>
                  <a:gd name="T1" fmla="*/ 0 h 35"/>
                  <a:gd name="T2" fmla="*/ 8 w 78"/>
                  <a:gd name="T3" fmla="*/ 25 h 35"/>
                  <a:gd name="T4" fmla="*/ 78 w 78"/>
                  <a:gd name="T5" fmla="*/ 35 h 35"/>
                  <a:gd name="T6" fmla="*/ 0 w 78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35">
                    <a:moveTo>
                      <a:pt x="0" y="0"/>
                    </a:moveTo>
                    <a:lnTo>
                      <a:pt x="8" y="25"/>
                    </a:lnTo>
                    <a:lnTo>
                      <a:pt x="78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0" name="Freeform 485"/>
              <p:cNvSpPr>
                <a:spLocks/>
              </p:cNvSpPr>
              <p:nvPr/>
            </p:nvSpPr>
            <p:spPr bwMode="auto">
              <a:xfrm>
                <a:off x="6159" y="2080"/>
                <a:ext cx="45" cy="54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54 h 54"/>
                  <a:gd name="T4" fmla="*/ 45 w 45"/>
                  <a:gd name="T5" fmla="*/ 37 h 54"/>
                  <a:gd name="T6" fmla="*/ 0 w 45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4">
                    <a:moveTo>
                      <a:pt x="0" y="0"/>
                    </a:moveTo>
                    <a:lnTo>
                      <a:pt x="0" y="54"/>
                    </a:lnTo>
                    <a:lnTo>
                      <a:pt x="45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Freeform 486"/>
              <p:cNvSpPr>
                <a:spLocks/>
              </p:cNvSpPr>
              <p:nvPr/>
            </p:nvSpPr>
            <p:spPr bwMode="auto">
              <a:xfrm>
                <a:off x="6159" y="2080"/>
                <a:ext cx="105" cy="54"/>
              </a:xfrm>
              <a:custGeom>
                <a:avLst/>
                <a:gdLst>
                  <a:gd name="T0" fmla="*/ 105 w 105"/>
                  <a:gd name="T1" fmla="*/ 54 h 54"/>
                  <a:gd name="T2" fmla="*/ 0 w 105"/>
                  <a:gd name="T3" fmla="*/ 0 h 54"/>
                  <a:gd name="T4" fmla="*/ 45 w 105"/>
                  <a:gd name="T5" fmla="*/ 37 h 54"/>
                  <a:gd name="T6" fmla="*/ 105 w 105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54">
                    <a:moveTo>
                      <a:pt x="105" y="54"/>
                    </a:moveTo>
                    <a:lnTo>
                      <a:pt x="0" y="0"/>
                    </a:lnTo>
                    <a:lnTo>
                      <a:pt x="45" y="37"/>
                    </a:lnTo>
                    <a:lnTo>
                      <a:pt x="105" y="54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Freeform 487"/>
              <p:cNvSpPr>
                <a:spLocks/>
              </p:cNvSpPr>
              <p:nvPr/>
            </p:nvSpPr>
            <p:spPr bwMode="auto">
              <a:xfrm>
                <a:off x="6159" y="2117"/>
                <a:ext cx="78" cy="52"/>
              </a:xfrm>
              <a:custGeom>
                <a:avLst/>
                <a:gdLst>
                  <a:gd name="T0" fmla="*/ 0 w 78"/>
                  <a:gd name="T1" fmla="*/ 17 h 52"/>
                  <a:gd name="T2" fmla="*/ 78 w 78"/>
                  <a:gd name="T3" fmla="*/ 52 h 52"/>
                  <a:gd name="T4" fmla="*/ 45 w 78"/>
                  <a:gd name="T5" fmla="*/ 0 h 52"/>
                  <a:gd name="T6" fmla="*/ 0 w 78"/>
                  <a:gd name="T7" fmla="*/ 1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2">
                    <a:moveTo>
                      <a:pt x="0" y="17"/>
                    </a:moveTo>
                    <a:lnTo>
                      <a:pt x="78" y="52"/>
                    </a:lnTo>
                    <a:lnTo>
                      <a:pt x="4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3" name="Freeform 488"/>
              <p:cNvSpPr>
                <a:spLocks/>
              </p:cNvSpPr>
              <p:nvPr/>
            </p:nvSpPr>
            <p:spPr bwMode="auto">
              <a:xfrm>
                <a:off x="6204" y="2117"/>
                <a:ext cx="60" cy="52"/>
              </a:xfrm>
              <a:custGeom>
                <a:avLst/>
                <a:gdLst>
                  <a:gd name="T0" fmla="*/ 0 w 60"/>
                  <a:gd name="T1" fmla="*/ 0 h 52"/>
                  <a:gd name="T2" fmla="*/ 33 w 60"/>
                  <a:gd name="T3" fmla="*/ 52 h 52"/>
                  <a:gd name="T4" fmla="*/ 60 w 60"/>
                  <a:gd name="T5" fmla="*/ 17 h 52"/>
                  <a:gd name="T6" fmla="*/ 0 w 6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52">
                    <a:moveTo>
                      <a:pt x="0" y="0"/>
                    </a:moveTo>
                    <a:lnTo>
                      <a:pt x="33" y="52"/>
                    </a:lnTo>
                    <a:lnTo>
                      <a:pt x="60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Freeform 489"/>
              <p:cNvSpPr>
                <a:spLocks/>
              </p:cNvSpPr>
              <p:nvPr/>
            </p:nvSpPr>
            <p:spPr bwMode="auto">
              <a:xfrm>
                <a:off x="6287" y="2638"/>
                <a:ext cx="41" cy="43"/>
              </a:xfrm>
              <a:custGeom>
                <a:avLst/>
                <a:gdLst>
                  <a:gd name="T0" fmla="*/ 0 w 41"/>
                  <a:gd name="T1" fmla="*/ 8 h 43"/>
                  <a:gd name="T2" fmla="*/ 18 w 41"/>
                  <a:gd name="T3" fmla="*/ 43 h 43"/>
                  <a:gd name="T4" fmla="*/ 41 w 41"/>
                  <a:gd name="T5" fmla="*/ 37 h 43"/>
                  <a:gd name="T6" fmla="*/ 33 w 41"/>
                  <a:gd name="T7" fmla="*/ 0 h 43"/>
                  <a:gd name="T8" fmla="*/ 0 w 41"/>
                  <a:gd name="T9" fmla="*/ 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3">
                    <a:moveTo>
                      <a:pt x="0" y="8"/>
                    </a:moveTo>
                    <a:lnTo>
                      <a:pt x="18" y="43"/>
                    </a:lnTo>
                    <a:lnTo>
                      <a:pt x="41" y="37"/>
                    </a:lnTo>
                    <a:lnTo>
                      <a:pt x="3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Freeform 490"/>
              <p:cNvSpPr>
                <a:spLocks/>
              </p:cNvSpPr>
              <p:nvPr/>
            </p:nvSpPr>
            <p:spPr bwMode="auto">
              <a:xfrm>
                <a:off x="6497" y="2642"/>
                <a:ext cx="72" cy="105"/>
              </a:xfrm>
              <a:custGeom>
                <a:avLst/>
                <a:gdLst>
                  <a:gd name="T0" fmla="*/ 0 w 37"/>
                  <a:gd name="T1" fmla="*/ 38 h 54"/>
                  <a:gd name="T2" fmla="*/ 19 w 37"/>
                  <a:gd name="T3" fmla="*/ 51 h 54"/>
                  <a:gd name="T4" fmla="*/ 37 w 37"/>
                  <a:gd name="T5" fmla="*/ 7 h 54"/>
                  <a:gd name="T6" fmla="*/ 29 w 37"/>
                  <a:gd name="T7" fmla="*/ 0 h 54"/>
                  <a:gd name="T8" fmla="*/ 0 w 37"/>
                  <a:gd name="T9" fmla="*/ 3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4">
                    <a:moveTo>
                      <a:pt x="0" y="38"/>
                    </a:moveTo>
                    <a:cubicBezTo>
                      <a:pt x="0" y="38"/>
                      <a:pt x="17" y="54"/>
                      <a:pt x="19" y="51"/>
                    </a:cubicBezTo>
                    <a:cubicBezTo>
                      <a:pt x="21" y="48"/>
                      <a:pt x="37" y="7"/>
                      <a:pt x="37" y="7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6" name="Freeform 491"/>
              <p:cNvSpPr>
                <a:spLocks/>
              </p:cNvSpPr>
              <p:nvPr/>
            </p:nvSpPr>
            <p:spPr bwMode="auto">
              <a:xfrm>
                <a:off x="6567" y="2564"/>
                <a:ext cx="49" cy="80"/>
              </a:xfrm>
              <a:custGeom>
                <a:avLst/>
                <a:gdLst>
                  <a:gd name="T0" fmla="*/ 0 w 49"/>
                  <a:gd name="T1" fmla="*/ 54 h 80"/>
                  <a:gd name="T2" fmla="*/ 22 w 49"/>
                  <a:gd name="T3" fmla="*/ 80 h 80"/>
                  <a:gd name="T4" fmla="*/ 49 w 49"/>
                  <a:gd name="T5" fmla="*/ 47 h 80"/>
                  <a:gd name="T6" fmla="*/ 0 w 49"/>
                  <a:gd name="T7" fmla="*/ 0 h 80"/>
                  <a:gd name="T8" fmla="*/ 0 w 49"/>
                  <a:gd name="T9" fmla="*/ 5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80">
                    <a:moveTo>
                      <a:pt x="0" y="54"/>
                    </a:moveTo>
                    <a:lnTo>
                      <a:pt x="22" y="80"/>
                    </a:lnTo>
                    <a:lnTo>
                      <a:pt x="49" y="47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Freeform 492"/>
              <p:cNvSpPr>
                <a:spLocks/>
              </p:cNvSpPr>
              <p:nvPr/>
            </p:nvSpPr>
            <p:spPr bwMode="auto">
              <a:xfrm>
                <a:off x="6305" y="2638"/>
                <a:ext cx="23" cy="43"/>
              </a:xfrm>
              <a:custGeom>
                <a:avLst/>
                <a:gdLst>
                  <a:gd name="T0" fmla="*/ 15 w 23"/>
                  <a:gd name="T1" fmla="*/ 0 h 43"/>
                  <a:gd name="T2" fmla="*/ 0 w 23"/>
                  <a:gd name="T3" fmla="*/ 43 h 43"/>
                  <a:gd name="T4" fmla="*/ 23 w 23"/>
                  <a:gd name="T5" fmla="*/ 37 h 43"/>
                  <a:gd name="T6" fmla="*/ 15 w 23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3">
                    <a:moveTo>
                      <a:pt x="15" y="0"/>
                    </a:moveTo>
                    <a:lnTo>
                      <a:pt x="0" y="43"/>
                    </a:lnTo>
                    <a:lnTo>
                      <a:pt x="23" y="3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" name="Freeform 493"/>
              <p:cNvSpPr>
                <a:spLocks/>
              </p:cNvSpPr>
              <p:nvPr/>
            </p:nvSpPr>
            <p:spPr bwMode="auto">
              <a:xfrm>
                <a:off x="5978" y="2358"/>
                <a:ext cx="76" cy="204"/>
              </a:xfrm>
              <a:custGeom>
                <a:avLst/>
                <a:gdLst>
                  <a:gd name="T0" fmla="*/ 0 w 76"/>
                  <a:gd name="T1" fmla="*/ 31 h 204"/>
                  <a:gd name="T2" fmla="*/ 27 w 76"/>
                  <a:gd name="T3" fmla="*/ 204 h 204"/>
                  <a:gd name="T4" fmla="*/ 76 w 76"/>
                  <a:gd name="T5" fmla="*/ 0 h 204"/>
                  <a:gd name="T6" fmla="*/ 0 w 76"/>
                  <a:gd name="T7" fmla="*/ 31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204">
                    <a:moveTo>
                      <a:pt x="0" y="31"/>
                    </a:moveTo>
                    <a:lnTo>
                      <a:pt x="27" y="204"/>
                    </a:lnTo>
                    <a:lnTo>
                      <a:pt x="76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Freeform 494"/>
              <p:cNvSpPr>
                <a:spLocks/>
              </p:cNvSpPr>
              <p:nvPr/>
            </p:nvSpPr>
            <p:spPr bwMode="auto">
              <a:xfrm>
                <a:off x="6157" y="2519"/>
                <a:ext cx="208" cy="97"/>
              </a:xfrm>
              <a:custGeom>
                <a:avLst/>
                <a:gdLst>
                  <a:gd name="T0" fmla="*/ 0 w 208"/>
                  <a:gd name="T1" fmla="*/ 0 h 97"/>
                  <a:gd name="T2" fmla="*/ 97 w 208"/>
                  <a:gd name="T3" fmla="*/ 97 h 97"/>
                  <a:gd name="T4" fmla="*/ 162 w 208"/>
                  <a:gd name="T5" fmla="*/ 92 h 97"/>
                  <a:gd name="T6" fmla="*/ 208 w 208"/>
                  <a:gd name="T7" fmla="*/ 20 h 97"/>
                  <a:gd name="T8" fmla="*/ 0 w 208"/>
                  <a:gd name="T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97">
                    <a:moveTo>
                      <a:pt x="0" y="0"/>
                    </a:moveTo>
                    <a:lnTo>
                      <a:pt x="97" y="97"/>
                    </a:lnTo>
                    <a:lnTo>
                      <a:pt x="162" y="92"/>
                    </a:lnTo>
                    <a:lnTo>
                      <a:pt x="208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Freeform 495"/>
              <p:cNvSpPr>
                <a:spLocks/>
              </p:cNvSpPr>
              <p:nvPr/>
            </p:nvSpPr>
            <p:spPr bwMode="auto">
              <a:xfrm>
                <a:off x="6254" y="2539"/>
                <a:ext cx="111" cy="77"/>
              </a:xfrm>
              <a:custGeom>
                <a:avLst/>
                <a:gdLst>
                  <a:gd name="T0" fmla="*/ 0 w 111"/>
                  <a:gd name="T1" fmla="*/ 77 h 77"/>
                  <a:gd name="T2" fmla="*/ 65 w 111"/>
                  <a:gd name="T3" fmla="*/ 72 h 77"/>
                  <a:gd name="T4" fmla="*/ 111 w 111"/>
                  <a:gd name="T5" fmla="*/ 0 h 77"/>
                  <a:gd name="T6" fmla="*/ 0 w 111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1" h="77">
                    <a:moveTo>
                      <a:pt x="0" y="77"/>
                    </a:moveTo>
                    <a:lnTo>
                      <a:pt x="65" y="72"/>
                    </a:lnTo>
                    <a:lnTo>
                      <a:pt x="111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Freeform 496"/>
              <p:cNvSpPr>
                <a:spLocks/>
              </p:cNvSpPr>
              <p:nvPr/>
            </p:nvSpPr>
            <p:spPr bwMode="auto">
              <a:xfrm>
                <a:off x="6157" y="2439"/>
                <a:ext cx="216" cy="100"/>
              </a:xfrm>
              <a:custGeom>
                <a:avLst/>
                <a:gdLst>
                  <a:gd name="T0" fmla="*/ 0 w 216"/>
                  <a:gd name="T1" fmla="*/ 80 h 100"/>
                  <a:gd name="T2" fmla="*/ 208 w 216"/>
                  <a:gd name="T3" fmla="*/ 100 h 100"/>
                  <a:gd name="T4" fmla="*/ 216 w 216"/>
                  <a:gd name="T5" fmla="*/ 0 h 100"/>
                  <a:gd name="T6" fmla="*/ 0 w 216"/>
                  <a:gd name="T7" fmla="*/ 8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" h="100">
                    <a:moveTo>
                      <a:pt x="0" y="80"/>
                    </a:moveTo>
                    <a:lnTo>
                      <a:pt x="208" y="100"/>
                    </a:lnTo>
                    <a:lnTo>
                      <a:pt x="216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Freeform 497"/>
              <p:cNvSpPr>
                <a:spLocks/>
              </p:cNvSpPr>
              <p:nvPr/>
            </p:nvSpPr>
            <p:spPr bwMode="auto">
              <a:xfrm>
                <a:off x="6054" y="2336"/>
                <a:ext cx="268" cy="51"/>
              </a:xfrm>
              <a:custGeom>
                <a:avLst/>
                <a:gdLst>
                  <a:gd name="T0" fmla="*/ 268 w 268"/>
                  <a:gd name="T1" fmla="*/ 10 h 51"/>
                  <a:gd name="T2" fmla="*/ 202 w 268"/>
                  <a:gd name="T3" fmla="*/ 2 h 51"/>
                  <a:gd name="T4" fmla="*/ 175 w 268"/>
                  <a:gd name="T5" fmla="*/ 0 h 51"/>
                  <a:gd name="T6" fmla="*/ 0 w 268"/>
                  <a:gd name="T7" fmla="*/ 22 h 51"/>
                  <a:gd name="T8" fmla="*/ 121 w 268"/>
                  <a:gd name="T9" fmla="*/ 51 h 51"/>
                  <a:gd name="T10" fmla="*/ 268 w 268"/>
                  <a:gd name="T11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51">
                    <a:moveTo>
                      <a:pt x="268" y="10"/>
                    </a:moveTo>
                    <a:lnTo>
                      <a:pt x="202" y="2"/>
                    </a:lnTo>
                    <a:lnTo>
                      <a:pt x="175" y="0"/>
                    </a:lnTo>
                    <a:lnTo>
                      <a:pt x="0" y="22"/>
                    </a:lnTo>
                    <a:lnTo>
                      <a:pt x="121" y="51"/>
                    </a:lnTo>
                    <a:lnTo>
                      <a:pt x="268" y="10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Freeform 498"/>
              <p:cNvSpPr>
                <a:spLocks/>
              </p:cNvSpPr>
              <p:nvPr/>
            </p:nvSpPr>
            <p:spPr bwMode="auto">
              <a:xfrm>
                <a:off x="6005" y="2358"/>
                <a:ext cx="170" cy="204"/>
              </a:xfrm>
              <a:custGeom>
                <a:avLst/>
                <a:gdLst>
                  <a:gd name="T0" fmla="*/ 49 w 170"/>
                  <a:gd name="T1" fmla="*/ 0 h 204"/>
                  <a:gd name="T2" fmla="*/ 0 w 170"/>
                  <a:gd name="T3" fmla="*/ 204 h 204"/>
                  <a:gd name="T4" fmla="*/ 170 w 170"/>
                  <a:gd name="T5" fmla="*/ 29 h 204"/>
                  <a:gd name="T6" fmla="*/ 49 w 170"/>
                  <a:gd name="T7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0" h="204">
                    <a:moveTo>
                      <a:pt x="49" y="0"/>
                    </a:moveTo>
                    <a:lnTo>
                      <a:pt x="0" y="204"/>
                    </a:lnTo>
                    <a:lnTo>
                      <a:pt x="170" y="2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Freeform 499"/>
              <p:cNvSpPr>
                <a:spLocks/>
              </p:cNvSpPr>
              <p:nvPr/>
            </p:nvSpPr>
            <p:spPr bwMode="auto">
              <a:xfrm>
                <a:off x="6175" y="2346"/>
                <a:ext cx="198" cy="93"/>
              </a:xfrm>
              <a:custGeom>
                <a:avLst/>
                <a:gdLst>
                  <a:gd name="T0" fmla="*/ 198 w 198"/>
                  <a:gd name="T1" fmla="*/ 93 h 93"/>
                  <a:gd name="T2" fmla="*/ 147 w 198"/>
                  <a:gd name="T3" fmla="*/ 0 h 93"/>
                  <a:gd name="T4" fmla="*/ 0 w 198"/>
                  <a:gd name="T5" fmla="*/ 41 h 93"/>
                  <a:gd name="T6" fmla="*/ 198 w 198"/>
                  <a:gd name="T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8" h="93">
                    <a:moveTo>
                      <a:pt x="198" y="93"/>
                    </a:moveTo>
                    <a:lnTo>
                      <a:pt x="147" y="0"/>
                    </a:lnTo>
                    <a:lnTo>
                      <a:pt x="0" y="41"/>
                    </a:lnTo>
                    <a:lnTo>
                      <a:pt x="198" y="93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Freeform 500"/>
              <p:cNvSpPr>
                <a:spLocks/>
              </p:cNvSpPr>
              <p:nvPr/>
            </p:nvSpPr>
            <p:spPr bwMode="auto">
              <a:xfrm>
                <a:off x="6005" y="2387"/>
                <a:ext cx="368" cy="175"/>
              </a:xfrm>
              <a:custGeom>
                <a:avLst/>
                <a:gdLst>
                  <a:gd name="T0" fmla="*/ 170 w 368"/>
                  <a:gd name="T1" fmla="*/ 0 h 175"/>
                  <a:gd name="T2" fmla="*/ 0 w 368"/>
                  <a:gd name="T3" fmla="*/ 175 h 175"/>
                  <a:gd name="T4" fmla="*/ 152 w 368"/>
                  <a:gd name="T5" fmla="*/ 132 h 175"/>
                  <a:gd name="T6" fmla="*/ 368 w 368"/>
                  <a:gd name="T7" fmla="*/ 52 h 175"/>
                  <a:gd name="T8" fmla="*/ 170 w 368"/>
                  <a:gd name="T9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175">
                    <a:moveTo>
                      <a:pt x="170" y="0"/>
                    </a:moveTo>
                    <a:lnTo>
                      <a:pt x="0" y="175"/>
                    </a:lnTo>
                    <a:lnTo>
                      <a:pt x="152" y="132"/>
                    </a:lnTo>
                    <a:lnTo>
                      <a:pt x="368" y="52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6" name="Freeform 501"/>
              <p:cNvSpPr>
                <a:spLocks/>
              </p:cNvSpPr>
              <p:nvPr/>
            </p:nvSpPr>
            <p:spPr bwMode="auto">
              <a:xfrm>
                <a:off x="6256" y="2282"/>
                <a:ext cx="66" cy="64"/>
              </a:xfrm>
              <a:custGeom>
                <a:avLst/>
                <a:gdLst>
                  <a:gd name="T0" fmla="*/ 45 w 66"/>
                  <a:gd name="T1" fmla="*/ 12 h 64"/>
                  <a:gd name="T2" fmla="*/ 8 w 66"/>
                  <a:gd name="T3" fmla="*/ 0 h 64"/>
                  <a:gd name="T4" fmla="*/ 0 w 66"/>
                  <a:gd name="T5" fmla="*/ 56 h 64"/>
                  <a:gd name="T6" fmla="*/ 66 w 66"/>
                  <a:gd name="T7" fmla="*/ 64 h 64"/>
                  <a:gd name="T8" fmla="*/ 45 w 66"/>
                  <a:gd name="T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4">
                    <a:moveTo>
                      <a:pt x="45" y="12"/>
                    </a:moveTo>
                    <a:lnTo>
                      <a:pt x="8" y="0"/>
                    </a:lnTo>
                    <a:lnTo>
                      <a:pt x="0" y="56"/>
                    </a:lnTo>
                    <a:lnTo>
                      <a:pt x="66" y="64"/>
                    </a:lnTo>
                    <a:lnTo>
                      <a:pt x="45" y="12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Freeform 502"/>
              <p:cNvSpPr>
                <a:spLocks/>
              </p:cNvSpPr>
              <p:nvPr/>
            </p:nvSpPr>
            <p:spPr bwMode="auto">
              <a:xfrm>
                <a:off x="6256" y="2282"/>
                <a:ext cx="45" cy="56"/>
              </a:xfrm>
              <a:custGeom>
                <a:avLst/>
                <a:gdLst>
                  <a:gd name="T0" fmla="*/ 8 w 45"/>
                  <a:gd name="T1" fmla="*/ 0 h 56"/>
                  <a:gd name="T2" fmla="*/ 0 w 45"/>
                  <a:gd name="T3" fmla="*/ 56 h 56"/>
                  <a:gd name="T4" fmla="*/ 45 w 45"/>
                  <a:gd name="T5" fmla="*/ 12 h 56"/>
                  <a:gd name="T6" fmla="*/ 8 w 45"/>
                  <a:gd name="T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6">
                    <a:moveTo>
                      <a:pt x="8" y="0"/>
                    </a:moveTo>
                    <a:lnTo>
                      <a:pt x="0" y="56"/>
                    </a:lnTo>
                    <a:lnTo>
                      <a:pt x="45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Freeform 503"/>
              <p:cNvSpPr>
                <a:spLocks/>
              </p:cNvSpPr>
              <p:nvPr/>
            </p:nvSpPr>
            <p:spPr bwMode="auto">
              <a:xfrm>
                <a:off x="6054" y="2264"/>
                <a:ext cx="175" cy="94"/>
              </a:xfrm>
              <a:custGeom>
                <a:avLst/>
                <a:gdLst>
                  <a:gd name="T0" fmla="*/ 163 w 175"/>
                  <a:gd name="T1" fmla="*/ 0 h 94"/>
                  <a:gd name="T2" fmla="*/ 99 w 175"/>
                  <a:gd name="T3" fmla="*/ 0 h 94"/>
                  <a:gd name="T4" fmla="*/ 88 w 175"/>
                  <a:gd name="T5" fmla="*/ 37 h 94"/>
                  <a:gd name="T6" fmla="*/ 53 w 175"/>
                  <a:gd name="T7" fmla="*/ 28 h 94"/>
                  <a:gd name="T8" fmla="*/ 12 w 175"/>
                  <a:gd name="T9" fmla="*/ 65 h 94"/>
                  <a:gd name="T10" fmla="*/ 0 w 175"/>
                  <a:gd name="T11" fmla="*/ 94 h 94"/>
                  <a:gd name="T12" fmla="*/ 175 w 175"/>
                  <a:gd name="T13" fmla="*/ 72 h 94"/>
                  <a:gd name="T14" fmla="*/ 163 w 175"/>
                  <a:gd name="T1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94">
                    <a:moveTo>
                      <a:pt x="163" y="0"/>
                    </a:moveTo>
                    <a:lnTo>
                      <a:pt x="99" y="0"/>
                    </a:lnTo>
                    <a:lnTo>
                      <a:pt x="88" y="37"/>
                    </a:lnTo>
                    <a:lnTo>
                      <a:pt x="53" y="28"/>
                    </a:lnTo>
                    <a:lnTo>
                      <a:pt x="12" y="65"/>
                    </a:lnTo>
                    <a:lnTo>
                      <a:pt x="0" y="94"/>
                    </a:lnTo>
                    <a:lnTo>
                      <a:pt x="175" y="72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Freeform 504"/>
              <p:cNvSpPr>
                <a:spLocks/>
              </p:cNvSpPr>
              <p:nvPr/>
            </p:nvSpPr>
            <p:spPr bwMode="auto">
              <a:xfrm>
                <a:off x="6153" y="2264"/>
                <a:ext cx="76" cy="72"/>
              </a:xfrm>
              <a:custGeom>
                <a:avLst/>
                <a:gdLst>
                  <a:gd name="T0" fmla="*/ 64 w 76"/>
                  <a:gd name="T1" fmla="*/ 0 h 72"/>
                  <a:gd name="T2" fmla="*/ 0 w 76"/>
                  <a:gd name="T3" fmla="*/ 0 h 72"/>
                  <a:gd name="T4" fmla="*/ 76 w 76"/>
                  <a:gd name="T5" fmla="*/ 72 h 72"/>
                  <a:gd name="T6" fmla="*/ 64 w 76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72">
                    <a:moveTo>
                      <a:pt x="64" y="0"/>
                    </a:moveTo>
                    <a:lnTo>
                      <a:pt x="0" y="0"/>
                    </a:lnTo>
                    <a:lnTo>
                      <a:pt x="76" y="7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Freeform 505"/>
              <p:cNvSpPr>
                <a:spLocks/>
              </p:cNvSpPr>
              <p:nvPr/>
            </p:nvSpPr>
            <p:spPr bwMode="auto">
              <a:xfrm>
                <a:off x="6066" y="2292"/>
                <a:ext cx="163" cy="44"/>
              </a:xfrm>
              <a:custGeom>
                <a:avLst/>
                <a:gdLst>
                  <a:gd name="T0" fmla="*/ 76 w 163"/>
                  <a:gd name="T1" fmla="*/ 9 h 44"/>
                  <a:gd name="T2" fmla="*/ 41 w 163"/>
                  <a:gd name="T3" fmla="*/ 0 h 44"/>
                  <a:gd name="T4" fmla="*/ 0 w 163"/>
                  <a:gd name="T5" fmla="*/ 37 h 44"/>
                  <a:gd name="T6" fmla="*/ 163 w 163"/>
                  <a:gd name="T7" fmla="*/ 44 h 44"/>
                  <a:gd name="T8" fmla="*/ 76 w 163"/>
                  <a:gd name="T9" fmla="*/ 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44">
                    <a:moveTo>
                      <a:pt x="76" y="9"/>
                    </a:moveTo>
                    <a:lnTo>
                      <a:pt x="41" y="0"/>
                    </a:lnTo>
                    <a:lnTo>
                      <a:pt x="0" y="37"/>
                    </a:lnTo>
                    <a:lnTo>
                      <a:pt x="163" y="44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Freeform 506"/>
              <p:cNvSpPr>
                <a:spLocks/>
              </p:cNvSpPr>
              <p:nvPr/>
            </p:nvSpPr>
            <p:spPr bwMode="auto">
              <a:xfrm>
                <a:off x="6567" y="2611"/>
                <a:ext cx="49" cy="33"/>
              </a:xfrm>
              <a:custGeom>
                <a:avLst/>
                <a:gdLst>
                  <a:gd name="T0" fmla="*/ 0 w 49"/>
                  <a:gd name="T1" fmla="*/ 7 h 33"/>
                  <a:gd name="T2" fmla="*/ 22 w 49"/>
                  <a:gd name="T3" fmla="*/ 33 h 33"/>
                  <a:gd name="T4" fmla="*/ 49 w 49"/>
                  <a:gd name="T5" fmla="*/ 0 h 33"/>
                  <a:gd name="T6" fmla="*/ 0 w 49"/>
                  <a:gd name="T7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33">
                    <a:moveTo>
                      <a:pt x="0" y="7"/>
                    </a:moveTo>
                    <a:lnTo>
                      <a:pt x="22" y="33"/>
                    </a:lnTo>
                    <a:lnTo>
                      <a:pt x="49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Freeform 507"/>
              <p:cNvSpPr>
                <a:spLocks/>
              </p:cNvSpPr>
              <p:nvPr/>
            </p:nvSpPr>
            <p:spPr bwMode="auto">
              <a:xfrm>
                <a:off x="6497" y="2655"/>
                <a:ext cx="72" cy="92"/>
              </a:xfrm>
              <a:custGeom>
                <a:avLst/>
                <a:gdLst>
                  <a:gd name="T0" fmla="*/ 0 w 37"/>
                  <a:gd name="T1" fmla="*/ 31 h 47"/>
                  <a:gd name="T2" fmla="*/ 19 w 37"/>
                  <a:gd name="T3" fmla="*/ 44 h 47"/>
                  <a:gd name="T4" fmla="*/ 37 w 37"/>
                  <a:gd name="T5" fmla="*/ 0 h 47"/>
                  <a:gd name="T6" fmla="*/ 0 w 37"/>
                  <a:gd name="T7" fmla="*/ 3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7">
                    <a:moveTo>
                      <a:pt x="0" y="31"/>
                    </a:moveTo>
                    <a:cubicBezTo>
                      <a:pt x="0" y="31"/>
                      <a:pt x="17" y="47"/>
                      <a:pt x="19" y="44"/>
                    </a:cubicBezTo>
                    <a:cubicBezTo>
                      <a:pt x="21" y="41"/>
                      <a:pt x="37" y="0"/>
                      <a:pt x="37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Freeform 508"/>
              <p:cNvSpPr>
                <a:spLocks/>
              </p:cNvSpPr>
              <p:nvPr/>
            </p:nvSpPr>
            <p:spPr bwMode="auto">
              <a:xfrm>
                <a:off x="6198" y="1360"/>
                <a:ext cx="23" cy="101"/>
              </a:xfrm>
              <a:custGeom>
                <a:avLst/>
                <a:gdLst>
                  <a:gd name="T0" fmla="*/ 23 w 23"/>
                  <a:gd name="T1" fmla="*/ 60 h 101"/>
                  <a:gd name="T2" fmla="*/ 8 w 23"/>
                  <a:gd name="T3" fmla="*/ 0 h 101"/>
                  <a:gd name="T4" fmla="*/ 0 w 23"/>
                  <a:gd name="T5" fmla="*/ 54 h 101"/>
                  <a:gd name="T6" fmla="*/ 16 w 23"/>
                  <a:gd name="T7" fmla="*/ 101 h 101"/>
                  <a:gd name="T8" fmla="*/ 23 w 23"/>
                  <a:gd name="T9" fmla="*/ 6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1">
                    <a:moveTo>
                      <a:pt x="23" y="60"/>
                    </a:moveTo>
                    <a:lnTo>
                      <a:pt x="8" y="0"/>
                    </a:lnTo>
                    <a:lnTo>
                      <a:pt x="0" y="54"/>
                    </a:lnTo>
                    <a:lnTo>
                      <a:pt x="16" y="101"/>
                    </a:lnTo>
                    <a:lnTo>
                      <a:pt x="23" y="60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4" name="Freeform 509"/>
              <p:cNvSpPr>
                <a:spLocks/>
              </p:cNvSpPr>
              <p:nvPr/>
            </p:nvSpPr>
            <p:spPr bwMode="auto">
              <a:xfrm>
                <a:off x="6180" y="1475"/>
                <a:ext cx="51" cy="48"/>
              </a:xfrm>
              <a:custGeom>
                <a:avLst/>
                <a:gdLst>
                  <a:gd name="T0" fmla="*/ 16 w 51"/>
                  <a:gd name="T1" fmla="*/ 46 h 48"/>
                  <a:gd name="T2" fmla="*/ 39 w 51"/>
                  <a:gd name="T3" fmla="*/ 48 h 48"/>
                  <a:gd name="T4" fmla="*/ 51 w 51"/>
                  <a:gd name="T5" fmla="*/ 29 h 48"/>
                  <a:gd name="T6" fmla="*/ 20 w 51"/>
                  <a:gd name="T7" fmla="*/ 0 h 48"/>
                  <a:gd name="T8" fmla="*/ 0 w 51"/>
                  <a:gd name="T9" fmla="*/ 35 h 48"/>
                  <a:gd name="T10" fmla="*/ 16 w 51"/>
                  <a:gd name="T11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8">
                    <a:moveTo>
                      <a:pt x="16" y="46"/>
                    </a:moveTo>
                    <a:lnTo>
                      <a:pt x="39" y="48"/>
                    </a:lnTo>
                    <a:lnTo>
                      <a:pt x="51" y="29"/>
                    </a:lnTo>
                    <a:lnTo>
                      <a:pt x="20" y="0"/>
                    </a:lnTo>
                    <a:lnTo>
                      <a:pt x="0" y="35"/>
                    </a:lnTo>
                    <a:lnTo>
                      <a:pt x="16" y="46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5" name="Freeform 510"/>
              <p:cNvSpPr>
                <a:spLocks/>
              </p:cNvSpPr>
              <p:nvPr/>
            </p:nvSpPr>
            <p:spPr bwMode="auto">
              <a:xfrm>
                <a:off x="6070" y="1541"/>
                <a:ext cx="134" cy="132"/>
              </a:xfrm>
              <a:custGeom>
                <a:avLst/>
                <a:gdLst>
                  <a:gd name="T0" fmla="*/ 107 w 134"/>
                  <a:gd name="T1" fmla="*/ 37 h 132"/>
                  <a:gd name="T2" fmla="*/ 75 w 134"/>
                  <a:gd name="T3" fmla="*/ 64 h 132"/>
                  <a:gd name="T4" fmla="*/ 29 w 134"/>
                  <a:gd name="T5" fmla="*/ 81 h 132"/>
                  <a:gd name="T6" fmla="*/ 0 w 134"/>
                  <a:gd name="T7" fmla="*/ 111 h 132"/>
                  <a:gd name="T8" fmla="*/ 29 w 134"/>
                  <a:gd name="T9" fmla="*/ 132 h 132"/>
                  <a:gd name="T10" fmla="*/ 39 w 134"/>
                  <a:gd name="T11" fmla="*/ 99 h 132"/>
                  <a:gd name="T12" fmla="*/ 72 w 134"/>
                  <a:gd name="T13" fmla="*/ 101 h 132"/>
                  <a:gd name="T14" fmla="*/ 124 w 134"/>
                  <a:gd name="T15" fmla="*/ 85 h 132"/>
                  <a:gd name="T16" fmla="*/ 134 w 134"/>
                  <a:gd name="T17" fmla="*/ 17 h 132"/>
                  <a:gd name="T18" fmla="*/ 110 w 134"/>
                  <a:gd name="T19" fmla="*/ 0 h 132"/>
                  <a:gd name="T20" fmla="*/ 107 w 134"/>
                  <a:gd name="T21" fmla="*/ 3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132">
                    <a:moveTo>
                      <a:pt x="107" y="37"/>
                    </a:moveTo>
                    <a:lnTo>
                      <a:pt x="75" y="64"/>
                    </a:lnTo>
                    <a:lnTo>
                      <a:pt x="29" y="81"/>
                    </a:lnTo>
                    <a:lnTo>
                      <a:pt x="0" y="111"/>
                    </a:lnTo>
                    <a:lnTo>
                      <a:pt x="29" y="132"/>
                    </a:lnTo>
                    <a:lnTo>
                      <a:pt x="39" y="99"/>
                    </a:lnTo>
                    <a:lnTo>
                      <a:pt x="72" y="101"/>
                    </a:lnTo>
                    <a:lnTo>
                      <a:pt x="124" y="85"/>
                    </a:lnTo>
                    <a:lnTo>
                      <a:pt x="134" y="17"/>
                    </a:lnTo>
                    <a:lnTo>
                      <a:pt x="110" y="0"/>
                    </a:lnTo>
                    <a:lnTo>
                      <a:pt x="107" y="37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Freeform 511"/>
              <p:cNvSpPr>
                <a:spLocks/>
              </p:cNvSpPr>
              <p:nvPr/>
            </p:nvSpPr>
            <p:spPr bwMode="auto">
              <a:xfrm>
                <a:off x="6198" y="1414"/>
                <a:ext cx="23" cy="47"/>
              </a:xfrm>
              <a:custGeom>
                <a:avLst/>
                <a:gdLst>
                  <a:gd name="T0" fmla="*/ 0 w 23"/>
                  <a:gd name="T1" fmla="*/ 0 h 47"/>
                  <a:gd name="T2" fmla="*/ 16 w 23"/>
                  <a:gd name="T3" fmla="*/ 47 h 47"/>
                  <a:gd name="T4" fmla="*/ 23 w 23"/>
                  <a:gd name="T5" fmla="*/ 6 h 47"/>
                  <a:gd name="T6" fmla="*/ 0 w 23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7">
                    <a:moveTo>
                      <a:pt x="0" y="0"/>
                    </a:moveTo>
                    <a:lnTo>
                      <a:pt x="16" y="47"/>
                    </a:lnTo>
                    <a:lnTo>
                      <a:pt x="2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7" name="Freeform 512"/>
              <p:cNvSpPr>
                <a:spLocks/>
              </p:cNvSpPr>
              <p:nvPr/>
            </p:nvSpPr>
            <p:spPr bwMode="auto">
              <a:xfrm>
                <a:off x="6196" y="1504"/>
                <a:ext cx="35" cy="19"/>
              </a:xfrm>
              <a:custGeom>
                <a:avLst/>
                <a:gdLst>
                  <a:gd name="T0" fmla="*/ 0 w 35"/>
                  <a:gd name="T1" fmla="*/ 17 h 19"/>
                  <a:gd name="T2" fmla="*/ 23 w 35"/>
                  <a:gd name="T3" fmla="*/ 19 h 19"/>
                  <a:gd name="T4" fmla="*/ 35 w 35"/>
                  <a:gd name="T5" fmla="*/ 0 h 19"/>
                  <a:gd name="T6" fmla="*/ 0 w 35"/>
                  <a:gd name="T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19">
                    <a:moveTo>
                      <a:pt x="0" y="17"/>
                    </a:moveTo>
                    <a:lnTo>
                      <a:pt x="23" y="19"/>
                    </a:lnTo>
                    <a:lnTo>
                      <a:pt x="3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Freeform 513"/>
              <p:cNvSpPr>
                <a:spLocks/>
              </p:cNvSpPr>
              <p:nvPr/>
            </p:nvSpPr>
            <p:spPr bwMode="auto">
              <a:xfrm>
                <a:off x="6180" y="1475"/>
                <a:ext cx="51" cy="35"/>
              </a:xfrm>
              <a:custGeom>
                <a:avLst/>
                <a:gdLst>
                  <a:gd name="T0" fmla="*/ 20 w 51"/>
                  <a:gd name="T1" fmla="*/ 0 h 35"/>
                  <a:gd name="T2" fmla="*/ 0 w 51"/>
                  <a:gd name="T3" fmla="*/ 35 h 35"/>
                  <a:gd name="T4" fmla="*/ 51 w 51"/>
                  <a:gd name="T5" fmla="*/ 29 h 35"/>
                  <a:gd name="T6" fmla="*/ 20 w 51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5">
                    <a:moveTo>
                      <a:pt x="20" y="0"/>
                    </a:moveTo>
                    <a:lnTo>
                      <a:pt x="0" y="35"/>
                    </a:lnTo>
                    <a:lnTo>
                      <a:pt x="51" y="2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9" name="Freeform 514"/>
              <p:cNvSpPr>
                <a:spLocks/>
              </p:cNvSpPr>
              <p:nvPr/>
            </p:nvSpPr>
            <p:spPr bwMode="auto">
              <a:xfrm>
                <a:off x="6177" y="1541"/>
                <a:ext cx="27" cy="37"/>
              </a:xfrm>
              <a:custGeom>
                <a:avLst/>
                <a:gdLst>
                  <a:gd name="T0" fmla="*/ 3 w 27"/>
                  <a:gd name="T1" fmla="*/ 0 h 37"/>
                  <a:gd name="T2" fmla="*/ 0 w 27"/>
                  <a:gd name="T3" fmla="*/ 37 h 37"/>
                  <a:gd name="T4" fmla="*/ 27 w 27"/>
                  <a:gd name="T5" fmla="*/ 17 h 37"/>
                  <a:gd name="T6" fmla="*/ 3 w 27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7">
                    <a:moveTo>
                      <a:pt x="3" y="0"/>
                    </a:moveTo>
                    <a:lnTo>
                      <a:pt x="0" y="37"/>
                    </a:lnTo>
                    <a:lnTo>
                      <a:pt x="27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0" name="Freeform 515"/>
              <p:cNvSpPr>
                <a:spLocks/>
              </p:cNvSpPr>
              <p:nvPr/>
            </p:nvSpPr>
            <p:spPr bwMode="auto">
              <a:xfrm>
                <a:off x="6070" y="1640"/>
                <a:ext cx="39" cy="33"/>
              </a:xfrm>
              <a:custGeom>
                <a:avLst/>
                <a:gdLst>
                  <a:gd name="T0" fmla="*/ 0 w 39"/>
                  <a:gd name="T1" fmla="*/ 12 h 33"/>
                  <a:gd name="T2" fmla="*/ 29 w 39"/>
                  <a:gd name="T3" fmla="*/ 33 h 33"/>
                  <a:gd name="T4" fmla="*/ 39 w 39"/>
                  <a:gd name="T5" fmla="*/ 0 h 33"/>
                  <a:gd name="T6" fmla="*/ 0 w 39"/>
                  <a:gd name="T7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33">
                    <a:moveTo>
                      <a:pt x="0" y="12"/>
                    </a:moveTo>
                    <a:lnTo>
                      <a:pt x="29" y="33"/>
                    </a:lnTo>
                    <a:lnTo>
                      <a:pt x="3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Freeform 516"/>
              <p:cNvSpPr>
                <a:spLocks/>
              </p:cNvSpPr>
              <p:nvPr/>
            </p:nvSpPr>
            <p:spPr bwMode="auto">
              <a:xfrm>
                <a:off x="6145" y="1558"/>
                <a:ext cx="59" cy="68"/>
              </a:xfrm>
              <a:custGeom>
                <a:avLst/>
                <a:gdLst>
                  <a:gd name="T0" fmla="*/ 0 w 59"/>
                  <a:gd name="T1" fmla="*/ 47 h 68"/>
                  <a:gd name="T2" fmla="*/ 49 w 59"/>
                  <a:gd name="T3" fmla="*/ 68 h 68"/>
                  <a:gd name="T4" fmla="*/ 59 w 59"/>
                  <a:gd name="T5" fmla="*/ 0 h 68"/>
                  <a:gd name="T6" fmla="*/ 0 w 59"/>
                  <a:gd name="T7" fmla="*/ 4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68">
                    <a:moveTo>
                      <a:pt x="0" y="47"/>
                    </a:moveTo>
                    <a:lnTo>
                      <a:pt x="49" y="68"/>
                    </a:lnTo>
                    <a:lnTo>
                      <a:pt x="59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Freeform 517"/>
              <p:cNvSpPr>
                <a:spLocks/>
              </p:cNvSpPr>
              <p:nvPr/>
            </p:nvSpPr>
            <p:spPr bwMode="auto">
              <a:xfrm>
                <a:off x="6099" y="1605"/>
                <a:ext cx="46" cy="35"/>
              </a:xfrm>
              <a:custGeom>
                <a:avLst/>
                <a:gdLst>
                  <a:gd name="T0" fmla="*/ 0 w 46"/>
                  <a:gd name="T1" fmla="*/ 17 h 35"/>
                  <a:gd name="T2" fmla="*/ 10 w 46"/>
                  <a:gd name="T3" fmla="*/ 35 h 35"/>
                  <a:gd name="T4" fmla="*/ 46 w 46"/>
                  <a:gd name="T5" fmla="*/ 0 h 35"/>
                  <a:gd name="T6" fmla="*/ 0 w 46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5">
                    <a:moveTo>
                      <a:pt x="0" y="17"/>
                    </a:moveTo>
                    <a:lnTo>
                      <a:pt x="10" y="35"/>
                    </a:lnTo>
                    <a:lnTo>
                      <a:pt x="46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Freeform 518"/>
              <p:cNvSpPr>
                <a:spLocks/>
              </p:cNvSpPr>
              <p:nvPr/>
            </p:nvSpPr>
            <p:spPr bwMode="auto">
              <a:xfrm>
                <a:off x="6109" y="1605"/>
                <a:ext cx="36" cy="37"/>
              </a:xfrm>
              <a:custGeom>
                <a:avLst/>
                <a:gdLst>
                  <a:gd name="T0" fmla="*/ 0 w 36"/>
                  <a:gd name="T1" fmla="*/ 35 h 37"/>
                  <a:gd name="T2" fmla="*/ 33 w 36"/>
                  <a:gd name="T3" fmla="*/ 37 h 37"/>
                  <a:gd name="T4" fmla="*/ 36 w 36"/>
                  <a:gd name="T5" fmla="*/ 0 h 37"/>
                  <a:gd name="T6" fmla="*/ 0 w 36"/>
                  <a:gd name="T7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7">
                    <a:moveTo>
                      <a:pt x="0" y="35"/>
                    </a:moveTo>
                    <a:lnTo>
                      <a:pt x="33" y="37"/>
                    </a:lnTo>
                    <a:lnTo>
                      <a:pt x="36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Freeform 519"/>
              <p:cNvSpPr>
                <a:spLocks/>
              </p:cNvSpPr>
              <p:nvPr/>
            </p:nvSpPr>
            <p:spPr bwMode="auto">
              <a:xfrm>
                <a:off x="5578" y="1930"/>
                <a:ext cx="33" cy="48"/>
              </a:xfrm>
              <a:custGeom>
                <a:avLst/>
                <a:gdLst>
                  <a:gd name="T0" fmla="*/ 27 w 33"/>
                  <a:gd name="T1" fmla="*/ 0 h 48"/>
                  <a:gd name="T2" fmla="*/ 0 w 33"/>
                  <a:gd name="T3" fmla="*/ 48 h 48"/>
                  <a:gd name="T4" fmla="*/ 33 w 33"/>
                  <a:gd name="T5" fmla="*/ 46 h 48"/>
                  <a:gd name="T6" fmla="*/ 27 w 33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8">
                    <a:moveTo>
                      <a:pt x="27" y="0"/>
                    </a:moveTo>
                    <a:lnTo>
                      <a:pt x="0" y="48"/>
                    </a:lnTo>
                    <a:lnTo>
                      <a:pt x="33" y="4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Freeform 520"/>
              <p:cNvSpPr>
                <a:spLocks/>
              </p:cNvSpPr>
              <p:nvPr/>
            </p:nvSpPr>
            <p:spPr bwMode="auto">
              <a:xfrm>
                <a:off x="4998" y="1300"/>
                <a:ext cx="166" cy="311"/>
              </a:xfrm>
              <a:custGeom>
                <a:avLst/>
                <a:gdLst>
                  <a:gd name="T0" fmla="*/ 59 w 166"/>
                  <a:gd name="T1" fmla="*/ 0 h 311"/>
                  <a:gd name="T2" fmla="*/ 20 w 166"/>
                  <a:gd name="T3" fmla="*/ 2 h 311"/>
                  <a:gd name="T4" fmla="*/ 0 w 166"/>
                  <a:gd name="T5" fmla="*/ 44 h 311"/>
                  <a:gd name="T6" fmla="*/ 63 w 166"/>
                  <a:gd name="T7" fmla="*/ 241 h 311"/>
                  <a:gd name="T8" fmla="*/ 98 w 166"/>
                  <a:gd name="T9" fmla="*/ 311 h 311"/>
                  <a:gd name="T10" fmla="*/ 158 w 166"/>
                  <a:gd name="T11" fmla="*/ 309 h 311"/>
                  <a:gd name="T12" fmla="*/ 166 w 166"/>
                  <a:gd name="T13" fmla="*/ 196 h 311"/>
                  <a:gd name="T14" fmla="*/ 59 w 166"/>
                  <a:gd name="T15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6" h="311">
                    <a:moveTo>
                      <a:pt x="59" y="0"/>
                    </a:moveTo>
                    <a:lnTo>
                      <a:pt x="20" y="2"/>
                    </a:lnTo>
                    <a:lnTo>
                      <a:pt x="0" y="44"/>
                    </a:lnTo>
                    <a:lnTo>
                      <a:pt x="63" y="241"/>
                    </a:lnTo>
                    <a:lnTo>
                      <a:pt x="98" y="311"/>
                    </a:lnTo>
                    <a:lnTo>
                      <a:pt x="158" y="309"/>
                    </a:lnTo>
                    <a:lnTo>
                      <a:pt x="166" y="19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5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Freeform 521"/>
              <p:cNvSpPr>
                <a:spLocks/>
              </p:cNvSpPr>
              <p:nvPr/>
            </p:nvSpPr>
            <p:spPr bwMode="auto">
              <a:xfrm>
                <a:off x="5030" y="1062"/>
                <a:ext cx="106" cy="193"/>
              </a:xfrm>
              <a:custGeom>
                <a:avLst/>
                <a:gdLst>
                  <a:gd name="T0" fmla="*/ 99 w 106"/>
                  <a:gd name="T1" fmla="*/ 18 h 193"/>
                  <a:gd name="T2" fmla="*/ 13 w 106"/>
                  <a:gd name="T3" fmla="*/ 0 h 193"/>
                  <a:gd name="T4" fmla="*/ 9 w 106"/>
                  <a:gd name="T5" fmla="*/ 94 h 193"/>
                  <a:gd name="T6" fmla="*/ 23 w 106"/>
                  <a:gd name="T7" fmla="*/ 103 h 193"/>
                  <a:gd name="T8" fmla="*/ 0 w 106"/>
                  <a:gd name="T9" fmla="*/ 148 h 193"/>
                  <a:gd name="T10" fmla="*/ 15 w 106"/>
                  <a:gd name="T11" fmla="*/ 185 h 193"/>
                  <a:gd name="T12" fmla="*/ 60 w 106"/>
                  <a:gd name="T13" fmla="*/ 175 h 193"/>
                  <a:gd name="T14" fmla="*/ 68 w 106"/>
                  <a:gd name="T15" fmla="*/ 193 h 193"/>
                  <a:gd name="T16" fmla="*/ 106 w 106"/>
                  <a:gd name="T17" fmla="*/ 150 h 193"/>
                  <a:gd name="T18" fmla="*/ 99 w 106"/>
                  <a:gd name="T19" fmla="*/ 1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193">
                    <a:moveTo>
                      <a:pt x="99" y="18"/>
                    </a:moveTo>
                    <a:lnTo>
                      <a:pt x="13" y="0"/>
                    </a:lnTo>
                    <a:lnTo>
                      <a:pt x="9" y="94"/>
                    </a:lnTo>
                    <a:lnTo>
                      <a:pt x="23" y="103"/>
                    </a:lnTo>
                    <a:lnTo>
                      <a:pt x="0" y="148"/>
                    </a:lnTo>
                    <a:lnTo>
                      <a:pt x="15" y="185"/>
                    </a:lnTo>
                    <a:lnTo>
                      <a:pt x="60" y="175"/>
                    </a:lnTo>
                    <a:lnTo>
                      <a:pt x="68" y="193"/>
                    </a:lnTo>
                    <a:lnTo>
                      <a:pt x="106" y="150"/>
                    </a:lnTo>
                    <a:lnTo>
                      <a:pt x="99" y="18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Freeform 522"/>
              <p:cNvSpPr>
                <a:spLocks/>
              </p:cNvSpPr>
              <p:nvPr/>
            </p:nvSpPr>
            <p:spPr bwMode="auto">
              <a:xfrm>
                <a:off x="5030" y="1210"/>
                <a:ext cx="60" cy="37"/>
              </a:xfrm>
              <a:custGeom>
                <a:avLst/>
                <a:gdLst>
                  <a:gd name="T0" fmla="*/ 0 w 60"/>
                  <a:gd name="T1" fmla="*/ 0 h 37"/>
                  <a:gd name="T2" fmla="*/ 15 w 60"/>
                  <a:gd name="T3" fmla="*/ 37 h 37"/>
                  <a:gd name="T4" fmla="*/ 60 w 60"/>
                  <a:gd name="T5" fmla="*/ 27 h 37"/>
                  <a:gd name="T6" fmla="*/ 0 w 60"/>
                  <a:gd name="T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37">
                    <a:moveTo>
                      <a:pt x="0" y="0"/>
                    </a:moveTo>
                    <a:lnTo>
                      <a:pt x="15" y="37"/>
                    </a:lnTo>
                    <a:lnTo>
                      <a:pt x="60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Freeform 523"/>
              <p:cNvSpPr>
                <a:spLocks/>
              </p:cNvSpPr>
              <p:nvPr/>
            </p:nvSpPr>
            <p:spPr bwMode="auto">
              <a:xfrm>
                <a:off x="5090" y="1212"/>
                <a:ext cx="46" cy="43"/>
              </a:xfrm>
              <a:custGeom>
                <a:avLst/>
                <a:gdLst>
                  <a:gd name="T0" fmla="*/ 0 w 46"/>
                  <a:gd name="T1" fmla="*/ 25 h 43"/>
                  <a:gd name="T2" fmla="*/ 8 w 46"/>
                  <a:gd name="T3" fmla="*/ 43 h 43"/>
                  <a:gd name="T4" fmla="*/ 46 w 46"/>
                  <a:gd name="T5" fmla="*/ 0 h 43"/>
                  <a:gd name="T6" fmla="*/ 0 w 46"/>
                  <a:gd name="T7" fmla="*/ 2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3">
                    <a:moveTo>
                      <a:pt x="0" y="25"/>
                    </a:moveTo>
                    <a:lnTo>
                      <a:pt x="8" y="43"/>
                    </a:lnTo>
                    <a:lnTo>
                      <a:pt x="46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Freeform 524"/>
              <p:cNvSpPr>
                <a:spLocks/>
              </p:cNvSpPr>
              <p:nvPr/>
            </p:nvSpPr>
            <p:spPr bwMode="auto">
              <a:xfrm>
                <a:off x="5030" y="1080"/>
                <a:ext cx="106" cy="157"/>
              </a:xfrm>
              <a:custGeom>
                <a:avLst/>
                <a:gdLst>
                  <a:gd name="T0" fmla="*/ 99 w 106"/>
                  <a:gd name="T1" fmla="*/ 0 h 157"/>
                  <a:gd name="T2" fmla="*/ 23 w 106"/>
                  <a:gd name="T3" fmla="*/ 85 h 157"/>
                  <a:gd name="T4" fmla="*/ 0 w 106"/>
                  <a:gd name="T5" fmla="*/ 130 h 157"/>
                  <a:gd name="T6" fmla="*/ 60 w 106"/>
                  <a:gd name="T7" fmla="*/ 157 h 157"/>
                  <a:gd name="T8" fmla="*/ 106 w 106"/>
                  <a:gd name="T9" fmla="*/ 132 h 157"/>
                  <a:gd name="T10" fmla="*/ 99 w 106"/>
                  <a:gd name="T1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57">
                    <a:moveTo>
                      <a:pt x="99" y="0"/>
                    </a:moveTo>
                    <a:lnTo>
                      <a:pt x="23" y="85"/>
                    </a:lnTo>
                    <a:lnTo>
                      <a:pt x="0" y="130"/>
                    </a:lnTo>
                    <a:lnTo>
                      <a:pt x="60" y="157"/>
                    </a:lnTo>
                    <a:lnTo>
                      <a:pt x="106" y="13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Freeform 525"/>
              <p:cNvSpPr>
                <a:spLocks/>
              </p:cNvSpPr>
              <p:nvPr/>
            </p:nvSpPr>
            <p:spPr bwMode="auto">
              <a:xfrm>
                <a:off x="5030" y="1165"/>
                <a:ext cx="106" cy="72"/>
              </a:xfrm>
              <a:custGeom>
                <a:avLst/>
                <a:gdLst>
                  <a:gd name="T0" fmla="*/ 23 w 106"/>
                  <a:gd name="T1" fmla="*/ 0 h 72"/>
                  <a:gd name="T2" fmla="*/ 0 w 106"/>
                  <a:gd name="T3" fmla="*/ 45 h 72"/>
                  <a:gd name="T4" fmla="*/ 60 w 106"/>
                  <a:gd name="T5" fmla="*/ 72 h 72"/>
                  <a:gd name="T6" fmla="*/ 106 w 106"/>
                  <a:gd name="T7" fmla="*/ 47 h 72"/>
                  <a:gd name="T8" fmla="*/ 23 w 106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72">
                    <a:moveTo>
                      <a:pt x="23" y="0"/>
                    </a:moveTo>
                    <a:lnTo>
                      <a:pt x="0" y="45"/>
                    </a:lnTo>
                    <a:lnTo>
                      <a:pt x="60" y="72"/>
                    </a:lnTo>
                    <a:lnTo>
                      <a:pt x="106" y="4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B3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Freeform 526"/>
              <p:cNvSpPr>
                <a:spLocks/>
              </p:cNvSpPr>
              <p:nvPr/>
            </p:nvSpPr>
            <p:spPr bwMode="auto">
              <a:xfrm>
                <a:off x="5030" y="1165"/>
                <a:ext cx="60" cy="72"/>
              </a:xfrm>
              <a:custGeom>
                <a:avLst/>
                <a:gdLst>
                  <a:gd name="T0" fmla="*/ 23 w 60"/>
                  <a:gd name="T1" fmla="*/ 0 h 72"/>
                  <a:gd name="T2" fmla="*/ 0 w 60"/>
                  <a:gd name="T3" fmla="*/ 45 h 72"/>
                  <a:gd name="T4" fmla="*/ 60 w 60"/>
                  <a:gd name="T5" fmla="*/ 72 h 72"/>
                  <a:gd name="T6" fmla="*/ 23 w 60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72">
                    <a:moveTo>
                      <a:pt x="23" y="0"/>
                    </a:moveTo>
                    <a:lnTo>
                      <a:pt x="0" y="45"/>
                    </a:lnTo>
                    <a:lnTo>
                      <a:pt x="60" y="7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Freeform 527"/>
              <p:cNvSpPr>
                <a:spLocks/>
              </p:cNvSpPr>
              <p:nvPr/>
            </p:nvSpPr>
            <p:spPr bwMode="auto">
              <a:xfrm>
                <a:off x="5039" y="1097"/>
                <a:ext cx="35" cy="68"/>
              </a:xfrm>
              <a:custGeom>
                <a:avLst/>
                <a:gdLst>
                  <a:gd name="T0" fmla="*/ 0 w 35"/>
                  <a:gd name="T1" fmla="*/ 59 h 68"/>
                  <a:gd name="T2" fmla="*/ 14 w 35"/>
                  <a:gd name="T3" fmla="*/ 68 h 68"/>
                  <a:gd name="T4" fmla="*/ 35 w 35"/>
                  <a:gd name="T5" fmla="*/ 0 h 68"/>
                  <a:gd name="T6" fmla="*/ 0 w 35"/>
                  <a:gd name="T7" fmla="*/ 5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68">
                    <a:moveTo>
                      <a:pt x="0" y="59"/>
                    </a:moveTo>
                    <a:lnTo>
                      <a:pt x="14" y="68"/>
                    </a:lnTo>
                    <a:lnTo>
                      <a:pt x="35" y="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Freeform 528"/>
              <p:cNvSpPr>
                <a:spLocks/>
              </p:cNvSpPr>
              <p:nvPr/>
            </p:nvSpPr>
            <p:spPr bwMode="auto">
              <a:xfrm>
                <a:off x="5053" y="1080"/>
                <a:ext cx="76" cy="85"/>
              </a:xfrm>
              <a:custGeom>
                <a:avLst/>
                <a:gdLst>
                  <a:gd name="T0" fmla="*/ 21 w 76"/>
                  <a:gd name="T1" fmla="*/ 17 h 85"/>
                  <a:gd name="T2" fmla="*/ 0 w 76"/>
                  <a:gd name="T3" fmla="*/ 85 h 85"/>
                  <a:gd name="T4" fmla="*/ 76 w 76"/>
                  <a:gd name="T5" fmla="*/ 0 h 85"/>
                  <a:gd name="T6" fmla="*/ 21 w 76"/>
                  <a:gd name="T7" fmla="*/ 1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85">
                    <a:moveTo>
                      <a:pt x="21" y="17"/>
                    </a:moveTo>
                    <a:lnTo>
                      <a:pt x="0" y="85"/>
                    </a:lnTo>
                    <a:lnTo>
                      <a:pt x="76" y="0"/>
                    </a:lnTo>
                    <a:lnTo>
                      <a:pt x="21" y="17"/>
                    </a:lnTo>
                    <a:close/>
                  </a:path>
                </a:pathLst>
              </a:custGeom>
              <a:solidFill>
                <a:srgbClr val="0B3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Freeform 529"/>
              <p:cNvSpPr>
                <a:spLocks/>
              </p:cNvSpPr>
              <p:nvPr/>
            </p:nvSpPr>
            <p:spPr bwMode="auto">
              <a:xfrm>
                <a:off x="5039" y="1062"/>
                <a:ext cx="35" cy="94"/>
              </a:xfrm>
              <a:custGeom>
                <a:avLst/>
                <a:gdLst>
                  <a:gd name="T0" fmla="*/ 4 w 35"/>
                  <a:gd name="T1" fmla="*/ 0 h 94"/>
                  <a:gd name="T2" fmla="*/ 0 w 35"/>
                  <a:gd name="T3" fmla="*/ 94 h 94"/>
                  <a:gd name="T4" fmla="*/ 35 w 35"/>
                  <a:gd name="T5" fmla="*/ 35 h 94"/>
                  <a:gd name="T6" fmla="*/ 4 w 35"/>
                  <a:gd name="T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94">
                    <a:moveTo>
                      <a:pt x="4" y="0"/>
                    </a:moveTo>
                    <a:lnTo>
                      <a:pt x="0" y="94"/>
                    </a:lnTo>
                    <a:lnTo>
                      <a:pt x="35" y="3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Freeform 530"/>
              <p:cNvSpPr>
                <a:spLocks/>
              </p:cNvSpPr>
              <p:nvPr/>
            </p:nvSpPr>
            <p:spPr bwMode="auto">
              <a:xfrm>
                <a:off x="5043" y="1062"/>
                <a:ext cx="86" cy="35"/>
              </a:xfrm>
              <a:custGeom>
                <a:avLst/>
                <a:gdLst>
                  <a:gd name="T0" fmla="*/ 86 w 86"/>
                  <a:gd name="T1" fmla="*/ 18 h 35"/>
                  <a:gd name="T2" fmla="*/ 0 w 86"/>
                  <a:gd name="T3" fmla="*/ 0 h 35"/>
                  <a:gd name="T4" fmla="*/ 31 w 86"/>
                  <a:gd name="T5" fmla="*/ 35 h 35"/>
                  <a:gd name="T6" fmla="*/ 86 w 86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6" h="35">
                    <a:moveTo>
                      <a:pt x="86" y="18"/>
                    </a:moveTo>
                    <a:lnTo>
                      <a:pt x="0" y="0"/>
                    </a:lnTo>
                    <a:lnTo>
                      <a:pt x="31" y="3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Freeform 531"/>
              <p:cNvSpPr>
                <a:spLocks/>
              </p:cNvSpPr>
              <p:nvPr/>
            </p:nvSpPr>
            <p:spPr bwMode="auto">
              <a:xfrm>
                <a:off x="4866" y="1062"/>
                <a:ext cx="177" cy="154"/>
              </a:xfrm>
              <a:custGeom>
                <a:avLst/>
                <a:gdLst>
                  <a:gd name="T0" fmla="*/ 0 w 177"/>
                  <a:gd name="T1" fmla="*/ 154 h 154"/>
                  <a:gd name="T2" fmla="*/ 127 w 177"/>
                  <a:gd name="T3" fmla="*/ 146 h 154"/>
                  <a:gd name="T4" fmla="*/ 173 w 177"/>
                  <a:gd name="T5" fmla="*/ 94 h 154"/>
                  <a:gd name="T6" fmla="*/ 177 w 177"/>
                  <a:gd name="T7" fmla="*/ 0 h 154"/>
                  <a:gd name="T8" fmla="*/ 0 w 177"/>
                  <a:gd name="T9" fmla="*/ 15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" h="154">
                    <a:moveTo>
                      <a:pt x="0" y="154"/>
                    </a:moveTo>
                    <a:lnTo>
                      <a:pt x="127" y="146"/>
                    </a:lnTo>
                    <a:lnTo>
                      <a:pt x="173" y="94"/>
                    </a:lnTo>
                    <a:lnTo>
                      <a:pt x="17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7" name="Freeform 532"/>
              <p:cNvSpPr>
                <a:spLocks/>
              </p:cNvSpPr>
              <p:nvPr/>
            </p:nvSpPr>
            <p:spPr bwMode="auto">
              <a:xfrm>
                <a:off x="4866" y="1156"/>
                <a:ext cx="173" cy="60"/>
              </a:xfrm>
              <a:custGeom>
                <a:avLst/>
                <a:gdLst>
                  <a:gd name="T0" fmla="*/ 0 w 173"/>
                  <a:gd name="T1" fmla="*/ 60 h 60"/>
                  <a:gd name="T2" fmla="*/ 127 w 173"/>
                  <a:gd name="T3" fmla="*/ 52 h 60"/>
                  <a:gd name="T4" fmla="*/ 173 w 173"/>
                  <a:gd name="T5" fmla="*/ 0 h 60"/>
                  <a:gd name="T6" fmla="*/ 0 w 173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3" h="60">
                    <a:moveTo>
                      <a:pt x="0" y="60"/>
                    </a:moveTo>
                    <a:lnTo>
                      <a:pt x="127" y="52"/>
                    </a:lnTo>
                    <a:lnTo>
                      <a:pt x="173" y="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Freeform 533"/>
              <p:cNvSpPr>
                <a:spLocks/>
              </p:cNvSpPr>
              <p:nvPr/>
            </p:nvSpPr>
            <p:spPr bwMode="auto">
              <a:xfrm>
                <a:off x="4866" y="1208"/>
                <a:ext cx="127" cy="88"/>
              </a:xfrm>
              <a:custGeom>
                <a:avLst/>
                <a:gdLst>
                  <a:gd name="T0" fmla="*/ 0 w 127"/>
                  <a:gd name="T1" fmla="*/ 8 h 88"/>
                  <a:gd name="T2" fmla="*/ 16 w 127"/>
                  <a:gd name="T3" fmla="*/ 88 h 88"/>
                  <a:gd name="T4" fmla="*/ 53 w 127"/>
                  <a:gd name="T5" fmla="*/ 72 h 88"/>
                  <a:gd name="T6" fmla="*/ 127 w 127"/>
                  <a:gd name="T7" fmla="*/ 0 h 88"/>
                  <a:gd name="T8" fmla="*/ 0 w 127"/>
                  <a:gd name="T9" fmla="*/ 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88">
                    <a:moveTo>
                      <a:pt x="0" y="8"/>
                    </a:moveTo>
                    <a:lnTo>
                      <a:pt x="16" y="88"/>
                    </a:lnTo>
                    <a:lnTo>
                      <a:pt x="53" y="72"/>
                    </a:lnTo>
                    <a:lnTo>
                      <a:pt x="127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Freeform 534"/>
              <p:cNvSpPr>
                <a:spLocks/>
              </p:cNvSpPr>
              <p:nvPr/>
            </p:nvSpPr>
            <p:spPr bwMode="auto">
              <a:xfrm>
                <a:off x="4866" y="1216"/>
                <a:ext cx="53" cy="80"/>
              </a:xfrm>
              <a:custGeom>
                <a:avLst/>
                <a:gdLst>
                  <a:gd name="T0" fmla="*/ 0 w 53"/>
                  <a:gd name="T1" fmla="*/ 0 h 80"/>
                  <a:gd name="T2" fmla="*/ 16 w 53"/>
                  <a:gd name="T3" fmla="*/ 80 h 80"/>
                  <a:gd name="T4" fmla="*/ 53 w 53"/>
                  <a:gd name="T5" fmla="*/ 64 h 80"/>
                  <a:gd name="T6" fmla="*/ 0 w 53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80">
                    <a:moveTo>
                      <a:pt x="0" y="0"/>
                    </a:moveTo>
                    <a:lnTo>
                      <a:pt x="16" y="80"/>
                    </a:lnTo>
                    <a:lnTo>
                      <a:pt x="53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Freeform 535"/>
              <p:cNvSpPr>
                <a:spLocks/>
              </p:cNvSpPr>
              <p:nvPr/>
            </p:nvSpPr>
            <p:spPr bwMode="auto">
              <a:xfrm>
                <a:off x="4919" y="1208"/>
                <a:ext cx="83" cy="111"/>
              </a:xfrm>
              <a:custGeom>
                <a:avLst/>
                <a:gdLst>
                  <a:gd name="T0" fmla="*/ 74 w 83"/>
                  <a:gd name="T1" fmla="*/ 0 h 111"/>
                  <a:gd name="T2" fmla="*/ 0 w 83"/>
                  <a:gd name="T3" fmla="*/ 72 h 111"/>
                  <a:gd name="T4" fmla="*/ 29 w 83"/>
                  <a:gd name="T5" fmla="*/ 111 h 111"/>
                  <a:gd name="T6" fmla="*/ 83 w 83"/>
                  <a:gd name="T7" fmla="*/ 58 h 111"/>
                  <a:gd name="T8" fmla="*/ 74 w 83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11">
                    <a:moveTo>
                      <a:pt x="74" y="0"/>
                    </a:moveTo>
                    <a:lnTo>
                      <a:pt x="0" y="72"/>
                    </a:lnTo>
                    <a:lnTo>
                      <a:pt x="29" y="111"/>
                    </a:lnTo>
                    <a:lnTo>
                      <a:pt x="83" y="5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B3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Freeform 536"/>
              <p:cNvSpPr>
                <a:spLocks/>
              </p:cNvSpPr>
              <p:nvPr/>
            </p:nvSpPr>
            <p:spPr bwMode="auto">
              <a:xfrm>
                <a:off x="4919" y="1266"/>
                <a:ext cx="83" cy="53"/>
              </a:xfrm>
              <a:custGeom>
                <a:avLst/>
                <a:gdLst>
                  <a:gd name="T0" fmla="*/ 0 w 83"/>
                  <a:gd name="T1" fmla="*/ 14 h 53"/>
                  <a:gd name="T2" fmla="*/ 29 w 83"/>
                  <a:gd name="T3" fmla="*/ 53 h 53"/>
                  <a:gd name="T4" fmla="*/ 83 w 83"/>
                  <a:gd name="T5" fmla="*/ 0 h 53"/>
                  <a:gd name="T6" fmla="*/ 0 w 83"/>
                  <a:gd name="T7" fmla="*/ 1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53">
                    <a:moveTo>
                      <a:pt x="0" y="14"/>
                    </a:moveTo>
                    <a:lnTo>
                      <a:pt x="29" y="53"/>
                    </a:lnTo>
                    <a:lnTo>
                      <a:pt x="8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Freeform 537"/>
              <p:cNvSpPr>
                <a:spLocks/>
              </p:cNvSpPr>
              <p:nvPr/>
            </p:nvSpPr>
            <p:spPr bwMode="auto">
              <a:xfrm>
                <a:off x="5061" y="1496"/>
                <a:ext cx="103" cy="115"/>
              </a:xfrm>
              <a:custGeom>
                <a:avLst/>
                <a:gdLst>
                  <a:gd name="T0" fmla="*/ 0 w 103"/>
                  <a:gd name="T1" fmla="*/ 45 h 115"/>
                  <a:gd name="T2" fmla="*/ 35 w 103"/>
                  <a:gd name="T3" fmla="*/ 115 h 115"/>
                  <a:gd name="T4" fmla="*/ 95 w 103"/>
                  <a:gd name="T5" fmla="*/ 113 h 115"/>
                  <a:gd name="T6" fmla="*/ 103 w 103"/>
                  <a:gd name="T7" fmla="*/ 0 h 115"/>
                  <a:gd name="T8" fmla="*/ 0 w 103"/>
                  <a:gd name="T9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15">
                    <a:moveTo>
                      <a:pt x="0" y="45"/>
                    </a:moveTo>
                    <a:lnTo>
                      <a:pt x="35" y="115"/>
                    </a:lnTo>
                    <a:lnTo>
                      <a:pt x="95" y="113"/>
                    </a:lnTo>
                    <a:lnTo>
                      <a:pt x="103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Freeform 538"/>
              <p:cNvSpPr>
                <a:spLocks/>
              </p:cNvSpPr>
              <p:nvPr/>
            </p:nvSpPr>
            <p:spPr bwMode="auto">
              <a:xfrm>
                <a:off x="5096" y="1496"/>
                <a:ext cx="68" cy="115"/>
              </a:xfrm>
              <a:custGeom>
                <a:avLst/>
                <a:gdLst>
                  <a:gd name="T0" fmla="*/ 0 w 68"/>
                  <a:gd name="T1" fmla="*/ 115 h 115"/>
                  <a:gd name="T2" fmla="*/ 60 w 68"/>
                  <a:gd name="T3" fmla="*/ 113 h 115"/>
                  <a:gd name="T4" fmla="*/ 68 w 68"/>
                  <a:gd name="T5" fmla="*/ 0 h 115"/>
                  <a:gd name="T6" fmla="*/ 0 w 68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" h="115">
                    <a:moveTo>
                      <a:pt x="0" y="115"/>
                    </a:moveTo>
                    <a:lnTo>
                      <a:pt x="60" y="113"/>
                    </a:lnTo>
                    <a:lnTo>
                      <a:pt x="68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4" name="Freeform 539"/>
              <p:cNvSpPr>
                <a:spLocks/>
              </p:cNvSpPr>
              <p:nvPr/>
            </p:nvSpPr>
            <p:spPr bwMode="auto">
              <a:xfrm>
                <a:off x="4998" y="1302"/>
                <a:ext cx="63" cy="239"/>
              </a:xfrm>
              <a:custGeom>
                <a:avLst/>
                <a:gdLst>
                  <a:gd name="T0" fmla="*/ 20 w 63"/>
                  <a:gd name="T1" fmla="*/ 0 h 239"/>
                  <a:gd name="T2" fmla="*/ 0 w 63"/>
                  <a:gd name="T3" fmla="*/ 42 h 239"/>
                  <a:gd name="T4" fmla="*/ 63 w 63"/>
                  <a:gd name="T5" fmla="*/ 239 h 239"/>
                  <a:gd name="T6" fmla="*/ 20 w 63"/>
                  <a:gd name="T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239">
                    <a:moveTo>
                      <a:pt x="20" y="0"/>
                    </a:moveTo>
                    <a:lnTo>
                      <a:pt x="0" y="42"/>
                    </a:lnTo>
                    <a:lnTo>
                      <a:pt x="63" y="23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5" name="Freeform 540"/>
              <p:cNvSpPr>
                <a:spLocks/>
              </p:cNvSpPr>
              <p:nvPr/>
            </p:nvSpPr>
            <p:spPr bwMode="auto">
              <a:xfrm>
                <a:off x="5006" y="1529"/>
                <a:ext cx="55" cy="64"/>
              </a:xfrm>
              <a:custGeom>
                <a:avLst/>
                <a:gdLst>
                  <a:gd name="T0" fmla="*/ 0 w 55"/>
                  <a:gd name="T1" fmla="*/ 0 h 64"/>
                  <a:gd name="T2" fmla="*/ 18 w 55"/>
                  <a:gd name="T3" fmla="*/ 64 h 64"/>
                  <a:gd name="T4" fmla="*/ 49 w 55"/>
                  <a:gd name="T5" fmla="*/ 60 h 64"/>
                  <a:gd name="T6" fmla="*/ 55 w 55"/>
                  <a:gd name="T7" fmla="*/ 12 h 64"/>
                  <a:gd name="T8" fmla="*/ 0 w 55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0" y="0"/>
                    </a:moveTo>
                    <a:lnTo>
                      <a:pt x="18" y="64"/>
                    </a:lnTo>
                    <a:lnTo>
                      <a:pt x="49" y="60"/>
                    </a:lnTo>
                    <a:lnTo>
                      <a:pt x="55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6" name="Freeform 541"/>
              <p:cNvSpPr>
                <a:spLocks/>
              </p:cNvSpPr>
              <p:nvPr/>
            </p:nvSpPr>
            <p:spPr bwMode="auto">
              <a:xfrm>
                <a:off x="5024" y="1541"/>
                <a:ext cx="37" cy="52"/>
              </a:xfrm>
              <a:custGeom>
                <a:avLst/>
                <a:gdLst>
                  <a:gd name="T0" fmla="*/ 0 w 37"/>
                  <a:gd name="T1" fmla="*/ 52 h 52"/>
                  <a:gd name="T2" fmla="*/ 31 w 37"/>
                  <a:gd name="T3" fmla="*/ 48 h 52"/>
                  <a:gd name="T4" fmla="*/ 37 w 37"/>
                  <a:gd name="T5" fmla="*/ 0 h 52"/>
                  <a:gd name="T6" fmla="*/ 0 w 37"/>
                  <a:gd name="T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52">
                    <a:moveTo>
                      <a:pt x="0" y="52"/>
                    </a:moveTo>
                    <a:lnTo>
                      <a:pt x="31" y="48"/>
                    </a:lnTo>
                    <a:lnTo>
                      <a:pt x="37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7" name="Freeform 542"/>
              <p:cNvSpPr>
                <a:spLocks/>
              </p:cNvSpPr>
              <p:nvPr/>
            </p:nvSpPr>
            <p:spPr bwMode="auto">
              <a:xfrm>
                <a:off x="4930" y="1344"/>
                <a:ext cx="131" cy="197"/>
              </a:xfrm>
              <a:custGeom>
                <a:avLst/>
                <a:gdLst>
                  <a:gd name="T0" fmla="*/ 68 w 131"/>
                  <a:gd name="T1" fmla="*/ 0 h 197"/>
                  <a:gd name="T2" fmla="*/ 0 w 131"/>
                  <a:gd name="T3" fmla="*/ 14 h 197"/>
                  <a:gd name="T4" fmla="*/ 4 w 131"/>
                  <a:gd name="T5" fmla="*/ 138 h 197"/>
                  <a:gd name="T6" fmla="*/ 76 w 131"/>
                  <a:gd name="T7" fmla="*/ 185 h 197"/>
                  <a:gd name="T8" fmla="*/ 131 w 131"/>
                  <a:gd name="T9" fmla="*/ 197 h 197"/>
                  <a:gd name="T10" fmla="*/ 68 w 131"/>
                  <a:gd name="T1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197">
                    <a:moveTo>
                      <a:pt x="68" y="0"/>
                    </a:moveTo>
                    <a:lnTo>
                      <a:pt x="0" y="14"/>
                    </a:lnTo>
                    <a:lnTo>
                      <a:pt x="4" y="138"/>
                    </a:lnTo>
                    <a:lnTo>
                      <a:pt x="76" y="185"/>
                    </a:lnTo>
                    <a:lnTo>
                      <a:pt x="131" y="197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5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Freeform 543"/>
              <p:cNvSpPr>
                <a:spLocks/>
              </p:cNvSpPr>
              <p:nvPr/>
            </p:nvSpPr>
            <p:spPr bwMode="auto">
              <a:xfrm>
                <a:off x="4888" y="1325"/>
                <a:ext cx="42" cy="33"/>
              </a:xfrm>
              <a:custGeom>
                <a:avLst/>
                <a:gdLst>
                  <a:gd name="T0" fmla="*/ 27 w 42"/>
                  <a:gd name="T1" fmla="*/ 4 h 33"/>
                  <a:gd name="T2" fmla="*/ 0 w 42"/>
                  <a:gd name="T3" fmla="*/ 0 h 33"/>
                  <a:gd name="T4" fmla="*/ 11 w 42"/>
                  <a:gd name="T5" fmla="*/ 33 h 33"/>
                  <a:gd name="T6" fmla="*/ 42 w 42"/>
                  <a:gd name="T7" fmla="*/ 33 h 33"/>
                  <a:gd name="T8" fmla="*/ 27 w 42"/>
                  <a:gd name="T9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3">
                    <a:moveTo>
                      <a:pt x="27" y="4"/>
                    </a:moveTo>
                    <a:lnTo>
                      <a:pt x="0" y="0"/>
                    </a:lnTo>
                    <a:lnTo>
                      <a:pt x="11" y="33"/>
                    </a:lnTo>
                    <a:lnTo>
                      <a:pt x="42" y="33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Freeform 544"/>
              <p:cNvSpPr>
                <a:spLocks/>
              </p:cNvSpPr>
              <p:nvPr/>
            </p:nvSpPr>
            <p:spPr bwMode="auto">
              <a:xfrm>
                <a:off x="4888" y="1325"/>
                <a:ext cx="27" cy="33"/>
              </a:xfrm>
              <a:custGeom>
                <a:avLst/>
                <a:gdLst>
                  <a:gd name="T0" fmla="*/ 0 w 27"/>
                  <a:gd name="T1" fmla="*/ 0 h 33"/>
                  <a:gd name="T2" fmla="*/ 11 w 27"/>
                  <a:gd name="T3" fmla="*/ 33 h 33"/>
                  <a:gd name="T4" fmla="*/ 27 w 27"/>
                  <a:gd name="T5" fmla="*/ 4 h 33"/>
                  <a:gd name="T6" fmla="*/ 0 w 27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3">
                    <a:moveTo>
                      <a:pt x="0" y="0"/>
                    </a:moveTo>
                    <a:lnTo>
                      <a:pt x="11" y="33"/>
                    </a:lnTo>
                    <a:lnTo>
                      <a:pt x="2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Freeform 545"/>
              <p:cNvSpPr>
                <a:spLocks/>
              </p:cNvSpPr>
              <p:nvPr/>
            </p:nvSpPr>
            <p:spPr bwMode="auto">
              <a:xfrm>
                <a:off x="4905" y="1482"/>
                <a:ext cx="76" cy="63"/>
              </a:xfrm>
              <a:custGeom>
                <a:avLst/>
                <a:gdLst>
                  <a:gd name="T0" fmla="*/ 29 w 76"/>
                  <a:gd name="T1" fmla="*/ 0 h 63"/>
                  <a:gd name="T2" fmla="*/ 0 w 76"/>
                  <a:gd name="T3" fmla="*/ 20 h 63"/>
                  <a:gd name="T4" fmla="*/ 49 w 76"/>
                  <a:gd name="T5" fmla="*/ 63 h 63"/>
                  <a:gd name="T6" fmla="*/ 76 w 76"/>
                  <a:gd name="T7" fmla="*/ 63 h 63"/>
                  <a:gd name="T8" fmla="*/ 29 w 76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3">
                    <a:moveTo>
                      <a:pt x="29" y="0"/>
                    </a:moveTo>
                    <a:lnTo>
                      <a:pt x="0" y="20"/>
                    </a:lnTo>
                    <a:lnTo>
                      <a:pt x="49" y="63"/>
                    </a:lnTo>
                    <a:lnTo>
                      <a:pt x="76" y="6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Freeform 546"/>
              <p:cNvSpPr>
                <a:spLocks/>
              </p:cNvSpPr>
              <p:nvPr/>
            </p:nvSpPr>
            <p:spPr bwMode="auto">
              <a:xfrm>
                <a:off x="4934" y="1482"/>
                <a:ext cx="47" cy="63"/>
              </a:xfrm>
              <a:custGeom>
                <a:avLst/>
                <a:gdLst>
                  <a:gd name="T0" fmla="*/ 0 w 47"/>
                  <a:gd name="T1" fmla="*/ 0 h 63"/>
                  <a:gd name="T2" fmla="*/ 20 w 47"/>
                  <a:gd name="T3" fmla="*/ 63 h 63"/>
                  <a:gd name="T4" fmla="*/ 47 w 47"/>
                  <a:gd name="T5" fmla="*/ 63 h 63"/>
                  <a:gd name="T6" fmla="*/ 0 w 4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63">
                    <a:moveTo>
                      <a:pt x="0" y="0"/>
                    </a:moveTo>
                    <a:lnTo>
                      <a:pt x="20" y="63"/>
                    </a:lnTo>
                    <a:lnTo>
                      <a:pt x="47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Freeform 547"/>
              <p:cNvSpPr>
                <a:spLocks/>
              </p:cNvSpPr>
              <p:nvPr/>
            </p:nvSpPr>
            <p:spPr bwMode="auto">
              <a:xfrm>
                <a:off x="4954" y="1545"/>
                <a:ext cx="27" cy="33"/>
              </a:xfrm>
              <a:custGeom>
                <a:avLst/>
                <a:gdLst>
                  <a:gd name="T0" fmla="*/ 0 w 27"/>
                  <a:gd name="T1" fmla="*/ 0 h 33"/>
                  <a:gd name="T2" fmla="*/ 6 w 27"/>
                  <a:gd name="T3" fmla="*/ 21 h 33"/>
                  <a:gd name="T4" fmla="*/ 25 w 27"/>
                  <a:gd name="T5" fmla="*/ 33 h 33"/>
                  <a:gd name="T6" fmla="*/ 27 w 27"/>
                  <a:gd name="T7" fmla="*/ 0 h 33"/>
                  <a:gd name="T8" fmla="*/ 0 w 27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3">
                    <a:moveTo>
                      <a:pt x="0" y="0"/>
                    </a:moveTo>
                    <a:lnTo>
                      <a:pt x="6" y="21"/>
                    </a:lnTo>
                    <a:lnTo>
                      <a:pt x="25" y="33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3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Freeform 548"/>
              <p:cNvSpPr>
                <a:spLocks/>
              </p:cNvSpPr>
              <p:nvPr/>
            </p:nvSpPr>
            <p:spPr bwMode="auto">
              <a:xfrm>
                <a:off x="4954" y="1545"/>
                <a:ext cx="27" cy="33"/>
              </a:xfrm>
              <a:custGeom>
                <a:avLst/>
                <a:gdLst>
                  <a:gd name="T0" fmla="*/ 0 w 27"/>
                  <a:gd name="T1" fmla="*/ 0 h 33"/>
                  <a:gd name="T2" fmla="*/ 25 w 27"/>
                  <a:gd name="T3" fmla="*/ 33 h 33"/>
                  <a:gd name="T4" fmla="*/ 27 w 27"/>
                  <a:gd name="T5" fmla="*/ 0 h 33"/>
                  <a:gd name="T6" fmla="*/ 0 w 27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3">
                    <a:moveTo>
                      <a:pt x="0" y="0"/>
                    </a:moveTo>
                    <a:lnTo>
                      <a:pt x="25" y="33"/>
                    </a:lnTo>
                    <a:lnTo>
                      <a:pt x="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Freeform 549"/>
              <p:cNvSpPr>
                <a:spLocks/>
              </p:cNvSpPr>
              <p:nvPr/>
            </p:nvSpPr>
            <p:spPr bwMode="auto">
              <a:xfrm>
                <a:off x="4928" y="1566"/>
                <a:ext cx="51" cy="33"/>
              </a:xfrm>
              <a:custGeom>
                <a:avLst/>
                <a:gdLst>
                  <a:gd name="T0" fmla="*/ 32 w 51"/>
                  <a:gd name="T1" fmla="*/ 0 h 33"/>
                  <a:gd name="T2" fmla="*/ 0 w 51"/>
                  <a:gd name="T3" fmla="*/ 10 h 33"/>
                  <a:gd name="T4" fmla="*/ 16 w 51"/>
                  <a:gd name="T5" fmla="*/ 33 h 33"/>
                  <a:gd name="T6" fmla="*/ 51 w 51"/>
                  <a:gd name="T7" fmla="*/ 12 h 33"/>
                  <a:gd name="T8" fmla="*/ 32 w 51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33">
                    <a:moveTo>
                      <a:pt x="32" y="0"/>
                    </a:moveTo>
                    <a:lnTo>
                      <a:pt x="0" y="10"/>
                    </a:lnTo>
                    <a:lnTo>
                      <a:pt x="16" y="33"/>
                    </a:lnTo>
                    <a:lnTo>
                      <a:pt x="51" y="1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Freeform 550"/>
              <p:cNvSpPr>
                <a:spLocks/>
              </p:cNvSpPr>
              <p:nvPr/>
            </p:nvSpPr>
            <p:spPr bwMode="auto">
              <a:xfrm>
                <a:off x="4944" y="1566"/>
                <a:ext cx="35" cy="33"/>
              </a:xfrm>
              <a:custGeom>
                <a:avLst/>
                <a:gdLst>
                  <a:gd name="T0" fmla="*/ 16 w 35"/>
                  <a:gd name="T1" fmla="*/ 0 h 33"/>
                  <a:gd name="T2" fmla="*/ 0 w 35"/>
                  <a:gd name="T3" fmla="*/ 33 h 33"/>
                  <a:gd name="T4" fmla="*/ 35 w 35"/>
                  <a:gd name="T5" fmla="*/ 12 h 33"/>
                  <a:gd name="T6" fmla="*/ 16 w 35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3">
                    <a:moveTo>
                      <a:pt x="16" y="0"/>
                    </a:moveTo>
                    <a:lnTo>
                      <a:pt x="0" y="33"/>
                    </a:lnTo>
                    <a:lnTo>
                      <a:pt x="35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Freeform 551"/>
              <p:cNvSpPr>
                <a:spLocks/>
              </p:cNvSpPr>
              <p:nvPr/>
            </p:nvSpPr>
            <p:spPr bwMode="auto">
              <a:xfrm>
                <a:off x="4847" y="1358"/>
                <a:ext cx="87" cy="144"/>
              </a:xfrm>
              <a:custGeom>
                <a:avLst/>
                <a:gdLst>
                  <a:gd name="T0" fmla="*/ 83 w 87"/>
                  <a:gd name="T1" fmla="*/ 0 h 144"/>
                  <a:gd name="T2" fmla="*/ 52 w 87"/>
                  <a:gd name="T3" fmla="*/ 0 h 144"/>
                  <a:gd name="T4" fmla="*/ 19 w 87"/>
                  <a:gd name="T5" fmla="*/ 14 h 144"/>
                  <a:gd name="T6" fmla="*/ 0 w 87"/>
                  <a:gd name="T7" fmla="*/ 43 h 144"/>
                  <a:gd name="T8" fmla="*/ 58 w 87"/>
                  <a:gd name="T9" fmla="*/ 144 h 144"/>
                  <a:gd name="T10" fmla="*/ 87 w 87"/>
                  <a:gd name="T11" fmla="*/ 124 h 144"/>
                  <a:gd name="T12" fmla="*/ 83 w 87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144">
                    <a:moveTo>
                      <a:pt x="83" y="0"/>
                    </a:moveTo>
                    <a:lnTo>
                      <a:pt x="52" y="0"/>
                    </a:lnTo>
                    <a:lnTo>
                      <a:pt x="19" y="14"/>
                    </a:lnTo>
                    <a:lnTo>
                      <a:pt x="0" y="43"/>
                    </a:lnTo>
                    <a:lnTo>
                      <a:pt x="58" y="144"/>
                    </a:lnTo>
                    <a:lnTo>
                      <a:pt x="87" y="12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Freeform 552"/>
              <p:cNvSpPr>
                <a:spLocks/>
              </p:cNvSpPr>
              <p:nvPr/>
            </p:nvSpPr>
            <p:spPr bwMode="auto">
              <a:xfrm>
                <a:off x="4905" y="1358"/>
                <a:ext cx="29" cy="144"/>
              </a:xfrm>
              <a:custGeom>
                <a:avLst/>
                <a:gdLst>
                  <a:gd name="T0" fmla="*/ 25 w 29"/>
                  <a:gd name="T1" fmla="*/ 0 h 144"/>
                  <a:gd name="T2" fmla="*/ 0 w 29"/>
                  <a:gd name="T3" fmla="*/ 144 h 144"/>
                  <a:gd name="T4" fmla="*/ 29 w 29"/>
                  <a:gd name="T5" fmla="*/ 124 h 144"/>
                  <a:gd name="T6" fmla="*/ 25 w 29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144">
                    <a:moveTo>
                      <a:pt x="25" y="0"/>
                    </a:moveTo>
                    <a:lnTo>
                      <a:pt x="0" y="144"/>
                    </a:lnTo>
                    <a:lnTo>
                      <a:pt x="29" y="1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" name="Freeform 553"/>
              <p:cNvSpPr>
                <a:spLocks/>
              </p:cNvSpPr>
              <p:nvPr/>
            </p:nvSpPr>
            <p:spPr bwMode="auto">
              <a:xfrm>
                <a:off x="4847" y="1358"/>
                <a:ext cx="58" cy="144"/>
              </a:xfrm>
              <a:custGeom>
                <a:avLst/>
                <a:gdLst>
                  <a:gd name="T0" fmla="*/ 52 w 58"/>
                  <a:gd name="T1" fmla="*/ 0 h 144"/>
                  <a:gd name="T2" fmla="*/ 19 w 58"/>
                  <a:gd name="T3" fmla="*/ 14 h 144"/>
                  <a:gd name="T4" fmla="*/ 0 w 58"/>
                  <a:gd name="T5" fmla="*/ 43 h 144"/>
                  <a:gd name="T6" fmla="*/ 58 w 58"/>
                  <a:gd name="T7" fmla="*/ 144 h 144"/>
                  <a:gd name="T8" fmla="*/ 52 w 5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44">
                    <a:moveTo>
                      <a:pt x="52" y="0"/>
                    </a:moveTo>
                    <a:lnTo>
                      <a:pt x="19" y="14"/>
                    </a:lnTo>
                    <a:lnTo>
                      <a:pt x="0" y="43"/>
                    </a:lnTo>
                    <a:lnTo>
                      <a:pt x="58" y="14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5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Freeform 554"/>
              <p:cNvSpPr>
                <a:spLocks/>
              </p:cNvSpPr>
              <p:nvPr/>
            </p:nvSpPr>
            <p:spPr bwMode="auto">
              <a:xfrm>
                <a:off x="4847" y="1372"/>
                <a:ext cx="58" cy="130"/>
              </a:xfrm>
              <a:custGeom>
                <a:avLst/>
                <a:gdLst>
                  <a:gd name="T0" fmla="*/ 19 w 58"/>
                  <a:gd name="T1" fmla="*/ 0 h 130"/>
                  <a:gd name="T2" fmla="*/ 0 w 58"/>
                  <a:gd name="T3" fmla="*/ 29 h 130"/>
                  <a:gd name="T4" fmla="*/ 58 w 58"/>
                  <a:gd name="T5" fmla="*/ 130 h 130"/>
                  <a:gd name="T6" fmla="*/ 19 w 58"/>
                  <a:gd name="T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30">
                    <a:moveTo>
                      <a:pt x="19" y="0"/>
                    </a:moveTo>
                    <a:lnTo>
                      <a:pt x="0" y="29"/>
                    </a:lnTo>
                    <a:lnTo>
                      <a:pt x="58" y="13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B3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Freeform 555"/>
              <p:cNvSpPr>
                <a:spLocks/>
              </p:cNvSpPr>
              <p:nvPr/>
            </p:nvSpPr>
            <p:spPr bwMode="auto">
              <a:xfrm>
                <a:off x="4998" y="1344"/>
                <a:ext cx="63" cy="197"/>
              </a:xfrm>
              <a:custGeom>
                <a:avLst/>
                <a:gdLst>
                  <a:gd name="T0" fmla="*/ 0 w 63"/>
                  <a:gd name="T1" fmla="*/ 0 h 197"/>
                  <a:gd name="T2" fmla="*/ 8 w 63"/>
                  <a:gd name="T3" fmla="*/ 185 h 197"/>
                  <a:gd name="T4" fmla="*/ 63 w 63"/>
                  <a:gd name="T5" fmla="*/ 197 h 197"/>
                  <a:gd name="T6" fmla="*/ 0 w 63"/>
                  <a:gd name="T7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97">
                    <a:moveTo>
                      <a:pt x="0" y="0"/>
                    </a:moveTo>
                    <a:lnTo>
                      <a:pt x="8" y="185"/>
                    </a:lnTo>
                    <a:lnTo>
                      <a:pt x="63" y="1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3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Freeform 556"/>
              <p:cNvSpPr>
                <a:spLocks/>
              </p:cNvSpPr>
              <p:nvPr/>
            </p:nvSpPr>
            <p:spPr bwMode="auto">
              <a:xfrm>
                <a:off x="4753" y="1266"/>
                <a:ext cx="94" cy="142"/>
              </a:xfrm>
              <a:custGeom>
                <a:avLst/>
                <a:gdLst>
                  <a:gd name="T0" fmla="*/ 37 w 94"/>
                  <a:gd name="T1" fmla="*/ 55 h 142"/>
                  <a:gd name="T2" fmla="*/ 43 w 94"/>
                  <a:gd name="T3" fmla="*/ 20 h 142"/>
                  <a:gd name="T4" fmla="*/ 14 w 94"/>
                  <a:gd name="T5" fmla="*/ 0 h 142"/>
                  <a:gd name="T6" fmla="*/ 0 w 94"/>
                  <a:gd name="T7" fmla="*/ 39 h 142"/>
                  <a:gd name="T8" fmla="*/ 22 w 94"/>
                  <a:gd name="T9" fmla="*/ 74 h 142"/>
                  <a:gd name="T10" fmla="*/ 14 w 94"/>
                  <a:gd name="T11" fmla="*/ 94 h 142"/>
                  <a:gd name="T12" fmla="*/ 4 w 94"/>
                  <a:gd name="T13" fmla="*/ 139 h 142"/>
                  <a:gd name="T14" fmla="*/ 47 w 94"/>
                  <a:gd name="T15" fmla="*/ 123 h 142"/>
                  <a:gd name="T16" fmla="*/ 65 w 94"/>
                  <a:gd name="T17" fmla="*/ 142 h 142"/>
                  <a:gd name="T18" fmla="*/ 94 w 94"/>
                  <a:gd name="T19" fmla="*/ 135 h 142"/>
                  <a:gd name="T20" fmla="*/ 37 w 94"/>
                  <a:gd name="T21" fmla="*/ 5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42">
                    <a:moveTo>
                      <a:pt x="37" y="55"/>
                    </a:moveTo>
                    <a:lnTo>
                      <a:pt x="43" y="20"/>
                    </a:lnTo>
                    <a:lnTo>
                      <a:pt x="14" y="0"/>
                    </a:lnTo>
                    <a:lnTo>
                      <a:pt x="0" y="39"/>
                    </a:lnTo>
                    <a:lnTo>
                      <a:pt x="22" y="74"/>
                    </a:lnTo>
                    <a:lnTo>
                      <a:pt x="14" y="94"/>
                    </a:lnTo>
                    <a:lnTo>
                      <a:pt x="4" y="139"/>
                    </a:lnTo>
                    <a:lnTo>
                      <a:pt x="47" y="123"/>
                    </a:lnTo>
                    <a:lnTo>
                      <a:pt x="65" y="142"/>
                    </a:lnTo>
                    <a:lnTo>
                      <a:pt x="94" y="135"/>
                    </a:lnTo>
                    <a:lnTo>
                      <a:pt x="37" y="55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Freeform 557"/>
              <p:cNvSpPr>
                <a:spLocks/>
              </p:cNvSpPr>
              <p:nvPr/>
            </p:nvSpPr>
            <p:spPr bwMode="auto">
              <a:xfrm>
                <a:off x="4800" y="1389"/>
                <a:ext cx="47" cy="19"/>
              </a:xfrm>
              <a:custGeom>
                <a:avLst/>
                <a:gdLst>
                  <a:gd name="T0" fmla="*/ 0 w 47"/>
                  <a:gd name="T1" fmla="*/ 0 h 19"/>
                  <a:gd name="T2" fmla="*/ 18 w 47"/>
                  <a:gd name="T3" fmla="*/ 19 h 19"/>
                  <a:gd name="T4" fmla="*/ 47 w 47"/>
                  <a:gd name="T5" fmla="*/ 12 h 19"/>
                  <a:gd name="T6" fmla="*/ 0 w 47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18" y="19"/>
                    </a:lnTo>
                    <a:lnTo>
                      <a:pt x="47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Freeform 558"/>
              <p:cNvSpPr>
                <a:spLocks/>
              </p:cNvSpPr>
              <p:nvPr/>
            </p:nvSpPr>
            <p:spPr bwMode="auto">
              <a:xfrm>
                <a:off x="4757" y="1360"/>
                <a:ext cx="43" cy="45"/>
              </a:xfrm>
              <a:custGeom>
                <a:avLst/>
                <a:gdLst>
                  <a:gd name="T0" fmla="*/ 10 w 43"/>
                  <a:gd name="T1" fmla="*/ 0 h 45"/>
                  <a:gd name="T2" fmla="*/ 0 w 43"/>
                  <a:gd name="T3" fmla="*/ 45 h 45"/>
                  <a:gd name="T4" fmla="*/ 43 w 43"/>
                  <a:gd name="T5" fmla="*/ 29 h 45"/>
                  <a:gd name="T6" fmla="*/ 10 w 43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45">
                    <a:moveTo>
                      <a:pt x="10" y="0"/>
                    </a:moveTo>
                    <a:lnTo>
                      <a:pt x="0" y="45"/>
                    </a:lnTo>
                    <a:lnTo>
                      <a:pt x="43" y="2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Freeform 559"/>
              <p:cNvSpPr>
                <a:spLocks/>
              </p:cNvSpPr>
              <p:nvPr/>
            </p:nvSpPr>
            <p:spPr bwMode="auto">
              <a:xfrm>
                <a:off x="4753" y="1305"/>
                <a:ext cx="37" cy="35"/>
              </a:xfrm>
              <a:custGeom>
                <a:avLst/>
                <a:gdLst>
                  <a:gd name="T0" fmla="*/ 0 w 37"/>
                  <a:gd name="T1" fmla="*/ 0 h 35"/>
                  <a:gd name="T2" fmla="*/ 22 w 37"/>
                  <a:gd name="T3" fmla="*/ 35 h 35"/>
                  <a:gd name="T4" fmla="*/ 37 w 37"/>
                  <a:gd name="T5" fmla="*/ 16 h 35"/>
                  <a:gd name="T6" fmla="*/ 0 w 37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35">
                    <a:moveTo>
                      <a:pt x="0" y="0"/>
                    </a:moveTo>
                    <a:lnTo>
                      <a:pt x="22" y="35"/>
                    </a:lnTo>
                    <a:lnTo>
                      <a:pt x="37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Freeform 560"/>
              <p:cNvSpPr>
                <a:spLocks/>
              </p:cNvSpPr>
              <p:nvPr/>
            </p:nvSpPr>
            <p:spPr bwMode="auto">
              <a:xfrm>
                <a:off x="4767" y="1266"/>
                <a:ext cx="29" cy="55"/>
              </a:xfrm>
              <a:custGeom>
                <a:avLst/>
                <a:gdLst>
                  <a:gd name="T0" fmla="*/ 0 w 29"/>
                  <a:gd name="T1" fmla="*/ 0 h 55"/>
                  <a:gd name="T2" fmla="*/ 23 w 29"/>
                  <a:gd name="T3" fmla="*/ 55 h 55"/>
                  <a:gd name="T4" fmla="*/ 29 w 29"/>
                  <a:gd name="T5" fmla="*/ 20 h 55"/>
                  <a:gd name="T6" fmla="*/ 0 w 29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5">
                    <a:moveTo>
                      <a:pt x="0" y="0"/>
                    </a:moveTo>
                    <a:lnTo>
                      <a:pt x="23" y="55"/>
                    </a:lnTo>
                    <a:lnTo>
                      <a:pt x="29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3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Freeform 561"/>
              <p:cNvSpPr>
                <a:spLocks/>
              </p:cNvSpPr>
              <p:nvPr/>
            </p:nvSpPr>
            <p:spPr bwMode="auto">
              <a:xfrm>
                <a:off x="4767" y="1340"/>
                <a:ext cx="33" cy="49"/>
              </a:xfrm>
              <a:custGeom>
                <a:avLst/>
                <a:gdLst>
                  <a:gd name="T0" fmla="*/ 8 w 33"/>
                  <a:gd name="T1" fmla="*/ 0 h 49"/>
                  <a:gd name="T2" fmla="*/ 0 w 33"/>
                  <a:gd name="T3" fmla="*/ 20 h 49"/>
                  <a:gd name="T4" fmla="*/ 33 w 33"/>
                  <a:gd name="T5" fmla="*/ 49 h 49"/>
                  <a:gd name="T6" fmla="*/ 8 w 33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9">
                    <a:moveTo>
                      <a:pt x="8" y="0"/>
                    </a:moveTo>
                    <a:lnTo>
                      <a:pt x="0" y="20"/>
                    </a:lnTo>
                    <a:lnTo>
                      <a:pt x="33" y="4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B3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7" name="Freeform 562"/>
              <p:cNvSpPr>
                <a:spLocks/>
              </p:cNvSpPr>
              <p:nvPr/>
            </p:nvSpPr>
            <p:spPr bwMode="auto">
              <a:xfrm>
                <a:off x="4790" y="1321"/>
                <a:ext cx="57" cy="80"/>
              </a:xfrm>
              <a:custGeom>
                <a:avLst/>
                <a:gdLst>
                  <a:gd name="T0" fmla="*/ 41 w 57"/>
                  <a:gd name="T1" fmla="*/ 56 h 80"/>
                  <a:gd name="T2" fmla="*/ 0 w 57"/>
                  <a:gd name="T3" fmla="*/ 0 h 80"/>
                  <a:gd name="T4" fmla="*/ 10 w 57"/>
                  <a:gd name="T5" fmla="*/ 68 h 80"/>
                  <a:gd name="T6" fmla="*/ 57 w 57"/>
                  <a:gd name="T7" fmla="*/ 80 h 80"/>
                  <a:gd name="T8" fmla="*/ 41 w 57"/>
                  <a:gd name="T9" fmla="*/ 5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0">
                    <a:moveTo>
                      <a:pt x="41" y="56"/>
                    </a:moveTo>
                    <a:lnTo>
                      <a:pt x="0" y="0"/>
                    </a:lnTo>
                    <a:lnTo>
                      <a:pt x="10" y="68"/>
                    </a:lnTo>
                    <a:lnTo>
                      <a:pt x="57" y="80"/>
                    </a:lnTo>
                    <a:lnTo>
                      <a:pt x="41" y="56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" name="Freeform 563"/>
              <p:cNvSpPr>
                <a:spLocks/>
              </p:cNvSpPr>
              <p:nvPr/>
            </p:nvSpPr>
            <p:spPr bwMode="auto">
              <a:xfrm>
                <a:off x="4771" y="1401"/>
                <a:ext cx="134" cy="130"/>
              </a:xfrm>
              <a:custGeom>
                <a:avLst/>
                <a:gdLst>
                  <a:gd name="T0" fmla="*/ 76 w 134"/>
                  <a:gd name="T1" fmla="*/ 0 h 130"/>
                  <a:gd name="T2" fmla="*/ 47 w 134"/>
                  <a:gd name="T3" fmla="*/ 7 h 130"/>
                  <a:gd name="T4" fmla="*/ 0 w 134"/>
                  <a:gd name="T5" fmla="*/ 33 h 130"/>
                  <a:gd name="T6" fmla="*/ 27 w 134"/>
                  <a:gd name="T7" fmla="*/ 66 h 130"/>
                  <a:gd name="T8" fmla="*/ 25 w 134"/>
                  <a:gd name="T9" fmla="*/ 101 h 130"/>
                  <a:gd name="T10" fmla="*/ 62 w 134"/>
                  <a:gd name="T11" fmla="*/ 130 h 130"/>
                  <a:gd name="T12" fmla="*/ 134 w 134"/>
                  <a:gd name="T13" fmla="*/ 101 h 130"/>
                  <a:gd name="T14" fmla="*/ 76 w 134"/>
                  <a:gd name="T15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0">
                    <a:moveTo>
                      <a:pt x="76" y="0"/>
                    </a:moveTo>
                    <a:lnTo>
                      <a:pt x="47" y="7"/>
                    </a:lnTo>
                    <a:lnTo>
                      <a:pt x="0" y="33"/>
                    </a:lnTo>
                    <a:lnTo>
                      <a:pt x="27" y="66"/>
                    </a:lnTo>
                    <a:lnTo>
                      <a:pt x="25" y="101"/>
                    </a:lnTo>
                    <a:lnTo>
                      <a:pt x="62" y="130"/>
                    </a:lnTo>
                    <a:lnTo>
                      <a:pt x="134" y="10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B3A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Freeform 564"/>
              <p:cNvSpPr>
                <a:spLocks/>
              </p:cNvSpPr>
              <p:nvPr/>
            </p:nvSpPr>
            <p:spPr bwMode="auto">
              <a:xfrm>
                <a:off x="4771" y="1408"/>
                <a:ext cx="62" cy="123"/>
              </a:xfrm>
              <a:custGeom>
                <a:avLst/>
                <a:gdLst>
                  <a:gd name="T0" fmla="*/ 62 w 62"/>
                  <a:gd name="T1" fmla="*/ 123 h 123"/>
                  <a:gd name="T2" fmla="*/ 47 w 62"/>
                  <a:gd name="T3" fmla="*/ 0 h 123"/>
                  <a:gd name="T4" fmla="*/ 0 w 62"/>
                  <a:gd name="T5" fmla="*/ 26 h 123"/>
                  <a:gd name="T6" fmla="*/ 27 w 62"/>
                  <a:gd name="T7" fmla="*/ 59 h 123"/>
                  <a:gd name="T8" fmla="*/ 25 w 62"/>
                  <a:gd name="T9" fmla="*/ 94 h 123"/>
                  <a:gd name="T10" fmla="*/ 62 w 62"/>
                  <a:gd name="T1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23">
                    <a:moveTo>
                      <a:pt x="62" y="123"/>
                    </a:moveTo>
                    <a:lnTo>
                      <a:pt x="47" y="0"/>
                    </a:lnTo>
                    <a:lnTo>
                      <a:pt x="0" y="26"/>
                    </a:lnTo>
                    <a:lnTo>
                      <a:pt x="27" y="59"/>
                    </a:lnTo>
                    <a:lnTo>
                      <a:pt x="25" y="94"/>
                    </a:lnTo>
                    <a:lnTo>
                      <a:pt x="62" y="123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0" name="Freeform 565"/>
              <p:cNvSpPr>
                <a:spLocks/>
              </p:cNvSpPr>
              <p:nvPr/>
            </p:nvSpPr>
            <p:spPr bwMode="auto">
              <a:xfrm>
                <a:off x="4771" y="1408"/>
                <a:ext cx="47" cy="59"/>
              </a:xfrm>
              <a:custGeom>
                <a:avLst/>
                <a:gdLst>
                  <a:gd name="T0" fmla="*/ 0 w 47"/>
                  <a:gd name="T1" fmla="*/ 26 h 59"/>
                  <a:gd name="T2" fmla="*/ 27 w 47"/>
                  <a:gd name="T3" fmla="*/ 59 h 59"/>
                  <a:gd name="T4" fmla="*/ 47 w 47"/>
                  <a:gd name="T5" fmla="*/ 0 h 59"/>
                  <a:gd name="T6" fmla="*/ 0 w 47"/>
                  <a:gd name="T7" fmla="*/ 2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59">
                    <a:moveTo>
                      <a:pt x="0" y="26"/>
                    </a:moveTo>
                    <a:lnTo>
                      <a:pt x="27" y="59"/>
                    </a:lnTo>
                    <a:lnTo>
                      <a:pt x="47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Freeform 566"/>
              <p:cNvSpPr>
                <a:spLocks/>
              </p:cNvSpPr>
              <p:nvPr/>
            </p:nvSpPr>
            <p:spPr bwMode="auto">
              <a:xfrm>
                <a:off x="4833" y="1401"/>
                <a:ext cx="72" cy="130"/>
              </a:xfrm>
              <a:custGeom>
                <a:avLst/>
                <a:gdLst>
                  <a:gd name="T0" fmla="*/ 14 w 72"/>
                  <a:gd name="T1" fmla="*/ 0 h 130"/>
                  <a:gd name="T2" fmla="*/ 0 w 72"/>
                  <a:gd name="T3" fmla="*/ 130 h 130"/>
                  <a:gd name="T4" fmla="*/ 72 w 72"/>
                  <a:gd name="T5" fmla="*/ 101 h 130"/>
                  <a:gd name="T6" fmla="*/ 14 w 72"/>
                  <a:gd name="T7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30">
                    <a:moveTo>
                      <a:pt x="14" y="0"/>
                    </a:moveTo>
                    <a:lnTo>
                      <a:pt x="0" y="130"/>
                    </a:lnTo>
                    <a:lnTo>
                      <a:pt x="72" y="10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5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Freeform 567"/>
              <p:cNvSpPr>
                <a:spLocks/>
              </p:cNvSpPr>
              <p:nvPr/>
            </p:nvSpPr>
            <p:spPr bwMode="auto">
              <a:xfrm>
                <a:off x="4717" y="1502"/>
                <a:ext cx="116" cy="97"/>
              </a:xfrm>
              <a:custGeom>
                <a:avLst/>
                <a:gdLst>
                  <a:gd name="T0" fmla="*/ 79 w 116"/>
                  <a:gd name="T1" fmla="*/ 0 h 97"/>
                  <a:gd name="T2" fmla="*/ 19 w 116"/>
                  <a:gd name="T3" fmla="*/ 4 h 97"/>
                  <a:gd name="T4" fmla="*/ 0 w 116"/>
                  <a:gd name="T5" fmla="*/ 58 h 97"/>
                  <a:gd name="T6" fmla="*/ 46 w 116"/>
                  <a:gd name="T7" fmla="*/ 97 h 97"/>
                  <a:gd name="T8" fmla="*/ 97 w 116"/>
                  <a:gd name="T9" fmla="*/ 72 h 97"/>
                  <a:gd name="T10" fmla="*/ 116 w 116"/>
                  <a:gd name="T11" fmla="*/ 29 h 97"/>
                  <a:gd name="T12" fmla="*/ 79 w 116"/>
                  <a:gd name="T13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97">
                    <a:moveTo>
                      <a:pt x="79" y="0"/>
                    </a:moveTo>
                    <a:lnTo>
                      <a:pt x="19" y="4"/>
                    </a:lnTo>
                    <a:lnTo>
                      <a:pt x="0" y="58"/>
                    </a:lnTo>
                    <a:lnTo>
                      <a:pt x="46" y="97"/>
                    </a:lnTo>
                    <a:lnTo>
                      <a:pt x="97" y="72"/>
                    </a:lnTo>
                    <a:lnTo>
                      <a:pt x="116" y="29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5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Freeform 568"/>
              <p:cNvSpPr>
                <a:spLocks/>
              </p:cNvSpPr>
              <p:nvPr/>
            </p:nvSpPr>
            <p:spPr bwMode="auto">
              <a:xfrm>
                <a:off x="4717" y="1531"/>
                <a:ext cx="116" cy="68"/>
              </a:xfrm>
              <a:custGeom>
                <a:avLst/>
                <a:gdLst>
                  <a:gd name="T0" fmla="*/ 0 w 116"/>
                  <a:gd name="T1" fmla="*/ 29 h 68"/>
                  <a:gd name="T2" fmla="*/ 46 w 116"/>
                  <a:gd name="T3" fmla="*/ 68 h 68"/>
                  <a:gd name="T4" fmla="*/ 97 w 116"/>
                  <a:gd name="T5" fmla="*/ 43 h 68"/>
                  <a:gd name="T6" fmla="*/ 116 w 116"/>
                  <a:gd name="T7" fmla="*/ 0 h 68"/>
                  <a:gd name="T8" fmla="*/ 0 w 116"/>
                  <a:gd name="T9" fmla="*/ 2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68">
                    <a:moveTo>
                      <a:pt x="0" y="29"/>
                    </a:moveTo>
                    <a:lnTo>
                      <a:pt x="46" y="68"/>
                    </a:lnTo>
                    <a:lnTo>
                      <a:pt x="97" y="43"/>
                    </a:lnTo>
                    <a:lnTo>
                      <a:pt x="116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Freeform 569"/>
              <p:cNvSpPr>
                <a:spLocks/>
              </p:cNvSpPr>
              <p:nvPr/>
            </p:nvSpPr>
            <p:spPr bwMode="auto">
              <a:xfrm>
                <a:off x="4717" y="1560"/>
                <a:ext cx="97" cy="39"/>
              </a:xfrm>
              <a:custGeom>
                <a:avLst/>
                <a:gdLst>
                  <a:gd name="T0" fmla="*/ 0 w 97"/>
                  <a:gd name="T1" fmla="*/ 0 h 39"/>
                  <a:gd name="T2" fmla="*/ 46 w 97"/>
                  <a:gd name="T3" fmla="*/ 39 h 39"/>
                  <a:gd name="T4" fmla="*/ 97 w 97"/>
                  <a:gd name="T5" fmla="*/ 14 h 39"/>
                  <a:gd name="T6" fmla="*/ 0 w 97"/>
                  <a:gd name="T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39">
                    <a:moveTo>
                      <a:pt x="0" y="0"/>
                    </a:moveTo>
                    <a:lnTo>
                      <a:pt x="46" y="39"/>
                    </a:lnTo>
                    <a:lnTo>
                      <a:pt x="97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Freeform 570"/>
              <p:cNvSpPr>
                <a:spLocks/>
              </p:cNvSpPr>
              <p:nvPr/>
            </p:nvSpPr>
            <p:spPr bwMode="auto">
              <a:xfrm>
                <a:off x="4705" y="1331"/>
                <a:ext cx="41" cy="60"/>
              </a:xfrm>
              <a:custGeom>
                <a:avLst/>
                <a:gdLst>
                  <a:gd name="T0" fmla="*/ 35 w 41"/>
                  <a:gd name="T1" fmla="*/ 0 h 60"/>
                  <a:gd name="T2" fmla="*/ 0 w 41"/>
                  <a:gd name="T3" fmla="*/ 60 h 60"/>
                  <a:gd name="T4" fmla="*/ 41 w 41"/>
                  <a:gd name="T5" fmla="*/ 46 h 60"/>
                  <a:gd name="T6" fmla="*/ 35 w 41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60">
                    <a:moveTo>
                      <a:pt x="35" y="0"/>
                    </a:moveTo>
                    <a:lnTo>
                      <a:pt x="0" y="60"/>
                    </a:lnTo>
                    <a:lnTo>
                      <a:pt x="41" y="4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Freeform 571"/>
              <p:cNvSpPr>
                <a:spLocks/>
              </p:cNvSpPr>
              <p:nvPr/>
            </p:nvSpPr>
            <p:spPr bwMode="auto">
              <a:xfrm>
                <a:off x="4705" y="1364"/>
                <a:ext cx="41" cy="27"/>
              </a:xfrm>
              <a:custGeom>
                <a:avLst/>
                <a:gdLst>
                  <a:gd name="T0" fmla="*/ 15 w 41"/>
                  <a:gd name="T1" fmla="*/ 0 h 27"/>
                  <a:gd name="T2" fmla="*/ 0 w 41"/>
                  <a:gd name="T3" fmla="*/ 27 h 27"/>
                  <a:gd name="T4" fmla="*/ 41 w 41"/>
                  <a:gd name="T5" fmla="*/ 13 h 27"/>
                  <a:gd name="T6" fmla="*/ 15 w 41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27">
                    <a:moveTo>
                      <a:pt x="15" y="0"/>
                    </a:moveTo>
                    <a:lnTo>
                      <a:pt x="0" y="27"/>
                    </a:lnTo>
                    <a:lnTo>
                      <a:pt x="41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Freeform 572"/>
              <p:cNvSpPr>
                <a:spLocks/>
              </p:cNvSpPr>
              <p:nvPr/>
            </p:nvSpPr>
            <p:spPr bwMode="auto">
              <a:xfrm>
                <a:off x="3587" y="2223"/>
                <a:ext cx="64" cy="63"/>
              </a:xfrm>
              <a:custGeom>
                <a:avLst/>
                <a:gdLst>
                  <a:gd name="T0" fmla="*/ 53 w 64"/>
                  <a:gd name="T1" fmla="*/ 63 h 63"/>
                  <a:gd name="T2" fmla="*/ 64 w 64"/>
                  <a:gd name="T3" fmla="*/ 24 h 63"/>
                  <a:gd name="T4" fmla="*/ 33 w 64"/>
                  <a:gd name="T5" fmla="*/ 0 h 63"/>
                  <a:gd name="T6" fmla="*/ 0 w 64"/>
                  <a:gd name="T7" fmla="*/ 24 h 63"/>
                  <a:gd name="T8" fmla="*/ 14 w 64"/>
                  <a:gd name="T9" fmla="*/ 63 h 63"/>
                  <a:gd name="T10" fmla="*/ 53 w 64"/>
                  <a:gd name="T1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63">
                    <a:moveTo>
                      <a:pt x="53" y="63"/>
                    </a:moveTo>
                    <a:lnTo>
                      <a:pt x="64" y="24"/>
                    </a:lnTo>
                    <a:lnTo>
                      <a:pt x="33" y="0"/>
                    </a:lnTo>
                    <a:lnTo>
                      <a:pt x="0" y="24"/>
                    </a:lnTo>
                    <a:lnTo>
                      <a:pt x="14" y="63"/>
                    </a:lnTo>
                    <a:lnTo>
                      <a:pt x="53" y="63"/>
                    </a:lnTo>
                    <a:close/>
                  </a:path>
                </a:pathLst>
              </a:custGeom>
              <a:solidFill>
                <a:srgbClr val="E47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Freeform 573"/>
              <p:cNvSpPr>
                <a:spLocks/>
              </p:cNvSpPr>
              <p:nvPr/>
            </p:nvSpPr>
            <p:spPr bwMode="auto">
              <a:xfrm>
                <a:off x="3587" y="2223"/>
                <a:ext cx="33" cy="63"/>
              </a:xfrm>
              <a:custGeom>
                <a:avLst/>
                <a:gdLst>
                  <a:gd name="T0" fmla="*/ 14 w 33"/>
                  <a:gd name="T1" fmla="*/ 63 h 63"/>
                  <a:gd name="T2" fmla="*/ 0 w 33"/>
                  <a:gd name="T3" fmla="*/ 24 h 63"/>
                  <a:gd name="T4" fmla="*/ 33 w 33"/>
                  <a:gd name="T5" fmla="*/ 0 h 63"/>
                  <a:gd name="T6" fmla="*/ 14 w 33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3">
                    <a:moveTo>
                      <a:pt x="14" y="63"/>
                    </a:moveTo>
                    <a:lnTo>
                      <a:pt x="0" y="24"/>
                    </a:lnTo>
                    <a:lnTo>
                      <a:pt x="33" y="0"/>
                    </a:lnTo>
                    <a:lnTo>
                      <a:pt x="14" y="63"/>
                    </a:lnTo>
                    <a:close/>
                  </a:path>
                </a:pathLst>
              </a:custGeom>
              <a:solidFill>
                <a:srgbClr val="EEA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Freeform 574"/>
              <p:cNvSpPr>
                <a:spLocks/>
              </p:cNvSpPr>
              <p:nvPr/>
            </p:nvSpPr>
            <p:spPr bwMode="auto">
              <a:xfrm>
                <a:off x="3620" y="2223"/>
                <a:ext cx="31" cy="63"/>
              </a:xfrm>
              <a:custGeom>
                <a:avLst/>
                <a:gdLst>
                  <a:gd name="T0" fmla="*/ 20 w 31"/>
                  <a:gd name="T1" fmla="*/ 63 h 63"/>
                  <a:gd name="T2" fmla="*/ 0 w 31"/>
                  <a:gd name="T3" fmla="*/ 0 h 63"/>
                  <a:gd name="T4" fmla="*/ 31 w 31"/>
                  <a:gd name="T5" fmla="*/ 24 h 63"/>
                  <a:gd name="T6" fmla="*/ 20 w 31"/>
                  <a:gd name="T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3">
                    <a:moveTo>
                      <a:pt x="20" y="63"/>
                    </a:moveTo>
                    <a:lnTo>
                      <a:pt x="0" y="0"/>
                    </a:lnTo>
                    <a:lnTo>
                      <a:pt x="31" y="24"/>
                    </a:lnTo>
                    <a:lnTo>
                      <a:pt x="20" y="63"/>
                    </a:lnTo>
                    <a:close/>
                  </a:path>
                </a:pathLst>
              </a:custGeom>
              <a:solidFill>
                <a:srgbClr val="E056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Freeform 575"/>
              <p:cNvSpPr>
                <a:spLocks/>
              </p:cNvSpPr>
              <p:nvPr/>
            </p:nvSpPr>
            <p:spPr bwMode="auto">
              <a:xfrm>
                <a:off x="4367" y="2657"/>
                <a:ext cx="40" cy="39"/>
              </a:xfrm>
              <a:custGeom>
                <a:avLst/>
                <a:gdLst>
                  <a:gd name="T0" fmla="*/ 33 w 40"/>
                  <a:gd name="T1" fmla="*/ 39 h 39"/>
                  <a:gd name="T2" fmla="*/ 40 w 40"/>
                  <a:gd name="T3" fmla="*/ 16 h 39"/>
                  <a:gd name="T4" fmla="*/ 19 w 40"/>
                  <a:gd name="T5" fmla="*/ 0 h 39"/>
                  <a:gd name="T6" fmla="*/ 0 w 40"/>
                  <a:gd name="T7" fmla="*/ 16 h 39"/>
                  <a:gd name="T8" fmla="*/ 7 w 40"/>
                  <a:gd name="T9" fmla="*/ 39 h 39"/>
                  <a:gd name="T10" fmla="*/ 33 w 40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9">
                    <a:moveTo>
                      <a:pt x="33" y="39"/>
                    </a:moveTo>
                    <a:lnTo>
                      <a:pt x="40" y="16"/>
                    </a:lnTo>
                    <a:lnTo>
                      <a:pt x="19" y="0"/>
                    </a:lnTo>
                    <a:lnTo>
                      <a:pt x="0" y="16"/>
                    </a:lnTo>
                    <a:lnTo>
                      <a:pt x="7" y="39"/>
                    </a:lnTo>
                    <a:lnTo>
                      <a:pt x="33" y="39"/>
                    </a:lnTo>
                    <a:close/>
                  </a:path>
                </a:pathLst>
              </a:custGeom>
              <a:solidFill>
                <a:srgbClr val="DB4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Freeform 576"/>
              <p:cNvSpPr>
                <a:spLocks/>
              </p:cNvSpPr>
              <p:nvPr/>
            </p:nvSpPr>
            <p:spPr bwMode="auto">
              <a:xfrm>
                <a:off x="4367" y="2657"/>
                <a:ext cx="19" cy="39"/>
              </a:xfrm>
              <a:custGeom>
                <a:avLst/>
                <a:gdLst>
                  <a:gd name="T0" fmla="*/ 7 w 19"/>
                  <a:gd name="T1" fmla="*/ 39 h 39"/>
                  <a:gd name="T2" fmla="*/ 0 w 19"/>
                  <a:gd name="T3" fmla="*/ 16 h 39"/>
                  <a:gd name="T4" fmla="*/ 19 w 19"/>
                  <a:gd name="T5" fmla="*/ 0 h 39"/>
                  <a:gd name="T6" fmla="*/ 7 w 19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9">
                    <a:moveTo>
                      <a:pt x="7" y="39"/>
                    </a:moveTo>
                    <a:lnTo>
                      <a:pt x="0" y="16"/>
                    </a:lnTo>
                    <a:lnTo>
                      <a:pt x="19" y="0"/>
                    </a:lnTo>
                    <a:lnTo>
                      <a:pt x="7" y="39"/>
                    </a:lnTo>
                    <a:close/>
                  </a:path>
                </a:pathLst>
              </a:custGeom>
              <a:solidFill>
                <a:srgbClr val="E05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Freeform 577"/>
              <p:cNvSpPr>
                <a:spLocks/>
              </p:cNvSpPr>
              <p:nvPr/>
            </p:nvSpPr>
            <p:spPr bwMode="auto">
              <a:xfrm>
                <a:off x="4386" y="2657"/>
                <a:ext cx="21" cy="39"/>
              </a:xfrm>
              <a:custGeom>
                <a:avLst/>
                <a:gdLst>
                  <a:gd name="T0" fmla="*/ 14 w 21"/>
                  <a:gd name="T1" fmla="*/ 39 h 39"/>
                  <a:gd name="T2" fmla="*/ 0 w 21"/>
                  <a:gd name="T3" fmla="*/ 0 h 39"/>
                  <a:gd name="T4" fmla="*/ 21 w 21"/>
                  <a:gd name="T5" fmla="*/ 16 h 39"/>
                  <a:gd name="T6" fmla="*/ 14 w 21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9">
                    <a:moveTo>
                      <a:pt x="14" y="39"/>
                    </a:moveTo>
                    <a:lnTo>
                      <a:pt x="0" y="0"/>
                    </a:lnTo>
                    <a:lnTo>
                      <a:pt x="21" y="16"/>
                    </a:lnTo>
                    <a:lnTo>
                      <a:pt x="14" y="39"/>
                    </a:lnTo>
                    <a:close/>
                  </a:path>
                </a:pathLst>
              </a:custGeom>
              <a:solidFill>
                <a:srgbClr val="C20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Freeform 578"/>
              <p:cNvSpPr>
                <a:spLocks/>
              </p:cNvSpPr>
              <p:nvPr/>
            </p:nvSpPr>
            <p:spPr bwMode="auto">
              <a:xfrm>
                <a:off x="3548" y="1994"/>
                <a:ext cx="33" cy="27"/>
              </a:xfrm>
              <a:custGeom>
                <a:avLst/>
                <a:gdLst>
                  <a:gd name="T0" fmla="*/ 17 w 17"/>
                  <a:gd name="T1" fmla="*/ 1 h 14"/>
                  <a:gd name="T2" fmla="*/ 17 w 17"/>
                  <a:gd name="T3" fmla="*/ 3 h 14"/>
                  <a:gd name="T4" fmla="*/ 16 w 17"/>
                  <a:gd name="T5" fmla="*/ 3 h 14"/>
                  <a:gd name="T6" fmla="*/ 16 w 17"/>
                  <a:gd name="T7" fmla="*/ 3 h 14"/>
                  <a:gd name="T8" fmla="*/ 5 w 17"/>
                  <a:gd name="T9" fmla="*/ 11 h 14"/>
                  <a:gd name="T10" fmla="*/ 4 w 17"/>
                  <a:gd name="T11" fmla="*/ 11 h 14"/>
                  <a:gd name="T12" fmla="*/ 5 w 17"/>
                  <a:gd name="T13" fmla="*/ 11 h 14"/>
                  <a:gd name="T14" fmla="*/ 16 w 17"/>
                  <a:gd name="T15" fmla="*/ 11 h 14"/>
                  <a:gd name="T16" fmla="*/ 16 w 17"/>
                  <a:gd name="T17" fmla="*/ 11 h 14"/>
                  <a:gd name="T18" fmla="*/ 17 w 17"/>
                  <a:gd name="T19" fmla="*/ 12 h 14"/>
                  <a:gd name="T20" fmla="*/ 17 w 17"/>
                  <a:gd name="T21" fmla="*/ 13 h 14"/>
                  <a:gd name="T22" fmla="*/ 17 w 17"/>
                  <a:gd name="T23" fmla="*/ 13 h 14"/>
                  <a:gd name="T24" fmla="*/ 16 w 17"/>
                  <a:gd name="T25" fmla="*/ 14 h 14"/>
                  <a:gd name="T26" fmla="*/ 0 w 17"/>
                  <a:gd name="T27" fmla="*/ 14 h 14"/>
                  <a:gd name="T28" fmla="*/ 0 w 17"/>
                  <a:gd name="T29" fmla="*/ 14 h 14"/>
                  <a:gd name="T30" fmla="*/ 0 w 17"/>
                  <a:gd name="T31" fmla="*/ 13 h 14"/>
                  <a:gd name="T32" fmla="*/ 0 w 17"/>
                  <a:gd name="T33" fmla="*/ 12 h 14"/>
                  <a:gd name="T34" fmla="*/ 0 w 17"/>
                  <a:gd name="T35" fmla="*/ 11 h 14"/>
                  <a:gd name="T36" fmla="*/ 0 w 17"/>
                  <a:gd name="T37" fmla="*/ 11 h 14"/>
                  <a:gd name="T38" fmla="*/ 0 w 17"/>
                  <a:gd name="T39" fmla="*/ 11 h 14"/>
                  <a:gd name="T40" fmla="*/ 0 w 17"/>
                  <a:gd name="T41" fmla="*/ 11 h 14"/>
                  <a:gd name="T42" fmla="*/ 12 w 17"/>
                  <a:gd name="T43" fmla="*/ 4 h 14"/>
                  <a:gd name="T44" fmla="*/ 12 w 17"/>
                  <a:gd name="T45" fmla="*/ 3 h 14"/>
                  <a:gd name="T46" fmla="*/ 11 w 17"/>
                  <a:gd name="T47" fmla="*/ 3 h 14"/>
                  <a:gd name="T48" fmla="*/ 0 w 17"/>
                  <a:gd name="T49" fmla="*/ 3 h 14"/>
                  <a:gd name="T50" fmla="*/ 0 w 17"/>
                  <a:gd name="T51" fmla="*/ 3 h 14"/>
                  <a:gd name="T52" fmla="*/ 0 w 17"/>
                  <a:gd name="T53" fmla="*/ 3 h 14"/>
                  <a:gd name="T54" fmla="*/ 0 w 17"/>
                  <a:gd name="T55" fmla="*/ 1 h 14"/>
                  <a:gd name="T56" fmla="*/ 0 w 17"/>
                  <a:gd name="T57" fmla="*/ 1 h 14"/>
                  <a:gd name="T58" fmla="*/ 0 w 17"/>
                  <a:gd name="T59" fmla="*/ 0 h 14"/>
                  <a:gd name="T60" fmla="*/ 16 w 17"/>
                  <a:gd name="T61" fmla="*/ 0 h 14"/>
                  <a:gd name="T62" fmla="*/ 16 w 17"/>
                  <a:gd name="T63" fmla="*/ 1 h 14"/>
                  <a:gd name="T64" fmla="*/ 17 w 17"/>
                  <a:gd name="T6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4">
                    <a:moveTo>
                      <a:pt x="17" y="1"/>
                    </a:move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6" y="13"/>
                      <a:pt x="16" y="14"/>
                      <a:pt x="16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Freeform 579"/>
              <p:cNvSpPr>
                <a:spLocks noEditPoints="1"/>
              </p:cNvSpPr>
              <p:nvPr/>
            </p:nvSpPr>
            <p:spPr bwMode="auto">
              <a:xfrm>
                <a:off x="3554" y="1965"/>
                <a:ext cx="27" cy="23"/>
              </a:xfrm>
              <a:custGeom>
                <a:avLst/>
                <a:gdLst>
                  <a:gd name="T0" fmla="*/ 14 w 14"/>
                  <a:gd name="T1" fmla="*/ 6 h 12"/>
                  <a:gd name="T2" fmla="*/ 13 w 14"/>
                  <a:gd name="T3" fmla="*/ 9 h 12"/>
                  <a:gd name="T4" fmla="*/ 12 w 14"/>
                  <a:gd name="T5" fmla="*/ 10 h 12"/>
                  <a:gd name="T6" fmla="*/ 10 w 14"/>
                  <a:gd name="T7" fmla="*/ 12 h 12"/>
                  <a:gd name="T8" fmla="*/ 7 w 14"/>
                  <a:gd name="T9" fmla="*/ 12 h 12"/>
                  <a:gd name="T10" fmla="*/ 4 w 14"/>
                  <a:gd name="T11" fmla="*/ 12 h 12"/>
                  <a:gd name="T12" fmla="*/ 2 w 14"/>
                  <a:gd name="T13" fmla="*/ 10 h 12"/>
                  <a:gd name="T14" fmla="*/ 1 w 14"/>
                  <a:gd name="T15" fmla="*/ 8 h 12"/>
                  <a:gd name="T16" fmla="*/ 0 w 14"/>
                  <a:gd name="T17" fmla="*/ 6 h 12"/>
                  <a:gd name="T18" fmla="*/ 2 w 14"/>
                  <a:gd name="T19" fmla="*/ 2 h 12"/>
                  <a:gd name="T20" fmla="*/ 7 w 14"/>
                  <a:gd name="T21" fmla="*/ 0 h 12"/>
                  <a:gd name="T22" fmla="*/ 12 w 14"/>
                  <a:gd name="T23" fmla="*/ 2 h 12"/>
                  <a:gd name="T24" fmla="*/ 14 w 14"/>
                  <a:gd name="T25" fmla="*/ 6 h 12"/>
                  <a:gd name="T26" fmla="*/ 6 w 14"/>
                  <a:gd name="T27" fmla="*/ 3 h 12"/>
                  <a:gd name="T28" fmla="*/ 3 w 14"/>
                  <a:gd name="T29" fmla="*/ 4 h 12"/>
                  <a:gd name="T30" fmla="*/ 2 w 14"/>
                  <a:gd name="T31" fmla="*/ 6 h 12"/>
                  <a:gd name="T32" fmla="*/ 3 w 14"/>
                  <a:gd name="T33" fmla="*/ 8 h 12"/>
                  <a:gd name="T34" fmla="*/ 6 w 14"/>
                  <a:gd name="T35" fmla="*/ 9 h 12"/>
                  <a:gd name="T36" fmla="*/ 8 w 14"/>
                  <a:gd name="T37" fmla="*/ 9 h 12"/>
                  <a:gd name="T38" fmla="*/ 11 w 14"/>
                  <a:gd name="T39" fmla="*/ 8 h 12"/>
                  <a:gd name="T40" fmla="*/ 12 w 14"/>
                  <a:gd name="T41" fmla="*/ 6 h 12"/>
                  <a:gd name="T42" fmla="*/ 11 w 14"/>
                  <a:gd name="T43" fmla="*/ 4 h 12"/>
                  <a:gd name="T44" fmla="*/ 8 w 14"/>
                  <a:gd name="T45" fmla="*/ 3 h 12"/>
                  <a:gd name="T46" fmla="*/ 6 w 14"/>
                  <a:gd name="T4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" h="12">
                    <a:moveTo>
                      <a:pt x="14" y="6"/>
                    </a:moveTo>
                    <a:cubicBezTo>
                      <a:pt x="14" y="7"/>
                      <a:pt x="14" y="8"/>
                      <a:pt x="13" y="9"/>
                    </a:cubicBezTo>
                    <a:cubicBezTo>
                      <a:pt x="13" y="9"/>
                      <a:pt x="13" y="10"/>
                      <a:pt x="12" y="10"/>
                    </a:cubicBezTo>
                    <a:cubicBezTo>
                      <a:pt x="12" y="11"/>
                      <a:pt x="11" y="11"/>
                      <a:pt x="10" y="12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2"/>
                      <a:pt x="5" y="12"/>
                      <a:pt x="4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1" y="8"/>
                      <a:pt x="0" y="7"/>
                      <a:pt x="0" y="6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3" y="1"/>
                      <a:pt x="5" y="0"/>
                      <a:pt x="7" y="0"/>
                    </a:cubicBezTo>
                    <a:cubicBezTo>
                      <a:pt x="9" y="0"/>
                      <a:pt x="11" y="1"/>
                      <a:pt x="12" y="2"/>
                    </a:cubicBezTo>
                    <a:cubicBezTo>
                      <a:pt x="13" y="3"/>
                      <a:pt x="14" y="4"/>
                      <a:pt x="14" y="6"/>
                    </a:cubicBezTo>
                    <a:close/>
                    <a:moveTo>
                      <a:pt x="6" y="3"/>
                    </a:move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4" y="9"/>
                      <a:pt x="5" y="9"/>
                      <a:pt x="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2" y="8"/>
                      <a:pt x="12" y="7"/>
                      <a:pt x="12" y="6"/>
                    </a:cubicBezTo>
                    <a:cubicBezTo>
                      <a:pt x="12" y="5"/>
                      <a:pt x="12" y="4"/>
                      <a:pt x="11" y="4"/>
                    </a:cubicBezTo>
                    <a:cubicBezTo>
                      <a:pt x="10" y="3"/>
                      <a:pt x="9" y="3"/>
                      <a:pt x="8" y="3"/>
                    </a:cubicBez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5" name="Freeform 580"/>
              <p:cNvSpPr>
                <a:spLocks/>
              </p:cNvSpPr>
              <p:nvPr/>
            </p:nvSpPr>
            <p:spPr bwMode="auto">
              <a:xfrm>
                <a:off x="3556" y="1947"/>
                <a:ext cx="25" cy="14"/>
              </a:xfrm>
              <a:custGeom>
                <a:avLst/>
                <a:gdLst>
                  <a:gd name="T0" fmla="*/ 1 w 13"/>
                  <a:gd name="T1" fmla="*/ 0 h 7"/>
                  <a:gd name="T2" fmla="*/ 2 w 13"/>
                  <a:gd name="T3" fmla="*/ 1 h 7"/>
                  <a:gd name="T4" fmla="*/ 2 w 13"/>
                  <a:gd name="T5" fmla="*/ 2 h 7"/>
                  <a:gd name="T6" fmla="*/ 2 w 13"/>
                  <a:gd name="T7" fmla="*/ 3 h 7"/>
                  <a:gd name="T8" fmla="*/ 3 w 13"/>
                  <a:gd name="T9" fmla="*/ 4 h 7"/>
                  <a:gd name="T10" fmla="*/ 5 w 13"/>
                  <a:gd name="T11" fmla="*/ 4 h 7"/>
                  <a:gd name="T12" fmla="*/ 12 w 13"/>
                  <a:gd name="T13" fmla="*/ 4 h 7"/>
                  <a:gd name="T14" fmla="*/ 12 w 13"/>
                  <a:gd name="T15" fmla="*/ 5 h 7"/>
                  <a:gd name="T16" fmla="*/ 13 w 13"/>
                  <a:gd name="T17" fmla="*/ 5 h 7"/>
                  <a:gd name="T18" fmla="*/ 13 w 13"/>
                  <a:gd name="T19" fmla="*/ 6 h 7"/>
                  <a:gd name="T20" fmla="*/ 12 w 13"/>
                  <a:gd name="T21" fmla="*/ 7 h 7"/>
                  <a:gd name="T22" fmla="*/ 12 w 13"/>
                  <a:gd name="T23" fmla="*/ 7 h 7"/>
                  <a:gd name="T24" fmla="*/ 1 w 13"/>
                  <a:gd name="T25" fmla="*/ 7 h 7"/>
                  <a:gd name="T26" fmla="*/ 0 w 13"/>
                  <a:gd name="T27" fmla="*/ 7 h 7"/>
                  <a:gd name="T28" fmla="*/ 0 w 13"/>
                  <a:gd name="T29" fmla="*/ 6 h 7"/>
                  <a:gd name="T30" fmla="*/ 0 w 13"/>
                  <a:gd name="T31" fmla="*/ 5 h 7"/>
                  <a:gd name="T32" fmla="*/ 0 w 13"/>
                  <a:gd name="T33" fmla="*/ 5 h 7"/>
                  <a:gd name="T34" fmla="*/ 0 w 13"/>
                  <a:gd name="T35" fmla="*/ 4 h 7"/>
                  <a:gd name="T36" fmla="*/ 2 w 13"/>
                  <a:gd name="T37" fmla="*/ 4 h 7"/>
                  <a:gd name="T38" fmla="*/ 0 w 13"/>
                  <a:gd name="T39" fmla="*/ 3 h 7"/>
                  <a:gd name="T40" fmla="*/ 0 w 13"/>
                  <a:gd name="T41" fmla="*/ 1 h 7"/>
                  <a:gd name="T42" fmla="*/ 0 w 13"/>
                  <a:gd name="T43" fmla="*/ 0 h 7"/>
                  <a:gd name="T44" fmla="*/ 0 w 13"/>
                  <a:gd name="T45" fmla="*/ 0 h 7"/>
                  <a:gd name="T46" fmla="*/ 1 w 13"/>
                  <a:gd name="T4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Freeform 581"/>
              <p:cNvSpPr>
                <a:spLocks/>
              </p:cNvSpPr>
              <p:nvPr/>
            </p:nvSpPr>
            <p:spPr bwMode="auto">
              <a:xfrm>
                <a:off x="3550" y="1930"/>
                <a:ext cx="31" cy="13"/>
              </a:xfrm>
              <a:custGeom>
                <a:avLst/>
                <a:gdLst>
                  <a:gd name="T0" fmla="*/ 5 w 16"/>
                  <a:gd name="T1" fmla="*/ 1 h 7"/>
                  <a:gd name="T2" fmla="*/ 5 w 16"/>
                  <a:gd name="T3" fmla="*/ 3 h 7"/>
                  <a:gd name="T4" fmla="*/ 13 w 16"/>
                  <a:gd name="T5" fmla="*/ 3 h 7"/>
                  <a:gd name="T6" fmla="*/ 14 w 16"/>
                  <a:gd name="T7" fmla="*/ 2 h 7"/>
                  <a:gd name="T8" fmla="*/ 14 w 16"/>
                  <a:gd name="T9" fmla="*/ 1 h 7"/>
                  <a:gd name="T10" fmla="*/ 14 w 16"/>
                  <a:gd name="T11" fmla="*/ 1 h 7"/>
                  <a:gd name="T12" fmla="*/ 14 w 16"/>
                  <a:gd name="T13" fmla="*/ 0 h 7"/>
                  <a:gd name="T14" fmla="*/ 14 w 16"/>
                  <a:gd name="T15" fmla="*/ 0 h 7"/>
                  <a:gd name="T16" fmla="*/ 15 w 16"/>
                  <a:gd name="T17" fmla="*/ 0 h 7"/>
                  <a:gd name="T18" fmla="*/ 15 w 16"/>
                  <a:gd name="T19" fmla="*/ 0 h 7"/>
                  <a:gd name="T20" fmla="*/ 16 w 16"/>
                  <a:gd name="T21" fmla="*/ 1 h 7"/>
                  <a:gd name="T22" fmla="*/ 16 w 16"/>
                  <a:gd name="T23" fmla="*/ 3 h 7"/>
                  <a:gd name="T24" fmla="*/ 15 w 16"/>
                  <a:gd name="T25" fmla="*/ 4 h 7"/>
                  <a:gd name="T26" fmla="*/ 15 w 16"/>
                  <a:gd name="T27" fmla="*/ 5 h 7"/>
                  <a:gd name="T28" fmla="*/ 14 w 16"/>
                  <a:gd name="T29" fmla="*/ 5 h 7"/>
                  <a:gd name="T30" fmla="*/ 13 w 16"/>
                  <a:gd name="T31" fmla="*/ 6 h 7"/>
                  <a:gd name="T32" fmla="*/ 5 w 16"/>
                  <a:gd name="T33" fmla="*/ 6 h 7"/>
                  <a:gd name="T34" fmla="*/ 5 w 16"/>
                  <a:gd name="T35" fmla="*/ 7 h 7"/>
                  <a:gd name="T36" fmla="*/ 5 w 16"/>
                  <a:gd name="T37" fmla="*/ 7 h 7"/>
                  <a:gd name="T38" fmla="*/ 4 w 16"/>
                  <a:gd name="T39" fmla="*/ 7 h 7"/>
                  <a:gd name="T40" fmla="*/ 3 w 16"/>
                  <a:gd name="T41" fmla="*/ 7 h 7"/>
                  <a:gd name="T42" fmla="*/ 3 w 16"/>
                  <a:gd name="T43" fmla="*/ 7 h 7"/>
                  <a:gd name="T44" fmla="*/ 3 w 16"/>
                  <a:gd name="T45" fmla="*/ 7 h 7"/>
                  <a:gd name="T46" fmla="*/ 3 w 16"/>
                  <a:gd name="T47" fmla="*/ 5 h 7"/>
                  <a:gd name="T48" fmla="*/ 1 w 16"/>
                  <a:gd name="T49" fmla="*/ 5 h 7"/>
                  <a:gd name="T50" fmla="*/ 0 w 16"/>
                  <a:gd name="T51" fmla="*/ 5 h 7"/>
                  <a:gd name="T52" fmla="*/ 0 w 16"/>
                  <a:gd name="T53" fmla="*/ 5 h 7"/>
                  <a:gd name="T54" fmla="*/ 0 w 16"/>
                  <a:gd name="T55" fmla="*/ 4 h 7"/>
                  <a:gd name="T56" fmla="*/ 0 w 16"/>
                  <a:gd name="T57" fmla="*/ 3 h 7"/>
                  <a:gd name="T58" fmla="*/ 0 w 16"/>
                  <a:gd name="T59" fmla="*/ 3 h 7"/>
                  <a:gd name="T60" fmla="*/ 3 w 16"/>
                  <a:gd name="T61" fmla="*/ 3 h 7"/>
                  <a:gd name="T62" fmla="*/ 3 w 16"/>
                  <a:gd name="T63" fmla="*/ 1 h 7"/>
                  <a:gd name="T64" fmla="*/ 3 w 16"/>
                  <a:gd name="T65" fmla="*/ 0 h 7"/>
                  <a:gd name="T66" fmla="*/ 3 w 16"/>
                  <a:gd name="T67" fmla="*/ 0 h 7"/>
                  <a:gd name="T68" fmla="*/ 4 w 16"/>
                  <a:gd name="T69" fmla="*/ 0 h 7"/>
                  <a:gd name="T70" fmla="*/ 5 w 16"/>
                  <a:gd name="T71" fmla="*/ 0 h 7"/>
                  <a:gd name="T72" fmla="*/ 5 w 16"/>
                  <a:gd name="T7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" h="7">
                    <a:moveTo>
                      <a:pt x="5" y="1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4" y="3"/>
                      <a:pt x="14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16" y="2"/>
                      <a:pt x="16" y="2"/>
                      <a:pt x="16" y="3"/>
                    </a:cubicBezTo>
                    <a:cubicBezTo>
                      <a:pt x="16" y="3"/>
                      <a:pt x="16" y="4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Freeform 582"/>
              <p:cNvSpPr>
                <a:spLocks/>
              </p:cNvSpPr>
              <p:nvPr/>
            </p:nvSpPr>
            <p:spPr bwMode="auto">
              <a:xfrm>
                <a:off x="3546" y="1906"/>
                <a:ext cx="35" cy="20"/>
              </a:xfrm>
              <a:custGeom>
                <a:avLst/>
                <a:gdLst>
                  <a:gd name="T0" fmla="*/ 18 w 18"/>
                  <a:gd name="T1" fmla="*/ 0 h 10"/>
                  <a:gd name="T2" fmla="*/ 18 w 18"/>
                  <a:gd name="T3" fmla="*/ 2 h 10"/>
                  <a:gd name="T4" fmla="*/ 17 w 18"/>
                  <a:gd name="T5" fmla="*/ 2 h 10"/>
                  <a:gd name="T6" fmla="*/ 9 w 18"/>
                  <a:gd name="T7" fmla="*/ 2 h 10"/>
                  <a:gd name="T8" fmla="*/ 8 w 18"/>
                  <a:gd name="T9" fmla="*/ 3 h 10"/>
                  <a:gd name="T10" fmla="*/ 7 w 18"/>
                  <a:gd name="T11" fmla="*/ 5 h 10"/>
                  <a:gd name="T12" fmla="*/ 7 w 18"/>
                  <a:gd name="T13" fmla="*/ 6 h 10"/>
                  <a:gd name="T14" fmla="*/ 8 w 18"/>
                  <a:gd name="T15" fmla="*/ 7 h 10"/>
                  <a:gd name="T16" fmla="*/ 9 w 18"/>
                  <a:gd name="T17" fmla="*/ 7 h 10"/>
                  <a:gd name="T18" fmla="*/ 10 w 18"/>
                  <a:gd name="T19" fmla="*/ 7 h 10"/>
                  <a:gd name="T20" fmla="*/ 17 w 18"/>
                  <a:gd name="T21" fmla="*/ 7 h 10"/>
                  <a:gd name="T22" fmla="*/ 17 w 18"/>
                  <a:gd name="T23" fmla="*/ 7 h 10"/>
                  <a:gd name="T24" fmla="*/ 18 w 18"/>
                  <a:gd name="T25" fmla="*/ 8 h 10"/>
                  <a:gd name="T26" fmla="*/ 18 w 18"/>
                  <a:gd name="T27" fmla="*/ 9 h 10"/>
                  <a:gd name="T28" fmla="*/ 17 w 18"/>
                  <a:gd name="T29" fmla="*/ 10 h 10"/>
                  <a:gd name="T30" fmla="*/ 17 w 18"/>
                  <a:gd name="T31" fmla="*/ 10 h 10"/>
                  <a:gd name="T32" fmla="*/ 1 w 18"/>
                  <a:gd name="T33" fmla="*/ 10 h 10"/>
                  <a:gd name="T34" fmla="*/ 0 w 18"/>
                  <a:gd name="T35" fmla="*/ 10 h 10"/>
                  <a:gd name="T36" fmla="*/ 0 w 18"/>
                  <a:gd name="T37" fmla="*/ 9 h 10"/>
                  <a:gd name="T38" fmla="*/ 0 w 18"/>
                  <a:gd name="T39" fmla="*/ 8 h 10"/>
                  <a:gd name="T40" fmla="*/ 0 w 18"/>
                  <a:gd name="T41" fmla="*/ 7 h 10"/>
                  <a:gd name="T42" fmla="*/ 1 w 18"/>
                  <a:gd name="T43" fmla="*/ 7 h 10"/>
                  <a:gd name="T44" fmla="*/ 6 w 18"/>
                  <a:gd name="T45" fmla="*/ 7 h 10"/>
                  <a:gd name="T46" fmla="*/ 5 w 18"/>
                  <a:gd name="T47" fmla="*/ 6 h 10"/>
                  <a:gd name="T48" fmla="*/ 5 w 18"/>
                  <a:gd name="T49" fmla="*/ 3 h 10"/>
                  <a:gd name="T50" fmla="*/ 5 w 18"/>
                  <a:gd name="T51" fmla="*/ 1 h 10"/>
                  <a:gd name="T52" fmla="*/ 9 w 18"/>
                  <a:gd name="T53" fmla="*/ 0 h 10"/>
                  <a:gd name="T54" fmla="*/ 16 w 18"/>
                  <a:gd name="T55" fmla="*/ 0 h 10"/>
                  <a:gd name="T56" fmla="*/ 17 w 18"/>
                  <a:gd name="T57" fmla="*/ 0 h 10"/>
                  <a:gd name="T58" fmla="*/ 18 w 18"/>
                  <a:gd name="T5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" h="10">
                    <a:moveTo>
                      <a:pt x="18" y="0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7" y="3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5" y="5"/>
                      <a:pt x="5" y="4"/>
                      <a:pt x="5" y="3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6" y="0"/>
                      <a:pt x="7" y="0"/>
                      <a:pt x="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Freeform 583"/>
              <p:cNvSpPr>
                <a:spLocks noEditPoints="1"/>
              </p:cNvSpPr>
              <p:nvPr/>
            </p:nvSpPr>
            <p:spPr bwMode="auto">
              <a:xfrm>
                <a:off x="3548" y="1858"/>
                <a:ext cx="33" cy="27"/>
              </a:xfrm>
              <a:custGeom>
                <a:avLst/>
                <a:gdLst>
                  <a:gd name="T0" fmla="*/ 17 w 17"/>
                  <a:gd name="T1" fmla="*/ 1 h 14"/>
                  <a:gd name="T2" fmla="*/ 17 w 17"/>
                  <a:gd name="T3" fmla="*/ 3 h 14"/>
                  <a:gd name="T4" fmla="*/ 16 w 17"/>
                  <a:gd name="T5" fmla="*/ 3 h 14"/>
                  <a:gd name="T6" fmla="*/ 16 w 17"/>
                  <a:gd name="T7" fmla="*/ 3 h 14"/>
                  <a:gd name="T8" fmla="*/ 13 w 17"/>
                  <a:gd name="T9" fmla="*/ 4 h 14"/>
                  <a:gd name="T10" fmla="*/ 13 w 17"/>
                  <a:gd name="T11" fmla="*/ 10 h 14"/>
                  <a:gd name="T12" fmla="*/ 16 w 17"/>
                  <a:gd name="T13" fmla="*/ 11 h 14"/>
                  <a:gd name="T14" fmla="*/ 16 w 17"/>
                  <a:gd name="T15" fmla="*/ 12 h 14"/>
                  <a:gd name="T16" fmla="*/ 17 w 17"/>
                  <a:gd name="T17" fmla="*/ 12 h 14"/>
                  <a:gd name="T18" fmla="*/ 17 w 17"/>
                  <a:gd name="T19" fmla="*/ 14 h 14"/>
                  <a:gd name="T20" fmla="*/ 16 w 17"/>
                  <a:gd name="T21" fmla="*/ 14 h 14"/>
                  <a:gd name="T22" fmla="*/ 16 w 17"/>
                  <a:gd name="T23" fmla="*/ 14 h 14"/>
                  <a:gd name="T24" fmla="*/ 0 w 17"/>
                  <a:gd name="T25" fmla="*/ 9 h 14"/>
                  <a:gd name="T26" fmla="*/ 0 w 17"/>
                  <a:gd name="T27" fmla="*/ 9 h 14"/>
                  <a:gd name="T28" fmla="*/ 0 w 17"/>
                  <a:gd name="T29" fmla="*/ 8 h 14"/>
                  <a:gd name="T30" fmla="*/ 0 w 17"/>
                  <a:gd name="T31" fmla="*/ 6 h 14"/>
                  <a:gd name="T32" fmla="*/ 0 w 17"/>
                  <a:gd name="T33" fmla="*/ 6 h 14"/>
                  <a:gd name="T34" fmla="*/ 0 w 17"/>
                  <a:gd name="T35" fmla="*/ 5 h 14"/>
                  <a:gd name="T36" fmla="*/ 16 w 17"/>
                  <a:gd name="T37" fmla="*/ 0 h 14"/>
                  <a:gd name="T38" fmla="*/ 16 w 17"/>
                  <a:gd name="T39" fmla="*/ 0 h 14"/>
                  <a:gd name="T40" fmla="*/ 17 w 17"/>
                  <a:gd name="T41" fmla="*/ 1 h 14"/>
                  <a:gd name="T42" fmla="*/ 3 w 17"/>
                  <a:gd name="T43" fmla="*/ 7 h 14"/>
                  <a:gd name="T44" fmla="*/ 11 w 17"/>
                  <a:gd name="T45" fmla="*/ 10 h 14"/>
                  <a:gd name="T46" fmla="*/ 11 w 17"/>
                  <a:gd name="T47" fmla="*/ 5 h 14"/>
                  <a:gd name="T48" fmla="*/ 3 w 17"/>
                  <a:gd name="T4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14">
                    <a:moveTo>
                      <a:pt x="17" y="1"/>
                    </a:move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7" y="1"/>
                    </a:lnTo>
                    <a:close/>
                    <a:moveTo>
                      <a:pt x="3" y="7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5"/>
                      <a:pt x="11" y="5"/>
                      <a:pt x="11" y="5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Freeform 584"/>
              <p:cNvSpPr>
                <a:spLocks/>
              </p:cNvSpPr>
              <p:nvPr/>
            </p:nvSpPr>
            <p:spPr bwMode="auto">
              <a:xfrm>
                <a:off x="3556" y="1821"/>
                <a:ext cx="25" cy="33"/>
              </a:xfrm>
              <a:custGeom>
                <a:avLst/>
                <a:gdLst>
                  <a:gd name="T0" fmla="*/ 13 w 13"/>
                  <a:gd name="T1" fmla="*/ 1 h 17"/>
                  <a:gd name="T2" fmla="*/ 13 w 13"/>
                  <a:gd name="T3" fmla="*/ 2 h 17"/>
                  <a:gd name="T4" fmla="*/ 12 w 13"/>
                  <a:gd name="T5" fmla="*/ 3 h 17"/>
                  <a:gd name="T6" fmla="*/ 12 w 13"/>
                  <a:gd name="T7" fmla="*/ 3 h 17"/>
                  <a:gd name="T8" fmla="*/ 4 w 13"/>
                  <a:gd name="T9" fmla="*/ 3 h 17"/>
                  <a:gd name="T10" fmla="*/ 3 w 13"/>
                  <a:gd name="T11" fmla="*/ 3 h 17"/>
                  <a:gd name="T12" fmla="*/ 3 w 13"/>
                  <a:gd name="T13" fmla="*/ 3 h 17"/>
                  <a:gd name="T14" fmla="*/ 2 w 13"/>
                  <a:gd name="T15" fmla="*/ 4 h 17"/>
                  <a:gd name="T16" fmla="*/ 2 w 13"/>
                  <a:gd name="T17" fmla="*/ 5 h 17"/>
                  <a:gd name="T18" fmla="*/ 2 w 13"/>
                  <a:gd name="T19" fmla="*/ 6 h 17"/>
                  <a:gd name="T20" fmla="*/ 3 w 13"/>
                  <a:gd name="T21" fmla="*/ 7 h 17"/>
                  <a:gd name="T22" fmla="*/ 3 w 13"/>
                  <a:gd name="T23" fmla="*/ 7 h 17"/>
                  <a:gd name="T24" fmla="*/ 4 w 13"/>
                  <a:gd name="T25" fmla="*/ 7 h 17"/>
                  <a:gd name="T26" fmla="*/ 11 w 13"/>
                  <a:gd name="T27" fmla="*/ 7 h 17"/>
                  <a:gd name="T28" fmla="*/ 12 w 13"/>
                  <a:gd name="T29" fmla="*/ 7 h 17"/>
                  <a:gd name="T30" fmla="*/ 13 w 13"/>
                  <a:gd name="T31" fmla="*/ 8 h 17"/>
                  <a:gd name="T32" fmla="*/ 13 w 13"/>
                  <a:gd name="T33" fmla="*/ 9 h 17"/>
                  <a:gd name="T34" fmla="*/ 12 w 13"/>
                  <a:gd name="T35" fmla="*/ 10 h 17"/>
                  <a:gd name="T36" fmla="*/ 4 w 13"/>
                  <a:gd name="T37" fmla="*/ 10 h 17"/>
                  <a:gd name="T38" fmla="*/ 3 w 13"/>
                  <a:gd name="T39" fmla="*/ 10 h 17"/>
                  <a:gd name="T40" fmla="*/ 3 w 13"/>
                  <a:gd name="T41" fmla="*/ 10 h 17"/>
                  <a:gd name="T42" fmla="*/ 2 w 13"/>
                  <a:gd name="T43" fmla="*/ 11 h 17"/>
                  <a:gd name="T44" fmla="*/ 2 w 13"/>
                  <a:gd name="T45" fmla="*/ 12 h 17"/>
                  <a:gd name="T46" fmla="*/ 2 w 13"/>
                  <a:gd name="T47" fmla="*/ 13 h 17"/>
                  <a:gd name="T48" fmla="*/ 3 w 13"/>
                  <a:gd name="T49" fmla="*/ 14 h 17"/>
                  <a:gd name="T50" fmla="*/ 4 w 13"/>
                  <a:gd name="T51" fmla="*/ 14 h 17"/>
                  <a:gd name="T52" fmla="*/ 5 w 13"/>
                  <a:gd name="T53" fmla="*/ 15 h 17"/>
                  <a:gd name="T54" fmla="*/ 12 w 13"/>
                  <a:gd name="T55" fmla="*/ 15 h 17"/>
                  <a:gd name="T56" fmla="*/ 12 w 13"/>
                  <a:gd name="T57" fmla="*/ 15 h 17"/>
                  <a:gd name="T58" fmla="*/ 13 w 13"/>
                  <a:gd name="T59" fmla="*/ 15 h 17"/>
                  <a:gd name="T60" fmla="*/ 13 w 13"/>
                  <a:gd name="T61" fmla="*/ 16 h 17"/>
                  <a:gd name="T62" fmla="*/ 12 w 13"/>
                  <a:gd name="T63" fmla="*/ 17 h 17"/>
                  <a:gd name="T64" fmla="*/ 12 w 13"/>
                  <a:gd name="T65" fmla="*/ 17 h 17"/>
                  <a:gd name="T66" fmla="*/ 1 w 13"/>
                  <a:gd name="T67" fmla="*/ 17 h 17"/>
                  <a:gd name="T68" fmla="*/ 0 w 13"/>
                  <a:gd name="T69" fmla="*/ 17 h 17"/>
                  <a:gd name="T70" fmla="*/ 0 w 13"/>
                  <a:gd name="T71" fmla="*/ 16 h 17"/>
                  <a:gd name="T72" fmla="*/ 0 w 13"/>
                  <a:gd name="T73" fmla="*/ 15 h 17"/>
                  <a:gd name="T74" fmla="*/ 0 w 13"/>
                  <a:gd name="T75" fmla="*/ 15 h 17"/>
                  <a:gd name="T76" fmla="*/ 1 w 13"/>
                  <a:gd name="T77" fmla="*/ 15 h 17"/>
                  <a:gd name="T78" fmla="*/ 0 w 13"/>
                  <a:gd name="T79" fmla="*/ 13 h 17"/>
                  <a:gd name="T80" fmla="*/ 0 w 13"/>
                  <a:gd name="T81" fmla="*/ 11 h 17"/>
                  <a:gd name="T82" fmla="*/ 0 w 13"/>
                  <a:gd name="T83" fmla="*/ 9 h 17"/>
                  <a:gd name="T84" fmla="*/ 2 w 13"/>
                  <a:gd name="T85" fmla="*/ 8 h 17"/>
                  <a:gd name="T86" fmla="*/ 0 w 13"/>
                  <a:gd name="T87" fmla="*/ 6 h 17"/>
                  <a:gd name="T88" fmla="*/ 0 w 13"/>
                  <a:gd name="T89" fmla="*/ 4 h 17"/>
                  <a:gd name="T90" fmla="*/ 0 w 13"/>
                  <a:gd name="T91" fmla="*/ 2 h 17"/>
                  <a:gd name="T92" fmla="*/ 0 w 13"/>
                  <a:gd name="T93" fmla="*/ 1 h 17"/>
                  <a:gd name="T94" fmla="*/ 2 w 13"/>
                  <a:gd name="T95" fmla="*/ 0 h 17"/>
                  <a:gd name="T96" fmla="*/ 4 w 13"/>
                  <a:gd name="T97" fmla="*/ 0 h 17"/>
                  <a:gd name="T98" fmla="*/ 11 w 13"/>
                  <a:gd name="T99" fmla="*/ 0 h 17"/>
                  <a:gd name="T100" fmla="*/ 12 w 13"/>
                  <a:gd name="T101" fmla="*/ 0 h 17"/>
                  <a:gd name="T102" fmla="*/ 13 w 13"/>
                  <a:gd name="T10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" h="17">
                    <a:moveTo>
                      <a:pt x="13" y="1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0"/>
                      <a:pt x="12" y="10"/>
                      <a:pt x="12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5"/>
                      <a:pt x="1" y="15"/>
                    </a:cubicBezTo>
                    <a:cubicBezTo>
                      <a:pt x="1" y="14"/>
                      <a:pt x="0" y="14"/>
                      <a:pt x="0" y="13"/>
                    </a:cubicBezTo>
                    <a:cubicBezTo>
                      <a:pt x="0" y="13"/>
                      <a:pt x="0" y="12"/>
                      <a:pt x="0" y="11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0" y="9"/>
                      <a:pt x="1" y="8"/>
                      <a:pt x="2" y="8"/>
                    </a:cubicBezTo>
                    <a:cubicBezTo>
                      <a:pt x="1" y="7"/>
                      <a:pt x="1" y="7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Freeform 585"/>
              <p:cNvSpPr>
                <a:spLocks noEditPoints="1"/>
              </p:cNvSpPr>
              <p:nvPr/>
            </p:nvSpPr>
            <p:spPr bwMode="auto">
              <a:xfrm>
                <a:off x="3554" y="1794"/>
                <a:ext cx="27" cy="21"/>
              </a:xfrm>
              <a:custGeom>
                <a:avLst/>
                <a:gdLst>
                  <a:gd name="T0" fmla="*/ 8 w 14"/>
                  <a:gd name="T1" fmla="*/ 1 h 11"/>
                  <a:gd name="T2" fmla="*/ 8 w 14"/>
                  <a:gd name="T3" fmla="*/ 8 h 11"/>
                  <a:gd name="T4" fmla="*/ 11 w 14"/>
                  <a:gd name="T5" fmla="*/ 7 h 11"/>
                  <a:gd name="T6" fmla="*/ 12 w 14"/>
                  <a:gd name="T7" fmla="*/ 5 h 11"/>
                  <a:gd name="T8" fmla="*/ 12 w 14"/>
                  <a:gd name="T9" fmla="*/ 2 h 11"/>
                  <a:gd name="T10" fmla="*/ 11 w 14"/>
                  <a:gd name="T11" fmla="*/ 1 h 11"/>
                  <a:gd name="T12" fmla="*/ 11 w 14"/>
                  <a:gd name="T13" fmla="*/ 0 h 11"/>
                  <a:gd name="T14" fmla="*/ 13 w 14"/>
                  <a:gd name="T15" fmla="*/ 0 h 11"/>
                  <a:gd name="T16" fmla="*/ 13 w 14"/>
                  <a:gd name="T17" fmla="*/ 1 h 11"/>
                  <a:gd name="T18" fmla="*/ 13 w 14"/>
                  <a:gd name="T19" fmla="*/ 1 h 11"/>
                  <a:gd name="T20" fmla="*/ 13 w 14"/>
                  <a:gd name="T21" fmla="*/ 2 h 11"/>
                  <a:gd name="T22" fmla="*/ 14 w 14"/>
                  <a:gd name="T23" fmla="*/ 3 h 11"/>
                  <a:gd name="T24" fmla="*/ 14 w 14"/>
                  <a:gd name="T25" fmla="*/ 4 h 11"/>
                  <a:gd name="T26" fmla="*/ 14 w 14"/>
                  <a:gd name="T27" fmla="*/ 5 h 11"/>
                  <a:gd name="T28" fmla="*/ 12 w 14"/>
                  <a:gd name="T29" fmla="*/ 10 h 11"/>
                  <a:gd name="T30" fmla="*/ 7 w 14"/>
                  <a:gd name="T31" fmla="*/ 11 h 11"/>
                  <a:gd name="T32" fmla="*/ 2 w 14"/>
                  <a:gd name="T33" fmla="*/ 10 h 11"/>
                  <a:gd name="T34" fmla="*/ 0 w 14"/>
                  <a:gd name="T35" fmla="*/ 6 h 11"/>
                  <a:gd name="T36" fmla="*/ 2 w 14"/>
                  <a:gd name="T37" fmla="*/ 2 h 11"/>
                  <a:gd name="T38" fmla="*/ 5 w 14"/>
                  <a:gd name="T39" fmla="*/ 0 h 11"/>
                  <a:gd name="T40" fmla="*/ 7 w 14"/>
                  <a:gd name="T41" fmla="*/ 0 h 11"/>
                  <a:gd name="T42" fmla="*/ 8 w 14"/>
                  <a:gd name="T43" fmla="*/ 0 h 11"/>
                  <a:gd name="T44" fmla="*/ 8 w 14"/>
                  <a:gd name="T45" fmla="*/ 1 h 11"/>
                  <a:gd name="T46" fmla="*/ 2 w 14"/>
                  <a:gd name="T47" fmla="*/ 6 h 11"/>
                  <a:gd name="T48" fmla="*/ 2 w 14"/>
                  <a:gd name="T49" fmla="*/ 7 h 11"/>
                  <a:gd name="T50" fmla="*/ 3 w 14"/>
                  <a:gd name="T51" fmla="*/ 8 h 11"/>
                  <a:gd name="T52" fmla="*/ 4 w 14"/>
                  <a:gd name="T53" fmla="*/ 8 h 11"/>
                  <a:gd name="T54" fmla="*/ 6 w 14"/>
                  <a:gd name="T55" fmla="*/ 8 h 11"/>
                  <a:gd name="T56" fmla="*/ 6 w 14"/>
                  <a:gd name="T57" fmla="*/ 8 h 11"/>
                  <a:gd name="T58" fmla="*/ 6 w 14"/>
                  <a:gd name="T59" fmla="*/ 8 h 11"/>
                  <a:gd name="T60" fmla="*/ 6 w 14"/>
                  <a:gd name="T61" fmla="*/ 3 h 11"/>
                  <a:gd name="T62" fmla="*/ 6 w 14"/>
                  <a:gd name="T63" fmla="*/ 3 h 11"/>
                  <a:gd name="T64" fmla="*/ 6 w 14"/>
                  <a:gd name="T65" fmla="*/ 3 h 11"/>
                  <a:gd name="T66" fmla="*/ 3 w 14"/>
                  <a:gd name="T67" fmla="*/ 3 h 11"/>
                  <a:gd name="T68" fmla="*/ 2 w 14"/>
                  <a:gd name="T6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" h="11">
                    <a:moveTo>
                      <a:pt x="8" y="1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10" y="8"/>
                      <a:pt x="11" y="7"/>
                    </a:cubicBezTo>
                    <a:cubicBezTo>
                      <a:pt x="11" y="7"/>
                      <a:pt x="12" y="6"/>
                      <a:pt x="12" y="5"/>
                    </a:cubicBezTo>
                    <a:cubicBezTo>
                      <a:pt x="12" y="4"/>
                      <a:pt x="12" y="3"/>
                      <a:pt x="12" y="2"/>
                    </a:cubicBezTo>
                    <a:cubicBezTo>
                      <a:pt x="11" y="2"/>
                      <a:pt x="11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4" y="7"/>
                      <a:pt x="13" y="9"/>
                      <a:pt x="12" y="10"/>
                    </a:cubicBezTo>
                    <a:cubicBezTo>
                      <a:pt x="11" y="11"/>
                      <a:pt x="10" y="11"/>
                      <a:pt x="7" y="11"/>
                    </a:cubicBezTo>
                    <a:cubicBezTo>
                      <a:pt x="5" y="11"/>
                      <a:pt x="3" y="11"/>
                      <a:pt x="2" y="10"/>
                    </a:cubicBezTo>
                    <a:cubicBezTo>
                      <a:pt x="1" y="9"/>
                      <a:pt x="0" y="7"/>
                      <a:pt x="0" y="6"/>
                    </a:cubicBezTo>
                    <a:cubicBezTo>
                      <a:pt x="0" y="4"/>
                      <a:pt x="1" y="2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1"/>
                      <a:pt x="8" y="1"/>
                    </a:cubicBezTo>
                    <a:close/>
                    <a:moveTo>
                      <a:pt x="2" y="6"/>
                    </a:move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Freeform 586"/>
              <p:cNvSpPr>
                <a:spLocks/>
              </p:cNvSpPr>
              <p:nvPr/>
            </p:nvSpPr>
            <p:spPr bwMode="auto">
              <a:xfrm>
                <a:off x="3556" y="1776"/>
                <a:ext cx="25" cy="12"/>
              </a:xfrm>
              <a:custGeom>
                <a:avLst/>
                <a:gdLst>
                  <a:gd name="T0" fmla="*/ 1 w 13"/>
                  <a:gd name="T1" fmla="*/ 0 h 6"/>
                  <a:gd name="T2" fmla="*/ 2 w 13"/>
                  <a:gd name="T3" fmla="*/ 0 h 6"/>
                  <a:gd name="T4" fmla="*/ 2 w 13"/>
                  <a:gd name="T5" fmla="*/ 1 h 6"/>
                  <a:gd name="T6" fmla="*/ 2 w 13"/>
                  <a:gd name="T7" fmla="*/ 2 h 6"/>
                  <a:gd name="T8" fmla="*/ 3 w 13"/>
                  <a:gd name="T9" fmla="*/ 3 h 6"/>
                  <a:gd name="T10" fmla="*/ 5 w 13"/>
                  <a:gd name="T11" fmla="*/ 4 h 6"/>
                  <a:gd name="T12" fmla="*/ 12 w 13"/>
                  <a:gd name="T13" fmla="*/ 4 h 6"/>
                  <a:gd name="T14" fmla="*/ 12 w 13"/>
                  <a:gd name="T15" fmla="*/ 4 h 6"/>
                  <a:gd name="T16" fmla="*/ 13 w 13"/>
                  <a:gd name="T17" fmla="*/ 4 h 6"/>
                  <a:gd name="T18" fmla="*/ 13 w 13"/>
                  <a:gd name="T19" fmla="*/ 6 h 6"/>
                  <a:gd name="T20" fmla="*/ 12 w 13"/>
                  <a:gd name="T21" fmla="*/ 6 h 6"/>
                  <a:gd name="T22" fmla="*/ 12 w 13"/>
                  <a:gd name="T23" fmla="*/ 6 h 6"/>
                  <a:gd name="T24" fmla="*/ 1 w 13"/>
                  <a:gd name="T25" fmla="*/ 6 h 6"/>
                  <a:gd name="T26" fmla="*/ 0 w 13"/>
                  <a:gd name="T27" fmla="*/ 6 h 6"/>
                  <a:gd name="T28" fmla="*/ 0 w 13"/>
                  <a:gd name="T29" fmla="*/ 6 h 6"/>
                  <a:gd name="T30" fmla="*/ 0 w 13"/>
                  <a:gd name="T31" fmla="*/ 4 h 6"/>
                  <a:gd name="T32" fmla="*/ 0 w 13"/>
                  <a:gd name="T33" fmla="*/ 4 h 6"/>
                  <a:gd name="T34" fmla="*/ 0 w 13"/>
                  <a:gd name="T35" fmla="*/ 4 h 6"/>
                  <a:gd name="T36" fmla="*/ 2 w 13"/>
                  <a:gd name="T37" fmla="*/ 4 h 6"/>
                  <a:gd name="T38" fmla="*/ 0 w 13"/>
                  <a:gd name="T39" fmla="*/ 2 h 6"/>
                  <a:gd name="T40" fmla="*/ 0 w 13"/>
                  <a:gd name="T41" fmla="*/ 0 h 6"/>
                  <a:gd name="T42" fmla="*/ 0 w 13"/>
                  <a:gd name="T43" fmla="*/ 0 h 6"/>
                  <a:gd name="T44" fmla="*/ 0 w 13"/>
                  <a:gd name="T45" fmla="*/ 0 h 6"/>
                  <a:gd name="T46" fmla="*/ 1 w 13"/>
                  <a:gd name="T4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6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Freeform 587"/>
              <p:cNvSpPr>
                <a:spLocks noEditPoints="1"/>
              </p:cNvSpPr>
              <p:nvPr/>
            </p:nvSpPr>
            <p:spPr bwMode="auto">
              <a:xfrm>
                <a:off x="3546" y="1766"/>
                <a:ext cx="35" cy="6"/>
              </a:xfrm>
              <a:custGeom>
                <a:avLst/>
                <a:gdLst>
                  <a:gd name="T0" fmla="*/ 6 w 35"/>
                  <a:gd name="T1" fmla="*/ 4 h 6"/>
                  <a:gd name="T2" fmla="*/ 4 w 35"/>
                  <a:gd name="T3" fmla="*/ 4 h 6"/>
                  <a:gd name="T4" fmla="*/ 4 w 35"/>
                  <a:gd name="T5" fmla="*/ 6 h 6"/>
                  <a:gd name="T6" fmla="*/ 2 w 35"/>
                  <a:gd name="T7" fmla="*/ 6 h 6"/>
                  <a:gd name="T8" fmla="*/ 0 w 35"/>
                  <a:gd name="T9" fmla="*/ 4 h 6"/>
                  <a:gd name="T10" fmla="*/ 0 w 35"/>
                  <a:gd name="T11" fmla="*/ 4 h 6"/>
                  <a:gd name="T12" fmla="*/ 0 w 35"/>
                  <a:gd name="T13" fmla="*/ 2 h 6"/>
                  <a:gd name="T14" fmla="*/ 0 w 35"/>
                  <a:gd name="T15" fmla="*/ 0 h 6"/>
                  <a:gd name="T16" fmla="*/ 2 w 35"/>
                  <a:gd name="T17" fmla="*/ 0 h 6"/>
                  <a:gd name="T18" fmla="*/ 4 w 35"/>
                  <a:gd name="T19" fmla="*/ 0 h 6"/>
                  <a:gd name="T20" fmla="*/ 4 w 35"/>
                  <a:gd name="T21" fmla="*/ 0 h 6"/>
                  <a:gd name="T22" fmla="*/ 6 w 35"/>
                  <a:gd name="T23" fmla="*/ 2 h 6"/>
                  <a:gd name="T24" fmla="*/ 6 w 35"/>
                  <a:gd name="T25" fmla="*/ 4 h 6"/>
                  <a:gd name="T26" fmla="*/ 35 w 35"/>
                  <a:gd name="T27" fmla="*/ 2 h 6"/>
                  <a:gd name="T28" fmla="*/ 35 w 35"/>
                  <a:gd name="T29" fmla="*/ 4 h 6"/>
                  <a:gd name="T30" fmla="*/ 33 w 35"/>
                  <a:gd name="T31" fmla="*/ 4 h 6"/>
                  <a:gd name="T32" fmla="*/ 33 w 35"/>
                  <a:gd name="T33" fmla="*/ 6 h 6"/>
                  <a:gd name="T34" fmla="*/ 12 w 35"/>
                  <a:gd name="T35" fmla="*/ 6 h 6"/>
                  <a:gd name="T36" fmla="*/ 10 w 35"/>
                  <a:gd name="T37" fmla="*/ 4 h 6"/>
                  <a:gd name="T38" fmla="*/ 10 w 35"/>
                  <a:gd name="T39" fmla="*/ 4 h 6"/>
                  <a:gd name="T40" fmla="*/ 10 w 35"/>
                  <a:gd name="T41" fmla="*/ 2 h 6"/>
                  <a:gd name="T42" fmla="*/ 10 w 35"/>
                  <a:gd name="T43" fmla="*/ 0 h 6"/>
                  <a:gd name="T44" fmla="*/ 12 w 35"/>
                  <a:gd name="T45" fmla="*/ 0 h 6"/>
                  <a:gd name="T46" fmla="*/ 33 w 35"/>
                  <a:gd name="T47" fmla="*/ 0 h 6"/>
                  <a:gd name="T48" fmla="*/ 33 w 35"/>
                  <a:gd name="T49" fmla="*/ 0 h 6"/>
                  <a:gd name="T50" fmla="*/ 35 w 35"/>
                  <a:gd name="T5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6">
                    <a:moveTo>
                      <a:pt x="6" y="4"/>
                    </a:moveTo>
                    <a:lnTo>
                      <a:pt x="4" y="4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  <a:moveTo>
                      <a:pt x="35" y="2"/>
                    </a:moveTo>
                    <a:lnTo>
                      <a:pt x="35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12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Freeform 588"/>
              <p:cNvSpPr>
                <a:spLocks/>
              </p:cNvSpPr>
              <p:nvPr/>
            </p:nvSpPr>
            <p:spPr bwMode="auto">
              <a:xfrm>
                <a:off x="3554" y="1741"/>
                <a:ext cx="27" cy="20"/>
              </a:xfrm>
              <a:custGeom>
                <a:avLst/>
                <a:gdLst>
                  <a:gd name="T0" fmla="*/ 14 w 14"/>
                  <a:gd name="T1" fmla="*/ 4 h 10"/>
                  <a:gd name="T2" fmla="*/ 14 w 14"/>
                  <a:gd name="T3" fmla="*/ 7 h 10"/>
                  <a:gd name="T4" fmla="*/ 12 w 14"/>
                  <a:gd name="T5" fmla="*/ 9 h 10"/>
                  <a:gd name="T6" fmla="*/ 10 w 14"/>
                  <a:gd name="T7" fmla="*/ 10 h 10"/>
                  <a:gd name="T8" fmla="*/ 7 w 14"/>
                  <a:gd name="T9" fmla="*/ 10 h 10"/>
                  <a:gd name="T10" fmla="*/ 4 w 14"/>
                  <a:gd name="T11" fmla="*/ 10 h 10"/>
                  <a:gd name="T12" fmla="*/ 2 w 14"/>
                  <a:gd name="T13" fmla="*/ 9 h 10"/>
                  <a:gd name="T14" fmla="*/ 1 w 14"/>
                  <a:gd name="T15" fmla="*/ 7 h 10"/>
                  <a:gd name="T16" fmla="*/ 0 w 14"/>
                  <a:gd name="T17" fmla="*/ 4 h 10"/>
                  <a:gd name="T18" fmla="*/ 1 w 14"/>
                  <a:gd name="T19" fmla="*/ 2 h 10"/>
                  <a:gd name="T20" fmla="*/ 2 w 14"/>
                  <a:gd name="T21" fmla="*/ 0 h 10"/>
                  <a:gd name="T22" fmla="*/ 3 w 14"/>
                  <a:gd name="T23" fmla="*/ 0 h 10"/>
                  <a:gd name="T24" fmla="*/ 3 w 14"/>
                  <a:gd name="T25" fmla="*/ 1 h 10"/>
                  <a:gd name="T26" fmla="*/ 4 w 14"/>
                  <a:gd name="T27" fmla="*/ 1 h 10"/>
                  <a:gd name="T28" fmla="*/ 4 w 14"/>
                  <a:gd name="T29" fmla="*/ 2 h 10"/>
                  <a:gd name="T30" fmla="*/ 3 w 14"/>
                  <a:gd name="T31" fmla="*/ 3 h 10"/>
                  <a:gd name="T32" fmla="*/ 2 w 14"/>
                  <a:gd name="T33" fmla="*/ 4 h 10"/>
                  <a:gd name="T34" fmla="*/ 3 w 14"/>
                  <a:gd name="T35" fmla="*/ 7 h 10"/>
                  <a:gd name="T36" fmla="*/ 6 w 14"/>
                  <a:gd name="T37" fmla="*/ 8 h 10"/>
                  <a:gd name="T38" fmla="*/ 8 w 14"/>
                  <a:gd name="T39" fmla="*/ 8 h 10"/>
                  <a:gd name="T40" fmla="*/ 11 w 14"/>
                  <a:gd name="T41" fmla="*/ 7 h 10"/>
                  <a:gd name="T42" fmla="*/ 12 w 14"/>
                  <a:gd name="T43" fmla="*/ 4 h 10"/>
                  <a:gd name="T44" fmla="*/ 12 w 14"/>
                  <a:gd name="T45" fmla="*/ 3 h 10"/>
                  <a:gd name="T46" fmla="*/ 11 w 14"/>
                  <a:gd name="T47" fmla="*/ 2 h 10"/>
                  <a:gd name="T48" fmla="*/ 10 w 14"/>
                  <a:gd name="T49" fmla="*/ 1 h 10"/>
                  <a:gd name="T50" fmla="*/ 11 w 14"/>
                  <a:gd name="T51" fmla="*/ 1 h 10"/>
                  <a:gd name="T52" fmla="*/ 11 w 14"/>
                  <a:gd name="T53" fmla="*/ 0 h 10"/>
                  <a:gd name="T54" fmla="*/ 11 w 14"/>
                  <a:gd name="T55" fmla="*/ 0 h 10"/>
                  <a:gd name="T56" fmla="*/ 13 w 14"/>
                  <a:gd name="T57" fmla="*/ 2 h 10"/>
                  <a:gd name="T58" fmla="*/ 14 w 14"/>
                  <a:gd name="T5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" h="10">
                    <a:moveTo>
                      <a:pt x="14" y="4"/>
                    </a:moveTo>
                    <a:cubicBezTo>
                      <a:pt x="14" y="5"/>
                      <a:pt x="14" y="6"/>
                      <a:pt x="14" y="7"/>
                    </a:cubicBezTo>
                    <a:cubicBezTo>
                      <a:pt x="13" y="8"/>
                      <a:pt x="13" y="8"/>
                      <a:pt x="12" y="9"/>
                    </a:cubicBezTo>
                    <a:cubicBezTo>
                      <a:pt x="12" y="9"/>
                      <a:pt x="11" y="10"/>
                      <a:pt x="10" y="10"/>
                    </a:cubicBezTo>
                    <a:cubicBezTo>
                      <a:pt x="10" y="10"/>
                      <a:pt x="9" y="10"/>
                      <a:pt x="7" y="10"/>
                    </a:cubicBezTo>
                    <a:cubicBezTo>
                      <a:pt x="6" y="10"/>
                      <a:pt x="5" y="10"/>
                      <a:pt x="4" y="10"/>
                    </a:cubicBezTo>
                    <a:cubicBezTo>
                      <a:pt x="3" y="10"/>
                      <a:pt x="3" y="9"/>
                      <a:pt x="2" y="9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6"/>
                      <a:pt x="0" y="5"/>
                      <a:pt x="0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3" y="6"/>
                      <a:pt x="3" y="7"/>
                    </a:cubicBezTo>
                    <a:cubicBezTo>
                      <a:pt x="4" y="7"/>
                      <a:pt x="5" y="8"/>
                      <a:pt x="6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2" y="6"/>
                      <a:pt x="12" y="5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4" y="2"/>
                      <a:pt x="14" y="3"/>
                      <a:pt x="14" y="4"/>
                    </a:cubicBez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Freeform 589"/>
              <p:cNvSpPr>
                <a:spLocks noEditPoints="1"/>
              </p:cNvSpPr>
              <p:nvPr/>
            </p:nvSpPr>
            <p:spPr bwMode="auto">
              <a:xfrm>
                <a:off x="3556" y="1716"/>
                <a:ext cx="25" cy="21"/>
              </a:xfrm>
              <a:custGeom>
                <a:avLst/>
                <a:gdLst>
                  <a:gd name="T0" fmla="*/ 13 w 13"/>
                  <a:gd name="T1" fmla="*/ 1 h 11"/>
                  <a:gd name="T2" fmla="*/ 13 w 13"/>
                  <a:gd name="T3" fmla="*/ 2 h 11"/>
                  <a:gd name="T4" fmla="*/ 12 w 13"/>
                  <a:gd name="T5" fmla="*/ 3 h 11"/>
                  <a:gd name="T6" fmla="*/ 12 w 13"/>
                  <a:gd name="T7" fmla="*/ 3 h 11"/>
                  <a:gd name="T8" fmla="*/ 11 w 13"/>
                  <a:gd name="T9" fmla="*/ 3 h 11"/>
                  <a:gd name="T10" fmla="*/ 12 w 13"/>
                  <a:gd name="T11" fmla="*/ 4 h 11"/>
                  <a:gd name="T12" fmla="*/ 13 w 13"/>
                  <a:gd name="T13" fmla="*/ 7 h 11"/>
                  <a:gd name="T14" fmla="*/ 12 w 13"/>
                  <a:gd name="T15" fmla="*/ 9 h 11"/>
                  <a:gd name="T16" fmla="*/ 11 w 13"/>
                  <a:gd name="T17" fmla="*/ 10 h 11"/>
                  <a:gd name="T18" fmla="*/ 9 w 13"/>
                  <a:gd name="T19" fmla="*/ 11 h 11"/>
                  <a:gd name="T20" fmla="*/ 6 w 13"/>
                  <a:gd name="T21" fmla="*/ 11 h 11"/>
                  <a:gd name="T22" fmla="*/ 1 w 13"/>
                  <a:gd name="T23" fmla="*/ 10 h 11"/>
                  <a:gd name="T24" fmla="*/ 0 w 13"/>
                  <a:gd name="T25" fmla="*/ 7 h 11"/>
                  <a:gd name="T26" fmla="*/ 0 w 13"/>
                  <a:gd name="T27" fmla="*/ 4 h 11"/>
                  <a:gd name="T28" fmla="*/ 1 w 13"/>
                  <a:gd name="T29" fmla="*/ 3 h 11"/>
                  <a:gd name="T30" fmla="*/ 0 w 13"/>
                  <a:gd name="T31" fmla="*/ 3 h 11"/>
                  <a:gd name="T32" fmla="*/ 0 w 13"/>
                  <a:gd name="T33" fmla="*/ 2 h 11"/>
                  <a:gd name="T34" fmla="*/ 0 w 13"/>
                  <a:gd name="T35" fmla="*/ 1 h 11"/>
                  <a:gd name="T36" fmla="*/ 0 w 13"/>
                  <a:gd name="T37" fmla="*/ 0 h 11"/>
                  <a:gd name="T38" fmla="*/ 1 w 13"/>
                  <a:gd name="T39" fmla="*/ 0 h 11"/>
                  <a:gd name="T40" fmla="*/ 12 w 13"/>
                  <a:gd name="T41" fmla="*/ 0 h 11"/>
                  <a:gd name="T42" fmla="*/ 12 w 13"/>
                  <a:gd name="T43" fmla="*/ 0 h 11"/>
                  <a:gd name="T44" fmla="*/ 13 w 13"/>
                  <a:gd name="T45" fmla="*/ 1 h 11"/>
                  <a:gd name="T46" fmla="*/ 4 w 13"/>
                  <a:gd name="T47" fmla="*/ 3 h 11"/>
                  <a:gd name="T48" fmla="*/ 3 w 13"/>
                  <a:gd name="T49" fmla="*/ 3 h 11"/>
                  <a:gd name="T50" fmla="*/ 2 w 13"/>
                  <a:gd name="T51" fmla="*/ 4 h 11"/>
                  <a:gd name="T52" fmla="*/ 2 w 13"/>
                  <a:gd name="T53" fmla="*/ 5 h 11"/>
                  <a:gd name="T54" fmla="*/ 1 w 13"/>
                  <a:gd name="T55" fmla="*/ 6 h 11"/>
                  <a:gd name="T56" fmla="*/ 2 w 13"/>
                  <a:gd name="T57" fmla="*/ 8 h 11"/>
                  <a:gd name="T58" fmla="*/ 5 w 13"/>
                  <a:gd name="T59" fmla="*/ 8 h 11"/>
                  <a:gd name="T60" fmla="*/ 7 w 13"/>
                  <a:gd name="T61" fmla="*/ 8 h 11"/>
                  <a:gd name="T62" fmla="*/ 10 w 13"/>
                  <a:gd name="T63" fmla="*/ 8 h 11"/>
                  <a:gd name="T64" fmla="*/ 11 w 13"/>
                  <a:gd name="T65" fmla="*/ 6 h 11"/>
                  <a:gd name="T66" fmla="*/ 11 w 13"/>
                  <a:gd name="T67" fmla="*/ 5 h 11"/>
                  <a:gd name="T68" fmla="*/ 10 w 13"/>
                  <a:gd name="T69" fmla="*/ 4 h 11"/>
                  <a:gd name="T70" fmla="*/ 9 w 13"/>
                  <a:gd name="T71" fmla="*/ 3 h 11"/>
                  <a:gd name="T72" fmla="*/ 9 w 13"/>
                  <a:gd name="T73" fmla="*/ 3 h 11"/>
                  <a:gd name="T74" fmla="*/ 4 w 13"/>
                  <a:gd name="T7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1">
                    <a:moveTo>
                      <a:pt x="13" y="1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4"/>
                      <a:pt x="12" y="4"/>
                    </a:cubicBezTo>
                    <a:cubicBezTo>
                      <a:pt x="13" y="5"/>
                      <a:pt x="13" y="6"/>
                      <a:pt x="13" y="7"/>
                    </a:cubicBezTo>
                    <a:cubicBezTo>
                      <a:pt x="13" y="8"/>
                      <a:pt x="13" y="8"/>
                      <a:pt x="12" y="9"/>
                    </a:cubicBezTo>
                    <a:cubicBezTo>
                      <a:pt x="12" y="9"/>
                      <a:pt x="12" y="10"/>
                      <a:pt x="11" y="10"/>
                    </a:cubicBezTo>
                    <a:cubicBezTo>
                      <a:pt x="11" y="10"/>
                      <a:pt x="10" y="11"/>
                      <a:pt x="9" y="11"/>
                    </a:cubicBezTo>
                    <a:cubicBezTo>
                      <a:pt x="8" y="11"/>
                      <a:pt x="7" y="11"/>
                      <a:pt x="6" y="11"/>
                    </a:cubicBezTo>
                    <a:cubicBezTo>
                      <a:pt x="4" y="11"/>
                      <a:pt x="3" y="11"/>
                      <a:pt x="1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3" y="1"/>
                    </a:lnTo>
                    <a:close/>
                    <a:moveTo>
                      <a:pt x="4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7"/>
                      <a:pt x="2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9" y="8"/>
                      <a:pt x="10" y="8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Freeform 590"/>
              <p:cNvSpPr>
                <a:spLocks noEditPoints="1"/>
              </p:cNvSpPr>
              <p:nvPr/>
            </p:nvSpPr>
            <p:spPr bwMode="auto">
              <a:xfrm>
                <a:off x="6140" y="2681"/>
                <a:ext cx="33" cy="25"/>
              </a:xfrm>
              <a:custGeom>
                <a:avLst/>
                <a:gdLst>
                  <a:gd name="T0" fmla="*/ 17 w 17"/>
                  <a:gd name="T1" fmla="*/ 0 h 13"/>
                  <a:gd name="T2" fmla="*/ 17 w 17"/>
                  <a:gd name="T3" fmla="*/ 2 h 13"/>
                  <a:gd name="T4" fmla="*/ 16 w 17"/>
                  <a:gd name="T5" fmla="*/ 2 h 13"/>
                  <a:gd name="T6" fmla="*/ 16 w 17"/>
                  <a:gd name="T7" fmla="*/ 3 h 13"/>
                  <a:gd name="T8" fmla="*/ 13 w 17"/>
                  <a:gd name="T9" fmla="*/ 4 h 13"/>
                  <a:gd name="T10" fmla="*/ 13 w 17"/>
                  <a:gd name="T11" fmla="*/ 10 h 13"/>
                  <a:gd name="T12" fmla="*/ 16 w 17"/>
                  <a:gd name="T13" fmla="*/ 11 h 13"/>
                  <a:gd name="T14" fmla="*/ 16 w 17"/>
                  <a:gd name="T15" fmla="*/ 11 h 13"/>
                  <a:gd name="T16" fmla="*/ 17 w 17"/>
                  <a:gd name="T17" fmla="*/ 11 h 13"/>
                  <a:gd name="T18" fmla="*/ 17 w 17"/>
                  <a:gd name="T19" fmla="*/ 13 h 13"/>
                  <a:gd name="T20" fmla="*/ 16 w 17"/>
                  <a:gd name="T21" fmla="*/ 13 h 13"/>
                  <a:gd name="T22" fmla="*/ 16 w 17"/>
                  <a:gd name="T23" fmla="*/ 13 h 13"/>
                  <a:gd name="T24" fmla="*/ 0 w 17"/>
                  <a:gd name="T25" fmla="*/ 8 h 13"/>
                  <a:gd name="T26" fmla="*/ 0 w 17"/>
                  <a:gd name="T27" fmla="*/ 8 h 13"/>
                  <a:gd name="T28" fmla="*/ 0 w 17"/>
                  <a:gd name="T29" fmla="*/ 7 h 13"/>
                  <a:gd name="T30" fmla="*/ 0 w 17"/>
                  <a:gd name="T31" fmla="*/ 6 h 13"/>
                  <a:gd name="T32" fmla="*/ 0 w 17"/>
                  <a:gd name="T33" fmla="*/ 5 h 13"/>
                  <a:gd name="T34" fmla="*/ 0 w 17"/>
                  <a:gd name="T35" fmla="*/ 5 h 13"/>
                  <a:gd name="T36" fmla="*/ 16 w 17"/>
                  <a:gd name="T37" fmla="*/ 0 h 13"/>
                  <a:gd name="T38" fmla="*/ 16 w 17"/>
                  <a:gd name="T39" fmla="*/ 0 h 13"/>
                  <a:gd name="T40" fmla="*/ 17 w 17"/>
                  <a:gd name="T41" fmla="*/ 0 h 13"/>
                  <a:gd name="T42" fmla="*/ 3 w 17"/>
                  <a:gd name="T43" fmla="*/ 7 h 13"/>
                  <a:gd name="T44" fmla="*/ 11 w 17"/>
                  <a:gd name="T45" fmla="*/ 9 h 13"/>
                  <a:gd name="T46" fmla="*/ 11 w 17"/>
                  <a:gd name="T47" fmla="*/ 4 h 13"/>
                  <a:gd name="T48" fmla="*/ 3 w 17"/>
                  <a:gd name="T4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" h="13">
                    <a:moveTo>
                      <a:pt x="17" y="0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7" y="0"/>
                    </a:lnTo>
                    <a:close/>
                    <a:moveTo>
                      <a:pt x="3" y="7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1" y="4"/>
                      <a:pt x="11" y="4"/>
                      <a:pt x="11" y="4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9C9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Freeform 591"/>
              <p:cNvSpPr>
                <a:spLocks/>
              </p:cNvSpPr>
              <p:nvPr/>
            </p:nvSpPr>
            <p:spPr bwMode="auto">
              <a:xfrm>
                <a:off x="6145" y="2661"/>
                <a:ext cx="28" cy="18"/>
              </a:xfrm>
              <a:custGeom>
                <a:avLst/>
                <a:gdLst>
                  <a:gd name="T0" fmla="*/ 14 w 14"/>
                  <a:gd name="T1" fmla="*/ 4 h 9"/>
                  <a:gd name="T2" fmla="*/ 14 w 14"/>
                  <a:gd name="T3" fmla="*/ 7 h 9"/>
                  <a:gd name="T4" fmla="*/ 13 w 14"/>
                  <a:gd name="T5" fmla="*/ 8 h 9"/>
                  <a:gd name="T6" fmla="*/ 13 w 14"/>
                  <a:gd name="T7" fmla="*/ 9 h 9"/>
                  <a:gd name="T8" fmla="*/ 12 w 14"/>
                  <a:gd name="T9" fmla="*/ 9 h 9"/>
                  <a:gd name="T10" fmla="*/ 11 w 14"/>
                  <a:gd name="T11" fmla="*/ 8 h 9"/>
                  <a:gd name="T12" fmla="*/ 11 w 14"/>
                  <a:gd name="T13" fmla="*/ 8 h 9"/>
                  <a:gd name="T14" fmla="*/ 12 w 14"/>
                  <a:gd name="T15" fmla="*/ 7 h 9"/>
                  <a:gd name="T16" fmla="*/ 12 w 14"/>
                  <a:gd name="T17" fmla="*/ 5 h 9"/>
                  <a:gd name="T18" fmla="*/ 11 w 14"/>
                  <a:gd name="T19" fmla="*/ 3 h 9"/>
                  <a:gd name="T20" fmla="*/ 10 w 14"/>
                  <a:gd name="T21" fmla="*/ 2 h 9"/>
                  <a:gd name="T22" fmla="*/ 9 w 14"/>
                  <a:gd name="T23" fmla="*/ 3 h 9"/>
                  <a:gd name="T24" fmla="*/ 8 w 14"/>
                  <a:gd name="T25" fmla="*/ 5 h 9"/>
                  <a:gd name="T26" fmla="*/ 7 w 14"/>
                  <a:gd name="T27" fmla="*/ 6 h 9"/>
                  <a:gd name="T28" fmla="*/ 6 w 14"/>
                  <a:gd name="T29" fmla="*/ 7 h 9"/>
                  <a:gd name="T30" fmla="*/ 5 w 14"/>
                  <a:gd name="T31" fmla="*/ 8 h 9"/>
                  <a:gd name="T32" fmla="*/ 4 w 14"/>
                  <a:gd name="T33" fmla="*/ 8 h 9"/>
                  <a:gd name="T34" fmla="*/ 2 w 14"/>
                  <a:gd name="T35" fmla="*/ 8 h 9"/>
                  <a:gd name="T36" fmla="*/ 1 w 14"/>
                  <a:gd name="T37" fmla="*/ 7 h 9"/>
                  <a:gd name="T38" fmla="*/ 1 w 14"/>
                  <a:gd name="T39" fmla="*/ 5 h 9"/>
                  <a:gd name="T40" fmla="*/ 0 w 14"/>
                  <a:gd name="T41" fmla="*/ 4 h 9"/>
                  <a:gd name="T42" fmla="*/ 1 w 14"/>
                  <a:gd name="T43" fmla="*/ 1 h 9"/>
                  <a:gd name="T44" fmla="*/ 1 w 14"/>
                  <a:gd name="T45" fmla="*/ 0 h 9"/>
                  <a:gd name="T46" fmla="*/ 1 w 14"/>
                  <a:gd name="T47" fmla="*/ 0 h 9"/>
                  <a:gd name="T48" fmla="*/ 2 w 14"/>
                  <a:gd name="T49" fmla="*/ 0 h 9"/>
                  <a:gd name="T50" fmla="*/ 2 w 14"/>
                  <a:gd name="T51" fmla="*/ 0 h 9"/>
                  <a:gd name="T52" fmla="*/ 3 w 14"/>
                  <a:gd name="T53" fmla="*/ 1 h 9"/>
                  <a:gd name="T54" fmla="*/ 2 w 14"/>
                  <a:gd name="T55" fmla="*/ 2 h 9"/>
                  <a:gd name="T56" fmla="*/ 2 w 14"/>
                  <a:gd name="T57" fmla="*/ 3 h 9"/>
                  <a:gd name="T58" fmla="*/ 4 w 14"/>
                  <a:gd name="T59" fmla="*/ 6 h 9"/>
                  <a:gd name="T60" fmla="*/ 5 w 14"/>
                  <a:gd name="T61" fmla="*/ 5 h 9"/>
                  <a:gd name="T62" fmla="*/ 6 w 14"/>
                  <a:gd name="T63" fmla="*/ 3 h 9"/>
                  <a:gd name="T64" fmla="*/ 7 w 14"/>
                  <a:gd name="T65" fmla="*/ 2 h 9"/>
                  <a:gd name="T66" fmla="*/ 8 w 14"/>
                  <a:gd name="T67" fmla="*/ 1 h 9"/>
                  <a:gd name="T68" fmla="*/ 9 w 14"/>
                  <a:gd name="T69" fmla="*/ 0 h 9"/>
                  <a:gd name="T70" fmla="*/ 10 w 14"/>
                  <a:gd name="T71" fmla="*/ 0 h 9"/>
                  <a:gd name="T72" fmla="*/ 12 w 14"/>
                  <a:gd name="T73" fmla="*/ 0 h 9"/>
                  <a:gd name="T74" fmla="*/ 13 w 14"/>
                  <a:gd name="T75" fmla="*/ 1 h 9"/>
                  <a:gd name="T76" fmla="*/ 14 w 14"/>
                  <a:gd name="T77" fmla="*/ 3 h 9"/>
                  <a:gd name="T78" fmla="*/ 14 w 14"/>
                  <a:gd name="T7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9">
                    <a:moveTo>
                      <a:pt x="14" y="4"/>
                    </a:moveTo>
                    <a:cubicBezTo>
                      <a:pt x="14" y="5"/>
                      <a:pt x="14" y="6"/>
                      <a:pt x="14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2" y="7"/>
                    </a:cubicBezTo>
                    <a:cubicBezTo>
                      <a:pt x="12" y="7"/>
                      <a:pt x="12" y="6"/>
                      <a:pt x="12" y="5"/>
                    </a:cubicBezTo>
                    <a:cubicBezTo>
                      <a:pt x="12" y="4"/>
                      <a:pt x="12" y="3"/>
                      <a:pt x="11" y="3"/>
                    </a:cubicBezTo>
                    <a:cubicBezTo>
                      <a:pt x="11" y="3"/>
                      <a:pt x="11" y="2"/>
                      <a:pt x="10" y="2"/>
                    </a:cubicBezTo>
                    <a:cubicBezTo>
                      <a:pt x="10" y="2"/>
                      <a:pt x="9" y="2"/>
                      <a:pt x="9" y="3"/>
                    </a:cubicBezTo>
                    <a:cubicBezTo>
                      <a:pt x="8" y="3"/>
                      <a:pt x="8" y="4"/>
                      <a:pt x="8" y="5"/>
                    </a:cubicBezTo>
                    <a:cubicBezTo>
                      <a:pt x="7" y="5"/>
                      <a:pt x="7" y="6"/>
                      <a:pt x="7" y="6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2" y="8"/>
                      <a:pt x="2" y="7"/>
                      <a:pt x="1" y="7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5"/>
                      <a:pt x="3" y="6"/>
                      <a:pt x="4" y="6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6" y="3"/>
                      <a:pt x="6" y="2"/>
                      <a:pt x="7" y="2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2"/>
                      <a:pt x="14" y="2"/>
                      <a:pt x="14" y="3"/>
                    </a:cubicBezTo>
                    <a:cubicBezTo>
                      <a:pt x="14" y="3"/>
                      <a:pt x="14" y="4"/>
                      <a:pt x="14" y="4"/>
                    </a:cubicBezTo>
                    <a:close/>
                  </a:path>
                </a:pathLst>
              </a:custGeom>
              <a:solidFill>
                <a:srgbClr val="9C9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Freeform 592"/>
              <p:cNvSpPr>
                <a:spLocks noEditPoints="1"/>
              </p:cNvSpPr>
              <p:nvPr/>
            </p:nvSpPr>
            <p:spPr bwMode="auto">
              <a:xfrm>
                <a:off x="6138" y="2649"/>
                <a:ext cx="35" cy="6"/>
              </a:xfrm>
              <a:custGeom>
                <a:avLst/>
                <a:gdLst>
                  <a:gd name="T0" fmla="*/ 6 w 35"/>
                  <a:gd name="T1" fmla="*/ 4 h 6"/>
                  <a:gd name="T2" fmla="*/ 4 w 35"/>
                  <a:gd name="T3" fmla="*/ 6 h 6"/>
                  <a:gd name="T4" fmla="*/ 4 w 35"/>
                  <a:gd name="T5" fmla="*/ 6 h 6"/>
                  <a:gd name="T6" fmla="*/ 2 w 35"/>
                  <a:gd name="T7" fmla="*/ 6 h 6"/>
                  <a:gd name="T8" fmla="*/ 0 w 35"/>
                  <a:gd name="T9" fmla="*/ 6 h 6"/>
                  <a:gd name="T10" fmla="*/ 0 w 35"/>
                  <a:gd name="T11" fmla="*/ 4 h 6"/>
                  <a:gd name="T12" fmla="*/ 0 w 35"/>
                  <a:gd name="T13" fmla="*/ 2 h 6"/>
                  <a:gd name="T14" fmla="*/ 0 w 35"/>
                  <a:gd name="T15" fmla="*/ 0 h 6"/>
                  <a:gd name="T16" fmla="*/ 2 w 35"/>
                  <a:gd name="T17" fmla="*/ 0 h 6"/>
                  <a:gd name="T18" fmla="*/ 4 w 35"/>
                  <a:gd name="T19" fmla="*/ 0 h 6"/>
                  <a:gd name="T20" fmla="*/ 4 w 35"/>
                  <a:gd name="T21" fmla="*/ 2 h 6"/>
                  <a:gd name="T22" fmla="*/ 6 w 35"/>
                  <a:gd name="T23" fmla="*/ 2 h 6"/>
                  <a:gd name="T24" fmla="*/ 6 w 35"/>
                  <a:gd name="T25" fmla="*/ 4 h 6"/>
                  <a:gd name="T26" fmla="*/ 35 w 35"/>
                  <a:gd name="T27" fmla="*/ 2 h 6"/>
                  <a:gd name="T28" fmla="*/ 35 w 35"/>
                  <a:gd name="T29" fmla="*/ 4 h 6"/>
                  <a:gd name="T30" fmla="*/ 33 w 35"/>
                  <a:gd name="T31" fmla="*/ 6 h 6"/>
                  <a:gd name="T32" fmla="*/ 33 w 35"/>
                  <a:gd name="T33" fmla="*/ 6 h 6"/>
                  <a:gd name="T34" fmla="*/ 11 w 35"/>
                  <a:gd name="T35" fmla="*/ 6 h 6"/>
                  <a:gd name="T36" fmla="*/ 9 w 35"/>
                  <a:gd name="T37" fmla="*/ 6 h 6"/>
                  <a:gd name="T38" fmla="*/ 9 w 35"/>
                  <a:gd name="T39" fmla="*/ 4 h 6"/>
                  <a:gd name="T40" fmla="*/ 9 w 35"/>
                  <a:gd name="T41" fmla="*/ 2 h 6"/>
                  <a:gd name="T42" fmla="*/ 9 w 35"/>
                  <a:gd name="T43" fmla="*/ 0 h 6"/>
                  <a:gd name="T44" fmla="*/ 11 w 35"/>
                  <a:gd name="T45" fmla="*/ 0 h 6"/>
                  <a:gd name="T46" fmla="*/ 33 w 35"/>
                  <a:gd name="T47" fmla="*/ 0 h 6"/>
                  <a:gd name="T48" fmla="*/ 33 w 35"/>
                  <a:gd name="T49" fmla="*/ 0 h 6"/>
                  <a:gd name="T50" fmla="*/ 35 w 35"/>
                  <a:gd name="T5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5" h="6">
                    <a:moveTo>
                      <a:pt x="6" y="4"/>
                    </a:move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6" y="4"/>
                    </a:lnTo>
                    <a:close/>
                    <a:moveTo>
                      <a:pt x="35" y="2"/>
                    </a:moveTo>
                    <a:lnTo>
                      <a:pt x="35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9C9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Freeform 593"/>
              <p:cNvSpPr>
                <a:spLocks noEditPoints="1"/>
              </p:cNvSpPr>
              <p:nvPr/>
            </p:nvSpPr>
            <p:spPr bwMode="auto">
              <a:xfrm>
                <a:off x="6147" y="2624"/>
                <a:ext cx="26" cy="22"/>
              </a:xfrm>
              <a:custGeom>
                <a:avLst/>
                <a:gdLst>
                  <a:gd name="T0" fmla="*/ 13 w 13"/>
                  <a:gd name="T1" fmla="*/ 1 h 11"/>
                  <a:gd name="T2" fmla="*/ 13 w 13"/>
                  <a:gd name="T3" fmla="*/ 2 h 11"/>
                  <a:gd name="T4" fmla="*/ 12 w 13"/>
                  <a:gd name="T5" fmla="*/ 3 h 11"/>
                  <a:gd name="T6" fmla="*/ 12 w 13"/>
                  <a:gd name="T7" fmla="*/ 3 h 11"/>
                  <a:gd name="T8" fmla="*/ 11 w 13"/>
                  <a:gd name="T9" fmla="*/ 3 h 11"/>
                  <a:gd name="T10" fmla="*/ 12 w 13"/>
                  <a:gd name="T11" fmla="*/ 4 h 11"/>
                  <a:gd name="T12" fmla="*/ 13 w 13"/>
                  <a:gd name="T13" fmla="*/ 7 h 11"/>
                  <a:gd name="T14" fmla="*/ 12 w 13"/>
                  <a:gd name="T15" fmla="*/ 8 h 11"/>
                  <a:gd name="T16" fmla="*/ 11 w 13"/>
                  <a:gd name="T17" fmla="*/ 10 h 11"/>
                  <a:gd name="T18" fmla="*/ 9 w 13"/>
                  <a:gd name="T19" fmla="*/ 11 h 11"/>
                  <a:gd name="T20" fmla="*/ 6 w 13"/>
                  <a:gd name="T21" fmla="*/ 11 h 11"/>
                  <a:gd name="T22" fmla="*/ 1 w 13"/>
                  <a:gd name="T23" fmla="*/ 10 h 11"/>
                  <a:gd name="T24" fmla="*/ 0 w 13"/>
                  <a:gd name="T25" fmla="*/ 7 h 11"/>
                  <a:gd name="T26" fmla="*/ 0 w 13"/>
                  <a:gd name="T27" fmla="*/ 4 h 11"/>
                  <a:gd name="T28" fmla="*/ 2 w 13"/>
                  <a:gd name="T29" fmla="*/ 3 h 11"/>
                  <a:gd name="T30" fmla="*/ 0 w 13"/>
                  <a:gd name="T31" fmla="*/ 3 h 11"/>
                  <a:gd name="T32" fmla="*/ 0 w 13"/>
                  <a:gd name="T33" fmla="*/ 2 h 11"/>
                  <a:gd name="T34" fmla="*/ 0 w 13"/>
                  <a:gd name="T35" fmla="*/ 1 h 11"/>
                  <a:gd name="T36" fmla="*/ 0 w 13"/>
                  <a:gd name="T37" fmla="*/ 0 h 11"/>
                  <a:gd name="T38" fmla="*/ 1 w 13"/>
                  <a:gd name="T39" fmla="*/ 0 h 11"/>
                  <a:gd name="T40" fmla="*/ 12 w 13"/>
                  <a:gd name="T41" fmla="*/ 0 h 11"/>
                  <a:gd name="T42" fmla="*/ 12 w 13"/>
                  <a:gd name="T43" fmla="*/ 0 h 11"/>
                  <a:gd name="T44" fmla="*/ 13 w 13"/>
                  <a:gd name="T45" fmla="*/ 1 h 11"/>
                  <a:gd name="T46" fmla="*/ 4 w 13"/>
                  <a:gd name="T47" fmla="*/ 3 h 11"/>
                  <a:gd name="T48" fmla="*/ 3 w 13"/>
                  <a:gd name="T49" fmla="*/ 3 h 11"/>
                  <a:gd name="T50" fmla="*/ 2 w 13"/>
                  <a:gd name="T51" fmla="*/ 4 h 11"/>
                  <a:gd name="T52" fmla="*/ 2 w 13"/>
                  <a:gd name="T53" fmla="*/ 4 h 11"/>
                  <a:gd name="T54" fmla="*/ 1 w 13"/>
                  <a:gd name="T55" fmla="*/ 6 h 11"/>
                  <a:gd name="T56" fmla="*/ 2 w 13"/>
                  <a:gd name="T57" fmla="*/ 8 h 11"/>
                  <a:gd name="T58" fmla="*/ 5 w 13"/>
                  <a:gd name="T59" fmla="*/ 8 h 11"/>
                  <a:gd name="T60" fmla="*/ 7 w 13"/>
                  <a:gd name="T61" fmla="*/ 8 h 11"/>
                  <a:gd name="T62" fmla="*/ 10 w 13"/>
                  <a:gd name="T63" fmla="*/ 8 h 11"/>
                  <a:gd name="T64" fmla="*/ 11 w 13"/>
                  <a:gd name="T65" fmla="*/ 6 h 11"/>
                  <a:gd name="T66" fmla="*/ 11 w 13"/>
                  <a:gd name="T67" fmla="*/ 4 h 11"/>
                  <a:gd name="T68" fmla="*/ 10 w 13"/>
                  <a:gd name="T69" fmla="*/ 4 h 11"/>
                  <a:gd name="T70" fmla="*/ 9 w 13"/>
                  <a:gd name="T71" fmla="*/ 3 h 11"/>
                  <a:gd name="T72" fmla="*/ 9 w 13"/>
                  <a:gd name="T73" fmla="*/ 3 h 11"/>
                  <a:gd name="T74" fmla="*/ 4 w 13"/>
                  <a:gd name="T7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1">
                    <a:moveTo>
                      <a:pt x="13" y="1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2" y="3"/>
                      <a:pt x="12" y="4"/>
                    </a:cubicBezTo>
                    <a:cubicBezTo>
                      <a:pt x="13" y="5"/>
                      <a:pt x="13" y="6"/>
                      <a:pt x="13" y="7"/>
                    </a:cubicBezTo>
                    <a:cubicBezTo>
                      <a:pt x="13" y="7"/>
                      <a:pt x="13" y="8"/>
                      <a:pt x="12" y="8"/>
                    </a:cubicBezTo>
                    <a:cubicBezTo>
                      <a:pt x="12" y="9"/>
                      <a:pt x="12" y="9"/>
                      <a:pt x="11" y="10"/>
                    </a:cubicBezTo>
                    <a:cubicBezTo>
                      <a:pt x="11" y="10"/>
                      <a:pt x="10" y="10"/>
                      <a:pt x="9" y="11"/>
                    </a:cubicBezTo>
                    <a:cubicBezTo>
                      <a:pt x="8" y="11"/>
                      <a:pt x="7" y="11"/>
                      <a:pt x="6" y="11"/>
                    </a:cubicBezTo>
                    <a:cubicBezTo>
                      <a:pt x="4" y="11"/>
                      <a:pt x="3" y="11"/>
                      <a:pt x="1" y="10"/>
                    </a:cubicBezTo>
                    <a:cubicBezTo>
                      <a:pt x="0" y="9"/>
                      <a:pt x="0" y="8"/>
                      <a:pt x="0" y="7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3" y="1"/>
                    </a:lnTo>
                    <a:close/>
                    <a:moveTo>
                      <a:pt x="4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7"/>
                      <a:pt x="2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9" y="8"/>
                      <a:pt x="10" y="8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9C9C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Freeform 594"/>
              <p:cNvSpPr>
                <a:spLocks/>
              </p:cNvSpPr>
              <p:nvPr/>
            </p:nvSpPr>
            <p:spPr bwMode="auto">
              <a:xfrm>
                <a:off x="6147" y="2788"/>
                <a:ext cx="102" cy="95"/>
              </a:xfrm>
              <a:custGeom>
                <a:avLst/>
                <a:gdLst>
                  <a:gd name="T0" fmla="*/ 82 w 102"/>
                  <a:gd name="T1" fmla="*/ 95 h 95"/>
                  <a:gd name="T2" fmla="*/ 102 w 102"/>
                  <a:gd name="T3" fmla="*/ 35 h 95"/>
                  <a:gd name="T4" fmla="*/ 51 w 102"/>
                  <a:gd name="T5" fmla="*/ 0 h 95"/>
                  <a:gd name="T6" fmla="*/ 0 w 102"/>
                  <a:gd name="T7" fmla="*/ 35 h 95"/>
                  <a:gd name="T8" fmla="*/ 20 w 102"/>
                  <a:gd name="T9" fmla="*/ 95 h 95"/>
                  <a:gd name="T10" fmla="*/ 82 w 102"/>
                  <a:gd name="T1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95">
                    <a:moveTo>
                      <a:pt x="82" y="95"/>
                    </a:moveTo>
                    <a:lnTo>
                      <a:pt x="102" y="35"/>
                    </a:lnTo>
                    <a:lnTo>
                      <a:pt x="51" y="0"/>
                    </a:lnTo>
                    <a:lnTo>
                      <a:pt x="0" y="35"/>
                    </a:lnTo>
                    <a:lnTo>
                      <a:pt x="20" y="95"/>
                    </a:lnTo>
                    <a:lnTo>
                      <a:pt x="82" y="95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Freeform 595"/>
              <p:cNvSpPr>
                <a:spLocks/>
              </p:cNvSpPr>
              <p:nvPr/>
            </p:nvSpPr>
            <p:spPr bwMode="auto">
              <a:xfrm>
                <a:off x="6147" y="2788"/>
                <a:ext cx="51" cy="95"/>
              </a:xfrm>
              <a:custGeom>
                <a:avLst/>
                <a:gdLst>
                  <a:gd name="T0" fmla="*/ 20 w 51"/>
                  <a:gd name="T1" fmla="*/ 95 h 95"/>
                  <a:gd name="T2" fmla="*/ 0 w 51"/>
                  <a:gd name="T3" fmla="*/ 35 h 95"/>
                  <a:gd name="T4" fmla="*/ 51 w 51"/>
                  <a:gd name="T5" fmla="*/ 0 h 95"/>
                  <a:gd name="T6" fmla="*/ 20 w 51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95">
                    <a:moveTo>
                      <a:pt x="20" y="95"/>
                    </a:moveTo>
                    <a:lnTo>
                      <a:pt x="0" y="35"/>
                    </a:lnTo>
                    <a:lnTo>
                      <a:pt x="51" y="0"/>
                    </a:lnTo>
                    <a:lnTo>
                      <a:pt x="20" y="95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Freeform 596"/>
              <p:cNvSpPr>
                <a:spLocks/>
              </p:cNvSpPr>
              <p:nvPr/>
            </p:nvSpPr>
            <p:spPr bwMode="auto">
              <a:xfrm>
                <a:off x="6198" y="2788"/>
                <a:ext cx="51" cy="95"/>
              </a:xfrm>
              <a:custGeom>
                <a:avLst/>
                <a:gdLst>
                  <a:gd name="T0" fmla="*/ 31 w 51"/>
                  <a:gd name="T1" fmla="*/ 95 h 95"/>
                  <a:gd name="T2" fmla="*/ 0 w 51"/>
                  <a:gd name="T3" fmla="*/ 0 h 95"/>
                  <a:gd name="T4" fmla="*/ 51 w 51"/>
                  <a:gd name="T5" fmla="*/ 35 h 95"/>
                  <a:gd name="T6" fmla="*/ 31 w 51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95">
                    <a:moveTo>
                      <a:pt x="31" y="95"/>
                    </a:moveTo>
                    <a:lnTo>
                      <a:pt x="0" y="0"/>
                    </a:lnTo>
                    <a:lnTo>
                      <a:pt x="51" y="35"/>
                    </a:lnTo>
                    <a:lnTo>
                      <a:pt x="31" y="95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Rectangle 597"/>
              <p:cNvSpPr>
                <a:spLocks noChangeArrowheads="1"/>
              </p:cNvSpPr>
              <p:nvPr/>
            </p:nvSpPr>
            <p:spPr bwMode="auto">
              <a:xfrm>
                <a:off x="3616" y="1621"/>
                <a:ext cx="8" cy="11"/>
              </a:xfrm>
              <a:prstGeom prst="rect">
                <a:avLst/>
              </a:prstGeom>
              <a:solidFill>
                <a:srgbClr val="D45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" name="Freeform 598"/>
              <p:cNvSpPr>
                <a:spLocks/>
              </p:cNvSpPr>
              <p:nvPr/>
            </p:nvSpPr>
            <p:spPr bwMode="auto">
              <a:xfrm>
                <a:off x="3616" y="1621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11 h 11"/>
                  <a:gd name="T4" fmla="*/ 8 w 8"/>
                  <a:gd name="T5" fmla="*/ 11 h 11"/>
                  <a:gd name="T6" fmla="*/ 8 w 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0" y="11"/>
                    </a:lnTo>
                    <a:lnTo>
                      <a:pt x="8" y="11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Freeform 599"/>
              <p:cNvSpPr>
                <a:spLocks noEditPoints="1"/>
              </p:cNvSpPr>
              <p:nvPr/>
            </p:nvSpPr>
            <p:spPr bwMode="auto">
              <a:xfrm>
                <a:off x="3616" y="1656"/>
                <a:ext cx="8" cy="532"/>
              </a:xfrm>
              <a:custGeom>
                <a:avLst/>
                <a:gdLst>
                  <a:gd name="T0" fmla="*/ 0 w 8"/>
                  <a:gd name="T1" fmla="*/ 509 h 532"/>
                  <a:gd name="T2" fmla="*/ 0 w 8"/>
                  <a:gd name="T3" fmla="*/ 532 h 532"/>
                  <a:gd name="T4" fmla="*/ 8 w 8"/>
                  <a:gd name="T5" fmla="*/ 532 h 532"/>
                  <a:gd name="T6" fmla="*/ 8 w 8"/>
                  <a:gd name="T7" fmla="*/ 509 h 532"/>
                  <a:gd name="T8" fmla="*/ 0 w 8"/>
                  <a:gd name="T9" fmla="*/ 509 h 532"/>
                  <a:gd name="T10" fmla="*/ 0 w 8"/>
                  <a:gd name="T11" fmla="*/ 462 h 532"/>
                  <a:gd name="T12" fmla="*/ 0 w 8"/>
                  <a:gd name="T13" fmla="*/ 486 h 532"/>
                  <a:gd name="T14" fmla="*/ 8 w 8"/>
                  <a:gd name="T15" fmla="*/ 486 h 532"/>
                  <a:gd name="T16" fmla="*/ 8 w 8"/>
                  <a:gd name="T17" fmla="*/ 462 h 532"/>
                  <a:gd name="T18" fmla="*/ 0 w 8"/>
                  <a:gd name="T19" fmla="*/ 462 h 532"/>
                  <a:gd name="T20" fmla="*/ 0 w 8"/>
                  <a:gd name="T21" fmla="*/ 416 h 532"/>
                  <a:gd name="T22" fmla="*/ 0 w 8"/>
                  <a:gd name="T23" fmla="*/ 439 h 532"/>
                  <a:gd name="T24" fmla="*/ 8 w 8"/>
                  <a:gd name="T25" fmla="*/ 439 h 532"/>
                  <a:gd name="T26" fmla="*/ 8 w 8"/>
                  <a:gd name="T27" fmla="*/ 416 h 532"/>
                  <a:gd name="T28" fmla="*/ 0 w 8"/>
                  <a:gd name="T29" fmla="*/ 416 h 532"/>
                  <a:gd name="T30" fmla="*/ 0 w 8"/>
                  <a:gd name="T31" fmla="*/ 371 h 532"/>
                  <a:gd name="T32" fmla="*/ 0 w 8"/>
                  <a:gd name="T33" fmla="*/ 392 h 532"/>
                  <a:gd name="T34" fmla="*/ 8 w 8"/>
                  <a:gd name="T35" fmla="*/ 392 h 532"/>
                  <a:gd name="T36" fmla="*/ 8 w 8"/>
                  <a:gd name="T37" fmla="*/ 371 h 532"/>
                  <a:gd name="T38" fmla="*/ 0 w 8"/>
                  <a:gd name="T39" fmla="*/ 371 h 532"/>
                  <a:gd name="T40" fmla="*/ 0 w 8"/>
                  <a:gd name="T41" fmla="*/ 324 h 532"/>
                  <a:gd name="T42" fmla="*/ 0 w 8"/>
                  <a:gd name="T43" fmla="*/ 348 h 532"/>
                  <a:gd name="T44" fmla="*/ 8 w 8"/>
                  <a:gd name="T45" fmla="*/ 348 h 532"/>
                  <a:gd name="T46" fmla="*/ 8 w 8"/>
                  <a:gd name="T47" fmla="*/ 324 h 532"/>
                  <a:gd name="T48" fmla="*/ 0 w 8"/>
                  <a:gd name="T49" fmla="*/ 324 h 532"/>
                  <a:gd name="T50" fmla="*/ 0 w 8"/>
                  <a:gd name="T51" fmla="*/ 278 h 532"/>
                  <a:gd name="T52" fmla="*/ 0 w 8"/>
                  <a:gd name="T53" fmla="*/ 301 h 532"/>
                  <a:gd name="T54" fmla="*/ 8 w 8"/>
                  <a:gd name="T55" fmla="*/ 301 h 532"/>
                  <a:gd name="T56" fmla="*/ 8 w 8"/>
                  <a:gd name="T57" fmla="*/ 278 h 532"/>
                  <a:gd name="T58" fmla="*/ 0 w 8"/>
                  <a:gd name="T59" fmla="*/ 278 h 532"/>
                  <a:gd name="T60" fmla="*/ 0 w 8"/>
                  <a:gd name="T61" fmla="*/ 231 h 532"/>
                  <a:gd name="T62" fmla="*/ 0 w 8"/>
                  <a:gd name="T63" fmla="*/ 254 h 532"/>
                  <a:gd name="T64" fmla="*/ 8 w 8"/>
                  <a:gd name="T65" fmla="*/ 254 h 532"/>
                  <a:gd name="T66" fmla="*/ 8 w 8"/>
                  <a:gd name="T67" fmla="*/ 231 h 532"/>
                  <a:gd name="T68" fmla="*/ 0 w 8"/>
                  <a:gd name="T69" fmla="*/ 231 h 532"/>
                  <a:gd name="T70" fmla="*/ 0 w 8"/>
                  <a:gd name="T71" fmla="*/ 184 h 532"/>
                  <a:gd name="T72" fmla="*/ 0 w 8"/>
                  <a:gd name="T73" fmla="*/ 208 h 532"/>
                  <a:gd name="T74" fmla="*/ 8 w 8"/>
                  <a:gd name="T75" fmla="*/ 208 h 532"/>
                  <a:gd name="T76" fmla="*/ 8 w 8"/>
                  <a:gd name="T77" fmla="*/ 184 h 532"/>
                  <a:gd name="T78" fmla="*/ 0 w 8"/>
                  <a:gd name="T79" fmla="*/ 184 h 532"/>
                  <a:gd name="T80" fmla="*/ 0 w 8"/>
                  <a:gd name="T81" fmla="*/ 140 h 532"/>
                  <a:gd name="T82" fmla="*/ 0 w 8"/>
                  <a:gd name="T83" fmla="*/ 163 h 532"/>
                  <a:gd name="T84" fmla="*/ 8 w 8"/>
                  <a:gd name="T85" fmla="*/ 163 h 532"/>
                  <a:gd name="T86" fmla="*/ 8 w 8"/>
                  <a:gd name="T87" fmla="*/ 140 h 532"/>
                  <a:gd name="T88" fmla="*/ 0 w 8"/>
                  <a:gd name="T89" fmla="*/ 140 h 532"/>
                  <a:gd name="T90" fmla="*/ 0 w 8"/>
                  <a:gd name="T91" fmla="*/ 93 h 532"/>
                  <a:gd name="T92" fmla="*/ 0 w 8"/>
                  <a:gd name="T93" fmla="*/ 116 h 532"/>
                  <a:gd name="T94" fmla="*/ 8 w 8"/>
                  <a:gd name="T95" fmla="*/ 116 h 532"/>
                  <a:gd name="T96" fmla="*/ 8 w 8"/>
                  <a:gd name="T97" fmla="*/ 93 h 532"/>
                  <a:gd name="T98" fmla="*/ 0 w 8"/>
                  <a:gd name="T99" fmla="*/ 93 h 532"/>
                  <a:gd name="T100" fmla="*/ 0 w 8"/>
                  <a:gd name="T101" fmla="*/ 46 h 532"/>
                  <a:gd name="T102" fmla="*/ 0 w 8"/>
                  <a:gd name="T103" fmla="*/ 70 h 532"/>
                  <a:gd name="T104" fmla="*/ 8 w 8"/>
                  <a:gd name="T105" fmla="*/ 70 h 532"/>
                  <a:gd name="T106" fmla="*/ 8 w 8"/>
                  <a:gd name="T107" fmla="*/ 46 h 532"/>
                  <a:gd name="T108" fmla="*/ 0 w 8"/>
                  <a:gd name="T109" fmla="*/ 46 h 532"/>
                  <a:gd name="T110" fmla="*/ 0 w 8"/>
                  <a:gd name="T111" fmla="*/ 0 h 532"/>
                  <a:gd name="T112" fmla="*/ 0 w 8"/>
                  <a:gd name="T113" fmla="*/ 23 h 532"/>
                  <a:gd name="T114" fmla="*/ 8 w 8"/>
                  <a:gd name="T115" fmla="*/ 23 h 532"/>
                  <a:gd name="T116" fmla="*/ 8 w 8"/>
                  <a:gd name="T117" fmla="*/ 0 h 532"/>
                  <a:gd name="T118" fmla="*/ 0 w 8"/>
                  <a:gd name="T119" fmla="*/ 0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" h="532">
                    <a:moveTo>
                      <a:pt x="0" y="509"/>
                    </a:moveTo>
                    <a:lnTo>
                      <a:pt x="0" y="532"/>
                    </a:lnTo>
                    <a:lnTo>
                      <a:pt x="8" y="532"/>
                    </a:lnTo>
                    <a:lnTo>
                      <a:pt x="8" y="509"/>
                    </a:lnTo>
                    <a:lnTo>
                      <a:pt x="0" y="509"/>
                    </a:lnTo>
                    <a:close/>
                    <a:moveTo>
                      <a:pt x="0" y="462"/>
                    </a:moveTo>
                    <a:lnTo>
                      <a:pt x="0" y="486"/>
                    </a:lnTo>
                    <a:lnTo>
                      <a:pt x="8" y="486"/>
                    </a:lnTo>
                    <a:lnTo>
                      <a:pt x="8" y="462"/>
                    </a:lnTo>
                    <a:lnTo>
                      <a:pt x="0" y="462"/>
                    </a:lnTo>
                    <a:close/>
                    <a:moveTo>
                      <a:pt x="0" y="416"/>
                    </a:moveTo>
                    <a:lnTo>
                      <a:pt x="0" y="439"/>
                    </a:lnTo>
                    <a:lnTo>
                      <a:pt x="8" y="439"/>
                    </a:lnTo>
                    <a:lnTo>
                      <a:pt x="8" y="416"/>
                    </a:lnTo>
                    <a:lnTo>
                      <a:pt x="0" y="416"/>
                    </a:lnTo>
                    <a:close/>
                    <a:moveTo>
                      <a:pt x="0" y="371"/>
                    </a:moveTo>
                    <a:lnTo>
                      <a:pt x="0" y="392"/>
                    </a:lnTo>
                    <a:lnTo>
                      <a:pt x="8" y="392"/>
                    </a:lnTo>
                    <a:lnTo>
                      <a:pt x="8" y="371"/>
                    </a:lnTo>
                    <a:lnTo>
                      <a:pt x="0" y="371"/>
                    </a:lnTo>
                    <a:close/>
                    <a:moveTo>
                      <a:pt x="0" y="324"/>
                    </a:moveTo>
                    <a:lnTo>
                      <a:pt x="0" y="348"/>
                    </a:lnTo>
                    <a:lnTo>
                      <a:pt x="8" y="348"/>
                    </a:lnTo>
                    <a:lnTo>
                      <a:pt x="8" y="324"/>
                    </a:lnTo>
                    <a:lnTo>
                      <a:pt x="0" y="324"/>
                    </a:lnTo>
                    <a:close/>
                    <a:moveTo>
                      <a:pt x="0" y="278"/>
                    </a:moveTo>
                    <a:lnTo>
                      <a:pt x="0" y="301"/>
                    </a:lnTo>
                    <a:lnTo>
                      <a:pt x="8" y="301"/>
                    </a:lnTo>
                    <a:lnTo>
                      <a:pt x="8" y="278"/>
                    </a:lnTo>
                    <a:lnTo>
                      <a:pt x="0" y="278"/>
                    </a:lnTo>
                    <a:close/>
                    <a:moveTo>
                      <a:pt x="0" y="231"/>
                    </a:moveTo>
                    <a:lnTo>
                      <a:pt x="0" y="254"/>
                    </a:lnTo>
                    <a:lnTo>
                      <a:pt x="8" y="254"/>
                    </a:lnTo>
                    <a:lnTo>
                      <a:pt x="8" y="231"/>
                    </a:lnTo>
                    <a:lnTo>
                      <a:pt x="0" y="231"/>
                    </a:lnTo>
                    <a:close/>
                    <a:moveTo>
                      <a:pt x="0" y="184"/>
                    </a:moveTo>
                    <a:lnTo>
                      <a:pt x="0" y="208"/>
                    </a:lnTo>
                    <a:lnTo>
                      <a:pt x="8" y="208"/>
                    </a:lnTo>
                    <a:lnTo>
                      <a:pt x="8" y="184"/>
                    </a:lnTo>
                    <a:lnTo>
                      <a:pt x="0" y="184"/>
                    </a:lnTo>
                    <a:close/>
                    <a:moveTo>
                      <a:pt x="0" y="140"/>
                    </a:moveTo>
                    <a:lnTo>
                      <a:pt x="0" y="163"/>
                    </a:lnTo>
                    <a:lnTo>
                      <a:pt x="8" y="163"/>
                    </a:lnTo>
                    <a:lnTo>
                      <a:pt x="8" y="140"/>
                    </a:lnTo>
                    <a:lnTo>
                      <a:pt x="0" y="140"/>
                    </a:lnTo>
                    <a:close/>
                    <a:moveTo>
                      <a:pt x="0" y="93"/>
                    </a:moveTo>
                    <a:lnTo>
                      <a:pt x="0" y="116"/>
                    </a:lnTo>
                    <a:lnTo>
                      <a:pt x="8" y="116"/>
                    </a:lnTo>
                    <a:lnTo>
                      <a:pt x="8" y="93"/>
                    </a:lnTo>
                    <a:lnTo>
                      <a:pt x="0" y="93"/>
                    </a:lnTo>
                    <a:close/>
                    <a:moveTo>
                      <a:pt x="0" y="46"/>
                    </a:moveTo>
                    <a:lnTo>
                      <a:pt x="0" y="70"/>
                    </a:lnTo>
                    <a:lnTo>
                      <a:pt x="8" y="70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  <a:moveTo>
                      <a:pt x="0" y="0"/>
                    </a:moveTo>
                    <a:lnTo>
                      <a:pt x="0" y="23"/>
                    </a:lnTo>
                    <a:lnTo>
                      <a:pt x="8" y="23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5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Rectangle 600"/>
              <p:cNvSpPr>
                <a:spLocks noChangeArrowheads="1"/>
              </p:cNvSpPr>
              <p:nvPr/>
            </p:nvSpPr>
            <p:spPr bwMode="auto">
              <a:xfrm>
                <a:off x="3616" y="2212"/>
                <a:ext cx="8" cy="11"/>
              </a:xfrm>
              <a:prstGeom prst="rect">
                <a:avLst/>
              </a:prstGeom>
              <a:solidFill>
                <a:srgbClr val="D455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Freeform 601"/>
              <p:cNvSpPr>
                <a:spLocks/>
              </p:cNvSpPr>
              <p:nvPr/>
            </p:nvSpPr>
            <p:spPr bwMode="auto">
              <a:xfrm>
                <a:off x="3616" y="2212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11 h 11"/>
                  <a:gd name="T4" fmla="*/ 8 w 8"/>
                  <a:gd name="T5" fmla="*/ 11 h 11"/>
                  <a:gd name="T6" fmla="*/ 8 w 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0" y="11"/>
                    </a:lnTo>
                    <a:lnTo>
                      <a:pt x="8" y="11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Rectangle 602"/>
              <p:cNvSpPr>
                <a:spLocks noChangeArrowheads="1"/>
              </p:cNvSpPr>
              <p:nvPr/>
            </p:nvSpPr>
            <p:spPr bwMode="auto">
              <a:xfrm>
                <a:off x="3544" y="776"/>
                <a:ext cx="24" cy="12"/>
              </a:xfrm>
              <a:prstGeom prst="rect">
                <a:avLst/>
              </a:pr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Freeform 603"/>
              <p:cNvSpPr>
                <a:spLocks/>
              </p:cNvSpPr>
              <p:nvPr/>
            </p:nvSpPr>
            <p:spPr bwMode="auto">
              <a:xfrm>
                <a:off x="3544" y="776"/>
                <a:ext cx="24" cy="12"/>
              </a:xfrm>
              <a:custGeom>
                <a:avLst/>
                <a:gdLst>
                  <a:gd name="T0" fmla="*/ 0 w 24"/>
                  <a:gd name="T1" fmla="*/ 0 h 12"/>
                  <a:gd name="T2" fmla="*/ 0 w 24"/>
                  <a:gd name="T3" fmla="*/ 12 h 12"/>
                  <a:gd name="T4" fmla="*/ 24 w 24"/>
                  <a:gd name="T5" fmla="*/ 12 h 12"/>
                  <a:gd name="T6" fmla="*/ 24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lnTo>
                      <a:pt x="0" y="12"/>
                    </a:lnTo>
                    <a:lnTo>
                      <a:pt x="24" y="1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Freeform 604"/>
              <p:cNvSpPr>
                <a:spLocks noEditPoints="1"/>
              </p:cNvSpPr>
              <p:nvPr/>
            </p:nvSpPr>
            <p:spPr bwMode="auto">
              <a:xfrm>
                <a:off x="3544" y="811"/>
                <a:ext cx="24" cy="265"/>
              </a:xfrm>
              <a:custGeom>
                <a:avLst/>
                <a:gdLst>
                  <a:gd name="T0" fmla="*/ 0 w 24"/>
                  <a:gd name="T1" fmla="*/ 240 h 265"/>
                  <a:gd name="T2" fmla="*/ 0 w 24"/>
                  <a:gd name="T3" fmla="*/ 265 h 265"/>
                  <a:gd name="T4" fmla="*/ 24 w 24"/>
                  <a:gd name="T5" fmla="*/ 265 h 265"/>
                  <a:gd name="T6" fmla="*/ 24 w 24"/>
                  <a:gd name="T7" fmla="*/ 240 h 265"/>
                  <a:gd name="T8" fmla="*/ 0 w 24"/>
                  <a:gd name="T9" fmla="*/ 240 h 265"/>
                  <a:gd name="T10" fmla="*/ 0 w 24"/>
                  <a:gd name="T11" fmla="*/ 193 h 265"/>
                  <a:gd name="T12" fmla="*/ 0 w 24"/>
                  <a:gd name="T13" fmla="*/ 216 h 265"/>
                  <a:gd name="T14" fmla="*/ 24 w 24"/>
                  <a:gd name="T15" fmla="*/ 216 h 265"/>
                  <a:gd name="T16" fmla="*/ 24 w 24"/>
                  <a:gd name="T17" fmla="*/ 193 h 265"/>
                  <a:gd name="T18" fmla="*/ 0 w 24"/>
                  <a:gd name="T19" fmla="*/ 193 h 265"/>
                  <a:gd name="T20" fmla="*/ 0 w 24"/>
                  <a:gd name="T21" fmla="*/ 144 h 265"/>
                  <a:gd name="T22" fmla="*/ 0 w 24"/>
                  <a:gd name="T23" fmla="*/ 168 h 265"/>
                  <a:gd name="T24" fmla="*/ 24 w 24"/>
                  <a:gd name="T25" fmla="*/ 168 h 265"/>
                  <a:gd name="T26" fmla="*/ 24 w 24"/>
                  <a:gd name="T27" fmla="*/ 144 h 265"/>
                  <a:gd name="T28" fmla="*/ 0 w 24"/>
                  <a:gd name="T29" fmla="*/ 144 h 265"/>
                  <a:gd name="T30" fmla="*/ 0 w 24"/>
                  <a:gd name="T31" fmla="*/ 98 h 265"/>
                  <a:gd name="T32" fmla="*/ 0 w 24"/>
                  <a:gd name="T33" fmla="*/ 121 h 265"/>
                  <a:gd name="T34" fmla="*/ 24 w 24"/>
                  <a:gd name="T35" fmla="*/ 121 h 265"/>
                  <a:gd name="T36" fmla="*/ 24 w 24"/>
                  <a:gd name="T37" fmla="*/ 98 h 265"/>
                  <a:gd name="T38" fmla="*/ 0 w 24"/>
                  <a:gd name="T39" fmla="*/ 98 h 265"/>
                  <a:gd name="T40" fmla="*/ 0 w 24"/>
                  <a:gd name="T41" fmla="*/ 49 h 265"/>
                  <a:gd name="T42" fmla="*/ 0 w 24"/>
                  <a:gd name="T43" fmla="*/ 72 h 265"/>
                  <a:gd name="T44" fmla="*/ 24 w 24"/>
                  <a:gd name="T45" fmla="*/ 72 h 265"/>
                  <a:gd name="T46" fmla="*/ 24 w 24"/>
                  <a:gd name="T47" fmla="*/ 49 h 265"/>
                  <a:gd name="T48" fmla="*/ 0 w 24"/>
                  <a:gd name="T49" fmla="*/ 49 h 265"/>
                  <a:gd name="T50" fmla="*/ 0 w 24"/>
                  <a:gd name="T51" fmla="*/ 0 h 265"/>
                  <a:gd name="T52" fmla="*/ 0 w 24"/>
                  <a:gd name="T53" fmla="*/ 26 h 265"/>
                  <a:gd name="T54" fmla="*/ 24 w 24"/>
                  <a:gd name="T55" fmla="*/ 26 h 265"/>
                  <a:gd name="T56" fmla="*/ 24 w 24"/>
                  <a:gd name="T57" fmla="*/ 0 h 265"/>
                  <a:gd name="T58" fmla="*/ 0 w 24"/>
                  <a:gd name="T59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" h="265">
                    <a:moveTo>
                      <a:pt x="0" y="240"/>
                    </a:moveTo>
                    <a:lnTo>
                      <a:pt x="0" y="265"/>
                    </a:lnTo>
                    <a:lnTo>
                      <a:pt x="24" y="265"/>
                    </a:lnTo>
                    <a:lnTo>
                      <a:pt x="24" y="240"/>
                    </a:lnTo>
                    <a:lnTo>
                      <a:pt x="0" y="240"/>
                    </a:lnTo>
                    <a:close/>
                    <a:moveTo>
                      <a:pt x="0" y="193"/>
                    </a:moveTo>
                    <a:lnTo>
                      <a:pt x="0" y="216"/>
                    </a:lnTo>
                    <a:lnTo>
                      <a:pt x="24" y="216"/>
                    </a:lnTo>
                    <a:lnTo>
                      <a:pt x="24" y="193"/>
                    </a:lnTo>
                    <a:lnTo>
                      <a:pt x="0" y="193"/>
                    </a:lnTo>
                    <a:close/>
                    <a:moveTo>
                      <a:pt x="0" y="144"/>
                    </a:moveTo>
                    <a:lnTo>
                      <a:pt x="0" y="168"/>
                    </a:lnTo>
                    <a:lnTo>
                      <a:pt x="24" y="168"/>
                    </a:lnTo>
                    <a:lnTo>
                      <a:pt x="24" y="144"/>
                    </a:lnTo>
                    <a:lnTo>
                      <a:pt x="0" y="144"/>
                    </a:lnTo>
                    <a:close/>
                    <a:moveTo>
                      <a:pt x="0" y="98"/>
                    </a:moveTo>
                    <a:lnTo>
                      <a:pt x="0" y="121"/>
                    </a:lnTo>
                    <a:lnTo>
                      <a:pt x="24" y="121"/>
                    </a:lnTo>
                    <a:lnTo>
                      <a:pt x="24" y="98"/>
                    </a:lnTo>
                    <a:lnTo>
                      <a:pt x="0" y="98"/>
                    </a:lnTo>
                    <a:close/>
                    <a:moveTo>
                      <a:pt x="0" y="49"/>
                    </a:moveTo>
                    <a:lnTo>
                      <a:pt x="0" y="72"/>
                    </a:lnTo>
                    <a:lnTo>
                      <a:pt x="24" y="72"/>
                    </a:lnTo>
                    <a:lnTo>
                      <a:pt x="24" y="49"/>
                    </a:lnTo>
                    <a:lnTo>
                      <a:pt x="0" y="49"/>
                    </a:lnTo>
                    <a:close/>
                    <a:moveTo>
                      <a:pt x="0" y="0"/>
                    </a:moveTo>
                    <a:lnTo>
                      <a:pt x="0" y="26"/>
                    </a:lnTo>
                    <a:lnTo>
                      <a:pt x="24" y="26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0" name="Rectangle 605"/>
              <p:cNvSpPr>
                <a:spLocks noChangeArrowheads="1"/>
              </p:cNvSpPr>
              <p:nvPr/>
            </p:nvSpPr>
            <p:spPr bwMode="auto">
              <a:xfrm>
                <a:off x="3544" y="1099"/>
                <a:ext cx="24" cy="12"/>
              </a:xfrm>
              <a:prstGeom prst="rect">
                <a:avLst/>
              </a:pr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Freeform 606"/>
              <p:cNvSpPr>
                <a:spLocks/>
              </p:cNvSpPr>
              <p:nvPr/>
            </p:nvSpPr>
            <p:spPr bwMode="auto">
              <a:xfrm>
                <a:off x="3544" y="1099"/>
                <a:ext cx="24" cy="12"/>
              </a:xfrm>
              <a:custGeom>
                <a:avLst/>
                <a:gdLst>
                  <a:gd name="T0" fmla="*/ 0 w 24"/>
                  <a:gd name="T1" fmla="*/ 0 h 12"/>
                  <a:gd name="T2" fmla="*/ 0 w 24"/>
                  <a:gd name="T3" fmla="*/ 12 h 12"/>
                  <a:gd name="T4" fmla="*/ 24 w 24"/>
                  <a:gd name="T5" fmla="*/ 12 h 12"/>
                  <a:gd name="T6" fmla="*/ 24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lnTo>
                      <a:pt x="0" y="12"/>
                    </a:lnTo>
                    <a:lnTo>
                      <a:pt x="24" y="1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Group 808"/>
            <p:cNvGrpSpPr>
              <a:grpSpLocks/>
            </p:cNvGrpSpPr>
            <p:nvPr/>
          </p:nvGrpSpPr>
          <p:grpSpPr bwMode="auto">
            <a:xfrm>
              <a:off x="679" y="730"/>
              <a:ext cx="5952" cy="2809"/>
              <a:chOff x="679" y="730"/>
              <a:chExt cx="5952" cy="2809"/>
            </a:xfrm>
          </p:grpSpPr>
          <p:sp>
            <p:nvSpPr>
              <p:cNvPr id="22" name="Rectangle 608"/>
              <p:cNvSpPr>
                <a:spLocks noChangeArrowheads="1"/>
              </p:cNvSpPr>
              <p:nvPr/>
            </p:nvSpPr>
            <p:spPr bwMode="auto">
              <a:xfrm>
                <a:off x="4384" y="2358"/>
                <a:ext cx="8" cy="11"/>
              </a:xfrm>
              <a:prstGeom prst="rect">
                <a:avLst/>
              </a:prstGeom>
              <a:solidFill>
                <a:srgbClr val="C20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609"/>
              <p:cNvSpPr>
                <a:spLocks/>
              </p:cNvSpPr>
              <p:nvPr/>
            </p:nvSpPr>
            <p:spPr bwMode="auto">
              <a:xfrm>
                <a:off x="4384" y="2358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11 h 11"/>
                  <a:gd name="T4" fmla="*/ 8 w 8"/>
                  <a:gd name="T5" fmla="*/ 11 h 11"/>
                  <a:gd name="T6" fmla="*/ 8 w 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0" y="11"/>
                    </a:lnTo>
                    <a:lnTo>
                      <a:pt x="8" y="11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610"/>
              <p:cNvSpPr>
                <a:spLocks noEditPoints="1"/>
              </p:cNvSpPr>
              <p:nvPr/>
            </p:nvSpPr>
            <p:spPr bwMode="auto">
              <a:xfrm>
                <a:off x="4384" y="2395"/>
                <a:ext cx="8" cy="225"/>
              </a:xfrm>
              <a:custGeom>
                <a:avLst/>
                <a:gdLst>
                  <a:gd name="T0" fmla="*/ 0 w 8"/>
                  <a:gd name="T1" fmla="*/ 200 h 225"/>
                  <a:gd name="T2" fmla="*/ 0 w 8"/>
                  <a:gd name="T3" fmla="*/ 225 h 225"/>
                  <a:gd name="T4" fmla="*/ 8 w 8"/>
                  <a:gd name="T5" fmla="*/ 225 h 225"/>
                  <a:gd name="T6" fmla="*/ 8 w 8"/>
                  <a:gd name="T7" fmla="*/ 200 h 225"/>
                  <a:gd name="T8" fmla="*/ 0 w 8"/>
                  <a:gd name="T9" fmla="*/ 200 h 225"/>
                  <a:gd name="T10" fmla="*/ 0 w 8"/>
                  <a:gd name="T11" fmla="*/ 151 h 225"/>
                  <a:gd name="T12" fmla="*/ 0 w 8"/>
                  <a:gd name="T13" fmla="*/ 175 h 225"/>
                  <a:gd name="T14" fmla="*/ 8 w 8"/>
                  <a:gd name="T15" fmla="*/ 175 h 225"/>
                  <a:gd name="T16" fmla="*/ 8 w 8"/>
                  <a:gd name="T17" fmla="*/ 151 h 225"/>
                  <a:gd name="T18" fmla="*/ 0 w 8"/>
                  <a:gd name="T19" fmla="*/ 151 h 225"/>
                  <a:gd name="T20" fmla="*/ 0 w 8"/>
                  <a:gd name="T21" fmla="*/ 101 h 225"/>
                  <a:gd name="T22" fmla="*/ 0 w 8"/>
                  <a:gd name="T23" fmla="*/ 126 h 225"/>
                  <a:gd name="T24" fmla="*/ 8 w 8"/>
                  <a:gd name="T25" fmla="*/ 126 h 225"/>
                  <a:gd name="T26" fmla="*/ 8 w 8"/>
                  <a:gd name="T27" fmla="*/ 101 h 225"/>
                  <a:gd name="T28" fmla="*/ 0 w 8"/>
                  <a:gd name="T29" fmla="*/ 101 h 225"/>
                  <a:gd name="T30" fmla="*/ 0 w 8"/>
                  <a:gd name="T31" fmla="*/ 50 h 225"/>
                  <a:gd name="T32" fmla="*/ 0 w 8"/>
                  <a:gd name="T33" fmla="*/ 76 h 225"/>
                  <a:gd name="T34" fmla="*/ 8 w 8"/>
                  <a:gd name="T35" fmla="*/ 76 h 225"/>
                  <a:gd name="T36" fmla="*/ 8 w 8"/>
                  <a:gd name="T37" fmla="*/ 50 h 225"/>
                  <a:gd name="T38" fmla="*/ 0 w 8"/>
                  <a:gd name="T39" fmla="*/ 50 h 225"/>
                  <a:gd name="T40" fmla="*/ 0 w 8"/>
                  <a:gd name="T41" fmla="*/ 0 h 225"/>
                  <a:gd name="T42" fmla="*/ 0 w 8"/>
                  <a:gd name="T43" fmla="*/ 25 h 225"/>
                  <a:gd name="T44" fmla="*/ 8 w 8"/>
                  <a:gd name="T45" fmla="*/ 25 h 225"/>
                  <a:gd name="T46" fmla="*/ 8 w 8"/>
                  <a:gd name="T47" fmla="*/ 0 h 225"/>
                  <a:gd name="T48" fmla="*/ 0 w 8"/>
                  <a:gd name="T4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225">
                    <a:moveTo>
                      <a:pt x="0" y="200"/>
                    </a:moveTo>
                    <a:lnTo>
                      <a:pt x="0" y="225"/>
                    </a:lnTo>
                    <a:lnTo>
                      <a:pt x="8" y="225"/>
                    </a:lnTo>
                    <a:lnTo>
                      <a:pt x="8" y="200"/>
                    </a:lnTo>
                    <a:lnTo>
                      <a:pt x="0" y="200"/>
                    </a:lnTo>
                    <a:close/>
                    <a:moveTo>
                      <a:pt x="0" y="151"/>
                    </a:moveTo>
                    <a:lnTo>
                      <a:pt x="0" y="175"/>
                    </a:lnTo>
                    <a:lnTo>
                      <a:pt x="8" y="175"/>
                    </a:lnTo>
                    <a:lnTo>
                      <a:pt x="8" y="151"/>
                    </a:lnTo>
                    <a:lnTo>
                      <a:pt x="0" y="151"/>
                    </a:lnTo>
                    <a:close/>
                    <a:moveTo>
                      <a:pt x="0" y="101"/>
                    </a:moveTo>
                    <a:lnTo>
                      <a:pt x="0" y="126"/>
                    </a:lnTo>
                    <a:lnTo>
                      <a:pt x="8" y="126"/>
                    </a:lnTo>
                    <a:lnTo>
                      <a:pt x="8" y="101"/>
                    </a:lnTo>
                    <a:lnTo>
                      <a:pt x="0" y="101"/>
                    </a:lnTo>
                    <a:close/>
                    <a:moveTo>
                      <a:pt x="0" y="50"/>
                    </a:moveTo>
                    <a:lnTo>
                      <a:pt x="0" y="76"/>
                    </a:lnTo>
                    <a:lnTo>
                      <a:pt x="8" y="76"/>
                    </a:lnTo>
                    <a:lnTo>
                      <a:pt x="8" y="50"/>
                    </a:lnTo>
                    <a:lnTo>
                      <a:pt x="0" y="50"/>
                    </a:lnTo>
                    <a:close/>
                    <a:moveTo>
                      <a:pt x="0" y="0"/>
                    </a:moveTo>
                    <a:lnTo>
                      <a:pt x="0" y="25"/>
                    </a:lnTo>
                    <a:lnTo>
                      <a:pt x="8" y="25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0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Rectangle 611"/>
              <p:cNvSpPr>
                <a:spLocks noChangeArrowheads="1"/>
              </p:cNvSpPr>
              <p:nvPr/>
            </p:nvSpPr>
            <p:spPr bwMode="auto">
              <a:xfrm>
                <a:off x="4384" y="2646"/>
                <a:ext cx="8" cy="11"/>
              </a:xfrm>
              <a:prstGeom prst="rect">
                <a:avLst/>
              </a:prstGeom>
              <a:solidFill>
                <a:srgbClr val="C20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Freeform 612"/>
              <p:cNvSpPr>
                <a:spLocks/>
              </p:cNvSpPr>
              <p:nvPr/>
            </p:nvSpPr>
            <p:spPr bwMode="auto">
              <a:xfrm>
                <a:off x="4384" y="2646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11 h 11"/>
                  <a:gd name="T4" fmla="*/ 8 w 8"/>
                  <a:gd name="T5" fmla="*/ 11 h 11"/>
                  <a:gd name="T6" fmla="*/ 8 w 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0" y="11"/>
                    </a:lnTo>
                    <a:lnTo>
                      <a:pt x="8" y="11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Rectangle 613"/>
              <p:cNvSpPr>
                <a:spLocks noChangeArrowheads="1"/>
              </p:cNvSpPr>
              <p:nvPr/>
            </p:nvSpPr>
            <p:spPr bwMode="auto">
              <a:xfrm>
                <a:off x="6196" y="2543"/>
                <a:ext cx="8" cy="11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614"/>
              <p:cNvSpPr>
                <a:spLocks/>
              </p:cNvSpPr>
              <p:nvPr/>
            </p:nvSpPr>
            <p:spPr bwMode="auto">
              <a:xfrm>
                <a:off x="6196" y="2543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11 h 11"/>
                  <a:gd name="T4" fmla="*/ 8 w 8"/>
                  <a:gd name="T5" fmla="*/ 11 h 11"/>
                  <a:gd name="T6" fmla="*/ 8 w 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0" y="11"/>
                    </a:lnTo>
                    <a:lnTo>
                      <a:pt x="8" y="11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 615"/>
              <p:cNvSpPr>
                <a:spLocks noEditPoints="1"/>
              </p:cNvSpPr>
              <p:nvPr/>
            </p:nvSpPr>
            <p:spPr bwMode="auto">
              <a:xfrm>
                <a:off x="6196" y="2579"/>
                <a:ext cx="8" cy="177"/>
              </a:xfrm>
              <a:custGeom>
                <a:avLst/>
                <a:gdLst>
                  <a:gd name="T0" fmla="*/ 0 w 8"/>
                  <a:gd name="T1" fmla="*/ 152 h 177"/>
                  <a:gd name="T2" fmla="*/ 0 w 8"/>
                  <a:gd name="T3" fmla="*/ 177 h 177"/>
                  <a:gd name="T4" fmla="*/ 8 w 8"/>
                  <a:gd name="T5" fmla="*/ 177 h 177"/>
                  <a:gd name="T6" fmla="*/ 8 w 8"/>
                  <a:gd name="T7" fmla="*/ 152 h 177"/>
                  <a:gd name="T8" fmla="*/ 0 w 8"/>
                  <a:gd name="T9" fmla="*/ 152 h 177"/>
                  <a:gd name="T10" fmla="*/ 0 w 8"/>
                  <a:gd name="T11" fmla="*/ 102 h 177"/>
                  <a:gd name="T12" fmla="*/ 0 w 8"/>
                  <a:gd name="T13" fmla="*/ 127 h 177"/>
                  <a:gd name="T14" fmla="*/ 8 w 8"/>
                  <a:gd name="T15" fmla="*/ 127 h 177"/>
                  <a:gd name="T16" fmla="*/ 8 w 8"/>
                  <a:gd name="T17" fmla="*/ 102 h 177"/>
                  <a:gd name="T18" fmla="*/ 0 w 8"/>
                  <a:gd name="T19" fmla="*/ 102 h 177"/>
                  <a:gd name="T20" fmla="*/ 0 w 8"/>
                  <a:gd name="T21" fmla="*/ 51 h 177"/>
                  <a:gd name="T22" fmla="*/ 0 w 8"/>
                  <a:gd name="T23" fmla="*/ 76 h 177"/>
                  <a:gd name="T24" fmla="*/ 8 w 8"/>
                  <a:gd name="T25" fmla="*/ 76 h 177"/>
                  <a:gd name="T26" fmla="*/ 8 w 8"/>
                  <a:gd name="T27" fmla="*/ 51 h 177"/>
                  <a:gd name="T28" fmla="*/ 0 w 8"/>
                  <a:gd name="T29" fmla="*/ 51 h 177"/>
                  <a:gd name="T30" fmla="*/ 0 w 8"/>
                  <a:gd name="T31" fmla="*/ 0 h 177"/>
                  <a:gd name="T32" fmla="*/ 0 w 8"/>
                  <a:gd name="T33" fmla="*/ 26 h 177"/>
                  <a:gd name="T34" fmla="*/ 8 w 8"/>
                  <a:gd name="T35" fmla="*/ 26 h 177"/>
                  <a:gd name="T36" fmla="*/ 8 w 8"/>
                  <a:gd name="T37" fmla="*/ 0 h 177"/>
                  <a:gd name="T38" fmla="*/ 0 w 8"/>
                  <a:gd name="T3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" h="177">
                    <a:moveTo>
                      <a:pt x="0" y="152"/>
                    </a:moveTo>
                    <a:lnTo>
                      <a:pt x="0" y="177"/>
                    </a:lnTo>
                    <a:lnTo>
                      <a:pt x="8" y="177"/>
                    </a:lnTo>
                    <a:lnTo>
                      <a:pt x="8" y="152"/>
                    </a:lnTo>
                    <a:lnTo>
                      <a:pt x="0" y="152"/>
                    </a:lnTo>
                    <a:close/>
                    <a:moveTo>
                      <a:pt x="0" y="102"/>
                    </a:moveTo>
                    <a:lnTo>
                      <a:pt x="0" y="127"/>
                    </a:lnTo>
                    <a:lnTo>
                      <a:pt x="8" y="127"/>
                    </a:lnTo>
                    <a:lnTo>
                      <a:pt x="8" y="102"/>
                    </a:lnTo>
                    <a:lnTo>
                      <a:pt x="0" y="102"/>
                    </a:lnTo>
                    <a:close/>
                    <a:moveTo>
                      <a:pt x="0" y="51"/>
                    </a:moveTo>
                    <a:lnTo>
                      <a:pt x="0" y="76"/>
                    </a:lnTo>
                    <a:lnTo>
                      <a:pt x="8" y="76"/>
                    </a:lnTo>
                    <a:lnTo>
                      <a:pt x="8" y="51"/>
                    </a:lnTo>
                    <a:lnTo>
                      <a:pt x="0" y="51"/>
                    </a:lnTo>
                    <a:close/>
                    <a:moveTo>
                      <a:pt x="0" y="0"/>
                    </a:moveTo>
                    <a:lnTo>
                      <a:pt x="0" y="26"/>
                    </a:lnTo>
                    <a:lnTo>
                      <a:pt x="8" y="26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Rectangle 616"/>
              <p:cNvSpPr>
                <a:spLocks noChangeArrowheads="1"/>
              </p:cNvSpPr>
              <p:nvPr/>
            </p:nvSpPr>
            <p:spPr bwMode="auto">
              <a:xfrm>
                <a:off x="6196" y="2782"/>
                <a:ext cx="8" cy="11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617"/>
              <p:cNvSpPr>
                <a:spLocks/>
              </p:cNvSpPr>
              <p:nvPr/>
            </p:nvSpPr>
            <p:spPr bwMode="auto">
              <a:xfrm>
                <a:off x="6196" y="2782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11 h 11"/>
                  <a:gd name="T4" fmla="*/ 8 w 8"/>
                  <a:gd name="T5" fmla="*/ 11 h 11"/>
                  <a:gd name="T6" fmla="*/ 8 w 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0" y="11"/>
                    </a:lnTo>
                    <a:lnTo>
                      <a:pt x="8" y="11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Rectangle 618"/>
              <p:cNvSpPr>
                <a:spLocks noChangeArrowheads="1"/>
              </p:cNvSpPr>
              <p:nvPr/>
            </p:nvSpPr>
            <p:spPr bwMode="auto">
              <a:xfrm>
                <a:off x="6066" y="1599"/>
                <a:ext cx="8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 619"/>
              <p:cNvSpPr>
                <a:spLocks/>
              </p:cNvSpPr>
              <p:nvPr/>
            </p:nvSpPr>
            <p:spPr bwMode="auto">
              <a:xfrm>
                <a:off x="6066" y="1599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Freeform 620"/>
              <p:cNvSpPr>
                <a:spLocks noEditPoints="1"/>
              </p:cNvSpPr>
              <p:nvPr/>
            </p:nvSpPr>
            <p:spPr bwMode="auto">
              <a:xfrm>
                <a:off x="6066" y="1634"/>
                <a:ext cx="8" cy="222"/>
              </a:xfrm>
              <a:custGeom>
                <a:avLst/>
                <a:gdLst>
                  <a:gd name="T0" fmla="*/ 0 w 8"/>
                  <a:gd name="T1" fmla="*/ 199 h 222"/>
                  <a:gd name="T2" fmla="*/ 0 w 8"/>
                  <a:gd name="T3" fmla="*/ 222 h 222"/>
                  <a:gd name="T4" fmla="*/ 8 w 8"/>
                  <a:gd name="T5" fmla="*/ 222 h 222"/>
                  <a:gd name="T6" fmla="*/ 8 w 8"/>
                  <a:gd name="T7" fmla="*/ 199 h 222"/>
                  <a:gd name="T8" fmla="*/ 0 w 8"/>
                  <a:gd name="T9" fmla="*/ 199 h 222"/>
                  <a:gd name="T10" fmla="*/ 0 w 8"/>
                  <a:gd name="T11" fmla="*/ 148 h 222"/>
                  <a:gd name="T12" fmla="*/ 0 w 8"/>
                  <a:gd name="T13" fmla="*/ 173 h 222"/>
                  <a:gd name="T14" fmla="*/ 8 w 8"/>
                  <a:gd name="T15" fmla="*/ 173 h 222"/>
                  <a:gd name="T16" fmla="*/ 8 w 8"/>
                  <a:gd name="T17" fmla="*/ 148 h 222"/>
                  <a:gd name="T18" fmla="*/ 0 w 8"/>
                  <a:gd name="T19" fmla="*/ 148 h 222"/>
                  <a:gd name="T20" fmla="*/ 0 w 8"/>
                  <a:gd name="T21" fmla="*/ 99 h 222"/>
                  <a:gd name="T22" fmla="*/ 0 w 8"/>
                  <a:gd name="T23" fmla="*/ 125 h 222"/>
                  <a:gd name="T24" fmla="*/ 8 w 8"/>
                  <a:gd name="T25" fmla="*/ 125 h 222"/>
                  <a:gd name="T26" fmla="*/ 8 w 8"/>
                  <a:gd name="T27" fmla="*/ 99 h 222"/>
                  <a:gd name="T28" fmla="*/ 0 w 8"/>
                  <a:gd name="T29" fmla="*/ 99 h 222"/>
                  <a:gd name="T30" fmla="*/ 0 w 8"/>
                  <a:gd name="T31" fmla="*/ 51 h 222"/>
                  <a:gd name="T32" fmla="*/ 0 w 8"/>
                  <a:gd name="T33" fmla="*/ 74 h 222"/>
                  <a:gd name="T34" fmla="*/ 8 w 8"/>
                  <a:gd name="T35" fmla="*/ 74 h 222"/>
                  <a:gd name="T36" fmla="*/ 8 w 8"/>
                  <a:gd name="T37" fmla="*/ 51 h 222"/>
                  <a:gd name="T38" fmla="*/ 0 w 8"/>
                  <a:gd name="T39" fmla="*/ 51 h 222"/>
                  <a:gd name="T40" fmla="*/ 0 w 8"/>
                  <a:gd name="T41" fmla="*/ 0 h 222"/>
                  <a:gd name="T42" fmla="*/ 0 w 8"/>
                  <a:gd name="T43" fmla="*/ 25 h 222"/>
                  <a:gd name="T44" fmla="*/ 8 w 8"/>
                  <a:gd name="T45" fmla="*/ 25 h 222"/>
                  <a:gd name="T46" fmla="*/ 8 w 8"/>
                  <a:gd name="T47" fmla="*/ 0 h 222"/>
                  <a:gd name="T48" fmla="*/ 0 w 8"/>
                  <a:gd name="T4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" h="222">
                    <a:moveTo>
                      <a:pt x="0" y="199"/>
                    </a:moveTo>
                    <a:lnTo>
                      <a:pt x="0" y="222"/>
                    </a:lnTo>
                    <a:lnTo>
                      <a:pt x="8" y="222"/>
                    </a:lnTo>
                    <a:lnTo>
                      <a:pt x="8" y="199"/>
                    </a:lnTo>
                    <a:lnTo>
                      <a:pt x="0" y="199"/>
                    </a:lnTo>
                    <a:close/>
                    <a:moveTo>
                      <a:pt x="0" y="148"/>
                    </a:moveTo>
                    <a:lnTo>
                      <a:pt x="0" y="173"/>
                    </a:lnTo>
                    <a:lnTo>
                      <a:pt x="8" y="173"/>
                    </a:lnTo>
                    <a:lnTo>
                      <a:pt x="8" y="148"/>
                    </a:lnTo>
                    <a:lnTo>
                      <a:pt x="0" y="148"/>
                    </a:lnTo>
                    <a:close/>
                    <a:moveTo>
                      <a:pt x="0" y="99"/>
                    </a:moveTo>
                    <a:lnTo>
                      <a:pt x="0" y="125"/>
                    </a:lnTo>
                    <a:lnTo>
                      <a:pt x="8" y="125"/>
                    </a:lnTo>
                    <a:lnTo>
                      <a:pt x="8" y="99"/>
                    </a:lnTo>
                    <a:lnTo>
                      <a:pt x="0" y="99"/>
                    </a:lnTo>
                    <a:close/>
                    <a:moveTo>
                      <a:pt x="0" y="51"/>
                    </a:moveTo>
                    <a:lnTo>
                      <a:pt x="0" y="74"/>
                    </a:lnTo>
                    <a:lnTo>
                      <a:pt x="8" y="74"/>
                    </a:lnTo>
                    <a:lnTo>
                      <a:pt x="8" y="51"/>
                    </a:lnTo>
                    <a:lnTo>
                      <a:pt x="0" y="51"/>
                    </a:lnTo>
                    <a:close/>
                    <a:moveTo>
                      <a:pt x="0" y="0"/>
                    </a:moveTo>
                    <a:lnTo>
                      <a:pt x="0" y="25"/>
                    </a:lnTo>
                    <a:lnTo>
                      <a:pt x="8" y="25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Rectangle 621"/>
              <p:cNvSpPr>
                <a:spLocks noChangeArrowheads="1"/>
              </p:cNvSpPr>
              <p:nvPr/>
            </p:nvSpPr>
            <p:spPr bwMode="auto">
              <a:xfrm>
                <a:off x="6066" y="1881"/>
                <a:ext cx="8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Freeform 622"/>
              <p:cNvSpPr>
                <a:spLocks/>
              </p:cNvSpPr>
              <p:nvPr/>
            </p:nvSpPr>
            <p:spPr bwMode="auto">
              <a:xfrm>
                <a:off x="6066" y="1881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Rectangle 623"/>
              <p:cNvSpPr>
                <a:spLocks noChangeArrowheads="1"/>
              </p:cNvSpPr>
              <p:nvPr/>
            </p:nvSpPr>
            <p:spPr bwMode="auto">
              <a:xfrm>
                <a:off x="5819" y="1904"/>
                <a:ext cx="8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Freeform 624"/>
              <p:cNvSpPr>
                <a:spLocks/>
              </p:cNvSpPr>
              <p:nvPr/>
            </p:nvSpPr>
            <p:spPr bwMode="auto">
              <a:xfrm>
                <a:off x="5819" y="1904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Freeform 625"/>
              <p:cNvSpPr>
                <a:spLocks noEditPoints="1"/>
              </p:cNvSpPr>
              <p:nvPr/>
            </p:nvSpPr>
            <p:spPr bwMode="auto">
              <a:xfrm>
                <a:off x="5819" y="1940"/>
                <a:ext cx="8" cy="352"/>
              </a:xfrm>
              <a:custGeom>
                <a:avLst/>
                <a:gdLst>
                  <a:gd name="T0" fmla="*/ 0 w 8"/>
                  <a:gd name="T1" fmla="*/ 328 h 352"/>
                  <a:gd name="T2" fmla="*/ 0 w 8"/>
                  <a:gd name="T3" fmla="*/ 352 h 352"/>
                  <a:gd name="T4" fmla="*/ 8 w 8"/>
                  <a:gd name="T5" fmla="*/ 352 h 352"/>
                  <a:gd name="T6" fmla="*/ 8 w 8"/>
                  <a:gd name="T7" fmla="*/ 328 h 352"/>
                  <a:gd name="T8" fmla="*/ 0 w 8"/>
                  <a:gd name="T9" fmla="*/ 328 h 352"/>
                  <a:gd name="T10" fmla="*/ 0 w 8"/>
                  <a:gd name="T11" fmla="*/ 282 h 352"/>
                  <a:gd name="T12" fmla="*/ 0 w 8"/>
                  <a:gd name="T13" fmla="*/ 305 h 352"/>
                  <a:gd name="T14" fmla="*/ 8 w 8"/>
                  <a:gd name="T15" fmla="*/ 305 h 352"/>
                  <a:gd name="T16" fmla="*/ 8 w 8"/>
                  <a:gd name="T17" fmla="*/ 282 h 352"/>
                  <a:gd name="T18" fmla="*/ 0 w 8"/>
                  <a:gd name="T19" fmla="*/ 282 h 352"/>
                  <a:gd name="T20" fmla="*/ 0 w 8"/>
                  <a:gd name="T21" fmla="*/ 235 h 352"/>
                  <a:gd name="T22" fmla="*/ 0 w 8"/>
                  <a:gd name="T23" fmla="*/ 258 h 352"/>
                  <a:gd name="T24" fmla="*/ 8 w 8"/>
                  <a:gd name="T25" fmla="*/ 258 h 352"/>
                  <a:gd name="T26" fmla="*/ 8 w 8"/>
                  <a:gd name="T27" fmla="*/ 235 h 352"/>
                  <a:gd name="T28" fmla="*/ 0 w 8"/>
                  <a:gd name="T29" fmla="*/ 235 h 352"/>
                  <a:gd name="T30" fmla="*/ 0 w 8"/>
                  <a:gd name="T31" fmla="*/ 188 h 352"/>
                  <a:gd name="T32" fmla="*/ 0 w 8"/>
                  <a:gd name="T33" fmla="*/ 212 h 352"/>
                  <a:gd name="T34" fmla="*/ 8 w 8"/>
                  <a:gd name="T35" fmla="*/ 212 h 352"/>
                  <a:gd name="T36" fmla="*/ 8 w 8"/>
                  <a:gd name="T37" fmla="*/ 188 h 352"/>
                  <a:gd name="T38" fmla="*/ 0 w 8"/>
                  <a:gd name="T39" fmla="*/ 188 h 352"/>
                  <a:gd name="T40" fmla="*/ 0 w 8"/>
                  <a:gd name="T41" fmla="*/ 142 h 352"/>
                  <a:gd name="T42" fmla="*/ 0 w 8"/>
                  <a:gd name="T43" fmla="*/ 165 h 352"/>
                  <a:gd name="T44" fmla="*/ 8 w 8"/>
                  <a:gd name="T45" fmla="*/ 165 h 352"/>
                  <a:gd name="T46" fmla="*/ 8 w 8"/>
                  <a:gd name="T47" fmla="*/ 142 h 352"/>
                  <a:gd name="T48" fmla="*/ 0 w 8"/>
                  <a:gd name="T49" fmla="*/ 142 h 352"/>
                  <a:gd name="T50" fmla="*/ 0 w 8"/>
                  <a:gd name="T51" fmla="*/ 95 h 352"/>
                  <a:gd name="T52" fmla="*/ 0 w 8"/>
                  <a:gd name="T53" fmla="*/ 118 h 352"/>
                  <a:gd name="T54" fmla="*/ 8 w 8"/>
                  <a:gd name="T55" fmla="*/ 118 h 352"/>
                  <a:gd name="T56" fmla="*/ 8 w 8"/>
                  <a:gd name="T57" fmla="*/ 95 h 352"/>
                  <a:gd name="T58" fmla="*/ 0 w 8"/>
                  <a:gd name="T59" fmla="*/ 95 h 352"/>
                  <a:gd name="T60" fmla="*/ 0 w 8"/>
                  <a:gd name="T61" fmla="*/ 46 h 352"/>
                  <a:gd name="T62" fmla="*/ 0 w 8"/>
                  <a:gd name="T63" fmla="*/ 70 h 352"/>
                  <a:gd name="T64" fmla="*/ 8 w 8"/>
                  <a:gd name="T65" fmla="*/ 70 h 352"/>
                  <a:gd name="T66" fmla="*/ 8 w 8"/>
                  <a:gd name="T67" fmla="*/ 46 h 352"/>
                  <a:gd name="T68" fmla="*/ 0 w 8"/>
                  <a:gd name="T69" fmla="*/ 46 h 352"/>
                  <a:gd name="T70" fmla="*/ 0 w 8"/>
                  <a:gd name="T71" fmla="*/ 0 h 352"/>
                  <a:gd name="T72" fmla="*/ 0 w 8"/>
                  <a:gd name="T73" fmla="*/ 23 h 352"/>
                  <a:gd name="T74" fmla="*/ 8 w 8"/>
                  <a:gd name="T75" fmla="*/ 23 h 352"/>
                  <a:gd name="T76" fmla="*/ 8 w 8"/>
                  <a:gd name="T77" fmla="*/ 0 h 352"/>
                  <a:gd name="T78" fmla="*/ 0 w 8"/>
                  <a:gd name="T7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352">
                    <a:moveTo>
                      <a:pt x="0" y="328"/>
                    </a:moveTo>
                    <a:lnTo>
                      <a:pt x="0" y="352"/>
                    </a:lnTo>
                    <a:lnTo>
                      <a:pt x="8" y="352"/>
                    </a:lnTo>
                    <a:lnTo>
                      <a:pt x="8" y="328"/>
                    </a:lnTo>
                    <a:lnTo>
                      <a:pt x="0" y="328"/>
                    </a:lnTo>
                    <a:close/>
                    <a:moveTo>
                      <a:pt x="0" y="282"/>
                    </a:moveTo>
                    <a:lnTo>
                      <a:pt x="0" y="305"/>
                    </a:lnTo>
                    <a:lnTo>
                      <a:pt x="8" y="305"/>
                    </a:lnTo>
                    <a:lnTo>
                      <a:pt x="8" y="282"/>
                    </a:lnTo>
                    <a:lnTo>
                      <a:pt x="0" y="282"/>
                    </a:lnTo>
                    <a:close/>
                    <a:moveTo>
                      <a:pt x="0" y="235"/>
                    </a:moveTo>
                    <a:lnTo>
                      <a:pt x="0" y="258"/>
                    </a:lnTo>
                    <a:lnTo>
                      <a:pt x="8" y="258"/>
                    </a:lnTo>
                    <a:lnTo>
                      <a:pt x="8" y="235"/>
                    </a:lnTo>
                    <a:lnTo>
                      <a:pt x="0" y="235"/>
                    </a:lnTo>
                    <a:close/>
                    <a:moveTo>
                      <a:pt x="0" y="188"/>
                    </a:moveTo>
                    <a:lnTo>
                      <a:pt x="0" y="212"/>
                    </a:lnTo>
                    <a:lnTo>
                      <a:pt x="8" y="212"/>
                    </a:lnTo>
                    <a:lnTo>
                      <a:pt x="8" y="188"/>
                    </a:lnTo>
                    <a:lnTo>
                      <a:pt x="0" y="188"/>
                    </a:lnTo>
                    <a:close/>
                    <a:moveTo>
                      <a:pt x="0" y="142"/>
                    </a:moveTo>
                    <a:lnTo>
                      <a:pt x="0" y="165"/>
                    </a:lnTo>
                    <a:lnTo>
                      <a:pt x="8" y="165"/>
                    </a:lnTo>
                    <a:lnTo>
                      <a:pt x="8" y="142"/>
                    </a:lnTo>
                    <a:lnTo>
                      <a:pt x="0" y="142"/>
                    </a:lnTo>
                    <a:close/>
                    <a:moveTo>
                      <a:pt x="0" y="95"/>
                    </a:moveTo>
                    <a:lnTo>
                      <a:pt x="0" y="118"/>
                    </a:lnTo>
                    <a:lnTo>
                      <a:pt x="8" y="118"/>
                    </a:lnTo>
                    <a:lnTo>
                      <a:pt x="8" y="95"/>
                    </a:lnTo>
                    <a:lnTo>
                      <a:pt x="0" y="95"/>
                    </a:lnTo>
                    <a:close/>
                    <a:moveTo>
                      <a:pt x="0" y="46"/>
                    </a:moveTo>
                    <a:lnTo>
                      <a:pt x="0" y="70"/>
                    </a:lnTo>
                    <a:lnTo>
                      <a:pt x="8" y="70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  <a:moveTo>
                      <a:pt x="0" y="0"/>
                    </a:moveTo>
                    <a:lnTo>
                      <a:pt x="0" y="23"/>
                    </a:lnTo>
                    <a:lnTo>
                      <a:pt x="8" y="23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Rectangle 626"/>
              <p:cNvSpPr>
                <a:spLocks noChangeArrowheads="1"/>
              </p:cNvSpPr>
              <p:nvPr/>
            </p:nvSpPr>
            <p:spPr bwMode="auto">
              <a:xfrm>
                <a:off x="5819" y="2315"/>
                <a:ext cx="8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Freeform 627"/>
              <p:cNvSpPr>
                <a:spLocks/>
              </p:cNvSpPr>
              <p:nvPr/>
            </p:nvSpPr>
            <p:spPr bwMode="auto">
              <a:xfrm>
                <a:off x="5819" y="2315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Rectangle 628"/>
              <p:cNvSpPr>
                <a:spLocks noChangeArrowheads="1"/>
              </p:cNvSpPr>
              <p:nvPr/>
            </p:nvSpPr>
            <p:spPr bwMode="auto">
              <a:xfrm>
                <a:off x="5869" y="2140"/>
                <a:ext cx="8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629"/>
              <p:cNvSpPr>
                <a:spLocks/>
              </p:cNvSpPr>
              <p:nvPr/>
            </p:nvSpPr>
            <p:spPr bwMode="auto">
              <a:xfrm>
                <a:off x="5869" y="2140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Rectangle 630"/>
              <p:cNvSpPr>
                <a:spLocks noChangeArrowheads="1"/>
              </p:cNvSpPr>
              <p:nvPr/>
            </p:nvSpPr>
            <p:spPr bwMode="auto">
              <a:xfrm>
                <a:off x="5869" y="2171"/>
                <a:ext cx="8" cy="17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Rectangle 631"/>
              <p:cNvSpPr>
                <a:spLocks noChangeArrowheads="1"/>
              </p:cNvSpPr>
              <p:nvPr/>
            </p:nvSpPr>
            <p:spPr bwMode="auto">
              <a:xfrm>
                <a:off x="5869" y="2206"/>
                <a:ext cx="8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Freeform 632"/>
              <p:cNvSpPr>
                <a:spLocks/>
              </p:cNvSpPr>
              <p:nvPr/>
            </p:nvSpPr>
            <p:spPr bwMode="auto">
              <a:xfrm>
                <a:off x="5869" y="2206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Rectangle 633"/>
              <p:cNvSpPr>
                <a:spLocks noChangeArrowheads="1"/>
              </p:cNvSpPr>
              <p:nvPr/>
            </p:nvSpPr>
            <p:spPr bwMode="auto">
              <a:xfrm>
                <a:off x="6184" y="1619"/>
                <a:ext cx="8" cy="11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 634"/>
              <p:cNvSpPr>
                <a:spLocks/>
              </p:cNvSpPr>
              <p:nvPr/>
            </p:nvSpPr>
            <p:spPr bwMode="auto">
              <a:xfrm>
                <a:off x="6184" y="1619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11 h 11"/>
                  <a:gd name="T4" fmla="*/ 8 w 8"/>
                  <a:gd name="T5" fmla="*/ 11 h 11"/>
                  <a:gd name="T6" fmla="*/ 8 w 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0" y="11"/>
                    </a:lnTo>
                    <a:lnTo>
                      <a:pt x="8" y="11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 635"/>
              <p:cNvSpPr>
                <a:spLocks noEditPoints="1"/>
              </p:cNvSpPr>
              <p:nvPr/>
            </p:nvSpPr>
            <p:spPr bwMode="auto">
              <a:xfrm>
                <a:off x="6184" y="1652"/>
                <a:ext cx="8" cy="62"/>
              </a:xfrm>
              <a:custGeom>
                <a:avLst/>
                <a:gdLst>
                  <a:gd name="T0" fmla="*/ 0 w 8"/>
                  <a:gd name="T1" fmla="*/ 40 h 62"/>
                  <a:gd name="T2" fmla="*/ 0 w 8"/>
                  <a:gd name="T3" fmla="*/ 62 h 62"/>
                  <a:gd name="T4" fmla="*/ 8 w 8"/>
                  <a:gd name="T5" fmla="*/ 62 h 62"/>
                  <a:gd name="T6" fmla="*/ 8 w 8"/>
                  <a:gd name="T7" fmla="*/ 40 h 62"/>
                  <a:gd name="T8" fmla="*/ 0 w 8"/>
                  <a:gd name="T9" fmla="*/ 40 h 62"/>
                  <a:gd name="T10" fmla="*/ 0 w 8"/>
                  <a:gd name="T11" fmla="*/ 0 h 62"/>
                  <a:gd name="T12" fmla="*/ 0 w 8"/>
                  <a:gd name="T13" fmla="*/ 19 h 62"/>
                  <a:gd name="T14" fmla="*/ 8 w 8"/>
                  <a:gd name="T15" fmla="*/ 19 h 62"/>
                  <a:gd name="T16" fmla="*/ 8 w 8"/>
                  <a:gd name="T17" fmla="*/ 0 h 62"/>
                  <a:gd name="T18" fmla="*/ 0 w 8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2">
                    <a:moveTo>
                      <a:pt x="0" y="40"/>
                    </a:moveTo>
                    <a:lnTo>
                      <a:pt x="0" y="62"/>
                    </a:lnTo>
                    <a:lnTo>
                      <a:pt x="8" y="62"/>
                    </a:lnTo>
                    <a:lnTo>
                      <a:pt x="8" y="40"/>
                    </a:lnTo>
                    <a:lnTo>
                      <a:pt x="0" y="40"/>
                    </a:lnTo>
                    <a:close/>
                    <a:moveTo>
                      <a:pt x="0" y="0"/>
                    </a:moveTo>
                    <a:lnTo>
                      <a:pt x="0" y="19"/>
                    </a:lnTo>
                    <a:lnTo>
                      <a:pt x="8" y="19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Rectangle 636"/>
              <p:cNvSpPr>
                <a:spLocks noChangeArrowheads="1"/>
              </p:cNvSpPr>
              <p:nvPr/>
            </p:nvSpPr>
            <p:spPr bwMode="auto">
              <a:xfrm>
                <a:off x="6184" y="1733"/>
                <a:ext cx="8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637"/>
              <p:cNvSpPr>
                <a:spLocks/>
              </p:cNvSpPr>
              <p:nvPr/>
            </p:nvSpPr>
            <p:spPr bwMode="auto">
              <a:xfrm>
                <a:off x="6184" y="1733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Rectangle 638"/>
              <p:cNvSpPr>
                <a:spLocks noChangeArrowheads="1"/>
              </p:cNvSpPr>
              <p:nvPr/>
            </p:nvSpPr>
            <p:spPr bwMode="auto">
              <a:xfrm>
                <a:off x="5068" y="901"/>
                <a:ext cx="24" cy="11"/>
              </a:xfrm>
              <a:prstGeom prst="rect">
                <a:avLst/>
              </a:pr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639"/>
              <p:cNvSpPr>
                <a:spLocks/>
              </p:cNvSpPr>
              <p:nvPr/>
            </p:nvSpPr>
            <p:spPr bwMode="auto">
              <a:xfrm>
                <a:off x="5068" y="901"/>
                <a:ext cx="24" cy="11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11 h 11"/>
                  <a:gd name="T4" fmla="*/ 24 w 24"/>
                  <a:gd name="T5" fmla="*/ 11 h 11"/>
                  <a:gd name="T6" fmla="*/ 24 w 24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1">
                    <a:moveTo>
                      <a:pt x="0" y="0"/>
                    </a:moveTo>
                    <a:lnTo>
                      <a:pt x="0" y="11"/>
                    </a:lnTo>
                    <a:lnTo>
                      <a:pt x="24" y="11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 640"/>
              <p:cNvSpPr>
                <a:spLocks noEditPoints="1"/>
              </p:cNvSpPr>
              <p:nvPr/>
            </p:nvSpPr>
            <p:spPr bwMode="auto">
              <a:xfrm>
                <a:off x="5068" y="938"/>
                <a:ext cx="24" cy="223"/>
              </a:xfrm>
              <a:custGeom>
                <a:avLst/>
                <a:gdLst>
                  <a:gd name="T0" fmla="*/ 0 w 24"/>
                  <a:gd name="T1" fmla="*/ 198 h 223"/>
                  <a:gd name="T2" fmla="*/ 0 w 24"/>
                  <a:gd name="T3" fmla="*/ 223 h 223"/>
                  <a:gd name="T4" fmla="*/ 24 w 24"/>
                  <a:gd name="T5" fmla="*/ 223 h 223"/>
                  <a:gd name="T6" fmla="*/ 24 w 24"/>
                  <a:gd name="T7" fmla="*/ 198 h 223"/>
                  <a:gd name="T8" fmla="*/ 0 w 24"/>
                  <a:gd name="T9" fmla="*/ 198 h 223"/>
                  <a:gd name="T10" fmla="*/ 0 w 24"/>
                  <a:gd name="T11" fmla="*/ 150 h 223"/>
                  <a:gd name="T12" fmla="*/ 0 w 24"/>
                  <a:gd name="T13" fmla="*/ 175 h 223"/>
                  <a:gd name="T14" fmla="*/ 24 w 24"/>
                  <a:gd name="T15" fmla="*/ 175 h 223"/>
                  <a:gd name="T16" fmla="*/ 24 w 24"/>
                  <a:gd name="T17" fmla="*/ 150 h 223"/>
                  <a:gd name="T18" fmla="*/ 0 w 24"/>
                  <a:gd name="T19" fmla="*/ 150 h 223"/>
                  <a:gd name="T20" fmla="*/ 0 w 24"/>
                  <a:gd name="T21" fmla="*/ 99 h 223"/>
                  <a:gd name="T22" fmla="*/ 0 w 24"/>
                  <a:gd name="T23" fmla="*/ 124 h 223"/>
                  <a:gd name="T24" fmla="*/ 24 w 24"/>
                  <a:gd name="T25" fmla="*/ 124 h 223"/>
                  <a:gd name="T26" fmla="*/ 24 w 24"/>
                  <a:gd name="T27" fmla="*/ 99 h 223"/>
                  <a:gd name="T28" fmla="*/ 0 w 24"/>
                  <a:gd name="T29" fmla="*/ 99 h 223"/>
                  <a:gd name="T30" fmla="*/ 0 w 24"/>
                  <a:gd name="T31" fmla="*/ 50 h 223"/>
                  <a:gd name="T32" fmla="*/ 0 w 24"/>
                  <a:gd name="T33" fmla="*/ 74 h 223"/>
                  <a:gd name="T34" fmla="*/ 24 w 24"/>
                  <a:gd name="T35" fmla="*/ 74 h 223"/>
                  <a:gd name="T36" fmla="*/ 24 w 24"/>
                  <a:gd name="T37" fmla="*/ 50 h 223"/>
                  <a:gd name="T38" fmla="*/ 0 w 24"/>
                  <a:gd name="T39" fmla="*/ 50 h 223"/>
                  <a:gd name="T40" fmla="*/ 0 w 24"/>
                  <a:gd name="T41" fmla="*/ 0 h 223"/>
                  <a:gd name="T42" fmla="*/ 0 w 24"/>
                  <a:gd name="T43" fmla="*/ 25 h 223"/>
                  <a:gd name="T44" fmla="*/ 24 w 24"/>
                  <a:gd name="T45" fmla="*/ 25 h 223"/>
                  <a:gd name="T46" fmla="*/ 24 w 24"/>
                  <a:gd name="T47" fmla="*/ 0 h 223"/>
                  <a:gd name="T48" fmla="*/ 0 w 24"/>
                  <a:gd name="T4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223">
                    <a:moveTo>
                      <a:pt x="0" y="198"/>
                    </a:moveTo>
                    <a:lnTo>
                      <a:pt x="0" y="223"/>
                    </a:lnTo>
                    <a:lnTo>
                      <a:pt x="24" y="223"/>
                    </a:lnTo>
                    <a:lnTo>
                      <a:pt x="24" y="198"/>
                    </a:lnTo>
                    <a:lnTo>
                      <a:pt x="0" y="198"/>
                    </a:lnTo>
                    <a:close/>
                    <a:moveTo>
                      <a:pt x="0" y="150"/>
                    </a:moveTo>
                    <a:lnTo>
                      <a:pt x="0" y="175"/>
                    </a:lnTo>
                    <a:lnTo>
                      <a:pt x="24" y="175"/>
                    </a:lnTo>
                    <a:lnTo>
                      <a:pt x="24" y="150"/>
                    </a:lnTo>
                    <a:lnTo>
                      <a:pt x="0" y="150"/>
                    </a:lnTo>
                    <a:close/>
                    <a:moveTo>
                      <a:pt x="0" y="99"/>
                    </a:moveTo>
                    <a:lnTo>
                      <a:pt x="0" y="124"/>
                    </a:lnTo>
                    <a:lnTo>
                      <a:pt x="24" y="124"/>
                    </a:lnTo>
                    <a:lnTo>
                      <a:pt x="24" y="99"/>
                    </a:lnTo>
                    <a:lnTo>
                      <a:pt x="0" y="99"/>
                    </a:lnTo>
                    <a:close/>
                    <a:moveTo>
                      <a:pt x="0" y="50"/>
                    </a:moveTo>
                    <a:lnTo>
                      <a:pt x="0" y="74"/>
                    </a:lnTo>
                    <a:lnTo>
                      <a:pt x="24" y="74"/>
                    </a:lnTo>
                    <a:lnTo>
                      <a:pt x="24" y="50"/>
                    </a:lnTo>
                    <a:lnTo>
                      <a:pt x="0" y="50"/>
                    </a:lnTo>
                    <a:close/>
                    <a:moveTo>
                      <a:pt x="0" y="0"/>
                    </a:moveTo>
                    <a:lnTo>
                      <a:pt x="0" y="25"/>
                    </a:lnTo>
                    <a:lnTo>
                      <a:pt x="24" y="25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Rectangle 641"/>
              <p:cNvSpPr>
                <a:spLocks noChangeArrowheads="1"/>
              </p:cNvSpPr>
              <p:nvPr/>
            </p:nvSpPr>
            <p:spPr bwMode="auto">
              <a:xfrm>
                <a:off x="5068" y="1187"/>
                <a:ext cx="24" cy="11"/>
              </a:xfrm>
              <a:prstGeom prst="rect">
                <a:avLst/>
              </a:pr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 642"/>
              <p:cNvSpPr>
                <a:spLocks/>
              </p:cNvSpPr>
              <p:nvPr/>
            </p:nvSpPr>
            <p:spPr bwMode="auto">
              <a:xfrm>
                <a:off x="5068" y="1187"/>
                <a:ext cx="24" cy="11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11 h 11"/>
                  <a:gd name="T4" fmla="*/ 24 w 24"/>
                  <a:gd name="T5" fmla="*/ 11 h 11"/>
                  <a:gd name="T6" fmla="*/ 24 w 24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1">
                    <a:moveTo>
                      <a:pt x="0" y="0"/>
                    </a:moveTo>
                    <a:lnTo>
                      <a:pt x="0" y="11"/>
                    </a:lnTo>
                    <a:lnTo>
                      <a:pt x="24" y="11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Rectangle 643"/>
              <p:cNvSpPr>
                <a:spLocks noChangeArrowheads="1"/>
              </p:cNvSpPr>
              <p:nvPr/>
            </p:nvSpPr>
            <p:spPr bwMode="auto">
              <a:xfrm>
                <a:off x="4839" y="1089"/>
                <a:ext cx="8" cy="12"/>
              </a:xfrm>
              <a:prstGeom prst="rect">
                <a:avLst/>
              </a:pr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 644"/>
              <p:cNvSpPr>
                <a:spLocks/>
              </p:cNvSpPr>
              <p:nvPr/>
            </p:nvSpPr>
            <p:spPr bwMode="auto">
              <a:xfrm>
                <a:off x="4839" y="1089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645"/>
              <p:cNvSpPr>
                <a:spLocks noEditPoints="1"/>
              </p:cNvSpPr>
              <p:nvPr/>
            </p:nvSpPr>
            <p:spPr bwMode="auto">
              <a:xfrm>
                <a:off x="4839" y="1124"/>
                <a:ext cx="8" cy="304"/>
              </a:xfrm>
              <a:custGeom>
                <a:avLst/>
                <a:gdLst>
                  <a:gd name="T0" fmla="*/ 0 w 8"/>
                  <a:gd name="T1" fmla="*/ 281 h 304"/>
                  <a:gd name="T2" fmla="*/ 0 w 8"/>
                  <a:gd name="T3" fmla="*/ 304 h 304"/>
                  <a:gd name="T4" fmla="*/ 8 w 8"/>
                  <a:gd name="T5" fmla="*/ 304 h 304"/>
                  <a:gd name="T6" fmla="*/ 8 w 8"/>
                  <a:gd name="T7" fmla="*/ 281 h 304"/>
                  <a:gd name="T8" fmla="*/ 0 w 8"/>
                  <a:gd name="T9" fmla="*/ 281 h 304"/>
                  <a:gd name="T10" fmla="*/ 0 w 8"/>
                  <a:gd name="T11" fmla="*/ 234 h 304"/>
                  <a:gd name="T12" fmla="*/ 0 w 8"/>
                  <a:gd name="T13" fmla="*/ 257 h 304"/>
                  <a:gd name="T14" fmla="*/ 8 w 8"/>
                  <a:gd name="T15" fmla="*/ 257 h 304"/>
                  <a:gd name="T16" fmla="*/ 8 w 8"/>
                  <a:gd name="T17" fmla="*/ 234 h 304"/>
                  <a:gd name="T18" fmla="*/ 0 w 8"/>
                  <a:gd name="T19" fmla="*/ 234 h 304"/>
                  <a:gd name="T20" fmla="*/ 0 w 8"/>
                  <a:gd name="T21" fmla="*/ 187 h 304"/>
                  <a:gd name="T22" fmla="*/ 0 w 8"/>
                  <a:gd name="T23" fmla="*/ 211 h 304"/>
                  <a:gd name="T24" fmla="*/ 8 w 8"/>
                  <a:gd name="T25" fmla="*/ 211 h 304"/>
                  <a:gd name="T26" fmla="*/ 8 w 8"/>
                  <a:gd name="T27" fmla="*/ 187 h 304"/>
                  <a:gd name="T28" fmla="*/ 0 w 8"/>
                  <a:gd name="T29" fmla="*/ 187 h 304"/>
                  <a:gd name="T30" fmla="*/ 0 w 8"/>
                  <a:gd name="T31" fmla="*/ 141 h 304"/>
                  <a:gd name="T32" fmla="*/ 0 w 8"/>
                  <a:gd name="T33" fmla="*/ 164 h 304"/>
                  <a:gd name="T34" fmla="*/ 8 w 8"/>
                  <a:gd name="T35" fmla="*/ 164 h 304"/>
                  <a:gd name="T36" fmla="*/ 8 w 8"/>
                  <a:gd name="T37" fmla="*/ 141 h 304"/>
                  <a:gd name="T38" fmla="*/ 0 w 8"/>
                  <a:gd name="T39" fmla="*/ 141 h 304"/>
                  <a:gd name="T40" fmla="*/ 0 w 8"/>
                  <a:gd name="T41" fmla="*/ 94 h 304"/>
                  <a:gd name="T42" fmla="*/ 0 w 8"/>
                  <a:gd name="T43" fmla="*/ 117 h 304"/>
                  <a:gd name="T44" fmla="*/ 8 w 8"/>
                  <a:gd name="T45" fmla="*/ 117 h 304"/>
                  <a:gd name="T46" fmla="*/ 8 w 8"/>
                  <a:gd name="T47" fmla="*/ 94 h 304"/>
                  <a:gd name="T48" fmla="*/ 0 w 8"/>
                  <a:gd name="T49" fmla="*/ 94 h 304"/>
                  <a:gd name="T50" fmla="*/ 0 w 8"/>
                  <a:gd name="T51" fmla="*/ 47 h 304"/>
                  <a:gd name="T52" fmla="*/ 0 w 8"/>
                  <a:gd name="T53" fmla="*/ 71 h 304"/>
                  <a:gd name="T54" fmla="*/ 8 w 8"/>
                  <a:gd name="T55" fmla="*/ 71 h 304"/>
                  <a:gd name="T56" fmla="*/ 8 w 8"/>
                  <a:gd name="T57" fmla="*/ 47 h 304"/>
                  <a:gd name="T58" fmla="*/ 0 w 8"/>
                  <a:gd name="T59" fmla="*/ 47 h 304"/>
                  <a:gd name="T60" fmla="*/ 0 w 8"/>
                  <a:gd name="T61" fmla="*/ 0 h 304"/>
                  <a:gd name="T62" fmla="*/ 0 w 8"/>
                  <a:gd name="T63" fmla="*/ 24 h 304"/>
                  <a:gd name="T64" fmla="*/ 8 w 8"/>
                  <a:gd name="T65" fmla="*/ 24 h 304"/>
                  <a:gd name="T66" fmla="*/ 8 w 8"/>
                  <a:gd name="T67" fmla="*/ 0 h 304"/>
                  <a:gd name="T68" fmla="*/ 0 w 8"/>
                  <a:gd name="T69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304">
                    <a:moveTo>
                      <a:pt x="0" y="281"/>
                    </a:moveTo>
                    <a:lnTo>
                      <a:pt x="0" y="304"/>
                    </a:lnTo>
                    <a:lnTo>
                      <a:pt x="8" y="304"/>
                    </a:lnTo>
                    <a:lnTo>
                      <a:pt x="8" y="281"/>
                    </a:lnTo>
                    <a:lnTo>
                      <a:pt x="0" y="281"/>
                    </a:lnTo>
                    <a:close/>
                    <a:moveTo>
                      <a:pt x="0" y="234"/>
                    </a:moveTo>
                    <a:lnTo>
                      <a:pt x="0" y="257"/>
                    </a:lnTo>
                    <a:lnTo>
                      <a:pt x="8" y="257"/>
                    </a:lnTo>
                    <a:lnTo>
                      <a:pt x="8" y="234"/>
                    </a:lnTo>
                    <a:lnTo>
                      <a:pt x="0" y="234"/>
                    </a:lnTo>
                    <a:close/>
                    <a:moveTo>
                      <a:pt x="0" y="187"/>
                    </a:moveTo>
                    <a:lnTo>
                      <a:pt x="0" y="211"/>
                    </a:lnTo>
                    <a:lnTo>
                      <a:pt x="8" y="211"/>
                    </a:lnTo>
                    <a:lnTo>
                      <a:pt x="8" y="187"/>
                    </a:lnTo>
                    <a:lnTo>
                      <a:pt x="0" y="187"/>
                    </a:lnTo>
                    <a:close/>
                    <a:moveTo>
                      <a:pt x="0" y="141"/>
                    </a:moveTo>
                    <a:lnTo>
                      <a:pt x="0" y="164"/>
                    </a:lnTo>
                    <a:lnTo>
                      <a:pt x="8" y="164"/>
                    </a:lnTo>
                    <a:lnTo>
                      <a:pt x="8" y="141"/>
                    </a:lnTo>
                    <a:lnTo>
                      <a:pt x="0" y="141"/>
                    </a:lnTo>
                    <a:close/>
                    <a:moveTo>
                      <a:pt x="0" y="94"/>
                    </a:moveTo>
                    <a:lnTo>
                      <a:pt x="0" y="117"/>
                    </a:lnTo>
                    <a:lnTo>
                      <a:pt x="8" y="117"/>
                    </a:lnTo>
                    <a:lnTo>
                      <a:pt x="8" y="94"/>
                    </a:lnTo>
                    <a:lnTo>
                      <a:pt x="0" y="94"/>
                    </a:lnTo>
                    <a:close/>
                    <a:moveTo>
                      <a:pt x="0" y="47"/>
                    </a:moveTo>
                    <a:lnTo>
                      <a:pt x="0" y="71"/>
                    </a:lnTo>
                    <a:lnTo>
                      <a:pt x="8" y="71"/>
                    </a:lnTo>
                    <a:lnTo>
                      <a:pt x="8" y="47"/>
                    </a:lnTo>
                    <a:lnTo>
                      <a:pt x="0" y="47"/>
                    </a:lnTo>
                    <a:close/>
                    <a:moveTo>
                      <a:pt x="0" y="0"/>
                    </a:moveTo>
                    <a:lnTo>
                      <a:pt x="0" y="24"/>
                    </a:lnTo>
                    <a:lnTo>
                      <a:pt x="8" y="24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Rectangle 646"/>
              <p:cNvSpPr>
                <a:spLocks noChangeArrowheads="1"/>
              </p:cNvSpPr>
              <p:nvPr/>
            </p:nvSpPr>
            <p:spPr bwMode="auto">
              <a:xfrm>
                <a:off x="4839" y="1451"/>
                <a:ext cx="8" cy="12"/>
              </a:xfrm>
              <a:prstGeom prst="rect">
                <a:avLst/>
              </a:pr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647"/>
              <p:cNvSpPr>
                <a:spLocks/>
              </p:cNvSpPr>
              <p:nvPr/>
            </p:nvSpPr>
            <p:spPr bwMode="auto">
              <a:xfrm>
                <a:off x="4839" y="1451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Rectangle 648"/>
              <p:cNvSpPr>
                <a:spLocks noChangeArrowheads="1"/>
              </p:cNvSpPr>
              <p:nvPr/>
            </p:nvSpPr>
            <p:spPr bwMode="auto">
              <a:xfrm>
                <a:off x="4921" y="891"/>
                <a:ext cx="7" cy="12"/>
              </a:xfrm>
              <a:prstGeom prst="rect">
                <a:avLst/>
              </a:pr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649"/>
              <p:cNvSpPr>
                <a:spLocks/>
              </p:cNvSpPr>
              <p:nvPr/>
            </p:nvSpPr>
            <p:spPr bwMode="auto">
              <a:xfrm>
                <a:off x="4921" y="891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12 h 12"/>
                  <a:gd name="T4" fmla="*/ 7 w 7"/>
                  <a:gd name="T5" fmla="*/ 12 h 12"/>
                  <a:gd name="T6" fmla="*/ 7 w 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 650"/>
              <p:cNvSpPr>
                <a:spLocks noEditPoints="1"/>
              </p:cNvSpPr>
              <p:nvPr/>
            </p:nvSpPr>
            <p:spPr bwMode="auto">
              <a:xfrm>
                <a:off x="4921" y="926"/>
                <a:ext cx="7" cy="502"/>
              </a:xfrm>
              <a:custGeom>
                <a:avLst/>
                <a:gdLst>
                  <a:gd name="T0" fmla="*/ 0 w 7"/>
                  <a:gd name="T1" fmla="*/ 477 h 502"/>
                  <a:gd name="T2" fmla="*/ 0 w 7"/>
                  <a:gd name="T3" fmla="*/ 502 h 502"/>
                  <a:gd name="T4" fmla="*/ 7 w 7"/>
                  <a:gd name="T5" fmla="*/ 502 h 502"/>
                  <a:gd name="T6" fmla="*/ 7 w 7"/>
                  <a:gd name="T7" fmla="*/ 477 h 502"/>
                  <a:gd name="T8" fmla="*/ 0 w 7"/>
                  <a:gd name="T9" fmla="*/ 477 h 502"/>
                  <a:gd name="T10" fmla="*/ 0 w 7"/>
                  <a:gd name="T11" fmla="*/ 430 h 502"/>
                  <a:gd name="T12" fmla="*/ 0 w 7"/>
                  <a:gd name="T13" fmla="*/ 453 h 502"/>
                  <a:gd name="T14" fmla="*/ 7 w 7"/>
                  <a:gd name="T15" fmla="*/ 453 h 502"/>
                  <a:gd name="T16" fmla="*/ 7 w 7"/>
                  <a:gd name="T17" fmla="*/ 430 h 502"/>
                  <a:gd name="T18" fmla="*/ 0 w 7"/>
                  <a:gd name="T19" fmla="*/ 430 h 502"/>
                  <a:gd name="T20" fmla="*/ 0 w 7"/>
                  <a:gd name="T21" fmla="*/ 381 h 502"/>
                  <a:gd name="T22" fmla="*/ 0 w 7"/>
                  <a:gd name="T23" fmla="*/ 407 h 502"/>
                  <a:gd name="T24" fmla="*/ 7 w 7"/>
                  <a:gd name="T25" fmla="*/ 407 h 502"/>
                  <a:gd name="T26" fmla="*/ 7 w 7"/>
                  <a:gd name="T27" fmla="*/ 381 h 502"/>
                  <a:gd name="T28" fmla="*/ 0 w 7"/>
                  <a:gd name="T29" fmla="*/ 381 h 502"/>
                  <a:gd name="T30" fmla="*/ 0 w 7"/>
                  <a:gd name="T31" fmla="*/ 335 h 502"/>
                  <a:gd name="T32" fmla="*/ 0 w 7"/>
                  <a:gd name="T33" fmla="*/ 358 h 502"/>
                  <a:gd name="T34" fmla="*/ 7 w 7"/>
                  <a:gd name="T35" fmla="*/ 358 h 502"/>
                  <a:gd name="T36" fmla="*/ 7 w 7"/>
                  <a:gd name="T37" fmla="*/ 335 h 502"/>
                  <a:gd name="T38" fmla="*/ 0 w 7"/>
                  <a:gd name="T39" fmla="*/ 335 h 502"/>
                  <a:gd name="T40" fmla="*/ 0 w 7"/>
                  <a:gd name="T41" fmla="*/ 286 h 502"/>
                  <a:gd name="T42" fmla="*/ 0 w 7"/>
                  <a:gd name="T43" fmla="*/ 309 h 502"/>
                  <a:gd name="T44" fmla="*/ 7 w 7"/>
                  <a:gd name="T45" fmla="*/ 309 h 502"/>
                  <a:gd name="T46" fmla="*/ 7 w 7"/>
                  <a:gd name="T47" fmla="*/ 286 h 502"/>
                  <a:gd name="T48" fmla="*/ 0 w 7"/>
                  <a:gd name="T49" fmla="*/ 286 h 502"/>
                  <a:gd name="T50" fmla="*/ 0 w 7"/>
                  <a:gd name="T51" fmla="*/ 239 h 502"/>
                  <a:gd name="T52" fmla="*/ 0 w 7"/>
                  <a:gd name="T53" fmla="*/ 263 h 502"/>
                  <a:gd name="T54" fmla="*/ 7 w 7"/>
                  <a:gd name="T55" fmla="*/ 263 h 502"/>
                  <a:gd name="T56" fmla="*/ 7 w 7"/>
                  <a:gd name="T57" fmla="*/ 239 h 502"/>
                  <a:gd name="T58" fmla="*/ 0 w 7"/>
                  <a:gd name="T59" fmla="*/ 239 h 502"/>
                  <a:gd name="T60" fmla="*/ 0 w 7"/>
                  <a:gd name="T61" fmla="*/ 191 h 502"/>
                  <a:gd name="T62" fmla="*/ 0 w 7"/>
                  <a:gd name="T63" fmla="*/ 214 h 502"/>
                  <a:gd name="T64" fmla="*/ 7 w 7"/>
                  <a:gd name="T65" fmla="*/ 214 h 502"/>
                  <a:gd name="T66" fmla="*/ 7 w 7"/>
                  <a:gd name="T67" fmla="*/ 191 h 502"/>
                  <a:gd name="T68" fmla="*/ 0 w 7"/>
                  <a:gd name="T69" fmla="*/ 191 h 502"/>
                  <a:gd name="T70" fmla="*/ 0 w 7"/>
                  <a:gd name="T71" fmla="*/ 144 h 502"/>
                  <a:gd name="T72" fmla="*/ 0 w 7"/>
                  <a:gd name="T73" fmla="*/ 167 h 502"/>
                  <a:gd name="T74" fmla="*/ 7 w 7"/>
                  <a:gd name="T75" fmla="*/ 167 h 502"/>
                  <a:gd name="T76" fmla="*/ 7 w 7"/>
                  <a:gd name="T77" fmla="*/ 144 h 502"/>
                  <a:gd name="T78" fmla="*/ 0 w 7"/>
                  <a:gd name="T79" fmla="*/ 144 h 502"/>
                  <a:gd name="T80" fmla="*/ 0 w 7"/>
                  <a:gd name="T81" fmla="*/ 95 h 502"/>
                  <a:gd name="T82" fmla="*/ 0 w 7"/>
                  <a:gd name="T83" fmla="*/ 119 h 502"/>
                  <a:gd name="T84" fmla="*/ 7 w 7"/>
                  <a:gd name="T85" fmla="*/ 119 h 502"/>
                  <a:gd name="T86" fmla="*/ 7 w 7"/>
                  <a:gd name="T87" fmla="*/ 95 h 502"/>
                  <a:gd name="T88" fmla="*/ 0 w 7"/>
                  <a:gd name="T89" fmla="*/ 95 h 502"/>
                  <a:gd name="T90" fmla="*/ 0 w 7"/>
                  <a:gd name="T91" fmla="*/ 49 h 502"/>
                  <a:gd name="T92" fmla="*/ 0 w 7"/>
                  <a:gd name="T93" fmla="*/ 72 h 502"/>
                  <a:gd name="T94" fmla="*/ 7 w 7"/>
                  <a:gd name="T95" fmla="*/ 72 h 502"/>
                  <a:gd name="T96" fmla="*/ 7 w 7"/>
                  <a:gd name="T97" fmla="*/ 49 h 502"/>
                  <a:gd name="T98" fmla="*/ 0 w 7"/>
                  <a:gd name="T99" fmla="*/ 49 h 502"/>
                  <a:gd name="T100" fmla="*/ 0 w 7"/>
                  <a:gd name="T101" fmla="*/ 0 h 502"/>
                  <a:gd name="T102" fmla="*/ 0 w 7"/>
                  <a:gd name="T103" fmla="*/ 23 h 502"/>
                  <a:gd name="T104" fmla="*/ 7 w 7"/>
                  <a:gd name="T105" fmla="*/ 23 h 502"/>
                  <a:gd name="T106" fmla="*/ 7 w 7"/>
                  <a:gd name="T107" fmla="*/ 0 h 502"/>
                  <a:gd name="T108" fmla="*/ 0 w 7"/>
                  <a:gd name="T109" fmla="*/ 0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" h="502">
                    <a:moveTo>
                      <a:pt x="0" y="477"/>
                    </a:moveTo>
                    <a:lnTo>
                      <a:pt x="0" y="502"/>
                    </a:lnTo>
                    <a:lnTo>
                      <a:pt x="7" y="502"/>
                    </a:lnTo>
                    <a:lnTo>
                      <a:pt x="7" y="477"/>
                    </a:lnTo>
                    <a:lnTo>
                      <a:pt x="0" y="477"/>
                    </a:lnTo>
                    <a:close/>
                    <a:moveTo>
                      <a:pt x="0" y="430"/>
                    </a:moveTo>
                    <a:lnTo>
                      <a:pt x="0" y="453"/>
                    </a:lnTo>
                    <a:lnTo>
                      <a:pt x="7" y="453"/>
                    </a:lnTo>
                    <a:lnTo>
                      <a:pt x="7" y="430"/>
                    </a:lnTo>
                    <a:lnTo>
                      <a:pt x="0" y="430"/>
                    </a:lnTo>
                    <a:close/>
                    <a:moveTo>
                      <a:pt x="0" y="381"/>
                    </a:moveTo>
                    <a:lnTo>
                      <a:pt x="0" y="407"/>
                    </a:lnTo>
                    <a:lnTo>
                      <a:pt x="7" y="407"/>
                    </a:lnTo>
                    <a:lnTo>
                      <a:pt x="7" y="381"/>
                    </a:lnTo>
                    <a:lnTo>
                      <a:pt x="0" y="381"/>
                    </a:lnTo>
                    <a:close/>
                    <a:moveTo>
                      <a:pt x="0" y="335"/>
                    </a:moveTo>
                    <a:lnTo>
                      <a:pt x="0" y="358"/>
                    </a:lnTo>
                    <a:lnTo>
                      <a:pt x="7" y="358"/>
                    </a:lnTo>
                    <a:lnTo>
                      <a:pt x="7" y="335"/>
                    </a:lnTo>
                    <a:lnTo>
                      <a:pt x="0" y="335"/>
                    </a:lnTo>
                    <a:close/>
                    <a:moveTo>
                      <a:pt x="0" y="286"/>
                    </a:moveTo>
                    <a:lnTo>
                      <a:pt x="0" y="309"/>
                    </a:lnTo>
                    <a:lnTo>
                      <a:pt x="7" y="309"/>
                    </a:lnTo>
                    <a:lnTo>
                      <a:pt x="7" y="286"/>
                    </a:lnTo>
                    <a:lnTo>
                      <a:pt x="0" y="286"/>
                    </a:lnTo>
                    <a:close/>
                    <a:moveTo>
                      <a:pt x="0" y="239"/>
                    </a:moveTo>
                    <a:lnTo>
                      <a:pt x="0" y="263"/>
                    </a:lnTo>
                    <a:lnTo>
                      <a:pt x="7" y="263"/>
                    </a:lnTo>
                    <a:lnTo>
                      <a:pt x="7" y="239"/>
                    </a:lnTo>
                    <a:lnTo>
                      <a:pt x="0" y="239"/>
                    </a:lnTo>
                    <a:close/>
                    <a:moveTo>
                      <a:pt x="0" y="191"/>
                    </a:moveTo>
                    <a:lnTo>
                      <a:pt x="0" y="214"/>
                    </a:lnTo>
                    <a:lnTo>
                      <a:pt x="7" y="214"/>
                    </a:lnTo>
                    <a:lnTo>
                      <a:pt x="7" y="191"/>
                    </a:lnTo>
                    <a:lnTo>
                      <a:pt x="0" y="191"/>
                    </a:lnTo>
                    <a:close/>
                    <a:moveTo>
                      <a:pt x="0" y="144"/>
                    </a:moveTo>
                    <a:lnTo>
                      <a:pt x="0" y="167"/>
                    </a:lnTo>
                    <a:lnTo>
                      <a:pt x="7" y="167"/>
                    </a:lnTo>
                    <a:lnTo>
                      <a:pt x="7" y="144"/>
                    </a:lnTo>
                    <a:lnTo>
                      <a:pt x="0" y="144"/>
                    </a:lnTo>
                    <a:close/>
                    <a:moveTo>
                      <a:pt x="0" y="95"/>
                    </a:moveTo>
                    <a:lnTo>
                      <a:pt x="0" y="119"/>
                    </a:lnTo>
                    <a:lnTo>
                      <a:pt x="7" y="119"/>
                    </a:lnTo>
                    <a:lnTo>
                      <a:pt x="7" y="95"/>
                    </a:lnTo>
                    <a:lnTo>
                      <a:pt x="0" y="95"/>
                    </a:lnTo>
                    <a:close/>
                    <a:moveTo>
                      <a:pt x="0" y="49"/>
                    </a:moveTo>
                    <a:lnTo>
                      <a:pt x="0" y="72"/>
                    </a:lnTo>
                    <a:lnTo>
                      <a:pt x="7" y="72"/>
                    </a:lnTo>
                    <a:lnTo>
                      <a:pt x="7" y="49"/>
                    </a:lnTo>
                    <a:lnTo>
                      <a:pt x="0" y="49"/>
                    </a:lnTo>
                    <a:close/>
                    <a:moveTo>
                      <a:pt x="0" y="0"/>
                    </a:moveTo>
                    <a:lnTo>
                      <a:pt x="0" y="23"/>
                    </a:lnTo>
                    <a:lnTo>
                      <a:pt x="7" y="2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Rectangle 651"/>
              <p:cNvSpPr>
                <a:spLocks noChangeArrowheads="1"/>
              </p:cNvSpPr>
              <p:nvPr/>
            </p:nvSpPr>
            <p:spPr bwMode="auto">
              <a:xfrm>
                <a:off x="4921" y="1451"/>
                <a:ext cx="7" cy="12"/>
              </a:xfrm>
              <a:prstGeom prst="rect">
                <a:avLst/>
              </a:pr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Freeform 652"/>
              <p:cNvSpPr>
                <a:spLocks/>
              </p:cNvSpPr>
              <p:nvPr/>
            </p:nvSpPr>
            <p:spPr bwMode="auto">
              <a:xfrm>
                <a:off x="4921" y="1451"/>
                <a:ext cx="7" cy="12"/>
              </a:xfrm>
              <a:custGeom>
                <a:avLst/>
                <a:gdLst>
                  <a:gd name="T0" fmla="*/ 0 w 7"/>
                  <a:gd name="T1" fmla="*/ 0 h 12"/>
                  <a:gd name="T2" fmla="*/ 0 w 7"/>
                  <a:gd name="T3" fmla="*/ 12 h 12"/>
                  <a:gd name="T4" fmla="*/ 7 w 7"/>
                  <a:gd name="T5" fmla="*/ 12 h 12"/>
                  <a:gd name="T6" fmla="*/ 7 w 7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Rectangle 653"/>
              <p:cNvSpPr>
                <a:spLocks noChangeArrowheads="1"/>
              </p:cNvSpPr>
              <p:nvPr/>
            </p:nvSpPr>
            <p:spPr bwMode="auto">
              <a:xfrm>
                <a:off x="4781" y="1537"/>
                <a:ext cx="7" cy="12"/>
              </a:xfrm>
              <a:prstGeom prst="rect">
                <a:avLst/>
              </a:pr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654"/>
              <p:cNvSpPr>
                <a:spLocks/>
              </p:cNvSpPr>
              <p:nvPr/>
            </p:nvSpPr>
            <p:spPr bwMode="auto">
              <a:xfrm>
                <a:off x="4781" y="1537"/>
                <a:ext cx="7" cy="12"/>
              </a:xfrm>
              <a:custGeom>
                <a:avLst/>
                <a:gdLst>
                  <a:gd name="T0" fmla="*/ 7 w 7"/>
                  <a:gd name="T1" fmla="*/ 12 h 12"/>
                  <a:gd name="T2" fmla="*/ 7 w 7"/>
                  <a:gd name="T3" fmla="*/ 0 h 12"/>
                  <a:gd name="T4" fmla="*/ 0 w 7"/>
                  <a:gd name="T5" fmla="*/ 0 h 12"/>
                  <a:gd name="T6" fmla="*/ 0 w 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Freeform 655"/>
              <p:cNvSpPr>
                <a:spLocks noEditPoints="1"/>
              </p:cNvSpPr>
              <p:nvPr/>
            </p:nvSpPr>
            <p:spPr bwMode="auto">
              <a:xfrm>
                <a:off x="4781" y="1231"/>
                <a:ext cx="7" cy="283"/>
              </a:xfrm>
              <a:custGeom>
                <a:avLst/>
                <a:gdLst>
                  <a:gd name="T0" fmla="*/ 7 w 7"/>
                  <a:gd name="T1" fmla="*/ 22 h 283"/>
                  <a:gd name="T2" fmla="*/ 7 w 7"/>
                  <a:gd name="T3" fmla="*/ 0 h 283"/>
                  <a:gd name="T4" fmla="*/ 0 w 7"/>
                  <a:gd name="T5" fmla="*/ 0 h 283"/>
                  <a:gd name="T6" fmla="*/ 0 w 7"/>
                  <a:gd name="T7" fmla="*/ 22 h 283"/>
                  <a:gd name="T8" fmla="*/ 7 w 7"/>
                  <a:gd name="T9" fmla="*/ 22 h 283"/>
                  <a:gd name="T10" fmla="*/ 7 w 7"/>
                  <a:gd name="T11" fmla="*/ 67 h 283"/>
                  <a:gd name="T12" fmla="*/ 7 w 7"/>
                  <a:gd name="T13" fmla="*/ 43 h 283"/>
                  <a:gd name="T14" fmla="*/ 0 w 7"/>
                  <a:gd name="T15" fmla="*/ 43 h 283"/>
                  <a:gd name="T16" fmla="*/ 0 w 7"/>
                  <a:gd name="T17" fmla="*/ 67 h 283"/>
                  <a:gd name="T18" fmla="*/ 7 w 7"/>
                  <a:gd name="T19" fmla="*/ 67 h 283"/>
                  <a:gd name="T20" fmla="*/ 7 w 7"/>
                  <a:gd name="T21" fmla="*/ 109 h 283"/>
                  <a:gd name="T22" fmla="*/ 7 w 7"/>
                  <a:gd name="T23" fmla="*/ 88 h 283"/>
                  <a:gd name="T24" fmla="*/ 0 w 7"/>
                  <a:gd name="T25" fmla="*/ 88 h 283"/>
                  <a:gd name="T26" fmla="*/ 0 w 7"/>
                  <a:gd name="T27" fmla="*/ 109 h 283"/>
                  <a:gd name="T28" fmla="*/ 7 w 7"/>
                  <a:gd name="T29" fmla="*/ 109 h 283"/>
                  <a:gd name="T30" fmla="*/ 7 w 7"/>
                  <a:gd name="T31" fmla="*/ 152 h 283"/>
                  <a:gd name="T32" fmla="*/ 7 w 7"/>
                  <a:gd name="T33" fmla="*/ 131 h 283"/>
                  <a:gd name="T34" fmla="*/ 0 w 7"/>
                  <a:gd name="T35" fmla="*/ 131 h 283"/>
                  <a:gd name="T36" fmla="*/ 0 w 7"/>
                  <a:gd name="T37" fmla="*/ 152 h 283"/>
                  <a:gd name="T38" fmla="*/ 7 w 7"/>
                  <a:gd name="T39" fmla="*/ 152 h 283"/>
                  <a:gd name="T40" fmla="*/ 7 w 7"/>
                  <a:gd name="T41" fmla="*/ 197 h 283"/>
                  <a:gd name="T42" fmla="*/ 7 w 7"/>
                  <a:gd name="T43" fmla="*/ 174 h 283"/>
                  <a:gd name="T44" fmla="*/ 0 w 7"/>
                  <a:gd name="T45" fmla="*/ 174 h 283"/>
                  <a:gd name="T46" fmla="*/ 0 w 7"/>
                  <a:gd name="T47" fmla="*/ 197 h 283"/>
                  <a:gd name="T48" fmla="*/ 7 w 7"/>
                  <a:gd name="T49" fmla="*/ 197 h 283"/>
                  <a:gd name="T50" fmla="*/ 7 w 7"/>
                  <a:gd name="T51" fmla="*/ 240 h 283"/>
                  <a:gd name="T52" fmla="*/ 7 w 7"/>
                  <a:gd name="T53" fmla="*/ 218 h 283"/>
                  <a:gd name="T54" fmla="*/ 0 w 7"/>
                  <a:gd name="T55" fmla="*/ 218 h 283"/>
                  <a:gd name="T56" fmla="*/ 0 w 7"/>
                  <a:gd name="T57" fmla="*/ 240 h 283"/>
                  <a:gd name="T58" fmla="*/ 7 w 7"/>
                  <a:gd name="T59" fmla="*/ 240 h 283"/>
                  <a:gd name="T60" fmla="*/ 7 w 7"/>
                  <a:gd name="T61" fmla="*/ 283 h 283"/>
                  <a:gd name="T62" fmla="*/ 7 w 7"/>
                  <a:gd name="T63" fmla="*/ 261 h 283"/>
                  <a:gd name="T64" fmla="*/ 0 w 7"/>
                  <a:gd name="T65" fmla="*/ 261 h 283"/>
                  <a:gd name="T66" fmla="*/ 0 w 7"/>
                  <a:gd name="T67" fmla="*/ 283 h 283"/>
                  <a:gd name="T68" fmla="*/ 7 w 7"/>
                  <a:gd name="T69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283">
                    <a:moveTo>
                      <a:pt x="7" y="22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7" y="22"/>
                    </a:lnTo>
                    <a:close/>
                    <a:moveTo>
                      <a:pt x="7" y="67"/>
                    </a:moveTo>
                    <a:lnTo>
                      <a:pt x="7" y="43"/>
                    </a:lnTo>
                    <a:lnTo>
                      <a:pt x="0" y="43"/>
                    </a:lnTo>
                    <a:lnTo>
                      <a:pt x="0" y="67"/>
                    </a:lnTo>
                    <a:lnTo>
                      <a:pt x="7" y="67"/>
                    </a:lnTo>
                    <a:close/>
                    <a:moveTo>
                      <a:pt x="7" y="109"/>
                    </a:moveTo>
                    <a:lnTo>
                      <a:pt x="7" y="88"/>
                    </a:lnTo>
                    <a:lnTo>
                      <a:pt x="0" y="88"/>
                    </a:lnTo>
                    <a:lnTo>
                      <a:pt x="0" y="109"/>
                    </a:lnTo>
                    <a:lnTo>
                      <a:pt x="7" y="109"/>
                    </a:lnTo>
                    <a:close/>
                    <a:moveTo>
                      <a:pt x="7" y="152"/>
                    </a:moveTo>
                    <a:lnTo>
                      <a:pt x="7" y="131"/>
                    </a:lnTo>
                    <a:lnTo>
                      <a:pt x="0" y="131"/>
                    </a:lnTo>
                    <a:lnTo>
                      <a:pt x="0" y="152"/>
                    </a:lnTo>
                    <a:lnTo>
                      <a:pt x="7" y="152"/>
                    </a:lnTo>
                    <a:close/>
                    <a:moveTo>
                      <a:pt x="7" y="197"/>
                    </a:moveTo>
                    <a:lnTo>
                      <a:pt x="7" y="174"/>
                    </a:lnTo>
                    <a:lnTo>
                      <a:pt x="0" y="174"/>
                    </a:lnTo>
                    <a:lnTo>
                      <a:pt x="0" y="197"/>
                    </a:lnTo>
                    <a:lnTo>
                      <a:pt x="7" y="197"/>
                    </a:lnTo>
                    <a:close/>
                    <a:moveTo>
                      <a:pt x="7" y="240"/>
                    </a:moveTo>
                    <a:lnTo>
                      <a:pt x="7" y="218"/>
                    </a:lnTo>
                    <a:lnTo>
                      <a:pt x="0" y="218"/>
                    </a:lnTo>
                    <a:lnTo>
                      <a:pt x="0" y="240"/>
                    </a:lnTo>
                    <a:lnTo>
                      <a:pt x="7" y="240"/>
                    </a:lnTo>
                    <a:close/>
                    <a:moveTo>
                      <a:pt x="7" y="283"/>
                    </a:moveTo>
                    <a:lnTo>
                      <a:pt x="7" y="261"/>
                    </a:lnTo>
                    <a:lnTo>
                      <a:pt x="0" y="261"/>
                    </a:lnTo>
                    <a:lnTo>
                      <a:pt x="0" y="283"/>
                    </a:lnTo>
                    <a:lnTo>
                      <a:pt x="7" y="283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Rectangle 656"/>
              <p:cNvSpPr>
                <a:spLocks noChangeArrowheads="1"/>
              </p:cNvSpPr>
              <p:nvPr/>
            </p:nvSpPr>
            <p:spPr bwMode="auto">
              <a:xfrm>
                <a:off x="4781" y="1198"/>
                <a:ext cx="7" cy="12"/>
              </a:xfrm>
              <a:prstGeom prst="rect">
                <a:avLst/>
              </a:pr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Freeform 657"/>
              <p:cNvSpPr>
                <a:spLocks/>
              </p:cNvSpPr>
              <p:nvPr/>
            </p:nvSpPr>
            <p:spPr bwMode="auto">
              <a:xfrm>
                <a:off x="4781" y="1198"/>
                <a:ext cx="7" cy="12"/>
              </a:xfrm>
              <a:custGeom>
                <a:avLst/>
                <a:gdLst>
                  <a:gd name="T0" fmla="*/ 7 w 7"/>
                  <a:gd name="T1" fmla="*/ 12 h 12"/>
                  <a:gd name="T2" fmla="*/ 7 w 7"/>
                  <a:gd name="T3" fmla="*/ 0 h 12"/>
                  <a:gd name="T4" fmla="*/ 0 w 7"/>
                  <a:gd name="T5" fmla="*/ 0 h 12"/>
                  <a:gd name="T6" fmla="*/ 0 w 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Rectangle 658"/>
              <p:cNvSpPr>
                <a:spLocks noChangeArrowheads="1"/>
              </p:cNvSpPr>
              <p:nvPr/>
            </p:nvSpPr>
            <p:spPr bwMode="auto">
              <a:xfrm>
                <a:off x="5644" y="1710"/>
                <a:ext cx="23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659"/>
              <p:cNvSpPr>
                <a:spLocks/>
              </p:cNvSpPr>
              <p:nvPr/>
            </p:nvSpPr>
            <p:spPr bwMode="auto">
              <a:xfrm>
                <a:off x="5644" y="1710"/>
                <a:ext cx="23" cy="12"/>
              </a:xfrm>
              <a:custGeom>
                <a:avLst/>
                <a:gdLst>
                  <a:gd name="T0" fmla="*/ 0 w 23"/>
                  <a:gd name="T1" fmla="*/ 0 h 12"/>
                  <a:gd name="T2" fmla="*/ 0 w 23"/>
                  <a:gd name="T3" fmla="*/ 12 h 12"/>
                  <a:gd name="T4" fmla="*/ 23 w 23"/>
                  <a:gd name="T5" fmla="*/ 12 h 12"/>
                  <a:gd name="T6" fmla="*/ 23 w 2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2">
                    <a:moveTo>
                      <a:pt x="0" y="0"/>
                    </a:moveTo>
                    <a:lnTo>
                      <a:pt x="0" y="12"/>
                    </a:lnTo>
                    <a:lnTo>
                      <a:pt x="23" y="12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 660"/>
              <p:cNvSpPr>
                <a:spLocks noEditPoints="1"/>
              </p:cNvSpPr>
              <p:nvPr/>
            </p:nvSpPr>
            <p:spPr bwMode="auto">
              <a:xfrm>
                <a:off x="5644" y="1747"/>
                <a:ext cx="23" cy="599"/>
              </a:xfrm>
              <a:custGeom>
                <a:avLst/>
                <a:gdLst>
                  <a:gd name="T0" fmla="*/ 0 w 23"/>
                  <a:gd name="T1" fmla="*/ 599 h 599"/>
                  <a:gd name="T2" fmla="*/ 23 w 23"/>
                  <a:gd name="T3" fmla="*/ 576 h 599"/>
                  <a:gd name="T4" fmla="*/ 0 w 23"/>
                  <a:gd name="T5" fmla="*/ 527 h 599"/>
                  <a:gd name="T6" fmla="*/ 23 w 23"/>
                  <a:gd name="T7" fmla="*/ 550 h 599"/>
                  <a:gd name="T8" fmla="*/ 0 w 23"/>
                  <a:gd name="T9" fmla="*/ 527 h 599"/>
                  <a:gd name="T10" fmla="*/ 0 w 23"/>
                  <a:gd name="T11" fmla="*/ 504 h 599"/>
                  <a:gd name="T12" fmla="*/ 23 w 23"/>
                  <a:gd name="T13" fmla="*/ 478 h 599"/>
                  <a:gd name="T14" fmla="*/ 0 w 23"/>
                  <a:gd name="T15" fmla="*/ 432 h 599"/>
                  <a:gd name="T16" fmla="*/ 23 w 23"/>
                  <a:gd name="T17" fmla="*/ 455 h 599"/>
                  <a:gd name="T18" fmla="*/ 0 w 23"/>
                  <a:gd name="T19" fmla="*/ 432 h 599"/>
                  <a:gd name="T20" fmla="*/ 0 w 23"/>
                  <a:gd name="T21" fmla="*/ 406 h 599"/>
                  <a:gd name="T22" fmla="*/ 23 w 23"/>
                  <a:gd name="T23" fmla="*/ 383 h 599"/>
                  <a:gd name="T24" fmla="*/ 0 w 23"/>
                  <a:gd name="T25" fmla="*/ 335 h 599"/>
                  <a:gd name="T26" fmla="*/ 23 w 23"/>
                  <a:gd name="T27" fmla="*/ 360 h 599"/>
                  <a:gd name="T28" fmla="*/ 0 w 23"/>
                  <a:gd name="T29" fmla="*/ 335 h 599"/>
                  <a:gd name="T30" fmla="*/ 0 w 23"/>
                  <a:gd name="T31" fmla="*/ 311 h 599"/>
                  <a:gd name="T32" fmla="*/ 23 w 23"/>
                  <a:gd name="T33" fmla="*/ 288 h 599"/>
                  <a:gd name="T34" fmla="*/ 0 w 23"/>
                  <a:gd name="T35" fmla="*/ 239 h 599"/>
                  <a:gd name="T36" fmla="*/ 23 w 23"/>
                  <a:gd name="T37" fmla="*/ 263 h 599"/>
                  <a:gd name="T38" fmla="*/ 0 w 23"/>
                  <a:gd name="T39" fmla="*/ 239 h 599"/>
                  <a:gd name="T40" fmla="*/ 0 w 23"/>
                  <a:gd name="T41" fmla="*/ 216 h 599"/>
                  <a:gd name="T42" fmla="*/ 23 w 23"/>
                  <a:gd name="T43" fmla="*/ 191 h 599"/>
                  <a:gd name="T44" fmla="*/ 0 w 23"/>
                  <a:gd name="T45" fmla="*/ 144 h 599"/>
                  <a:gd name="T46" fmla="*/ 23 w 23"/>
                  <a:gd name="T47" fmla="*/ 167 h 599"/>
                  <a:gd name="T48" fmla="*/ 0 w 23"/>
                  <a:gd name="T49" fmla="*/ 144 h 599"/>
                  <a:gd name="T50" fmla="*/ 0 w 23"/>
                  <a:gd name="T51" fmla="*/ 119 h 599"/>
                  <a:gd name="T52" fmla="*/ 23 w 23"/>
                  <a:gd name="T53" fmla="*/ 95 h 599"/>
                  <a:gd name="T54" fmla="*/ 0 w 23"/>
                  <a:gd name="T55" fmla="*/ 47 h 599"/>
                  <a:gd name="T56" fmla="*/ 23 w 23"/>
                  <a:gd name="T57" fmla="*/ 72 h 599"/>
                  <a:gd name="T58" fmla="*/ 0 w 23"/>
                  <a:gd name="T59" fmla="*/ 47 h 599"/>
                  <a:gd name="T60" fmla="*/ 0 w 23"/>
                  <a:gd name="T61" fmla="*/ 23 h 599"/>
                  <a:gd name="T62" fmla="*/ 23 w 23"/>
                  <a:gd name="T63" fmla="*/ 0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" h="599">
                    <a:moveTo>
                      <a:pt x="0" y="576"/>
                    </a:moveTo>
                    <a:lnTo>
                      <a:pt x="0" y="599"/>
                    </a:lnTo>
                    <a:lnTo>
                      <a:pt x="23" y="599"/>
                    </a:lnTo>
                    <a:lnTo>
                      <a:pt x="23" y="576"/>
                    </a:lnTo>
                    <a:lnTo>
                      <a:pt x="0" y="576"/>
                    </a:lnTo>
                    <a:close/>
                    <a:moveTo>
                      <a:pt x="0" y="527"/>
                    </a:moveTo>
                    <a:lnTo>
                      <a:pt x="0" y="550"/>
                    </a:lnTo>
                    <a:lnTo>
                      <a:pt x="23" y="550"/>
                    </a:lnTo>
                    <a:lnTo>
                      <a:pt x="23" y="527"/>
                    </a:lnTo>
                    <a:lnTo>
                      <a:pt x="0" y="527"/>
                    </a:lnTo>
                    <a:close/>
                    <a:moveTo>
                      <a:pt x="0" y="478"/>
                    </a:moveTo>
                    <a:lnTo>
                      <a:pt x="0" y="504"/>
                    </a:lnTo>
                    <a:lnTo>
                      <a:pt x="23" y="504"/>
                    </a:lnTo>
                    <a:lnTo>
                      <a:pt x="23" y="478"/>
                    </a:lnTo>
                    <a:lnTo>
                      <a:pt x="0" y="478"/>
                    </a:lnTo>
                    <a:close/>
                    <a:moveTo>
                      <a:pt x="0" y="432"/>
                    </a:moveTo>
                    <a:lnTo>
                      <a:pt x="0" y="455"/>
                    </a:lnTo>
                    <a:lnTo>
                      <a:pt x="23" y="455"/>
                    </a:lnTo>
                    <a:lnTo>
                      <a:pt x="23" y="432"/>
                    </a:lnTo>
                    <a:lnTo>
                      <a:pt x="0" y="432"/>
                    </a:lnTo>
                    <a:close/>
                    <a:moveTo>
                      <a:pt x="0" y="383"/>
                    </a:moveTo>
                    <a:lnTo>
                      <a:pt x="0" y="406"/>
                    </a:lnTo>
                    <a:lnTo>
                      <a:pt x="23" y="406"/>
                    </a:lnTo>
                    <a:lnTo>
                      <a:pt x="23" y="383"/>
                    </a:lnTo>
                    <a:lnTo>
                      <a:pt x="0" y="383"/>
                    </a:lnTo>
                    <a:close/>
                    <a:moveTo>
                      <a:pt x="0" y="335"/>
                    </a:moveTo>
                    <a:lnTo>
                      <a:pt x="0" y="360"/>
                    </a:lnTo>
                    <a:lnTo>
                      <a:pt x="23" y="360"/>
                    </a:lnTo>
                    <a:lnTo>
                      <a:pt x="23" y="335"/>
                    </a:lnTo>
                    <a:lnTo>
                      <a:pt x="0" y="335"/>
                    </a:lnTo>
                    <a:close/>
                    <a:moveTo>
                      <a:pt x="0" y="288"/>
                    </a:moveTo>
                    <a:lnTo>
                      <a:pt x="0" y="311"/>
                    </a:lnTo>
                    <a:lnTo>
                      <a:pt x="23" y="311"/>
                    </a:lnTo>
                    <a:lnTo>
                      <a:pt x="23" y="288"/>
                    </a:lnTo>
                    <a:lnTo>
                      <a:pt x="0" y="288"/>
                    </a:lnTo>
                    <a:close/>
                    <a:moveTo>
                      <a:pt x="0" y="239"/>
                    </a:moveTo>
                    <a:lnTo>
                      <a:pt x="0" y="263"/>
                    </a:lnTo>
                    <a:lnTo>
                      <a:pt x="23" y="263"/>
                    </a:lnTo>
                    <a:lnTo>
                      <a:pt x="23" y="239"/>
                    </a:lnTo>
                    <a:lnTo>
                      <a:pt x="0" y="239"/>
                    </a:lnTo>
                    <a:close/>
                    <a:moveTo>
                      <a:pt x="0" y="191"/>
                    </a:moveTo>
                    <a:lnTo>
                      <a:pt x="0" y="216"/>
                    </a:lnTo>
                    <a:lnTo>
                      <a:pt x="23" y="216"/>
                    </a:lnTo>
                    <a:lnTo>
                      <a:pt x="23" y="191"/>
                    </a:lnTo>
                    <a:lnTo>
                      <a:pt x="0" y="191"/>
                    </a:lnTo>
                    <a:close/>
                    <a:moveTo>
                      <a:pt x="0" y="144"/>
                    </a:moveTo>
                    <a:lnTo>
                      <a:pt x="0" y="167"/>
                    </a:lnTo>
                    <a:lnTo>
                      <a:pt x="23" y="167"/>
                    </a:lnTo>
                    <a:lnTo>
                      <a:pt x="23" y="144"/>
                    </a:lnTo>
                    <a:lnTo>
                      <a:pt x="0" y="144"/>
                    </a:lnTo>
                    <a:close/>
                    <a:moveTo>
                      <a:pt x="0" y="95"/>
                    </a:moveTo>
                    <a:lnTo>
                      <a:pt x="0" y="119"/>
                    </a:lnTo>
                    <a:lnTo>
                      <a:pt x="23" y="119"/>
                    </a:lnTo>
                    <a:lnTo>
                      <a:pt x="23" y="95"/>
                    </a:lnTo>
                    <a:lnTo>
                      <a:pt x="0" y="95"/>
                    </a:lnTo>
                    <a:close/>
                    <a:moveTo>
                      <a:pt x="0" y="47"/>
                    </a:moveTo>
                    <a:lnTo>
                      <a:pt x="0" y="72"/>
                    </a:lnTo>
                    <a:lnTo>
                      <a:pt x="23" y="72"/>
                    </a:lnTo>
                    <a:lnTo>
                      <a:pt x="23" y="47"/>
                    </a:lnTo>
                    <a:lnTo>
                      <a:pt x="0" y="47"/>
                    </a:lnTo>
                    <a:close/>
                    <a:moveTo>
                      <a:pt x="0" y="0"/>
                    </a:moveTo>
                    <a:lnTo>
                      <a:pt x="0" y="23"/>
                    </a:lnTo>
                    <a:lnTo>
                      <a:pt x="23" y="23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Rectangle 661"/>
              <p:cNvSpPr>
                <a:spLocks noChangeArrowheads="1"/>
              </p:cNvSpPr>
              <p:nvPr/>
            </p:nvSpPr>
            <p:spPr bwMode="auto">
              <a:xfrm>
                <a:off x="5644" y="2369"/>
                <a:ext cx="23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662"/>
              <p:cNvSpPr>
                <a:spLocks/>
              </p:cNvSpPr>
              <p:nvPr/>
            </p:nvSpPr>
            <p:spPr bwMode="auto">
              <a:xfrm>
                <a:off x="5644" y="2369"/>
                <a:ext cx="23" cy="12"/>
              </a:xfrm>
              <a:custGeom>
                <a:avLst/>
                <a:gdLst>
                  <a:gd name="T0" fmla="*/ 0 w 23"/>
                  <a:gd name="T1" fmla="*/ 0 h 12"/>
                  <a:gd name="T2" fmla="*/ 0 w 23"/>
                  <a:gd name="T3" fmla="*/ 12 h 12"/>
                  <a:gd name="T4" fmla="*/ 23 w 23"/>
                  <a:gd name="T5" fmla="*/ 12 h 12"/>
                  <a:gd name="T6" fmla="*/ 23 w 23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2">
                    <a:moveTo>
                      <a:pt x="0" y="0"/>
                    </a:moveTo>
                    <a:lnTo>
                      <a:pt x="0" y="12"/>
                    </a:lnTo>
                    <a:lnTo>
                      <a:pt x="23" y="12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Rectangle 663"/>
              <p:cNvSpPr>
                <a:spLocks noChangeArrowheads="1"/>
              </p:cNvSpPr>
              <p:nvPr/>
            </p:nvSpPr>
            <p:spPr bwMode="auto">
              <a:xfrm>
                <a:off x="3570" y="2307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000" b="0" i="0" u="none" strike="noStrike" cap="none" normalizeH="0" baseline="0" smtClean="0">
                    <a:ln>
                      <a:noFill/>
                    </a:ln>
                    <a:solidFill>
                      <a:srgbClr val="565454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美国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Rectangle 664"/>
              <p:cNvSpPr>
                <a:spLocks noChangeArrowheads="1"/>
              </p:cNvSpPr>
              <p:nvPr/>
            </p:nvSpPr>
            <p:spPr bwMode="auto">
              <a:xfrm>
                <a:off x="4340" y="2719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000" b="0" i="0" u="none" strike="noStrike" cap="none" normalizeH="0" baseline="0" smtClean="0">
                    <a:ln>
                      <a:noFill/>
                    </a:ln>
                    <a:solidFill>
                      <a:srgbClr val="565454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巴西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Rectangle 665"/>
              <p:cNvSpPr>
                <a:spLocks noChangeArrowheads="1"/>
              </p:cNvSpPr>
              <p:nvPr/>
            </p:nvSpPr>
            <p:spPr bwMode="auto">
              <a:xfrm>
                <a:off x="5793" y="2340"/>
                <a:ext cx="12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800" b="0" i="0" u="none" strike="noStrike" cap="none" normalizeH="0" baseline="0" smtClean="0">
                    <a:ln>
                      <a:noFill/>
                    </a:ln>
                    <a:solidFill>
                      <a:srgbClr val="565454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泰国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Rectangle 666"/>
              <p:cNvSpPr>
                <a:spLocks noChangeArrowheads="1"/>
              </p:cNvSpPr>
              <p:nvPr/>
            </p:nvSpPr>
            <p:spPr bwMode="auto">
              <a:xfrm>
                <a:off x="6263" y="1693"/>
                <a:ext cx="12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8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日本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Rectangle 667"/>
              <p:cNvSpPr>
                <a:spLocks noChangeArrowheads="1"/>
              </p:cNvSpPr>
              <p:nvPr/>
            </p:nvSpPr>
            <p:spPr bwMode="auto">
              <a:xfrm>
                <a:off x="4580" y="1172"/>
                <a:ext cx="19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8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西班牙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Rectangle 668"/>
              <p:cNvSpPr>
                <a:spLocks noChangeArrowheads="1"/>
              </p:cNvSpPr>
              <p:nvPr/>
            </p:nvSpPr>
            <p:spPr bwMode="auto">
              <a:xfrm>
                <a:off x="4529" y="1548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0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瑞士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Rectangle 669"/>
              <p:cNvSpPr>
                <a:spLocks noChangeArrowheads="1"/>
              </p:cNvSpPr>
              <p:nvPr/>
            </p:nvSpPr>
            <p:spPr bwMode="auto">
              <a:xfrm>
                <a:off x="5928" y="2195"/>
                <a:ext cx="226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7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马来西亚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Rectangle 670"/>
              <p:cNvSpPr>
                <a:spLocks noChangeArrowheads="1"/>
              </p:cNvSpPr>
              <p:nvPr/>
            </p:nvSpPr>
            <p:spPr bwMode="auto">
              <a:xfrm>
                <a:off x="6150" y="1846"/>
                <a:ext cx="16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0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韩国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Rectangle 671"/>
              <p:cNvSpPr>
                <a:spLocks noChangeArrowheads="1"/>
              </p:cNvSpPr>
              <p:nvPr/>
            </p:nvSpPr>
            <p:spPr bwMode="auto">
              <a:xfrm>
                <a:off x="4887" y="730"/>
                <a:ext cx="12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8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德国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Rectangle 672"/>
              <p:cNvSpPr>
                <a:spLocks noChangeArrowheads="1"/>
              </p:cNvSpPr>
              <p:nvPr/>
            </p:nvSpPr>
            <p:spPr bwMode="auto">
              <a:xfrm>
                <a:off x="4798" y="981"/>
                <a:ext cx="12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8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法国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Rectangle 673"/>
              <p:cNvSpPr>
                <a:spLocks noChangeArrowheads="1"/>
              </p:cNvSpPr>
              <p:nvPr/>
            </p:nvSpPr>
            <p:spPr bwMode="auto">
              <a:xfrm>
                <a:off x="6308" y="2790"/>
                <a:ext cx="32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000" b="0" i="0" u="none" strike="noStrike" cap="none" normalizeH="0" baseline="0" smtClean="0">
                    <a:ln>
                      <a:noFill/>
                    </a:ln>
                    <a:solidFill>
                      <a:srgbClr val="565454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澳大利亚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674"/>
              <p:cNvSpPr>
                <a:spLocks/>
              </p:cNvSpPr>
              <p:nvPr/>
            </p:nvSpPr>
            <p:spPr bwMode="auto">
              <a:xfrm>
                <a:off x="6044" y="1879"/>
                <a:ext cx="51" cy="47"/>
              </a:xfrm>
              <a:custGeom>
                <a:avLst/>
                <a:gdLst>
                  <a:gd name="T0" fmla="*/ 41 w 51"/>
                  <a:gd name="T1" fmla="*/ 47 h 47"/>
                  <a:gd name="T2" fmla="*/ 51 w 51"/>
                  <a:gd name="T3" fmla="*/ 18 h 47"/>
                  <a:gd name="T4" fmla="*/ 26 w 51"/>
                  <a:gd name="T5" fmla="*/ 0 h 47"/>
                  <a:gd name="T6" fmla="*/ 0 w 51"/>
                  <a:gd name="T7" fmla="*/ 18 h 47"/>
                  <a:gd name="T8" fmla="*/ 10 w 51"/>
                  <a:gd name="T9" fmla="*/ 47 h 47"/>
                  <a:gd name="T10" fmla="*/ 41 w 51"/>
                  <a:gd name="T1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47">
                    <a:moveTo>
                      <a:pt x="41" y="47"/>
                    </a:moveTo>
                    <a:lnTo>
                      <a:pt x="51" y="18"/>
                    </a:lnTo>
                    <a:lnTo>
                      <a:pt x="26" y="0"/>
                    </a:lnTo>
                    <a:lnTo>
                      <a:pt x="0" y="18"/>
                    </a:lnTo>
                    <a:lnTo>
                      <a:pt x="10" y="47"/>
                    </a:lnTo>
                    <a:lnTo>
                      <a:pt x="41" y="47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675"/>
              <p:cNvSpPr>
                <a:spLocks/>
              </p:cNvSpPr>
              <p:nvPr/>
            </p:nvSpPr>
            <p:spPr bwMode="auto">
              <a:xfrm>
                <a:off x="6044" y="1879"/>
                <a:ext cx="26" cy="47"/>
              </a:xfrm>
              <a:custGeom>
                <a:avLst/>
                <a:gdLst>
                  <a:gd name="T0" fmla="*/ 10 w 26"/>
                  <a:gd name="T1" fmla="*/ 47 h 47"/>
                  <a:gd name="T2" fmla="*/ 0 w 26"/>
                  <a:gd name="T3" fmla="*/ 18 h 47"/>
                  <a:gd name="T4" fmla="*/ 26 w 26"/>
                  <a:gd name="T5" fmla="*/ 0 h 47"/>
                  <a:gd name="T6" fmla="*/ 10 w 26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47">
                    <a:moveTo>
                      <a:pt x="10" y="47"/>
                    </a:moveTo>
                    <a:lnTo>
                      <a:pt x="0" y="18"/>
                    </a:lnTo>
                    <a:lnTo>
                      <a:pt x="26" y="0"/>
                    </a:lnTo>
                    <a:lnTo>
                      <a:pt x="10" y="47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676"/>
              <p:cNvSpPr>
                <a:spLocks/>
              </p:cNvSpPr>
              <p:nvPr/>
            </p:nvSpPr>
            <p:spPr bwMode="auto">
              <a:xfrm>
                <a:off x="6070" y="1879"/>
                <a:ext cx="25" cy="47"/>
              </a:xfrm>
              <a:custGeom>
                <a:avLst/>
                <a:gdLst>
                  <a:gd name="T0" fmla="*/ 15 w 25"/>
                  <a:gd name="T1" fmla="*/ 47 h 47"/>
                  <a:gd name="T2" fmla="*/ 0 w 25"/>
                  <a:gd name="T3" fmla="*/ 0 h 47"/>
                  <a:gd name="T4" fmla="*/ 25 w 25"/>
                  <a:gd name="T5" fmla="*/ 18 h 47"/>
                  <a:gd name="T6" fmla="*/ 15 w 25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7">
                    <a:moveTo>
                      <a:pt x="15" y="47"/>
                    </a:moveTo>
                    <a:lnTo>
                      <a:pt x="0" y="0"/>
                    </a:lnTo>
                    <a:lnTo>
                      <a:pt x="25" y="18"/>
                    </a:lnTo>
                    <a:lnTo>
                      <a:pt x="15" y="47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677"/>
              <p:cNvSpPr>
                <a:spLocks/>
              </p:cNvSpPr>
              <p:nvPr/>
            </p:nvSpPr>
            <p:spPr bwMode="auto">
              <a:xfrm>
                <a:off x="6171" y="1716"/>
                <a:ext cx="35" cy="33"/>
              </a:xfrm>
              <a:custGeom>
                <a:avLst/>
                <a:gdLst>
                  <a:gd name="T0" fmla="*/ 29 w 35"/>
                  <a:gd name="T1" fmla="*/ 33 h 33"/>
                  <a:gd name="T2" fmla="*/ 35 w 35"/>
                  <a:gd name="T3" fmla="*/ 11 h 33"/>
                  <a:gd name="T4" fmla="*/ 17 w 35"/>
                  <a:gd name="T5" fmla="*/ 0 h 33"/>
                  <a:gd name="T6" fmla="*/ 0 w 35"/>
                  <a:gd name="T7" fmla="*/ 11 h 33"/>
                  <a:gd name="T8" fmla="*/ 8 w 35"/>
                  <a:gd name="T9" fmla="*/ 33 h 33"/>
                  <a:gd name="T10" fmla="*/ 29 w 35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33">
                    <a:moveTo>
                      <a:pt x="29" y="33"/>
                    </a:moveTo>
                    <a:lnTo>
                      <a:pt x="35" y="11"/>
                    </a:lnTo>
                    <a:lnTo>
                      <a:pt x="17" y="0"/>
                    </a:lnTo>
                    <a:lnTo>
                      <a:pt x="0" y="11"/>
                    </a:lnTo>
                    <a:lnTo>
                      <a:pt x="8" y="33"/>
                    </a:lnTo>
                    <a:lnTo>
                      <a:pt x="29" y="33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678"/>
              <p:cNvSpPr>
                <a:spLocks/>
              </p:cNvSpPr>
              <p:nvPr/>
            </p:nvSpPr>
            <p:spPr bwMode="auto">
              <a:xfrm>
                <a:off x="6171" y="1716"/>
                <a:ext cx="17" cy="33"/>
              </a:xfrm>
              <a:custGeom>
                <a:avLst/>
                <a:gdLst>
                  <a:gd name="T0" fmla="*/ 8 w 17"/>
                  <a:gd name="T1" fmla="*/ 33 h 33"/>
                  <a:gd name="T2" fmla="*/ 0 w 17"/>
                  <a:gd name="T3" fmla="*/ 11 h 33"/>
                  <a:gd name="T4" fmla="*/ 17 w 17"/>
                  <a:gd name="T5" fmla="*/ 0 h 33"/>
                  <a:gd name="T6" fmla="*/ 8 w 17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3">
                    <a:moveTo>
                      <a:pt x="8" y="33"/>
                    </a:moveTo>
                    <a:lnTo>
                      <a:pt x="0" y="11"/>
                    </a:lnTo>
                    <a:lnTo>
                      <a:pt x="17" y="0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679"/>
              <p:cNvSpPr>
                <a:spLocks/>
              </p:cNvSpPr>
              <p:nvPr/>
            </p:nvSpPr>
            <p:spPr bwMode="auto">
              <a:xfrm>
                <a:off x="6188" y="1716"/>
                <a:ext cx="18" cy="33"/>
              </a:xfrm>
              <a:custGeom>
                <a:avLst/>
                <a:gdLst>
                  <a:gd name="T0" fmla="*/ 12 w 18"/>
                  <a:gd name="T1" fmla="*/ 33 h 33"/>
                  <a:gd name="T2" fmla="*/ 0 w 18"/>
                  <a:gd name="T3" fmla="*/ 0 h 33"/>
                  <a:gd name="T4" fmla="*/ 18 w 18"/>
                  <a:gd name="T5" fmla="*/ 11 h 33"/>
                  <a:gd name="T6" fmla="*/ 12 w 18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3">
                    <a:moveTo>
                      <a:pt x="12" y="33"/>
                    </a:moveTo>
                    <a:lnTo>
                      <a:pt x="0" y="0"/>
                    </a:lnTo>
                    <a:lnTo>
                      <a:pt x="18" y="11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680"/>
              <p:cNvSpPr>
                <a:spLocks/>
              </p:cNvSpPr>
              <p:nvPr/>
            </p:nvSpPr>
            <p:spPr bwMode="auto">
              <a:xfrm>
                <a:off x="5805" y="2315"/>
                <a:ext cx="31" cy="29"/>
              </a:xfrm>
              <a:custGeom>
                <a:avLst/>
                <a:gdLst>
                  <a:gd name="T0" fmla="*/ 26 w 31"/>
                  <a:gd name="T1" fmla="*/ 29 h 29"/>
                  <a:gd name="T2" fmla="*/ 31 w 31"/>
                  <a:gd name="T3" fmla="*/ 12 h 29"/>
                  <a:gd name="T4" fmla="*/ 16 w 31"/>
                  <a:gd name="T5" fmla="*/ 0 h 29"/>
                  <a:gd name="T6" fmla="*/ 0 w 31"/>
                  <a:gd name="T7" fmla="*/ 12 h 29"/>
                  <a:gd name="T8" fmla="*/ 6 w 31"/>
                  <a:gd name="T9" fmla="*/ 29 h 29"/>
                  <a:gd name="T10" fmla="*/ 26 w 31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9">
                    <a:moveTo>
                      <a:pt x="26" y="29"/>
                    </a:moveTo>
                    <a:lnTo>
                      <a:pt x="31" y="12"/>
                    </a:lnTo>
                    <a:lnTo>
                      <a:pt x="16" y="0"/>
                    </a:lnTo>
                    <a:lnTo>
                      <a:pt x="0" y="12"/>
                    </a:lnTo>
                    <a:lnTo>
                      <a:pt x="6" y="29"/>
                    </a:lnTo>
                    <a:lnTo>
                      <a:pt x="26" y="29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681"/>
              <p:cNvSpPr>
                <a:spLocks/>
              </p:cNvSpPr>
              <p:nvPr/>
            </p:nvSpPr>
            <p:spPr bwMode="auto">
              <a:xfrm>
                <a:off x="5805" y="2315"/>
                <a:ext cx="16" cy="29"/>
              </a:xfrm>
              <a:custGeom>
                <a:avLst/>
                <a:gdLst>
                  <a:gd name="T0" fmla="*/ 6 w 16"/>
                  <a:gd name="T1" fmla="*/ 29 h 29"/>
                  <a:gd name="T2" fmla="*/ 0 w 16"/>
                  <a:gd name="T3" fmla="*/ 12 h 29"/>
                  <a:gd name="T4" fmla="*/ 16 w 16"/>
                  <a:gd name="T5" fmla="*/ 0 h 29"/>
                  <a:gd name="T6" fmla="*/ 6 w 16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9">
                    <a:moveTo>
                      <a:pt x="6" y="29"/>
                    </a:moveTo>
                    <a:lnTo>
                      <a:pt x="0" y="12"/>
                    </a:lnTo>
                    <a:lnTo>
                      <a:pt x="16" y="0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682"/>
              <p:cNvSpPr>
                <a:spLocks/>
              </p:cNvSpPr>
              <p:nvPr/>
            </p:nvSpPr>
            <p:spPr bwMode="auto">
              <a:xfrm>
                <a:off x="5821" y="2315"/>
                <a:ext cx="15" cy="29"/>
              </a:xfrm>
              <a:custGeom>
                <a:avLst/>
                <a:gdLst>
                  <a:gd name="T0" fmla="*/ 10 w 15"/>
                  <a:gd name="T1" fmla="*/ 29 h 29"/>
                  <a:gd name="T2" fmla="*/ 0 w 15"/>
                  <a:gd name="T3" fmla="*/ 0 h 29"/>
                  <a:gd name="T4" fmla="*/ 15 w 15"/>
                  <a:gd name="T5" fmla="*/ 12 h 29"/>
                  <a:gd name="T6" fmla="*/ 10 w 15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9">
                    <a:moveTo>
                      <a:pt x="10" y="29"/>
                    </a:moveTo>
                    <a:lnTo>
                      <a:pt x="0" y="0"/>
                    </a:lnTo>
                    <a:lnTo>
                      <a:pt x="15" y="12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683"/>
              <p:cNvSpPr>
                <a:spLocks/>
              </p:cNvSpPr>
              <p:nvPr/>
            </p:nvSpPr>
            <p:spPr bwMode="auto">
              <a:xfrm>
                <a:off x="5864" y="2216"/>
                <a:ext cx="19" cy="19"/>
              </a:xfrm>
              <a:custGeom>
                <a:avLst/>
                <a:gdLst>
                  <a:gd name="T0" fmla="*/ 15 w 19"/>
                  <a:gd name="T1" fmla="*/ 19 h 19"/>
                  <a:gd name="T2" fmla="*/ 19 w 19"/>
                  <a:gd name="T3" fmla="*/ 7 h 19"/>
                  <a:gd name="T4" fmla="*/ 9 w 19"/>
                  <a:gd name="T5" fmla="*/ 0 h 19"/>
                  <a:gd name="T6" fmla="*/ 0 w 19"/>
                  <a:gd name="T7" fmla="*/ 7 h 19"/>
                  <a:gd name="T8" fmla="*/ 3 w 19"/>
                  <a:gd name="T9" fmla="*/ 19 h 19"/>
                  <a:gd name="T10" fmla="*/ 15 w 19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9">
                    <a:moveTo>
                      <a:pt x="15" y="19"/>
                    </a:moveTo>
                    <a:lnTo>
                      <a:pt x="19" y="7"/>
                    </a:lnTo>
                    <a:lnTo>
                      <a:pt x="9" y="0"/>
                    </a:lnTo>
                    <a:lnTo>
                      <a:pt x="0" y="7"/>
                    </a:lnTo>
                    <a:lnTo>
                      <a:pt x="3" y="19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684"/>
              <p:cNvSpPr>
                <a:spLocks/>
              </p:cNvSpPr>
              <p:nvPr/>
            </p:nvSpPr>
            <p:spPr bwMode="auto">
              <a:xfrm>
                <a:off x="5864" y="2216"/>
                <a:ext cx="9" cy="19"/>
              </a:xfrm>
              <a:custGeom>
                <a:avLst/>
                <a:gdLst>
                  <a:gd name="T0" fmla="*/ 3 w 9"/>
                  <a:gd name="T1" fmla="*/ 19 h 19"/>
                  <a:gd name="T2" fmla="*/ 0 w 9"/>
                  <a:gd name="T3" fmla="*/ 7 h 19"/>
                  <a:gd name="T4" fmla="*/ 9 w 9"/>
                  <a:gd name="T5" fmla="*/ 0 h 19"/>
                  <a:gd name="T6" fmla="*/ 3 w 9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9">
                    <a:moveTo>
                      <a:pt x="3" y="19"/>
                    </a:moveTo>
                    <a:lnTo>
                      <a:pt x="0" y="7"/>
                    </a:lnTo>
                    <a:lnTo>
                      <a:pt x="9" y="0"/>
                    </a:lnTo>
                    <a:lnTo>
                      <a:pt x="3" y="19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685"/>
              <p:cNvSpPr>
                <a:spLocks/>
              </p:cNvSpPr>
              <p:nvPr/>
            </p:nvSpPr>
            <p:spPr bwMode="auto">
              <a:xfrm>
                <a:off x="5873" y="2216"/>
                <a:ext cx="10" cy="19"/>
              </a:xfrm>
              <a:custGeom>
                <a:avLst/>
                <a:gdLst>
                  <a:gd name="T0" fmla="*/ 6 w 10"/>
                  <a:gd name="T1" fmla="*/ 19 h 19"/>
                  <a:gd name="T2" fmla="*/ 0 w 10"/>
                  <a:gd name="T3" fmla="*/ 0 h 19"/>
                  <a:gd name="T4" fmla="*/ 10 w 10"/>
                  <a:gd name="T5" fmla="*/ 7 h 19"/>
                  <a:gd name="T6" fmla="*/ 6 w 10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9">
                    <a:moveTo>
                      <a:pt x="6" y="19"/>
                    </a:moveTo>
                    <a:lnTo>
                      <a:pt x="0" y="0"/>
                    </a:lnTo>
                    <a:lnTo>
                      <a:pt x="10" y="7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686"/>
              <p:cNvSpPr>
                <a:spLocks/>
              </p:cNvSpPr>
              <p:nvPr/>
            </p:nvSpPr>
            <p:spPr bwMode="auto">
              <a:xfrm>
                <a:off x="5591" y="2330"/>
                <a:ext cx="127" cy="119"/>
              </a:xfrm>
              <a:custGeom>
                <a:avLst/>
                <a:gdLst>
                  <a:gd name="T0" fmla="*/ 101 w 127"/>
                  <a:gd name="T1" fmla="*/ 119 h 119"/>
                  <a:gd name="T2" fmla="*/ 127 w 127"/>
                  <a:gd name="T3" fmla="*/ 45 h 119"/>
                  <a:gd name="T4" fmla="*/ 63 w 127"/>
                  <a:gd name="T5" fmla="*/ 0 h 119"/>
                  <a:gd name="T6" fmla="*/ 0 w 127"/>
                  <a:gd name="T7" fmla="*/ 45 h 119"/>
                  <a:gd name="T8" fmla="*/ 24 w 127"/>
                  <a:gd name="T9" fmla="*/ 119 h 119"/>
                  <a:gd name="T10" fmla="*/ 101 w 127"/>
                  <a:gd name="T1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7" h="119">
                    <a:moveTo>
                      <a:pt x="101" y="119"/>
                    </a:moveTo>
                    <a:lnTo>
                      <a:pt x="127" y="45"/>
                    </a:lnTo>
                    <a:lnTo>
                      <a:pt x="63" y="0"/>
                    </a:lnTo>
                    <a:lnTo>
                      <a:pt x="0" y="45"/>
                    </a:lnTo>
                    <a:lnTo>
                      <a:pt x="24" y="119"/>
                    </a:lnTo>
                    <a:lnTo>
                      <a:pt x="101" y="119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 687"/>
              <p:cNvSpPr>
                <a:spLocks/>
              </p:cNvSpPr>
              <p:nvPr/>
            </p:nvSpPr>
            <p:spPr bwMode="auto">
              <a:xfrm>
                <a:off x="5591" y="2330"/>
                <a:ext cx="63" cy="119"/>
              </a:xfrm>
              <a:custGeom>
                <a:avLst/>
                <a:gdLst>
                  <a:gd name="T0" fmla="*/ 24 w 63"/>
                  <a:gd name="T1" fmla="*/ 119 h 119"/>
                  <a:gd name="T2" fmla="*/ 0 w 63"/>
                  <a:gd name="T3" fmla="*/ 45 h 119"/>
                  <a:gd name="T4" fmla="*/ 63 w 63"/>
                  <a:gd name="T5" fmla="*/ 0 h 119"/>
                  <a:gd name="T6" fmla="*/ 24 w 63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119">
                    <a:moveTo>
                      <a:pt x="24" y="119"/>
                    </a:moveTo>
                    <a:lnTo>
                      <a:pt x="0" y="45"/>
                    </a:lnTo>
                    <a:lnTo>
                      <a:pt x="63" y="0"/>
                    </a:lnTo>
                    <a:lnTo>
                      <a:pt x="24" y="119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688"/>
              <p:cNvSpPr>
                <a:spLocks/>
              </p:cNvSpPr>
              <p:nvPr/>
            </p:nvSpPr>
            <p:spPr bwMode="auto">
              <a:xfrm>
                <a:off x="5654" y="2330"/>
                <a:ext cx="64" cy="119"/>
              </a:xfrm>
              <a:custGeom>
                <a:avLst/>
                <a:gdLst>
                  <a:gd name="T0" fmla="*/ 38 w 64"/>
                  <a:gd name="T1" fmla="*/ 119 h 119"/>
                  <a:gd name="T2" fmla="*/ 0 w 64"/>
                  <a:gd name="T3" fmla="*/ 0 h 119"/>
                  <a:gd name="T4" fmla="*/ 64 w 64"/>
                  <a:gd name="T5" fmla="*/ 45 h 119"/>
                  <a:gd name="T6" fmla="*/ 38 w 64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119">
                    <a:moveTo>
                      <a:pt x="38" y="119"/>
                    </a:moveTo>
                    <a:lnTo>
                      <a:pt x="0" y="0"/>
                    </a:lnTo>
                    <a:lnTo>
                      <a:pt x="64" y="45"/>
                    </a:lnTo>
                    <a:lnTo>
                      <a:pt x="38" y="119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689"/>
              <p:cNvSpPr>
                <a:spLocks/>
              </p:cNvSpPr>
              <p:nvPr/>
            </p:nvSpPr>
            <p:spPr bwMode="auto">
              <a:xfrm>
                <a:off x="5004" y="800"/>
                <a:ext cx="150" cy="142"/>
              </a:xfrm>
              <a:custGeom>
                <a:avLst/>
                <a:gdLst>
                  <a:gd name="T0" fmla="*/ 29 w 150"/>
                  <a:gd name="T1" fmla="*/ 0 h 142"/>
                  <a:gd name="T2" fmla="*/ 0 w 150"/>
                  <a:gd name="T3" fmla="*/ 87 h 142"/>
                  <a:gd name="T4" fmla="*/ 76 w 150"/>
                  <a:gd name="T5" fmla="*/ 142 h 142"/>
                  <a:gd name="T6" fmla="*/ 150 w 150"/>
                  <a:gd name="T7" fmla="*/ 87 h 142"/>
                  <a:gd name="T8" fmla="*/ 121 w 150"/>
                  <a:gd name="T9" fmla="*/ 0 h 142"/>
                  <a:gd name="T10" fmla="*/ 29 w 150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42">
                    <a:moveTo>
                      <a:pt x="29" y="0"/>
                    </a:moveTo>
                    <a:lnTo>
                      <a:pt x="0" y="87"/>
                    </a:lnTo>
                    <a:lnTo>
                      <a:pt x="76" y="142"/>
                    </a:lnTo>
                    <a:lnTo>
                      <a:pt x="150" y="87"/>
                    </a:lnTo>
                    <a:lnTo>
                      <a:pt x="121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5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 690"/>
              <p:cNvSpPr>
                <a:spLocks/>
              </p:cNvSpPr>
              <p:nvPr/>
            </p:nvSpPr>
            <p:spPr bwMode="auto">
              <a:xfrm>
                <a:off x="5080" y="800"/>
                <a:ext cx="74" cy="142"/>
              </a:xfrm>
              <a:custGeom>
                <a:avLst/>
                <a:gdLst>
                  <a:gd name="T0" fmla="*/ 45 w 74"/>
                  <a:gd name="T1" fmla="*/ 0 h 142"/>
                  <a:gd name="T2" fmla="*/ 74 w 74"/>
                  <a:gd name="T3" fmla="*/ 87 h 142"/>
                  <a:gd name="T4" fmla="*/ 0 w 74"/>
                  <a:gd name="T5" fmla="*/ 142 h 142"/>
                  <a:gd name="T6" fmla="*/ 45 w 74"/>
                  <a:gd name="T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42">
                    <a:moveTo>
                      <a:pt x="45" y="0"/>
                    </a:moveTo>
                    <a:lnTo>
                      <a:pt x="74" y="87"/>
                    </a:lnTo>
                    <a:lnTo>
                      <a:pt x="0" y="14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691"/>
              <p:cNvSpPr>
                <a:spLocks/>
              </p:cNvSpPr>
              <p:nvPr/>
            </p:nvSpPr>
            <p:spPr bwMode="auto">
              <a:xfrm>
                <a:off x="5004" y="800"/>
                <a:ext cx="76" cy="142"/>
              </a:xfrm>
              <a:custGeom>
                <a:avLst/>
                <a:gdLst>
                  <a:gd name="T0" fmla="*/ 29 w 76"/>
                  <a:gd name="T1" fmla="*/ 0 h 142"/>
                  <a:gd name="T2" fmla="*/ 76 w 76"/>
                  <a:gd name="T3" fmla="*/ 142 h 142"/>
                  <a:gd name="T4" fmla="*/ 0 w 76"/>
                  <a:gd name="T5" fmla="*/ 87 h 142"/>
                  <a:gd name="T6" fmla="*/ 29 w 76"/>
                  <a:gd name="T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142">
                    <a:moveTo>
                      <a:pt x="29" y="0"/>
                    </a:moveTo>
                    <a:lnTo>
                      <a:pt x="76" y="142"/>
                    </a:lnTo>
                    <a:lnTo>
                      <a:pt x="0" y="8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692"/>
              <p:cNvSpPr>
                <a:spLocks/>
              </p:cNvSpPr>
              <p:nvPr/>
            </p:nvSpPr>
            <p:spPr bwMode="auto">
              <a:xfrm>
                <a:off x="4895" y="839"/>
                <a:ext cx="55" cy="52"/>
              </a:xfrm>
              <a:custGeom>
                <a:avLst/>
                <a:gdLst>
                  <a:gd name="T0" fmla="*/ 10 w 55"/>
                  <a:gd name="T1" fmla="*/ 0 h 52"/>
                  <a:gd name="T2" fmla="*/ 0 w 55"/>
                  <a:gd name="T3" fmla="*/ 33 h 52"/>
                  <a:gd name="T4" fmla="*/ 28 w 55"/>
                  <a:gd name="T5" fmla="*/ 52 h 52"/>
                  <a:gd name="T6" fmla="*/ 55 w 55"/>
                  <a:gd name="T7" fmla="*/ 33 h 52"/>
                  <a:gd name="T8" fmla="*/ 45 w 55"/>
                  <a:gd name="T9" fmla="*/ 0 h 52"/>
                  <a:gd name="T10" fmla="*/ 10 w 55"/>
                  <a:gd name="T1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52">
                    <a:moveTo>
                      <a:pt x="10" y="0"/>
                    </a:moveTo>
                    <a:lnTo>
                      <a:pt x="0" y="33"/>
                    </a:lnTo>
                    <a:lnTo>
                      <a:pt x="28" y="52"/>
                    </a:lnTo>
                    <a:lnTo>
                      <a:pt x="55" y="33"/>
                    </a:lnTo>
                    <a:lnTo>
                      <a:pt x="45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5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Freeform 693"/>
              <p:cNvSpPr>
                <a:spLocks/>
              </p:cNvSpPr>
              <p:nvPr/>
            </p:nvSpPr>
            <p:spPr bwMode="auto">
              <a:xfrm>
                <a:off x="4923" y="839"/>
                <a:ext cx="27" cy="52"/>
              </a:xfrm>
              <a:custGeom>
                <a:avLst/>
                <a:gdLst>
                  <a:gd name="T0" fmla="*/ 17 w 27"/>
                  <a:gd name="T1" fmla="*/ 0 h 52"/>
                  <a:gd name="T2" fmla="*/ 27 w 27"/>
                  <a:gd name="T3" fmla="*/ 33 h 52"/>
                  <a:gd name="T4" fmla="*/ 0 w 27"/>
                  <a:gd name="T5" fmla="*/ 52 h 52"/>
                  <a:gd name="T6" fmla="*/ 17 w 27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52">
                    <a:moveTo>
                      <a:pt x="17" y="0"/>
                    </a:moveTo>
                    <a:lnTo>
                      <a:pt x="27" y="33"/>
                    </a:lnTo>
                    <a:lnTo>
                      <a:pt x="0" y="5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Freeform 694"/>
              <p:cNvSpPr>
                <a:spLocks/>
              </p:cNvSpPr>
              <p:nvPr/>
            </p:nvSpPr>
            <p:spPr bwMode="auto">
              <a:xfrm>
                <a:off x="4895" y="839"/>
                <a:ext cx="28" cy="52"/>
              </a:xfrm>
              <a:custGeom>
                <a:avLst/>
                <a:gdLst>
                  <a:gd name="T0" fmla="*/ 10 w 28"/>
                  <a:gd name="T1" fmla="*/ 0 h 52"/>
                  <a:gd name="T2" fmla="*/ 28 w 28"/>
                  <a:gd name="T3" fmla="*/ 52 h 52"/>
                  <a:gd name="T4" fmla="*/ 0 w 28"/>
                  <a:gd name="T5" fmla="*/ 33 h 52"/>
                  <a:gd name="T6" fmla="*/ 10 w 28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2">
                    <a:moveTo>
                      <a:pt x="10" y="0"/>
                    </a:moveTo>
                    <a:lnTo>
                      <a:pt x="28" y="52"/>
                    </a:lnTo>
                    <a:lnTo>
                      <a:pt x="0" y="3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Freeform 695"/>
              <p:cNvSpPr>
                <a:spLocks/>
              </p:cNvSpPr>
              <p:nvPr/>
            </p:nvSpPr>
            <p:spPr bwMode="auto">
              <a:xfrm>
                <a:off x="4825" y="1082"/>
                <a:ext cx="33" cy="31"/>
              </a:xfrm>
              <a:custGeom>
                <a:avLst/>
                <a:gdLst>
                  <a:gd name="T0" fmla="*/ 6 w 33"/>
                  <a:gd name="T1" fmla="*/ 0 h 31"/>
                  <a:gd name="T2" fmla="*/ 0 w 33"/>
                  <a:gd name="T3" fmla="*/ 19 h 31"/>
                  <a:gd name="T4" fmla="*/ 18 w 33"/>
                  <a:gd name="T5" fmla="*/ 31 h 31"/>
                  <a:gd name="T6" fmla="*/ 33 w 33"/>
                  <a:gd name="T7" fmla="*/ 19 h 31"/>
                  <a:gd name="T8" fmla="*/ 28 w 33"/>
                  <a:gd name="T9" fmla="*/ 0 h 31"/>
                  <a:gd name="T10" fmla="*/ 6 w 33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1">
                    <a:moveTo>
                      <a:pt x="6" y="0"/>
                    </a:moveTo>
                    <a:lnTo>
                      <a:pt x="0" y="19"/>
                    </a:lnTo>
                    <a:lnTo>
                      <a:pt x="18" y="31"/>
                    </a:lnTo>
                    <a:lnTo>
                      <a:pt x="33" y="19"/>
                    </a:lnTo>
                    <a:lnTo>
                      <a:pt x="28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5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Freeform 696"/>
              <p:cNvSpPr>
                <a:spLocks/>
              </p:cNvSpPr>
              <p:nvPr/>
            </p:nvSpPr>
            <p:spPr bwMode="auto">
              <a:xfrm>
                <a:off x="4843" y="1082"/>
                <a:ext cx="15" cy="31"/>
              </a:xfrm>
              <a:custGeom>
                <a:avLst/>
                <a:gdLst>
                  <a:gd name="T0" fmla="*/ 10 w 15"/>
                  <a:gd name="T1" fmla="*/ 0 h 31"/>
                  <a:gd name="T2" fmla="*/ 15 w 15"/>
                  <a:gd name="T3" fmla="*/ 19 h 31"/>
                  <a:gd name="T4" fmla="*/ 0 w 15"/>
                  <a:gd name="T5" fmla="*/ 31 h 31"/>
                  <a:gd name="T6" fmla="*/ 10 w 15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1">
                    <a:moveTo>
                      <a:pt x="10" y="0"/>
                    </a:moveTo>
                    <a:lnTo>
                      <a:pt x="15" y="19"/>
                    </a:lnTo>
                    <a:lnTo>
                      <a:pt x="0" y="3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697"/>
              <p:cNvSpPr>
                <a:spLocks/>
              </p:cNvSpPr>
              <p:nvPr/>
            </p:nvSpPr>
            <p:spPr bwMode="auto">
              <a:xfrm>
                <a:off x="4825" y="1082"/>
                <a:ext cx="18" cy="31"/>
              </a:xfrm>
              <a:custGeom>
                <a:avLst/>
                <a:gdLst>
                  <a:gd name="T0" fmla="*/ 6 w 18"/>
                  <a:gd name="T1" fmla="*/ 0 h 31"/>
                  <a:gd name="T2" fmla="*/ 18 w 18"/>
                  <a:gd name="T3" fmla="*/ 31 h 31"/>
                  <a:gd name="T4" fmla="*/ 0 w 18"/>
                  <a:gd name="T5" fmla="*/ 19 h 31"/>
                  <a:gd name="T6" fmla="*/ 6 w 1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1">
                    <a:moveTo>
                      <a:pt x="6" y="0"/>
                    </a:moveTo>
                    <a:lnTo>
                      <a:pt x="18" y="31"/>
                    </a:lnTo>
                    <a:lnTo>
                      <a:pt x="0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698"/>
              <p:cNvSpPr>
                <a:spLocks/>
              </p:cNvSpPr>
              <p:nvPr/>
            </p:nvSpPr>
            <p:spPr bwMode="auto">
              <a:xfrm>
                <a:off x="4767" y="1195"/>
                <a:ext cx="33" cy="31"/>
              </a:xfrm>
              <a:custGeom>
                <a:avLst/>
                <a:gdLst>
                  <a:gd name="T0" fmla="*/ 6 w 33"/>
                  <a:gd name="T1" fmla="*/ 0 h 31"/>
                  <a:gd name="T2" fmla="*/ 0 w 33"/>
                  <a:gd name="T3" fmla="*/ 19 h 31"/>
                  <a:gd name="T4" fmla="*/ 18 w 33"/>
                  <a:gd name="T5" fmla="*/ 31 h 31"/>
                  <a:gd name="T6" fmla="*/ 33 w 33"/>
                  <a:gd name="T7" fmla="*/ 19 h 31"/>
                  <a:gd name="T8" fmla="*/ 27 w 33"/>
                  <a:gd name="T9" fmla="*/ 0 h 31"/>
                  <a:gd name="T10" fmla="*/ 6 w 33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1">
                    <a:moveTo>
                      <a:pt x="6" y="0"/>
                    </a:moveTo>
                    <a:lnTo>
                      <a:pt x="0" y="19"/>
                    </a:lnTo>
                    <a:lnTo>
                      <a:pt x="18" y="31"/>
                    </a:lnTo>
                    <a:lnTo>
                      <a:pt x="33" y="19"/>
                    </a:lnTo>
                    <a:lnTo>
                      <a:pt x="27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5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Freeform 699"/>
              <p:cNvSpPr>
                <a:spLocks/>
              </p:cNvSpPr>
              <p:nvPr/>
            </p:nvSpPr>
            <p:spPr bwMode="auto">
              <a:xfrm>
                <a:off x="4785" y="1195"/>
                <a:ext cx="15" cy="31"/>
              </a:xfrm>
              <a:custGeom>
                <a:avLst/>
                <a:gdLst>
                  <a:gd name="T0" fmla="*/ 9 w 15"/>
                  <a:gd name="T1" fmla="*/ 0 h 31"/>
                  <a:gd name="T2" fmla="*/ 15 w 15"/>
                  <a:gd name="T3" fmla="*/ 19 h 31"/>
                  <a:gd name="T4" fmla="*/ 0 w 15"/>
                  <a:gd name="T5" fmla="*/ 31 h 31"/>
                  <a:gd name="T6" fmla="*/ 9 w 15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1">
                    <a:moveTo>
                      <a:pt x="9" y="0"/>
                    </a:moveTo>
                    <a:lnTo>
                      <a:pt x="15" y="19"/>
                    </a:lnTo>
                    <a:lnTo>
                      <a:pt x="0" y="3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Freeform 700"/>
              <p:cNvSpPr>
                <a:spLocks/>
              </p:cNvSpPr>
              <p:nvPr/>
            </p:nvSpPr>
            <p:spPr bwMode="auto">
              <a:xfrm>
                <a:off x="4767" y="1195"/>
                <a:ext cx="18" cy="31"/>
              </a:xfrm>
              <a:custGeom>
                <a:avLst/>
                <a:gdLst>
                  <a:gd name="T0" fmla="*/ 6 w 18"/>
                  <a:gd name="T1" fmla="*/ 0 h 31"/>
                  <a:gd name="T2" fmla="*/ 18 w 18"/>
                  <a:gd name="T3" fmla="*/ 31 h 31"/>
                  <a:gd name="T4" fmla="*/ 0 w 18"/>
                  <a:gd name="T5" fmla="*/ 19 h 31"/>
                  <a:gd name="T6" fmla="*/ 6 w 18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1">
                    <a:moveTo>
                      <a:pt x="6" y="0"/>
                    </a:moveTo>
                    <a:lnTo>
                      <a:pt x="18" y="31"/>
                    </a:lnTo>
                    <a:lnTo>
                      <a:pt x="0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Freeform 701"/>
              <p:cNvSpPr>
                <a:spLocks/>
              </p:cNvSpPr>
              <p:nvPr/>
            </p:nvSpPr>
            <p:spPr bwMode="auto">
              <a:xfrm>
                <a:off x="3505" y="741"/>
                <a:ext cx="111" cy="105"/>
              </a:xfrm>
              <a:custGeom>
                <a:avLst/>
                <a:gdLst>
                  <a:gd name="T0" fmla="*/ 22 w 111"/>
                  <a:gd name="T1" fmla="*/ 0 h 105"/>
                  <a:gd name="T2" fmla="*/ 0 w 111"/>
                  <a:gd name="T3" fmla="*/ 64 h 105"/>
                  <a:gd name="T4" fmla="*/ 57 w 111"/>
                  <a:gd name="T5" fmla="*/ 105 h 105"/>
                  <a:gd name="T6" fmla="*/ 111 w 111"/>
                  <a:gd name="T7" fmla="*/ 64 h 105"/>
                  <a:gd name="T8" fmla="*/ 90 w 111"/>
                  <a:gd name="T9" fmla="*/ 0 h 105"/>
                  <a:gd name="T10" fmla="*/ 22 w 111"/>
                  <a:gd name="T1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05">
                    <a:moveTo>
                      <a:pt x="22" y="0"/>
                    </a:moveTo>
                    <a:lnTo>
                      <a:pt x="0" y="64"/>
                    </a:lnTo>
                    <a:lnTo>
                      <a:pt x="57" y="105"/>
                    </a:lnTo>
                    <a:lnTo>
                      <a:pt x="111" y="64"/>
                    </a:lnTo>
                    <a:lnTo>
                      <a:pt x="90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3CD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702"/>
              <p:cNvSpPr>
                <a:spLocks/>
              </p:cNvSpPr>
              <p:nvPr/>
            </p:nvSpPr>
            <p:spPr bwMode="auto">
              <a:xfrm>
                <a:off x="3562" y="741"/>
                <a:ext cx="54" cy="105"/>
              </a:xfrm>
              <a:custGeom>
                <a:avLst/>
                <a:gdLst>
                  <a:gd name="T0" fmla="*/ 33 w 54"/>
                  <a:gd name="T1" fmla="*/ 0 h 105"/>
                  <a:gd name="T2" fmla="*/ 54 w 54"/>
                  <a:gd name="T3" fmla="*/ 64 h 105"/>
                  <a:gd name="T4" fmla="*/ 0 w 54"/>
                  <a:gd name="T5" fmla="*/ 105 h 105"/>
                  <a:gd name="T6" fmla="*/ 33 w 54"/>
                  <a:gd name="T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05">
                    <a:moveTo>
                      <a:pt x="33" y="0"/>
                    </a:moveTo>
                    <a:lnTo>
                      <a:pt x="54" y="64"/>
                    </a:lnTo>
                    <a:lnTo>
                      <a:pt x="0" y="10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3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703"/>
              <p:cNvSpPr>
                <a:spLocks/>
              </p:cNvSpPr>
              <p:nvPr/>
            </p:nvSpPr>
            <p:spPr bwMode="auto">
              <a:xfrm>
                <a:off x="3505" y="741"/>
                <a:ext cx="57" cy="105"/>
              </a:xfrm>
              <a:custGeom>
                <a:avLst/>
                <a:gdLst>
                  <a:gd name="T0" fmla="*/ 22 w 57"/>
                  <a:gd name="T1" fmla="*/ 0 h 105"/>
                  <a:gd name="T2" fmla="*/ 57 w 57"/>
                  <a:gd name="T3" fmla="*/ 105 h 105"/>
                  <a:gd name="T4" fmla="*/ 0 w 57"/>
                  <a:gd name="T5" fmla="*/ 64 h 105"/>
                  <a:gd name="T6" fmla="*/ 22 w 57"/>
                  <a:gd name="T7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5">
                    <a:moveTo>
                      <a:pt x="22" y="0"/>
                    </a:moveTo>
                    <a:lnTo>
                      <a:pt x="57" y="105"/>
                    </a:lnTo>
                    <a:lnTo>
                      <a:pt x="0" y="6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3D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Oval 704"/>
              <p:cNvSpPr>
                <a:spLocks noChangeArrowheads="1"/>
              </p:cNvSpPr>
              <p:nvPr/>
            </p:nvSpPr>
            <p:spPr bwMode="auto">
              <a:xfrm>
                <a:off x="2545" y="1770"/>
                <a:ext cx="974" cy="973"/>
              </a:xfrm>
              <a:prstGeom prst="ellipse">
                <a:avLst/>
              </a:prstGeom>
              <a:solidFill>
                <a:srgbClr val="FF6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Rectangle 705"/>
              <p:cNvSpPr>
                <a:spLocks noChangeArrowheads="1"/>
              </p:cNvSpPr>
              <p:nvPr/>
            </p:nvSpPr>
            <p:spPr bwMode="auto">
              <a:xfrm>
                <a:off x="2747" y="2260"/>
                <a:ext cx="571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80%</a:t>
                </a:r>
                <a:r>
                  <a:rPr kumimoji="0" lang="zh-CN" sz="10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以上的海外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Rectangle 706"/>
              <p:cNvSpPr>
                <a:spLocks noChangeArrowheads="1"/>
              </p:cNvSpPr>
              <p:nvPr/>
            </p:nvSpPr>
            <p:spPr bwMode="auto">
              <a:xfrm>
                <a:off x="2747" y="2372"/>
                <a:ext cx="56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0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销售收入来自于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Rectangle 707"/>
              <p:cNvSpPr>
                <a:spLocks noChangeArrowheads="1"/>
              </p:cNvSpPr>
              <p:nvPr/>
            </p:nvSpPr>
            <p:spPr bwMode="auto">
              <a:xfrm>
                <a:off x="2747" y="2485"/>
                <a:ext cx="56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000" b="0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欧洲和北美市场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Rectangle 708"/>
              <p:cNvSpPr>
                <a:spLocks noChangeArrowheads="1"/>
              </p:cNvSpPr>
              <p:nvPr/>
            </p:nvSpPr>
            <p:spPr bwMode="auto">
              <a:xfrm>
                <a:off x="2737" y="1874"/>
                <a:ext cx="578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3300" b="1" i="0" u="none" strike="noStrike" cap="none" normalizeH="0" baseline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80%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Rectangle 709"/>
              <p:cNvSpPr>
                <a:spLocks noChangeArrowheads="1"/>
              </p:cNvSpPr>
              <p:nvPr/>
            </p:nvSpPr>
            <p:spPr bwMode="auto">
              <a:xfrm>
                <a:off x="2745" y="2208"/>
                <a:ext cx="570" cy="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710"/>
              <p:cNvSpPr>
                <a:spLocks/>
              </p:cNvSpPr>
              <p:nvPr/>
            </p:nvSpPr>
            <p:spPr bwMode="auto">
              <a:xfrm>
                <a:off x="2745" y="2208"/>
                <a:ext cx="570" cy="23"/>
              </a:xfrm>
              <a:custGeom>
                <a:avLst/>
                <a:gdLst>
                  <a:gd name="T0" fmla="*/ 0 w 570"/>
                  <a:gd name="T1" fmla="*/ 23 h 23"/>
                  <a:gd name="T2" fmla="*/ 570 w 570"/>
                  <a:gd name="T3" fmla="*/ 23 h 23"/>
                  <a:gd name="T4" fmla="*/ 570 w 570"/>
                  <a:gd name="T5" fmla="*/ 0 h 23"/>
                  <a:gd name="T6" fmla="*/ 0 w 570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0" h="23">
                    <a:moveTo>
                      <a:pt x="0" y="23"/>
                    </a:moveTo>
                    <a:lnTo>
                      <a:pt x="570" y="23"/>
                    </a:lnTo>
                    <a:lnTo>
                      <a:pt x="57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Rectangle 711"/>
              <p:cNvSpPr>
                <a:spLocks noChangeArrowheads="1"/>
              </p:cNvSpPr>
              <p:nvPr/>
            </p:nvSpPr>
            <p:spPr bwMode="auto">
              <a:xfrm>
                <a:off x="1748" y="883"/>
                <a:ext cx="8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712"/>
              <p:cNvSpPr>
                <a:spLocks/>
              </p:cNvSpPr>
              <p:nvPr/>
            </p:nvSpPr>
            <p:spPr bwMode="auto">
              <a:xfrm>
                <a:off x="1748" y="883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713"/>
              <p:cNvSpPr>
                <a:spLocks noEditPoints="1"/>
              </p:cNvSpPr>
              <p:nvPr/>
            </p:nvSpPr>
            <p:spPr bwMode="auto">
              <a:xfrm>
                <a:off x="1748" y="918"/>
                <a:ext cx="8" cy="525"/>
              </a:xfrm>
              <a:custGeom>
                <a:avLst/>
                <a:gdLst>
                  <a:gd name="T0" fmla="*/ 0 w 8"/>
                  <a:gd name="T1" fmla="*/ 504 h 525"/>
                  <a:gd name="T2" fmla="*/ 0 w 8"/>
                  <a:gd name="T3" fmla="*/ 525 h 525"/>
                  <a:gd name="T4" fmla="*/ 8 w 8"/>
                  <a:gd name="T5" fmla="*/ 525 h 525"/>
                  <a:gd name="T6" fmla="*/ 8 w 8"/>
                  <a:gd name="T7" fmla="*/ 504 h 525"/>
                  <a:gd name="T8" fmla="*/ 0 w 8"/>
                  <a:gd name="T9" fmla="*/ 504 h 525"/>
                  <a:gd name="T10" fmla="*/ 0 w 8"/>
                  <a:gd name="T11" fmla="*/ 457 h 525"/>
                  <a:gd name="T12" fmla="*/ 0 w 8"/>
                  <a:gd name="T13" fmla="*/ 481 h 525"/>
                  <a:gd name="T14" fmla="*/ 8 w 8"/>
                  <a:gd name="T15" fmla="*/ 481 h 525"/>
                  <a:gd name="T16" fmla="*/ 8 w 8"/>
                  <a:gd name="T17" fmla="*/ 457 h 525"/>
                  <a:gd name="T18" fmla="*/ 0 w 8"/>
                  <a:gd name="T19" fmla="*/ 457 h 525"/>
                  <a:gd name="T20" fmla="*/ 0 w 8"/>
                  <a:gd name="T21" fmla="*/ 413 h 525"/>
                  <a:gd name="T22" fmla="*/ 0 w 8"/>
                  <a:gd name="T23" fmla="*/ 434 h 525"/>
                  <a:gd name="T24" fmla="*/ 8 w 8"/>
                  <a:gd name="T25" fmla="*/ 434 h 525"/>
                  <a:gd name="T26" fmla="*/ 8 w 8"/>
                  <a:gd name="T27" fmla="*/ 413 h 525"/>
                  <a:gd name="T28" fmla="*/ 0 w 8"/>
                  <a:gd name="T29" fmla="*/ 413 h 525"/>
                  <a:gd name="T30" fmla="*/ 0 w 8"/>
                  <a:gd name="T31" fmla="*/ 366 h 525"/>
                  <a:gd name="T32" fmla="*/ 0 w 8"/>
                  <a:gd name="T33" fmla="*/ 389 h 525"/>
                  <a:gd name="T34" fmla="*/ 8 w 8"/>
                  <a:gd name="T35" fmla="*/ 389 h 525"/>
                  <a:gd name="T36" fmla="*/ 8 w 8"/>
                  <a:gd name="T37" fmla="*/ 366 h 525"/>
                  <a:gd name="T38" fmla="*/ 0 w 8"/>
                  <a:gd name="T39" fmla="*/ 366 h 525"/>
                  <a:gd name="T40" fmla="*/ 0 w 8"/>
                  <a:gd name="T41" fmla="*/ 319 h 525"/>
                  <a:gd name="T42" fmla="*/ 0 w 8"/>
                  <a:gd name="T43" fmla="*/ 343 h 525"/>
                  <a:gd name="T44" fmla="*/ 8 w 8"/>
                  <a:gd name="T45" fmla="*/ 343 h 525"/>
                  <a:gd name="T46" fmla="*/ 8 w 8"/>
                  <a:gd name="T47" fmla="*/ 319 h 525"/>
                  <a:gd name="T48" fmla="*/ 0 w 8"/>
                  <a:gd name="T49" fmla="*/ 319 h 525"/>
                  <a:gd name="T50" fmla="*/ 0 w 8"/>
                  <a:gd name="T51" fmla="*/ 275 h 525"/>
                  <a:gd name="T52" fmla="*/ 0 w 8"/>
                  <a:gd name="T53" fmla="*/ 298 h 525"/>
                  <a:gd name="T54" fmla="*/ 8 w 8"/>
                  <a:gd name="T55" fmla="*/ 298 h 525"/>
                  <a:gd name="T56" fmla="*/ 8 w 8"/>
                  <a:gd name="T57" fmla="*/ 275 h 525"/>
                  <a:gd name="T58" fmla="*/ 0 w 8"/>
                  <a:gd name="T59" fmla="*/ 275 h 525"/>
                  <a:gd name="T60" fmla="*/ 0 w 8"/>
                  <a:gd name="T61" fmla="*/ 228 h 525"/>
                  <a:gd name="T62" fmla="*/ 0 w 8"/>
                  <a:gd name="T63" fmla="*/ 251 h 525"/>
                  <a:gd name="T64" fmla="*/ 8 w 8"/>
                  <a:gd name="T65" fmla="*/ 251 h 525"/>
                  <a:gd name="T66" fmla="*/ 8 w 8"/>
                  <a:gd name="T67" fmla="*/ 228 h 525"/>
                  <a:gd name="T68" fmla="*/ 0 w 8"/>
                  <a:gd name="T69" fmla="*/ 228 h 525"/>
                  <a:gd name="T70" fmla="*/ 0 w 8"/>
                  <a:gd name="T71" fmla="*/ 183 h 525"/>
                  <a:gd name="T72" fmla="*/ 0 w 8"/>
                  <a:gd name="T73" fmla="*/ 206 h 525"/>
                  <a:gd name="T74" fmla="*/ 8 w 8"/>
                  <a:gd name="T75" fmla="*/ 206 h 525"/>
                  <a:gd name="T76" fmla="*/ 8 w 8"/>
                  <a:gd name="T77" fmla="*/ 183 h 525"/>
                  <a:gd name="T78" fmla="*/ 0 w 8"/>
                  <a:gd name="T79" fmla="*/ 183 h 525"/>
                  <a:gd name="T80" fmla="*/ 0 w 8"/>
                  <a:gd name="T81" fmla="*/ 136 h 525"/>
                  <a:gd name="T82" fmla="*/ 0 w 8"/>
                  <a:gd name="T83" fmla="*/ 160 h 525"/>
                  <a:gd name="T84" fmla="*/ 8 w 8"/>
                  <a:gd name="T85" fmla="*/ 160 h 525"/>
                  <a:gd name="T86" fmla="*/ 8 w 8"/>
                  <a:gd name="T87" fmla="*/ 136 h 525"/>
                  <a:gd name="T88" fmla="*/ 0 w 8"/>
                  <a:gd name="T89" fmla="*/ 136 h 525"/>
                  <a:gd name="T90" fmla="*/ 0 w 8"/>
                  <a:gd name="T91" fmla="*/ 92 h 525"/>
                  <a:gd name="T92" fmla="*/ 0 w 8"/>
                  <a:gd name="T93" fmla="*/ 113 h 525"/>
                  <a:gd name="T94" fmla="*/ 8 w 8"/>
                  <a:gd name="T95" fmla="*/ 113 h 525"/>
                  <a:gd name="T96" fmla="*/ 8 w 8"/>
                  <a:gd name="T97" fmla="*/ 92 h 525"/>
                  <a:gd name="T98" fmla="*/ 0 w 8"/>
                  <a:gd name="T99" fmla="*/ 92 h 525"/>
                  <a:gd name="T100" fmla="*/ 0 w 8"/>
                  <a:gd name="T101" fmla="*/ 45 h 525"/>
                  <a:gd name="T102" fmla="*/ 0 w 8"/>
                  <a:gd name="T103" fmla="*/ 68 h 525"/>
                  <a:gd name="T104" fmla="*/ 8 w 8"/>
                  <a:gd name="T105" fmla="*/ 68 h 525"/>
                  <a:gd name="T106" fmla="*/ 8 w 8"/>
                  <a:gd name="T107" fmla="*/ 45 h 525"/>
                  <a:gd name="T108" fmla="*/ 0 w 8"/>
                  <a:gd name="T109" fmla="*/ 45 h 525"/>
                  <a:gd name="T110" fmla="*/ 0 w 8"/>
                  <a:gd name="T111" fmla="*/ 0 h 525"/>
                  <a:gd name="T112" fmla="*/ 0 w 8"/>
                  <a:gd name="T113" fmla="*/ 22 h 525"/>
                  <a:gd name="T114" fmla="*/ 8 w 8"/>
                  <a:gd name="T115" fmla="*/ 22 h 525"/>
                  <a:gd name="T116" fmla="*/ 8 w 8"/>
                  <a:gd name="T117" fmla="*/ 0 h 525"/>
                  <a:gd name="T118" fmla="*/ 0 w 8"/>
                  <a:gd name="T119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" h="525">
                    <a:moveTo>
                      <a:pt x="0" y="504"/>
                    </a:moveTo>
                    <a:lnTo>
                      <a:pt x="0" y="525"/>
                    </a:lnTo>
                    <a:lnTo>
                      <a:pt x="8" y="525"/>
                    </a:lnTo>
                    <a:lnTo>
                      <a:pt x="8" y="504"/>
                    </a:lnTo>
                    <a:lnTo>
                      <a:pt x="0" y="504"/>
                    </a:lnTo>
                    <a:close/>
                    <a:moveTo>
                      <a:pt x="0" y="457"/>
                    </a:moveTo>
                    <a:lnTo>
                      <a:pt x="0" y="481"/>
                    </a:lnTo>
                    <a:lnTo>
                      <a:pt x="8" y="481"/>
                    </a:lnTo>
                    <a:lnTo>
                      <a:pt x="8" y="457"/>
                    </a:lnTo>
                    <a:lnTo>
                      <a:pt x="0" y="457"/>
                    </a:lnTo>
                    <a:close/>
                    <a:moveTo>
                      <a:pt x="0" y="413"/>
                    </a:moveTo>
                    <a:lnTo>
                      <a:pt x="0" y="434"/>
                    </a:lnTo>
                    <a:lnTo>
                      <a:pt x="8" y="434"/>
                    </a:lnTo>
                    <a:lnTo>
                      <a:pt x="8" y="413"/>
                    </a:lnTo>
                    <a:lnTo>
                      <a:pt x="0" y="413"/>
                    </a:lnTo>
                    <a:close/>
                    <a:moveTo>
                      <a:pt x="0" y="366"/>
                    </a:moveTo>
                    <a:lnTo>
                      <a:pt x="0" y="389"/>
                    </a:lnTo>
                    <a:lnTo>
                      <a:pt x="8" y="389"/>
                    </a:lnTo>
                    <a:lnTo>
                      <a:pt x="8" y="366"/>
                    </a:lnTo>
                    <a:lnTo>
                      <a:pt x="0" y="366"/>
                    </a:lnTo>
                    <a:close/>
                    <a:moveTo>
                      <a:pt x="0" y="319"/>
                    </a:moveTo>
                    <a:lnTo>
                      <a:pt x="0" y="343"/>
                    </a:lnTo>
                    <a:lnTo>
                      <a:pt x="8" y="343"/>
                    </a:lnTo>
                    <a:lnTo>
                      <a:pt x="8" y="319"/>
                    </a:lnTo>
                    <a:lnTo>
                      <a:pt x="0" y="319"/>
                    </a:lnTo>
                    <a:close/>
                    <a:moveTo>
                      <a:pt x="0" y="275"/>
                    </a:moveTo>
                    <a:lnTo>
                      <a:pt x="0" y="298"/>
                    </a:lnTo>
                    <a:lnTo>
                      <a:pt x="8" y="298"/>
                    </a:lnTo>
                    <a:lnTo>
                      <a:pt x="8" y="275"/>
                    </a:lnTo>
                    <a:lnTo>
                      <a:pt x="0" y="275"/>
                    </a:lnTo>
                    <a:close/>
                    <a:moveTo>
                      <a:pt x="0" y="228"/>
                    </a:moveTo>
                    <a:lnTo>
                      <a:pt x="0" y="251"/>
                    </a:lnTo>
                    <a:lnTo>
                      <a:pt x="8" y="251"/>
                    </a:lnTo>
                    <a:lnTo>
                      <a:pt x="8" y="228"/>
                    </a:lnTo>
                    <a:lnTo>
                      <a:pt x="0" y="228"/>
                    </a:lnTo>
                    <a:close/>
                    <a:moveTo>
                      <a:pt x="0" y="183"/>
                    </a:moveTo>
                    <a:lnTo>
                      <a:pt x="0" y="206"/>
                    </a:lnTo>
                    <a:lnTo>
                      <a:pt x="8" y="206"/>
                    </a:lnTo>
                    <a:lnTo>
                      <a:pt x="8" y="183"/>
                    </a:lnTo>
                    <a:lnTo>
                      <a:pt x="0" y="183"/>
                    </a:lnTo>
                    <a:close/>
                    <a:moveTo>
                      <a:pt x="0" y="136"/>
                    </a:moveTo>
                    <a:lnTo>
                      <a:pt x="0" y="160"/>
                    </a:lnTo>
                    <a:lnTo>
                      <a:pt x="8" y="160"/>
                    </a:lnTo>
                    <a:lnTo>
                      <a:pt x="8" y="136"/>
                    </a:lnTo>
                    <a:lnTo>
                      <a:pt x="0" y="136"/>
                    </a:lnTo>
                    <a:close/>
                    <a:moveTo>
                      <a:pt x="0" y="92"/>
                    </a:moveTo>
                    <a:lnTo>
                      <a:pt x="0" y="113"/>
                    </a:lnTo>
                    <a:lnTo>
                      <a:pt x="8" y="113"/>
                    </a:lnTo>
                    <a:lnTo>
                      <a:pt x="8" y="92"/>
                    </a:lnTo>
                    <a:lnTo>
                      <a:pt x="0" y="92"/>
                    </a:lnTo>
                    <a:close/>
                    <a:moveTo>
                      <a:pt x="0" y="45"/>
                    </a:moveTo>
                    <a:lnTo>
                      <a:pt x="0" y="68"/>
                    </a:lnTo>
                    <a:lnTo>
                      <a:pt x="8" y="68"/>
                    </a:lnTo>
                    <a:lnTo>
                      <a:pt x="8" y="45"/>
                    </a:lnTo>
                    <a:lnTo>
                      <a:pt x="0" y="45"/>
                    </a:lnTo>
                    <a:close/>
                    <a:moveTo>
                      <a:pt x="0" y="0"/>
                    </a:moveTo>
                    <a:lnTo>
                      <a:pt x="0" y="22"/>
                    </a:lnTo>
                    <a:lnTo>
                      <a:pt x="8" y="22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Rectangle 714"/>
              <p:cNvSpPr>
                <a:spLocks noChangeArrowheads="1"/>
              </p:cNvSpPr>
              <p:nvPr/>
            </p:nvSpPr>
            <p:spPr bwMode="auto">
              <a:xfrm>
                <a:off x="1748" y="1467"/>
                <a:ext cx="8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715"/>
              <p:cNvSpPr>
                <a:spLocks/>
              </p:cNvSpPr>
              <p:nvPr/>
            </p:nvSpPr>
            <p:spPr bwMode="auto">
              <a:xfrm>
                <a:off x="1748" y="1467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Rectangle 716"/>
              <p:cNvSpPr>
                <a:spLocks noChangeArrowheads="1"/>
              </p:cNvSpPr>
              <p:nvPr/>
            </p:nvSpPr>
            <p:spPr bwMode="auto">
              <a:xfrm>
                <a:off x="1900" y="770"/>
                <a:ext cx="29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800" b="1" i="0" u="none" strike="noStrike" cap="none" normalizeH="0" baseline="0" smtClean="0">
                    <a:ln>
                      <a:noFill/>
                    </a:ln>
                    <a:solidFill>
                      <a:srgbClr val="E0560E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美国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Rectangle 717"/>
              <p:cNvSpPr>
                <a:spLocks noChangeArrowheads="1"/>
              </p:cNvSpPr>
              <p:nvPr/>
            </p:nvSpPr>
            <p:spPr bwMode="auto">
              <a:xfrm>
                <a:off x="1900" y="1006"/>
                <a:ext cx="116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可口可乐、宝洁、梦工厂、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Rectangle 718"/>
              <p:cNvSpPr>
                <a:spLocks noChangeArrowheads="1"/>
              </p:cNvSpPr>
              <p:nvPr/>
            </p:nvSpPr>
            <p:spPr bwMode="auto">
              <a:xfrm>
                <a:off x="1900" y="1129"/>
                <a:ext cx="120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惠普、</a:t>
                </a:r>
                <a:r>
                  <a:rPr kumimoji="0" lang="zh-CN" alt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AMD</a:t>
                </a: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、希尔斯百货、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Rectangle 719"/>
              <p:cNvSpPr>
                <a:spLocks noChangeArrowheads="1"/>
              </p:cNvSpPr>
              <p:nvPr/>
            </p:nvSpPr>
            <p:spPr bwMode="auto">
              <a:xfrm>
                <a:off x="1900" y="1252"/>
                <a:ext cx="105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MIT</a:t>
                </a: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、加利福尼亚大学、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Rectangle 720"/>
              <p:cNvSpPr>
                <a:spLocks noChangeArrowheads="1"/>
              </p:cNvSpPr>
              <p:nvPr/>
            </p:nvSpPr>
            <p:spPr bwMode="auto">
              <a:xfrm>
                <a:off x="1900" y="1373"/>
                <a:ext cx="109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佛罗里达大学、</a:t>
                </a:r>
                <a:r>
                  <a:rPr kumimoji="0" lang="zh-CN" alt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UL</a:t>
                </a: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实验室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721"/>
              <p:cNvSpPr>
                <a:spLocks/>
              </p:cNvSpPr>
              <p:nvPr/>
            </p:nvSpPr>
            <p:spPr bwMode="auto">
              <a:xfrm>
                <a:off x="1721" y="827"/>
                <a:ext cx="64" cy="62"/>
              </a:xfrm>
              <a:custGeom>
                <a:avLst/>
                <a:gdLst>
                  <a:gd name="T0" fmla="*/ 52 w 64"/>
                  <a:gd name="T1" fmla="*/ 62 h 62"/>
                  <a:gd name="T2" fmla="*/ 64 w 64"/>
                  <a:gd name="T3" fmla="*/ 23 h 62"/>
                  <a:gd name="T4" fmla="*/ 31 w 64"/>
                  <a:gd name="T5" fmla="*/ 0 h 62"/>
                  <a:gd name="T6" fmla="*/ 0 w 64"/>
                  <a:gd name="T7" fmla="*/ 23 h 62"/>
                  <a:gd name="T8" fmla="*/ 11 w 64"/>
                  <a:gd name="T9" fmla="*/ 62 h 62"/>
                  <a:gd name="T10" fmla="*/ 52 w 64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62">
                    <a:moveTo>
                      <a:pt x="52" y="62"/>
                    </a:moveTo>
                    <a:lnTo>
                      <a:pt x="64" y="23"/>
                    </a:lnTo>
                    <a:lnTo>
                      <a:pt x="31" y="0"/>
                    </a:lnTo>
                    <a:lnTo>
                      <a:pt x="0" y="23"/>
                    </a:lnTo>
                    <a:lnTo>
                      <a:pt x="11" y="62"/>
                    </a:lnTo>
                    <a:lnTo>
                      <a:pt x="52" y="62"/>
                    </a:lnTo>
                    <a:close/>
                  </a:path>
                </a:pathLst>
              </a:custGeom>
              <a:solidFill>
                <a:srgbClr val="E476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722"/>
              <p:cNvSpPr>
                <a:spLocks/>
              </p:cNvSpPr>
              <p:nvPr/>
            </p:nvSpPr>
            <p:spPr bwMode="auto">
              <a:xfrm>
                <a:off x="1721" y="827"/>
                <a:ext cx="31" cy="62"/>
              </a:xfrm>
              <a:custGeom>
                <a:avLst/>
                <a:gdLst>
                  <a:gd name="T0" fmla="*/ 11 w 31"/>
                  <a:gd name="T1" fmla="*/ 62 h 62"/>
                  <a:gd name="T2" fmla="*/ 0 w 31"/>
                  <a:gd name="T3" fmla="*/ 23 h 62"/>
                  <a:gd name="T4" fmla="*/ 31 w 31"/>
                  <a:gd name="T5" fmla="*/ 0 h 62"/>
                  <a:gd name="T6" fmla="*/ 11 w 31"/>
                  <a:gd name="T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2">
                    <a:moveTo>
                      <a:pt x="11" y="62"/>
                    </a:moveTo>
                    <a:lnTo>
                      <a:pt x="0" y="23"/>
                    </a:lnTo>
                    <a:lnTo>
                      <a:pt x="31" y="0"/>
                    </a:lnTo>
                    <a:lnTo>
                      <a:pt x="11" y="62"/>
                    </a:lnTo>
                    <a:close/>
                  </a:path>
                </a:pathLst>
              </a:custGeom>
              <a:solidFill>
                <a:srgbClr val="EEAD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723"/>
              <p:cNvSpPr>
                <a:spLocks/>
              </p:cNvSpPr>
              <p:nvPr/>
            </p:nvSpPr>
            <p:spPr bwMode="auto">
              <a:xfrm>
                <a:off x="1752" y="827"/>
                <a:ext cx="33" cy="62"/>
              </a:xfrm>
              <a:custGeom>
                <a:avLst/>
                <a:gdLst>
                  <a:gd name="T0" fmla="*/ 21 w 33"/>
                  <a:gd name="T1" fmla="*/ 62 h 62"/>
                  <a:gd name="T2" fmla="*/ 0 w 33"/>
                  <a:gd name="T3" fmla="*/ 0 h 62"/>
                  <a:gd name="T4" fmla="*/ 33 w 33"/>
                  <a:gd name="T5" fmla="*/ 23 h 62"/>
                  <a:gd name="T6" fmla="*/ 21 w 33"/>
                  <a:gd name="T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2">
                    <a:moveTo>
                      <a:pt x="21" y="62"/>
                    </a:moveTo>
                    <a:lnTo>
                      <a:pt x="0" y="0"/>
                    </a:lnTo>
                    <a:lnTo>
                      <a:pt x="33" y="23"/>
                    </a:lnTo>
                    <a:lnTo>
                      <a:pt x="21" y="62"/>
                    </a:lnTo>
                    <a:close/>
                  </a:path>
                </a:pathLst>
              </a:custGeom>
              <a:solidFill>
                <a:srgbClr val="E056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Rectangle 724"/>
              <p:cNvSpPr>
                <a:spLocks noChangeArrowheads="1"/>
              </p:cNvSpPr>
              <p:nvPr/>
            </p:nvSpPr>
            <p:spPr bwMode="auto">
              <a:xfrm>
                <a:off x="1750" y="1753"/>
                <a:ext cx="8" cy="11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725"/>
              <p:cNvSpPr>
                <a:spLocks/>
              </p:cNvSpPr>
              <p:nvPr/>
            </p:nvSpPr>
            <p:spPr bwMode="auto">
              <a:xfrm>
                <a:off x="1750" y="1753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11 h 11"/>
                  <a:gd name="T4" fmla="*/ 8 w 8"/>
                  <a:gd name="T5" fmla="*/ 11 h 11"/>
                  <a:gd name="T6" fmla="*/ 8 w 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0" y="11"/>
                    </a:lnTo>
                    <a:lnTo>
                      <a:pt x="8" y="11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Freeform 726"/>
              <p:cNvSpPr>
                <a:spLocks noEditPoints="1"/>
              </p:cNvSpPr>
              <p:nvPr/>
            </p:nvSpPr>
            <p:spPr bwMode="auto">
              <a:xfrm>
                <a:off x="1750" y="1790"/>
                <a:ext cx="8" cy="410"/>
              </a:xfrm>
              <a:custGeom>
                <a:avLst/>
                <a:gdLst>
                  <a:gd name="T0" fmla="*/ 0 w 8"/>
                  <a:gd name="T1" fmla="*/ 385 h 410"/>
                  <a:gd name="T2" fmla="*/ 0 w 8"/>
                  <a:gd name="T3" fmla="*/ 410 h 410"/>
                  <a:gd name="T4" fmla="*/ 8 w 8"/>
                  <a:gd name="T5" fmla="*/ 410 h 410"/>
                  <a:gd name="T6" fmla="*/ 8 w 8"/>
                  <a:gd name="T7" fmla="*/ 385 h 410"/>
                  <a:gd name="T8" fmla="*/ 0 w 8"/>
                  <a:gd name="T9" fmla="*/ 385 h 410"/>
                  <a:gd name="T10" fmla="*/ 0 w 8"/>
                  <a:gd name="T11" fmla="*/ 338 h 410"/>
                  <a:gd name="T12" fmla="*/ 0 w 8"/>
                  <a:gd name="T13" fmla="*/ 362 h 410"/>
                  <a:gd name="T14" fmla="*/ 8 w 8"/>
                  <a:gd name="T15" fmla="*/ 362 h 410"/>
                  <a:gd name="T16" fmla="*/ 8 w 8"/>
                  <a:gd name="T17" fmla="*/ 338 h 410"/>
                  <a:gd name="T18" fmla="*/ 0 w 8"/>
                  <a:gd name="T19" fmla="*/ 338 h 410"/>
                  <a:gd name="T20" fmla="*/ 0 w 8"/>
                  <a:gd name="T21" fmla="*/ 290 h 410"/>
                  <a:gd name="T22" fmla="*/ 0 w 8"/>
                  <a:gd name="T23" fmla="*/ 313 h 410"/>
                  <a:gd name="T24" fmla="*/ 8 w 8"/>
                  <a:gd name="T25" fmla="*/ 313 h 410"/>
                  <a:gd name="T26" fmla="*/ 8 w 8"/>
                  <a:gd name="T27" fmla="*/ 290 h 410"/>
                  <a:gd name="T28" fmla="*/ 0 w 8"/>
                  <a:gd name="T29" fmla="*/ 290 h 410"/>
                  <a:gd name="T30" fmla="*/ 0 w 8"/>
                  <a:gd name="T31" fmla="*/ 241 h 410"/>
                  <a:gd name="T32" fmla="*/ 0 w 8"/>
                  <a:gd name="T33" fmla="*/ 264 h 410"/>
                  <a:gd name="T34" fmla="*/ 8 w 8"/>
                  <a:gd name="T35" fmla="*/ 264 h 410"/>
                  <a:gd name="T36" fmla="*/ 8 w 8"/>
                  <a:gd name="T37" fmla="*/ 241 h 410"/>
                  <a:gd name="T38" fmla="*/ 0 w 8"/>
                  <a:gd name="T39" fmla="*/ 241 h 410"/>
                  <a:gd name="T40" fmla="*/ 0 w 8"/>
                  <a:gd name="T41" fmla="*/ 192 h 410"/>
                  <a:gd name="T42" fmla="*/ 0 w 8"/>
                  <a:gd name="T43" fmla="*/ 216 h 410"/>
                  <a:gd name="T44" fmla="*/ 8 w 8"/>
                  <a:gd name="T45" fmla="*/ 216 h 410"/>
                  <a:gd name="T46" fmla="*/ 8 w 8"/>
                  <a:gd name="T47" fmla="*/ 192 h 410"/>
                  <a:gd name="T48" fmla="*/ 0 w 8"/>
                  <a:gd name="T49" fmla="*/ 192 h 410"/>
                  <a:gd name="T50" fmla="*/ 0 w 8"/>
                  <a:gd name="T51" fmla="*/ 144 h 410"/>
                  <a:gd name="T52" fmla="*/ 0 w 8"/>
                  <a:gd name="T53" fmla="*/ 169 h 410"/>
                  <a:gd name="T54" fmla="*/ 8 w 8"/>
                  <a:gd name="T55" fmla="*/ 169 h 410"/>
                  <a:gd name="T56" fmla="*/ 8 w 8"/>
                  <a:gd name="T57" fmla="*/ 144 h 410"/>
                  <a:gd name="T58" fmla="*/ 0 w 8"/>
                  <a:gd name="T59" fmla="*/ 144 h 410"/>
                  <a:gd name="T60" fmla="*/ 0 w 8"/>
                  <a:gd name="T61" fmla="*/ 95 h 410"/>
                  <a:gd name="T62" fmla="*/ 0 w 8"/>
                  <a:gd name="T63" fmla="*/ 120 h 410"/>
                  <a:gd name="T64" fmla="*/ 8 w 8"/>
                  <a:gd name="T65" fmla="*/ 120 h 410"/>
                  <a:gd name="T66" fmla="*/ 8 w 8"/>
                  <a:gd name="T67" fmla="*/ 95 h 410"/>
                  <a:gd name="T68" fmla="*/ 0 w 8"/>
                  <a:gd name="T69" fmla="*/ 95 h 410"/>
                  <a:gd name="T70" fmla="*/ 0 w 8"/>
                  <a:gd name="T71" fmla="*/ 48 h 410"/>
                  <a:gd name="T72" fmla="*/ 0 w 8"/>
                  <a:gd name="T73" fmla="*/ 72 h 410"/>
                  <a:gd name="T74" fmla="*/ 8 w 8"/>
                  <a:gd name="T75" fmla="*/ 72 h 410"/>
                  <a:gd name="T76" fmla="*/ 8 w 8"/>
                  <a:gd name="T77" fmla="*/ 48 h 410"/>
                  <a:gd name="T78" fmla="*/ 0 w 8"/>
                  <a:gd name="T79" fmla="*/ 48 h 410"/>
                  <a:gd name="T80" fmla="*/ 0 w 8"/>
                  <a:gd name="T81" fmla="*/ 0 h 410"/>
                  <a:gd name="T82" fmla="*/ 0 w 8"/>
                  <a:gd name="T83" fmla="*/ 23 h 410"/>
                  <a:gd name="T84" fmla="*/ 8 w 8"/>
                  <a:gd name="T85" fmla="*/ 23 h 410"/>
                  <a:gd name="T86" fmla="*/ 8 w 8"/>
                  <a:gd name="T87" fmla="*/ 0 h 410"/>
                  <a:gd name="T88" fmla="*/ 0 w 8"/>
                  <a:gd name="T89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" h="410">
                    <a:moveTo>
                      <a:pt x="0" y="385"/>
                    </a:moveTo>
                    <a:lnTo>
                      <a:pt x="0" y="410"/>
                    </a:lnTo>
                    <a:lnTo>
                      <a:pt x="8" y="410"/>
                    </a:lnTo>
                    <a:lnTo>
                      <a:pt x="8" y="385"/>
                    </a:lnTo>
                    <a:lnTo>
                      <a:pt x="0" y="385"/>
                    </a:lnTo>
                    <a:close/>
                    <a:moveTo>
                      <a:pt x="0" y="338"/>
                    </a:moveTo>
                    <a:lnTo>
                      <a:pt x="0" y="362"/>
                    </a:lnTo>
                    <a:lnTo>
                      <a:pt x="8" y="362"/>
                    </a:lnTo>
                    <a:lnTo>
                      <a:pt x="8" y="338"/>
                    </a:lnTo>
                    <a:lnTo>
                      <a:pt x="0" y="338"/>
                    </a:lnTo>
                    <a:close/>
                    <a:moveTo>
                      <a:pt x="0" y="290"/>
                    </a:moveTo>
                    <a:lnTo>
                      <a:pt x="0" y="313"/>
                    </a:lnTo>
                    <a:lnTo>
                      <a:pt x="8" y="313"/>
                    </a:lnTo>
                    <a:lnTo>
                      <a:pt x="8" y="290"/>
                    </a:lnTo>
                    <a:lnTo>
                      <a:pt x="0" y="290"/>
                    </a:lnTo>
                    <a:close/>
                    <a:moveTo>
                      <a:pt x="0" y="241"/>
                    </a:moveTo>
                    <a:lnTo>
                      <a:pt x="0" y="264"/>
                    </a:lnTo>
                    <a:lnTo>
                      <a:pt x="8" y="264"/>
                    </a:lnTo>
                    <a:lnTo>
                      <a:pt x="8" y="241"/>
                    </a:lnTo>
                    <a:lnTo>
                      <a:pt x="0" y="241"/>
                    </a:lnTo>
                    <a:close/>
                    <a:moveTo>
                      <a:pt x="0" y="192"/>
                    </a:moveTo>
                    <a:lnTo>
                      <a:pt x="0" y="216"/>
                    </a:lnTo>
                    <a:lnTo>
                      <a:pt x="8" y="216"/>
                    </a:lnTo>
                    <a:lnTo>
                      <a:pt x="8" y="192"/>
                    </a:lnTo>
                    <a:lnTo>
                      <a:pt x="0" y="192"/>
                    </a:lnTo>
                    <a:close/>
                    <a:moveTo>
                      <a:pt x="0" y="144"/>
                    </a:moveTo>
                    <a:lnTo>
                      <a:pt x="0" y="169"/>
                    </a:lnTo>
                    <a:lnTo>
                      <a:pt x="8" y="169"/>
                    </a:lnTo>
                    <a:lnTo>
                      <a:pt x="8" y="144"/>
                    </a:lnTo>
                    <a:lnTo>
                      <a:pt x="0" y="144"/>
                    </a:lnTo>
                    <a:close/>
                    <a:moveTo>
                      <a:pt x="0" y="95"/>
                    </a:moveTo>
                    <a:lnTo>
                      <a:pt x="0" y="120"/>
                    </a:lnTo>
                    <a:lnTo>
                      <a:pt x="8" y="120"/>
                    </a:lnTo>
                    <a:lnTo>
                      <a:pt x="8" y="95"/>
                    </a:lnTo>
                    <a:lnTo>
                      <a:pt x="0" y="95"/>
                    </a:lnTo>
                    <a:close/>
                    <a:moveTo>
                      <a:pt x="0" y="48"/>
                    </a:moveTo>
                    <a:lnTo>
                      <a:pt x="0" y="72"/>
                    </a:lnTo>
                    <a:lnTo>
                      <a:pt x="8" y="72"/>
                    </a:lnTo>
                    <a:lnTo>
                      <a:pt x="8" y="48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0" y="23"/>
                    </a:lnTo>
                    <a:lnTo>
                      <a:pt x="8" y="23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Rectangle 727"/>
              <p:cNvSpPr>
                <a:spLocks noChangeArrowheads="1"/>
              </p:cNvSpPr>
              <p:nvPr/>
            </p:nvSpPr>
            <p:spPr bwMode="auto">
              <a:xfrm>
                <a:off x="1750" y="2223"/>
                <a:ext cx="8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728"/>
              <p:cNvSpPr>
                <a:spLocks/>
              </p:cNvSpPr>
              <p:nvPr/>
            </p:nvSpPr>
            <p:spPr bwMode="auto">
              <a:xfrm>
                <a:off x="1750" y="2223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729"/>
              <p:cNvSpPr>
                <a:spLocks/>
              </p:cNvSpPr>
              <p:nvPr/>
            </p:nvSpPr>
            <p:spPr bwMode="auto">
              <a:xfrm>
                <a:off x="1721" y="1710"/>
                <a:ext cx="68" cy="64"/>
              </a:xfrm>
              <a:custGeom>
                <a:avLst/>
                <a:gdLst>
                  <a:gd name="T0" fmla="*/ 54 w 68"/>
                  <a:gd name="T1" fmla="*/ 64 h 64"/>
                  <a:gd name="T2" fmla="*/ 68 w 68"/>
                  <a:gd name="T3" fmla="*/ 23 h 64"/>
                  <a:gd name="T4" fmla="*/ 33 w 68"/>
                  <a:gd name="T5" fmla="*/ 0 h 64"/>
                  <a:gd name="T6" fmla="*/ 0 w 68"/>
                  <a:gd name="T7" fmla="*/ 23 h 64"/>
                  <a:gd name="T8" fmla="*/ 11 w 68"/>
                  <a:gd name="T9" fmla="*/ 64 h 64"/>
                  <a:gd name="T10" fmla="*/ 54 w 68"/>
                  <a:gd name="T1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64">
                    <a:moveTo>
                      <a:pt x="54" y="64"/>
                    </a:moveTo>
                    <a:lnTo>
                      <a:pt x="68" y="23"/>
                    </a:lnTo>
                    <a:lnTo>
                      <a:pt x="33" y="0"/>
                    </a:lnTo>
                    <a:lnTo>
                      <a:pt x="0" y="23"/>
                    </a:lnTo>
                    <a:lnTo>
                      <a:pt x="11" y="64"/>
                    </a:lnTo>
                    <a:lnTo>
                      <a:pt x="54" y="64"/>
                    </a:lnTo>
                    <a:close/>
                  </a:path>
                </a:pathLst>
              </a:custGeom>
              <a:solidFill>
                <a:srgbClr val="DB40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730"/>
              <p:cNvSpPr>
                <a:spLocks/>
              </p:cNvSpPr>
              <p:nvPr/>
            </p:nvSpPr>
            <p:spPr bwMode="auto">
              <a:xfrm>
                <a:off x="1721" y="1710"/>
                <a:ext cx="33" cy="64"/>
              </a:xfrm>
              <a:custGeom>
                <a:avLst/>
                <a:gdLst>
                  <a:gd name="T0" fmla="*/ 11 w 33"/>
                  <a:gd name="T1" fmla="*/ 64 h 64"/>
                  <a:gd name="T2" fmla="*/ 0 w 33"/>
                  <a:gd name="T3" fmla="*/ 23 h 64"/>
                  <a:gd name="T4" fmla="*/ 33 w 33"/>
                  <a:gd name="T5" fmla="*/ 0 h 64"/>
                  <a:gd name="T6" fmla="*/ 11 w 33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4">
                    <a:moveTo>
                      <a:pt x="11" y="64"/>
                    </a:moveTo>
                    <a:lnTo>
                      <a:pt x="0" y="23"/>
                    </a:lnTo>
                    <a:lnTo>
                      <a:pt x="33" y="0"/>
                    </a:lnTo>
                    <a:lnTo>
                      <a:pt x="11" y="64"/>
                    </a:lnTo>
                    <a:close/>
                  </a:path>
                </a:pathLst>
              </a:custGeom>
              <a:solidFill>
                <a:srgbClr val="E058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731"/>
              <p:cNvSpPr>
                <a:spLocks/>
              </p:cNvSpPr>
              <p:nvPr/>
            </p:nvSpPr>
            <p:spPr bwMode="auto">
              <a:xfrm>
                <a:off x="1754" y="1710"/>
                <a:ext cx="35" cy="64"/>
              </a:xfrm>
              <a:custGeom>
                <a:avLst/>
                <a:gdLst>
                  <a:gd name="T0" fmla="*/ 21 w 35"/>
                  <a:gd name="T1" fmla="*/ 64 h 64"/>
                  <a:gd name="T2" fmla="*/ 0 w 35"/>
                  <a:gd name="T3" fmla="*/ 0 h 64"/>
                  <a:gd name="T4" fmla="*/ 35 w 35"/>
                  <a:gd name="T5" fmla="*/ 23 h 64"/>
                  <a:gd name="T6" fmla="*/ 21 w 35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64">
                    <a:moveTo>
                      <a:pt x="21" y="64"/>
                    </a:moveTo>
                    <a:lnTo>
                      <a:pt x="0" y="0"/>
                    </a:lnTo>
                    <a:lnTo>
                      <a:pt x="35" y="23"/>
                    </a:lnTo>
                    <a:lnTo>
                      <a:pt x="21" y="64"/>
                    </a:lnTo>
                    <a:close/>
                  </a:path>
                </a:pathLst>
              </a:custGeom>
              <a:solidFill>
                <a:srgbClr val="C20F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Rectangle 732"/>
              <p:cNvSpPr>
                <a:spLocks noChangeArrowheads="1"/>
              </p:cNvSpPr>
              <p:nvPr/>
            </p:nvSpPr>
            <p:spPr bwMode="auto">
              <a:xfrm>
                <a:off x="1878" y="1640"/>
                <a:ext cx="29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800" b="1" i="0" u="none" strike="noStrike" cap="none" normalizeH="0" baseline="0" smtClean="0">
                    <a:ln>
                      <a:noFill/>
                    </a:ln>
                    <a:solidFill>
                      <a:srgbClr val="DB403E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巴西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Rectangle 733"/>
              <p:cNvSpPr>
                <a:spLocks noChangeArrowheads="1"/>
              </p:cNvSpPr>
              <p:nvPr/>
            </p:nvSpPr>
            <p:spPr bwMode="auto">
              <a:xfrm>
                <a:off x="1878" y="1876"/>
                <a:ext cx="48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巴西航空、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Rectangle 734"/>
              <p:cNvSpPr>
                <a:spLocks noChangeArrowheads="1"/>
              </p:cNvSpPr>
              <p:nvPr/>
            </p:nvSpPr>
            <p:spPr bwMode="auto">
              <a:xfrm>
                <a:off x="1878" y="1999"/>
                <a:ext cx="58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机场管理局、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Rectangle 735"/>
              <p:cNvSpPr>
                <a:spLocks noChangeArrowheads="1"/>
              </p:cNvSpPr>
              <p:nvPr/>
            </p:nvSpPr>
            <p:spPr bwMode="auto">
              <a:xfrm>
                <a:off x="1878" y="2122"/>
                <a:ext cx="38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巴西电信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Rectangle 736"/>
              <p:cNvSpPr>
                <a:spLocks noChangeArrowheads="1"/>
              </p:cNvSpPr>
              <p:nvPr/>
            </p:nvSpPr>
            <p:spPr bwMode="auto">
              <a:xfrm>
                <a:off x="708" y="872"/>
                <a:ext cx="8" cy="11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737"/>
              <p:cNvSpPr>
                <a:spLocks/>
              </p:cNvSpPr>
              <p:nvPr/>
            </p:nvSpPr>
            <p:spPr bwMode="auto">
              <a:xfrm>
                <a:off x="708" y="872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11 h 11"/>
                  <a:gd name="T4" fmla="*/ 8 w 8"/>
                  <a:gd name="T5" fmla="*/ 11 h 11"/>
                  <a:gd name="T6" fmla="*/ 8 w 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0" y="11"/>
                    </a:lnTo>
                    <a:lnTo>
                      <a:pt x="8" y="11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738"/>
              <p:cNvSpPr>
                <a:spLocks noEditPoints="1"/>
              </p:cNvSpPr>
              <p:nvPr/>
            </p:nvSpPr>
            <p:spPr bwMode="auto">
              <a:xfrm>
                <a:off x="708" y="907"/>
                <a:ext cx="8" cy="1719"/>
              </a:xfrm>
              <a:custGeom>
                <a:avLst/>
                <a:gdLst>
                  <a:gd name="T0" fmla="*/ 8 w 8"/>
                  <a:gd name="T1" fmla="*/ 1719 h 1719"/>
                  <a:gd name="T2" fmla="*/ 0 w 8"/>
                  <a:gd name="T3" fmla="*/ 1649 h 1719"/>
                  <a:gd name="T4" fmla="*/ 8 w 8"/>
                  <a:gd name="T5" fmla="*/ 1649 h 1719"/>
                  <a:gd name="T6" fmla="*/ 0 w 8"/>
                  <a:gd name="T7" fmla="*/ 1624 h 1719"/>
                  <a:gd name="T8" fmla="*/ 0 w 8"/>
                  <a:gd name="T9" fmla="*/ 1600 h 1719"/>
                  <a:gd name="T10" fmla="*/ 8 w 8"/>
                  <a:gd name="T11" fmla="*/ 1577 h 1719"/>
                  <a:gd name="T12" fmla="*/ 0 w 8"/>
                  <a:gd name="T13" fmla="*/ 1507 h 1719"/>
                  <a:gd name="T14" fmla="*/ 8 w 8"/>
                  <a:gd name="T15" fmla="*/ 1507 h 1719"/>
                  <a:gd name="T16" fmla="*/ 0 w 8"/>
                  <a:gd name="T17" fmla="*/ 1484 h 1719"/>
                  <a:gd name="T18" fmla="*/ 0 w 8"/>
                  <a:gd name="T19" fmla="*/ 1460 h 1719"/>
                  <a:gd name="T20" fmla="*/ 8 w 8"/>
                  <a:gd name="T21" fmla="*/ 1437 h 1719"/>
                  <a:gd name="T22" fmla="*/ 0 w 8"/>
                  <a:gd name="T23" fmla="*/ 1365 h 1719"/>
                  <a:gd name="T24" fmla="*/ 8 w 8"/>
                  <a:gd name="T25" fmla="*/ 1365 h 1719"/>
                  <a:gd name="T26" fmla="*/ 0 w 8"/>
                  <a:gd name="T27" fmla="*/ 1342 h 1719"/>
                  <a:gd name="T28" fmla="*/ 0 w 8"/>
                  <a:gd name="T29" fmla="*/ 1318 h 1719"/>
                  <a:gd name="T30" fmla="*/ 8 w 8"/>
                  <a:gd name="T31" fmla="*/ 1295 h 1719"/>
                  <a:gd name="T32" fmla="*/ 0 w 8"/>
                  <a:gd name="T33" fmla="*/ 1225 h 1719"/>
                  <a:gd name="T34" fmla="*/ 8 w 8"/>
                  <a:gd name="T35" fmla="*/ 1225 h 1719"/>
                  <a:gd name="T36" fmla="*/ 0 w 8"/>
                  <a:gd name="T37" fmla="*/ 1200 h 1719"/>
                  <a:gd name="T38" fmla="*/ 0 w 8"/>
                  <a:gd name="T39" fmla="*/ 1176 h 1719"/>
                  <a:gd name="T40" fmla="*/ 8 w 8"/>
                  <a:gd name="T41" fmla="*/ 1153 h 1719"/>
                  <a:gd name="T42" fmla="*/ 0 w 8"/>
                  <a:gd name="T43" fmla="*/ 1083 h 1719"/>
                  <a:gd name="T44" fmla="*/ 8 w 8"/>
                  <a:gd name="T45" fmla="*/ 1083 h 1719"/>
                  <a:gd name="T46" fmla="*/ 0 w 8"/>
                  <a:gd name="T47" fmla="*/ 1060 h 1719"/>
                  <a:gd name="T48" fmla="*/ 0 w 8"/>
                  <a:gd name="T49" fmla="*/ 1036 h 1719"/>
                  <a:gd name="T50" fmla="*/ 8 w 8"/>
                  <a:gd name="T51" fmla="*/ 1013 h 1719"/>
                  <a:gd name="T52" fmla="*/ 0 w 8"/>
                  <a:gd name="T53" fmla="*/ 941 h 1719"/>
                  <a:gd name="T54" fmla="*/ 8 w 8"/>
                  <a:gd name="T55" fmla="*/ 941 h 1719"/>
                  <a:gd name="T56" fmla="*/ 0 w 8"/>
                  <a:gd name="T57" fmla="*/ 918 h 1719"/>
                  <a:gd name="T58" fmla="*/ 0 w 8"/>
                  <a:gd name="T59" fmla="*/ 894 h 1719"/>
                  <a:gd name="T60" fmla="*/ 8 w 8"/>
                  <a:gd name="T61" fmla="*/ 871 h 1719"/>
                  <a:gd name="T62" fmla="*/ 0 w 8"/>
                  <a:gd name="T63" fmla="*/ 801 h 1719"/>
                  <a:gd name="T64" fmla="*/ 8 w 8"/>
                  <a:gd name="T65" fmla="*/ 801 h 1719"/>
                  <a:gd name="T66" fmla="*/ 0 w 8"/>
                  <a:gd name="T67" fmla="*/ 776 h 1719"/>
                  <a:gd name="T68" fmla="*/ 0 w 8"/>
                  <a:gd name="T69" fmla="*/ 752 h 1719"/>
                  <a:gd name="T70" fmla="*/ 8 w 8"/>
                  <a:gd name="T71" fmla="*/ 729 h 1719"/>
                  <a:gd name="T72" fmla="*/ 0 w 8"/>
                  <a:gd name="T73" fmla="*/ 659 h 1719"/>
                  <a:gd name="T74" fmla="*/ 8 w 8"/>
                  <a:gd name="T75" fmla="*/ 659 h 1719"/>
                  <a:gd name="T76" fmla="*/ 0 w 8"/>
                  <a:gd name="T77" fmla="*/ 636 h 1719"/>
                  <a:gd name="T78" fmla="*/ 0 w 8"/>
                  <a:gd name="T79" fmla="*/ 612 h 1719"/>
                  <a:gd name="T80" fmla="*/ 8 w 8"/>
                  <a:gd name="T81" fmla="*/ 589 h 1719"/>
                  <a:gd name="T82" fmla="*/ 0 w 8"/>
                  <a:gd name="T83" fmla="*/ 517 h 1719"/>
                  <a:gd name="T84" fmla="*/ 8 w 8"/>
                  <a:gd name="T85" fmla="*/ 517 h 1719"/>
                  <a:gd name="T86" fmla="*/ 0 w 8"/>
                  <a:gd name="T87" fmla="*/ 494 h 1719"/>
                  <a:gd name="T88" fmla="*/ 0 w 8"/>
                  <a:gd name="T89" fmla="*/ 470 h 1719"/>
                  <a:gd name="T90" fmla="*/ 8 w 8"/>
                  <a:gd name="T91" fmla="*/ 447 h 1719"/>
                  <a:gd name="T92" fmla="*/ 0 w 8"/>
                  <a:gd name="T93" fmla="*/ 377 h 1719"/>
                  <a:gd name="T94" fmla="*/ 8 w 8"/>
                  <a:gd name="T95" fmla="*/ 377 h 1719"/>
                  <a:gd name="T96" fmla="*/ 0 w 8"/>
                  <a:gd name="T97" fmla="*/ 352 h 1719"/>
                  <a:gd name="T98" fmla="*/ 0 w 8"/>
                  <a:gd name="T99" fmla="*/ 328 h 1719"/>
                  <a:gd name="T100" fmla="*/ 8 w 8"/>
                  <a:gd name="T101" fmla="*/ 305 h 1719"/>
                  <a:gd name="T102" fmla="*/ 0 w 8"/>
                  <a:gd name="T103" fmla="*/ 235 h 1719"/>
                  <a:gd name="T104" fmla="*/ 8 w 8"/>
                  <a:gd name="T105" fmla="*/ 235 h 1719"/>
                  <a:gd name="T106" fmla="*/ 0 w 8"/>
                  <a:gd name="T107" fmla="*/ 212 h 1719"/>
                  <a:gd name="T108" fmla="*/ 0 w 8"/>
                  <a:gd name="T109" fmla="*/ 188 h 1719"/>
                  <a:gd name="T110" fmla="*/ 8 w 8"/>
                  <a:gd name="T111" fmla="*/ 165 h 1719"/>
                  <a:gd name="T112" fmla="*/ 0 w 8"/>
                  <a:gd name="T113" fmla="*/ 93 h 1719"/>
                  <a:gd name="T114" fmla="*/ 8 w 8"/>
                  <a:gd name="T115" fmla="*/ 93 h 1719"/>
                  <a:gd name="T116" fmla="*/ 0 w 8"/>
                  <a:gd name="T117" fmla="*/ 70 h 1719"/>
                  <a:gd name="T118" fmla="*/ 0 w 8"/>
                  <a:gd name="T119" fmla="*/ 46 h 1719"/>
                  <a:gd name="T120" fmla="*/ 8 w 8"/>
                  <a:gd name="T121" fmla="*/ 23 h 1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" h="1719">
                    <a:moveTo>
                      <a:pt x="0" y="1696"/>
                    </a:moveTo>
                    <a:lnTo>
                      <a:pt x="0" y="1719"/>
                    </a:lnTo>
                    <a:lnTo>
                      <a:pt x="8" y="1719"/>
                    </a:lnTo>
                    <a:lnTo>
                      <a:pt x="8" y="1696"/>
                    </a:lnTo>
                    <a:lnTo>
                      <a:pt x="0" y="1696"/>
                    </a:lnTo>
                    <a:close/>
                    <a:moveTo>
                      <a:pt x="0" y="1649"/>
                    </a:moveTo>
                    <a:lnTo>
                      <a:pt x="0" y="1672"/>
                    </a:lnTo>
                    <a:lnTo>
                      <a:pt x="8" y="1672"/>
                    </a:lnTo>
                    <a:lnTo>
                      <a:pt x="8" y="1649"/>
                    </a:lnTo>
                    <a:lnTo>
                      <a:pt x="0" y="1649"/>
                    </a:lnTo>
                    <a:close/>
                    <a:moveTo>
                      <a:pt x="0" y="1600"/>
                    </a:moveTo>
                    <a:lnTo>
                      <a:pt x="0" y="1624"/>
                    </a:lnTo>
                    <a:lnTo>
                      <a:pt x="8" y="1624"/>
                    </a:lnTo>
                    <a:lnTo>
                      <a:pt x="8" y="1600"/>
                    </a:lnTo>
                    <a:lnTo>
                      <a:pt x="0" y="1600"/>
                    </a:lnTo>
                    <a:close/>
                    <a:moveTo>
                      <a:pt x="0" y="1554"/>
                    </a:moveTo>
                    <a:lnTo>
                      <a:pt x="0" y="1577"/>
                    </a:lnTo>
                    <a:lnTo>
                      <a:pt x="8" y="1577"/>
                    </a:lnTo>
                    <a:lnTo>
                      <a:pt x="8" y="1554"/>
                    </a:lnTo>
                    <a:lnTo>
                      <a:pt x="0" y="1554"/>
                    </a:lnTo>
                    <a:close/>
                    <a:moveTo>
                      <a:pt x="0" y="1507"/>
                    </a:moveTo>
                    <a:lnTo>
                      <a:pt x="0" y="1530"/>
                    </a:lnTo>
                    <a:lnTo>
                      <a:pt x="8" y="1530"/>
                    </a:lnTo>
                    <a:lnTo>
                      <a:pt x="8" y="1507"/>
                    </a:lnTo>
                    <a:lnTo>
                      <a:pt x="0" y="1507"/>
                    </a:lnTo>
                    <a:close/>
                    <a:moveTo>
                      <a:pt x="0" y="1460"/>
                    </a:moveTo>
                    <a:lnTo>
                      <a:pt x="0" y="1484"/>
                    </a:lnTo>
                    <a:lnTo>
                      <a:pt x="8" y="1484"/>
                    </a:lnTo>
                    <a:lnTo>
                      <a:pt x="8" y="1460"/>
                    </a:lnTo>
                    <a:lnTo>
                      <a:pt x="0" y="1460"/>
                    </a:lnTo>
                    <a:close/>
                    <a:moveTo>
                      <a:pt x="0" y="1412"/>
                    </a:moveTo>
                    <a:lnTo>
                      <a:pt x="0" y="1437"/>
                    </a:lnTo>
                    <a:lnTo>
                      <a:pt x="8" y="1437"/>
                    </a:lnTo>
                    <a:lnTo>
                      <a:pt x="8" y="1412"/>
                    </a:lnTo>
                    <a:lnTo>
                      <a:pt x="0" y="1412"/>
                    </a:lnTo>
                    <a:close/>
                    <a:moveTo>
                      <a:pt x="0" y="1365"/>
                    </a:moveTo>
                    <a:lnTo>
                      <a:pt x="0" y="1388"/>
                    </a:lnTo>
                    <a:lnTo>
                      <a:pt x="8" y="1388"/>
                    </a:lnTo>
                    <a:lnTo>
                      <a:pt x="8" y="1365"/>
                    </a:lnTo>
                    <a:lnTo>
                      <a:pt x="0" y="1365"/>
                    </a:lnTo>
                    <a:close/>
                    <a:moveTo>
                      <a:pt x="0" y="1318"/>
                    </a:moveTo>
                    <a:lnTo>
                      <a:pt x="0" y="1342"/>
                    </a:lnTo>
                    <a:lnTo>
                      <a:pt x="8" y="1342"/>
                    </a:lnTo>
                    <a:lnTo>
                      <a:pt x="8" y="1318"/>
                    </a:lnTo>
                    <a:lnTo>
                      <a:pt x="0" y="1318"/>
                    </a:lnTo>
                    <a:close/>
                    <a:moveTo>
                      <a:pt x="0" y="1272"/>
                    </a:moveTo>
                    <a:lnTo>
                      <a:pt x="0" y="1295"/>
                    </a:lnTo>
                    <a:lnTo>
                      <a:pt x="8" y="1295"/>
                    </a:lnTo>
                    <a:lnTo>
                      <a:pt x="8" y="1272"/>
                    </a:lnTo>
                    <a:lnTo>
                      <a:pt x="0" y="1272"/>
                    </a:lnTo>
                    <a:close/>
                    <a:moveTo>
                      <a:pt x="0" y="1225"/>
                    </a:moveTo>
                    <a:lnTo>
                      <a:pt x="0" y="1248"/>
                    </a:lnTo>
                    <a:lnTo>
                      <a:pt x="8" y="1248"/>
                    </a:lnTo>
                    <a:lnTo>
                      <a:pt x="8" y="1225"/>
                    </a:lnTo>
                    <a:lnTo>
                      <a:pt x="0" y="1225"/>
                    </a:lnTo>
                    <a:close/>
                    <a:moveTo>
                      <a:pt x="0" y="1176"/>
                    </a:moveTo>
                    <a:lnTo>
                      <a:pt x="0" y="1200"/>
                    </a:lnTo>
                    <a:lnTo>
                      <a:pt x="8" y="1200"/>
                    </a:lnTo>
                    <a:lnTo>
                      <a:pt x="8" y="1176"/>
                    </a:lnTo>
                    <a:lnTo>
                      <a:pt x="0" y="1176"/>
                    </a:lnTo>
                    <a:close/>
                    <a:moveTo>
                      <a:pt x="0" y="1130"/>
                    </a:moveTo>
                    <a:lnTo>
                      <a:pt x="0" y="1153"/>
                    </a:lnTo>
                    <a:lnTo>
                      <a:pt x="8" y="1153"/>
                    </a:lnTo>
                    <a:lnTo>
                      <a:pt x="8" y="1130"/>
                    </a:lnTo>
                    <a:lnTo>
                      <a:pt x="0" y="1130"/>
                    </a:lnTo>
                    <a:close/>
                    <a:moveTo>
                      <a:pt x="0" y="1083"/>
                    </a:moveTo>
                    <a:lnTo>
                      <a:pt x="0" y="1106"/>
                    </a:lnTo>
                    <a:lnTo>
                      <a:pt x="8" y="1106"/>
                    </a:lnTo>
                    <a:lnTo>
                      <a:pt x="8" y="1083"/>
                    </a:lnTo>
                    <a:lnTo>
                      <a:pt x="0" y="1083"/>
                    </a:lnTo>
                    <a:close/>
                    <a:moveTo>
                      <a:pt x="0" y="1036"/>
                    </a:moveTo>
                    <a:lnTo>
                      <a:pt x="0" y="1060"/>
                    </a:lnTo>
                    <a:lnTo>
                      <a:pt x="8" y="1060"/>
                    </a:lnTo>
                    <a:lnTo>
                      <a:pt x="8" y="1036"/>
                    </a:lnTo>
                    <a:lnTo>
                      <a:pt x="0" y="1036"/>
                    </a:lnTo>
                    <a:close/>
                    <a:moveTo>
                      <a:pt x="0" y="988"/>
                    </a:moveTo>
                    <a:lnTo>
                      <a:pt x="0" y="1013"/>
                    </a:lnTo>
                    <a:lnTo>
                      <a:pt x="8" y="1013"/>
                    </a:lnTo>
                    <a:lnTo>
                      <a:pt x="8" y="988"/>
                    </a:lnTo>
                    <a:lnTo>
                      <a:pt x="0" y="988"/>
                    </a:lnTo>
                    <a:close/>
                    <a:moveTo>
                      <a:pt x="0" y="941"/>
                    </a:moveTo>
                    <a:lnTo>
                      <a:pt x="0" y="964"/>
                    </a:lnTo>
                    <a:lnTo>
                      <a:pt x="8" y="964"/>
                    </a:lnTo>
                    <a:lnTo>
                      <a:pt x="8" y="941"/>
                    </a:lnTo>
                    <a:lnTo>
                      <a:pt x="0" y="941"/>
                    </a:lnTo>
                    <a:close/>
                    <a:moveTo>
                      <a:pt x="0" y="894"/>
                    </a:moveTo>
                    <a:lnTo>
                      <a:pt x="0" y="918"/>
                    </a:lnTo>
                    <a:lnTo>
                      <a:pt x="8" y="918"/>
                    </a:lnTo>
                    <a:lnTo>
                      <a:pt x="8" y="894"/>
                    </a:lnTo>
                    <a:lnTo>
                      <a:pt x="0" y="894"/>
                    </a:lnTo>
                    <a:close/>
                    <a:moveTo>
                      <a:pt x="0" y="848"/>
                    </a:moveTo>
                    <a:lnTo>
                      <a:pt x="0" y="871"/>
                    </a:lnTo>
                    <a:lnTo>
                      <a:pt x="8" y="871"/>
                    </a:lnTo>
                    <a:lnTo>
                      <a:pt x="8" y="848"/>
                    </a:lnTo>
                    <a:lnTo>
                      <a:pt x="0" y="848"/>
                    </a:lnTo>
                    <a:close/>
                    <a:moveTo>
                      <a:pt x="0" y="801"/>
                    </a:moveTo>
                    <a:lnTo>
                      <a:pt x="0" y="824"/>
                    </a:lnTo>
                    <a:lnTo>
                      <a:pt x="8" y="824"/>
                    </a:lnTo>
                    <a:lnTo>
                      <a:pt x="8" y="801"/>
                    </a:lnTo>
                    <a:lnTo>
                      <a:pt x="0" y="801"/>
                    </a:lnTo>
                    <a:close/>
                    <a:moveTo>
                      <a:pt x="0" y="752"/>
                    </a:moveTo>
                    <a:lnTo>
                      <a:pt x="0" y="776"/>
                    </a:lnTo>
                    <a:lnTo>
                      <a:pt x="8" y="776"/>
                    </a:lnTo>
                    <a:lnTo>
                      <a:pt x="8" y="752"/>
                    </a:lnTo>
                    <a:lnTo>
                      <a:pt x="0" y="752"/>
                    </a:lnTo>
                    <a:close/>
                    <a:moveTo>
                      <a:pt x="0" y="706"/>
                    </a:moveTo>
                    <a:lnTo>
                      <a:pt x="0" y="729"/>
                    </a:lnTo>
                    <a:lnTo>
                      <a:pt x="8" y="729"/>
                    </a:lnTo>
                    <a:lnTo>
                      <a:pt x="8" y="706"/>
                    </a:lnTo>
                    <a:lnTo>
                      <a:pt x="0" y="706"/>
                    </a:lnTo>
                    <a:close/>
                    <a:moveTo>
                      <a:pt x="0" y="659"/>
                    </a:moveTo>
                    <a:lnTo>
                      <a:pt x="0" y="682"/>
                    </a:lnTo>
                    <a:lnTo>
                      <a:pt x="8" y="682"/>
                    </a:lnTo>
                    <a:lnTo>
                      <a:pt x="8" y="659"/>
                    </a:lnTo>
                    <a:lnTo>
                      <a:pt x="0" y="659"/>
                    </a:lnTo>
                    <a:close/>
                    <a:moveTo>
                      <a:pt x="0" y="612"/>
                    </a:moveTo>
                    <a:lnTo>
                      <a:pt x="0" y="636"/>
                    </a:lnTo>
                    <a:lnTo>
                      <a:pt x="8" y="636"/>
                    </a:lnTo>
                    <a:lnTo>
                      <a:pt x="8" y="612"/>
                    </a:lnTo>
                    <a:lnTo>
                      <a:pt x="0" y="612"/>
                    </a:lnTo>
                    <a:close/>
                    <a:moveTo>
                      <a:pt x="0" y="564"/>
                    </a:moveTo>
                    <a:lnTo>
                      <a:pt x="0" y="589"/>
                    </a:lnTo>
                    <a:lnTo>
                      <a:pt x="8" y="589"/>
                    </a:lnTo>
                    <a:lnTo>
                      <a:pt x="8" y="564"/>
                    </a:lnTo>
                    <a:lnTo>
                      <a:pt x="0" y="564"/>
                    </a:lnTo>
                    <a:close/>
                    <a:moveTo>
                      <a:pt x="0" y="517"/>
                    </a:moveTo>
                    <a:lnTo>
                      <a:pt x="0" y="540"/>
                    </a:lnTo>
                    <a:lnTo>
                      <a:pt x="8" y="540"/>
                    </a:lnTo>
                    <a:lnTo>
                      <a:pt x="8" y="517"/>
                    </a:lnTo>
                    <a:lnTo>
                      <a:pt x="0" y="517"/>
                    </a:lnTo>
                    <a:close/>
                    <a:moveTo>
                      <a:pt x="0" y="470"/>
                    </a:moveTo>
                    <a:lnTo>
                      <a:pt x="0" y="494"/>
                    </a:lnTo>
                    <a:lnTo>
                      <a:pt x="8" y="494"/>
                    </a:lnTo>
                    <a:lnTo>
                      <a:pt x="8" y="470"/>
                    </a:lnTo>
                    <a:lnTo>
                      <a:pt x="0" y="470"/>
                    </a:lnTo>
                    <a:close/>
                    <a:moveTo>
                      <a:pt x="0" y="424"/>
                    </a:moveTo>
                    <a:lnTo>
                      <a:pt x="0" y="447"/>
                    </a:lnTo>
                    <a:lnTo>
                      <a:pt x="8" y="447"/>
                    </a:lnTo>
                    <a:lnTo>
                      <a:pt x="8" y="424"/>
                    </a:lnTo>
                    <a:lnTo>
                      <a:pt x="0" y="424"/>
                    </a:lnTo>
                    <a:close/>
                    <a:moveTo>
                      <a:pt x="0" y="377"/>
                    </a:moveTo>
                    <a:lnTo>
                      <a:pt x="0" y="400"/>
                    </a:lnTo>
                    <a:lnTo>
                      <a:pt x="8" y="400"/>
                    </a:lnTo>
                    <a:lnTo>
                      <a:pt x="8" y="377"/>
                    </a:lnTo>
                    <a:lnTo>
                      <a:pt x="0" y="377"/>
                    </a:lnTo>
                    <a:close/>
                    <a:moveTo>
                      <a:pt x="0" y="328"/>
                    </a:moveTo>
                    <a:lnTo>
                      <a:pt x="0" y="352"/>
                    </a:lnTo>
                    <a:lnTo>
                      <a:pt x="8" y="352"/>
                    </a:lnTo>
                    <a:lnTo>
                      <a:pt x="8" y="328"/>
                    </a:lnTo>
                    <a:lnTo>
                      <a:pt x="0" y="328"/>
                    </a:lnTo>
                    <a:close/>
                    <a:moveTo>
                      <a:pt x="0" y="282"/>
                    </a:moveTo>
                    <a:lnTo>
                      <a:pt x="0" y="305"/>
                    </a:lnTo>
                    <a:lnTo>
                      <a:pt x="8" y="305"/>
                    </a:lnTo>
                    <a:lnTo>
                      <a:pt x="8" y="282"/>
                    </a:lnTo>
                    <a:lnTo>
                      <a:pt x="0" y="282"/>
                    </a:lnTo>
                    <a:close/>
                    <a:moveTo>
                      <a:pt x="0" y="235"/>
                    </a:moveTo>
                    <a:lnTo>
                      <a:pt x="0" y="258"/>
                    </a:lnTo>
                    <a:lnTo>
                      <a:pt x="8" y="258"/>
                    </a:lnTo>
                    <a:lnTo>
                      <a:pt x="8" y="235"/>
                    </a:lnTo>
                    <a:lnTo>
                      <a:pt x="0" y="235"/>
                    </a:lnTo>
                    <a:close/>
                    <a:moveTo>
                      <a:pt x="0" y="188"/>
                    </a:moveTo>
                    <a:lnTo>
                      <a:pt x="0" y="212"/>
                    </a:lnTo>
                    <a:lnTo>
                      <a:pt x="8" y="212"/>
                    </a:lnTo>
                    <a:lnTo>
                      <a:pt x="8" y="188"/>
                    </a:lnTo>
                    <a:lnTo>
                      <a:pt x="0" y="188"/>
                    </a:lnTo>
                    <a:close/>
                    <a:moveTo>
                      <a:pt x="0" y="140"/>
                    </a:moveTo>
                    <a:lnTo>
                      <a:pt x="0" y="165"/>
                    </a:lnTo>
                    <a:lnTo>
                      <a:pt x="8" y="165"/>
                    </a:lnTo>
                    <a:lnTo>
                      <a:pt x="8" y="140"/>
                    </a:lnTo>
                    <a:lnTo>
                      <a:pt x="0" y="140"/>
                    </a:lnTo>
                    <a:close/>
                    <a:moveTo>
                      <a:pt x="0" y="93"/>
                    </a:moveTo>
                    <a:lnTo>
                      <a:pt x="0" y="116"/>
                    </a:lnTo>
                    <a:lnTo>
                      <a:pt x="8" y="116"/>
                    </a:lnTo>
                    <a:lnTo>
                      <a:pt x="8" y="93"/>
                    </a:lnTo>
                    <a:lnTo>
                      <a:pt x="0" y="93"/>
                    </a:lnTo>
                    <a:close/>
                    <a:moveTo>
                      <a:pt x="0" y="46"/>
                    </a:moveTo>
                    <a:lnTo>
                      <a:pt x="0" y="70"/>
                    </a:lnTo>
                    <a:lnTo>
                      <a:pt x="8" y="70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  <a:moveTo>
                      <a:pt x="0" y="0"/>
                    </a:moveTo>
                    <a:lnTo>
                      <a:pt x="0" y="23"/>
                    </a:lnTo>
                    <a:lnTo>
                      <a:pt x="8" y="23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Rectangle 739"/>
              <p:cNvSpPr>
                <a:spLocks noChangeArrowheads="1"/>
              </p:cNvSpPr>
              <p:nvPr/>
            </p:nvSpPr>
            <p:spPr bwMode="auto">
              <a:xfrm>
                <a:off x="708" y="2649"/>
                <a:ext cx="8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740"/>
              <p:cNvSpPr>
                <a:spLocks/>
              </p:cNvSpPr>
              <p:nvPr/>
            </p:nvSpPr>
            <p:spPr bwMode="auto">
              <a:xfrm>
                <a:off x="708" y="2649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741"/>
              <p:cNvSpPr>
                <a:spLocks/>
              </p:cNvSpPr>
              <p:nvPr/>
            </p:nvSpPr>
            <p:spPr bwMode="auto">
              <a:xfrm>
                <a:off x="679" y="827"/>
                <a:ext cx="64" cy="62"/>
              </a:xfrm>
              <a:custGeom>
                <a:avLst/>
                <a:gdLst>
                  <a:gd name="T0" fmla="*/ 11 w 64"/>
                  <a:gd name="T1" fmla="*/ 0 h 62"/>
                  <a:gd name="T2" fmla="*/ 0 w 64"/>
                  <a:gd name="T3" fmla="*/ 39 h 62"/>
                  <a:gd name="T4" fmla="*/ 33 w 64"/>
                  <a:gd name="T5" fmla="*/ 62 h 62"/>
                  <a:gd name="T6" fmla="*/ 64 w 64"/>
                  <a:gd name="T7" fmla="*/ 39 h 62"/>
                  <a:gd name="T8" fmla="*/ 52 w 64"/>
                  <a:gd name="T9" fmla="*/ 0 h 62"/>
                  <a:gd name="T10" fmla="*/ 11 w 64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62">
                    <a:moveTo>
                      <a:pt x="11" y="0"/>
                    </a:moveTo>
                    <a:lnTo>
                      <a:pt x="0" y="39"/>
                    </a:lnTo>
                    <a:lnTo>
                      <a:pt x="33" y="62"/>
                    </a:lnTo>
                    <a:lnTo>
                      <a:pt x="64" y="39"/>
                    </a:lnTo>
                    <a:lnTo>
                      <a:pt x="52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5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742"/>
              <p:cNvSpPr>
                <a:spLocks/>
              </p:cNvSpPr>
              <p:nvPr/>
            </p:nvSpPr>
            <p:spPr bwMode="auto">
              <a:xfrm>
                <a:off x="712" y="827"/>
                <a:ext cx="31" cy="62"/>
              </a:xfrm>
              <a:custGeom>
                <a:avLst/>
                <a:gdLst>
                  <a:gd name="T0" fmla="*/ 19 w 31"/>
                  <a:gd name="T1" fmla="*/ 0 h 62"/>
                  <a:gd name="T2" fmla="*/ 31 w 31"/>
                  <a:gd name="T3" fmla="*/ 39 h 62"/>
                  <a:gd name="T4" fmla="*/ 0 w 31"/>
                  <a:gd name="T5" fmla="*/ 62 h 62"/>
                  <a:gd name="T6" fmla="*/ 19 w 31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2">
                    <a:moveTo>
                      <a:pt x="19" y="0"/>
                    </a:moveTo>
                    <a:lnTo>
                      <a:pt x="31" y="39"/>
                    </a:lnTo>
                    <a:lnTo>
                      <a:pt x="0" y="6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743"/>
              <p:cNvSpPr>
                <a:spLocks/>
              </p:cNvSpPr>
              <p:nvPr/>
            </p:nvSpPr>
            <p:spPr bwMode="auto">
              <a:xfrm>
                <a:off x="679" y="827"/>
                <a:ext cx="33" cy="62"/>
              </a:xfrm>
              <a:custGeom>
                <a:avLst/>
                <a:gdLst>
                  <a:gd name="T0" fmla="*/ 11 w 33"/>
                  <a:gd name="T1" fmla="*/ 0 h 62"/>
                  <a:gd name="T2" fmla="*/ 33 w 33"/>
                  <a:gd name="T3" fmla="*/ 62 h 62"/>
                  <a:gd name="T4" fmla="*/ 0 w 33"/>
                  <a:gd name="T5" fmla="*/ 39 h 62"/>
                  <a:gd name="T6" fmla="*/ 11 w 3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2">
                    <a:moveTo>
                      <a:pt x="11" y="0"/>
                    </a:moveTo>
                    <a:lnTo>
                      <a:pt x="33" y="62"/>
                    </a:lnTo>
                    <a:lnTo>
                      <a:pt x="0" y="3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Rectangle 744"/>
              <p:cNvSpPr>
                <a:spLocks noChangeArrowheads="1"/>
              </p:cNvSpPr>
              <p:nvPr/>
            </p:nvSpPr>
            <p:spPr bwMode="auto">
              <a:xfrm>
                <a:off x="859" y="758"/>
                <a:ext cx="4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800" b="1" i="0" u="none" strike="noStrike" cap="none" normalizeH="0" baseline="0" dirty="0" smtClean="0">
                    <a:ln>
                      <a:noFill/>
                    </a:ln>
                    <a:solidFill>
                      <a:srgbClr val="006AA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西班牙</a:t>
                </a:r>
                <a:endParaRPr kumimoji="0" 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Rectangle 745"/>
              <p:cNvSpPr>
                <a:spLocks noChangeArrowheads="1"/>
              </p:cNvSpPr>
              <p:nvPr/>
            </p:nvSpPr>
            <p:spPr bwMode="auto">
              <a:xfrm>
                <a:off x="859" y="994"/>
                <a:ext cx="58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西班牙电信、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Rectangle 746"/>
              <p:cNvSpPr>
                <a:spLocks noChangeArrowheads="1"/>
              </p:cNvSpPr>
              <p:nvPr/>
            </p:nvSpPr>
            <p:spPr bwMode="auto">
              <a:xfrm>
                <a:off x="859" y="1117"/>
                <a:ext cx="58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西班牙天然气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Rectangle 747"/>
              <p:cNvSpPr>
                <a:spLocks noChangeArrowheads="1"/>
              </p:cNvSpPr>
              <p:nvPr/>
            </p:nvSpPr>
            <p:spPr bwMode="auto">
              <a:xfrm>
                <a:off x="859" y="1240"/>
                <a:ext cx="38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运输公司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Rectangle 748"/>
              <p:cNvSpPr>
                <a:spLocks noChangeArrowheads="1"/>
              </p:cNvSpPr>
              <p:nvPr/>
            </p:nvSpPr>
            <p:spPr bwMode="auto">
              <a:xfrm>
                <a:off x="859" y="1537"/>
                <a:ext cx="29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800" b="1" i="0" u="none" strike="noStrike" cap="none" normalizeH="0" baseline="0" smtClean="0">
                    <a:ln>
                      <a:noFill/>
                    </a:ln>
                    <a:solidFill>
                      <a:srgbClr val="006AA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瑞士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Rectangle 749"/>
              <p:cNvSpPr>
                <a:spLocks noChangeArrowheads="1"/>
              </p:cNvSpPr>
              <p:nvPr/>
            </p:nvSpPr>
            <p:spPr bwMode="auto">
              <a:xfrm>
                <a:off x="859" y="1772"/>
                <a:ext cx="38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瑞士电信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Rectangle 750"/>
              <p:cNvSpPr>
                <a:spLocks noChangeArrowheads="1"/>
              </p:cNvSpPr>
              <p:nvPr/>
            </p:nvSpPr>
            <p:spPr bwMode="auto">
              <a:xfrm>
                <a:off x="859" y="2069"/>
                <a:ext cx="29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800" b="1" i="0" u="none" strike="noStrike" cap="none" normalizeH="0" baseline="0" smtClean="0">
                    <a:ln>
                      <a:noFill/>
                    </a:ln>
                    <a:solidFill>
                      <a:srgbClr val="006AA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法国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Rectangle 751"/>
              <p:cNvSpPr>
                <a:spLocks noChangeArrowheads="1"/>
              </p:cNvSpPr>
              <p:nvPr/>
            </p:nvSpPr>
            <p:spPr bwMode="auto">
              <a:xfrm>
                <a:off x="859" y="2305"/>
                <a:ext cx="77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标致雪铁龙公司、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Rectangle 752"/>
              <p:cNvSpPr>
                <a:spLocks noChangeArrowheads="1"/>
              </p:cNvSpPr>
              <p:nvPr/>
            </p:nvSpPr>
            <p:spPr bwMode="auto">
              <a:xfrm>
                <a:off x="859" y="2428"/>
                <a:ext cx="77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欧尚、法国邮政、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Rectangle 753"/>
              <p:cNvSpPr>
                <a:spLocks noChangeArrowheads="1"/>
              </p:cNvSpPr>
              <p:nvPr/>
            </p:nvSpPr>
            <p:spPr bwMode="auto">
              <a:xfrm>
                <a:off x="859" y="2551"/>
                <a:ext cx="77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法国国家铁路公司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754"/>
              <p:cNvSpPr>
                <a:spLocks/>
              </p:cNvSpPr>
              <p:nvPr/>
            </p:nvSpPr>
            <p:spPr bwMode="auto">
              <a:xfrm>
                <a:off x="679" y="1619"/>
                <a:ext cx="64" cy="62"/>
              </a:xfrm>
              <a:custGeom>
                <a:avLst/>
                <a:gdLst>
                  <a:gd name="T0" fmla="*/ 11 w 64"/>
                  <a:gd name="T1" fmla="*/ 0 h 62"/>
                  <a:gd name="T2" fmla="*/ 0 w 64"/>
                  <a:gd name="T3" fmla="*/ 37 h 62"/>
                  <a:gd name="T4" fmla="*/ 33 w 64"/>
                  <a:gd name="T5" fmla="*/ 62 h 62"/>
                  <a:gd name="T6" fmla="*/ 64 w 64"/>
                  <a:gd name="T7" fmla="*/ 37 h 62"/>
                  <a:gd name="T8" fmla="*/ 52 w 64"/>
                  <a:gd name="T9" fmla="*/ 0 h 62"/>
                  <a:gd name="T10" fmla="*/ 11 w 64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62">
                    <a:moveTo>
                      <a:pt x="11" y="0"/>
                    </a:moveTo>
                    <a:lnTo>
                      <a:pt x="0" y="37"/>
                    </a:lnTo>
                    <a:lnTo>
                      <a:pt x="33" y="62"/>
                    </a:lnTo>
                    <a:lnTo>
                      <a:pt x="64" y="37"/>
                    </a:lnTo>
                    <a:lnTo>
                      <a:pt x="52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5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755"/>
              <p:cNvSpPr>
                <a:spLocks/>
              </p:cNvSpPr>
              <p:nvPr/>
            </p:nvSpPr>
            <p:spPr bwMode="auto">
              <a:xfrm>
                <a:off x="712" y="1619"/>
                <a:ext cx="31" cy="62"/>
              </a:xfrm>
              <a:custGeom>
                <a:avLst/>
                <a:gdLst>
                  <a:gd name="T0" fmla="*/ 19 w 31"/>
                  <a:gd name="T1" fmla="*/ 0 h 62"/>
                  <a:gd name="T2" fmla="*/ 31 w 31"/>
                  <a:gd name="T3" fmla="*/ 37 h 62"/>
                  <a:gd name="T4" fmla="*/ 0 w 31"/>
                  <a:gd name="T5" fmla="*/ 62 h 62"/>
                  <a:gd name="T6" fmla="*/ 19 w 31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2">
                    <a:moveTo>
                      <a:pt x="19" y="0"/>
                    </a:moveTo>
                    <a:lnTo>
                      <a:pt x="31" y="37"/>
                    </a:lnTo>
                    <a:lnTo>
                      <a:pt x="0" y="6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756"/>
              <p:cNvSpPr>
                <a:spLocks/>
              </p:cNvSpPr>
              <p:nvPr/>
            </p:nvSpPr>
            <p:spPr bwMode="auto">
              <a:xfrm>
                <a:off x="679" y="1619"/>
                <a:ext cx="33" cy="62"/>
              </a:xfrm>
              <a:custGeom>
                <a:avLst/>
                <a:gdLst>
                  <a:gd name="T0" fmla="*/ 11 w 33"/>
                  <a:gd name="T1" fmla="*/ 0 h 62"/>
                  <a:gd name="T2" fmla="*/ 33 w 33"/>
                  <a:gd name="T3" fmla="*/ 62 h 62"/>
                  <a:gd name="T4" fmla="*/ 0 w 33"/>
                  <a:gd name="T5" fmla="*/ 37 h 62"/>
                  <a:gd name="T6" fmla="*/ 11 w 3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2">
                    <a:moveTo>
                      <a:pt x="11" y="0"/>
                    </a:moveTo>
                    <a:lnTo>
                      <a:pt x="33" y="62"/>
                    </a:lnTo>
                    <a:lnTo>
                      <a:pt x="0" y="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757"/>
              <p:cNvSpPr>
                <a:spLocks/>
              </p:cNvSpPr>
              <p:nvPr/>
            </p:nvSpPr>
            <p:spPr bwMode="auto">
              <a:xfrm>
                <a:off x="679" y="2150"/>
                <a:ext cx="64" cy="62"/>
              </a:xfrm>
              <a:custGeom>
                <a:avLst/>
                <a:gdLst>
                  <a:gd name="T0" fmla="*/ 11 w 64"/>
                  <a:gd name="T1" fmla="*/ 0 h 62"/>
                  <a:gd name="T2" fmla="*/ 0 w 64"/>
                  <a:gd name="T3" fmla="*/ 38 h 62"/>
                  <a:gd name="T4" fmla="*/ 33 w 64"/>
                  <a:gd name="T5" fmla="*/ 62 h 62"/>
                  <a:gd name="T6" fmla="*/ 64 w 64"/>
                  <a:gd name="T7" fmla="*/ 38 h 62"/>
                  <a:gd name="T8" fmla="*/ 52 w 64"/>
                  <a:gd name="T9" fmla="*/ 0 h 62"/>
                  <a:gd name="T10" fmla="*/ 11 w 64"/>
                  <a:gd name="T1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62">
                    <a:moveTo>
                      <a:pt x="11" y="0"/>
                    </a:moveTo>
                    <a:lnTo>
                      <a:pt x="0" y="38"/>
                    </a:lnTo>
                    <a:lnTo>
                      <a:pt x="33" y="62"/>
                    </a:lnTo>
                    <a:lnTo>
                      <a:pt x="64" y="38"/>
                    </a:lnTo>
                    <a:lnTo>
                      <a:pt x="52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51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758"/>
              <p:cNvSpPr>
                <a:spLocks/>
              </p:cNvSpPr>
              <p:nvPr/>
            </p:nvSpPr>
            <p:spPr bwMode="auto">
              <a:xfrm>
                <a:off x="712" y="2150"/>
                <a:ext cx="31" cy="62"/>
              </a:xfrm>
              <a:custGeom>
                <a:avLst/>
                <a:gdLst>
                  <a:gd name="T0" fmla="*/ 19 w 31"/>
                  <a:gd name="T1" fmla="*/ 0 h 62"/>
                  <a:gd name="T2" fmla="*/ 31 w 31"/>
                  <a:gd name="T3" fmla="*/ 38 h 62"/>
                  <a:gd name="T4" fmla="*/ 0 w 31"/>
                  <a:gd name="T5" fmla="*/ 62 h 62"/>
                  <a:gd name="T6" fmla="*/ 19 w 31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2">
                    <a:moveTo>
                      <a:pt x="19" y="0"/>
                    </a:moveTo>
                    <a:lnTo>
                      <a:pt x="31" y="38"/>
                    </a:lnTo>
                    <a:lnTo>
                      <a:pt x="0" y="6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D2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759"/>
              <p:cNvSpPr>
                <a:spLocks/>
              </p:cNvSpPr>
              <p:nvPr/>
            </p:nvSpPr>
            <p:spPr bwMode="auto">
              <a:xfrm>
                <a:off x="679" y="2150"/>
                <a:ext cx="33" cy="62"/>
              </a:xfrm>
              <a:custGeom>
                <a:avLst/>
                <a:gdLst>
                  <a:gd name="T0" fmla="*/ 11 w 33"/>
                  <a:gd name="T1" fmla="*/ 0 h 62"/>
                  <a:gd name="T2" fmla="*/ 33 w 33"/>
                  <a:gd name="T3" fmla="*/ 62 h 62"/>
                  <a:gd name="T4" fmla="*/ 0 w 33"/>
                  <a:gd name="T5" fmla="*/ 38 h 62"/>
                  <a:gd name="T6" fmla="*/ 11 w 3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2">
                    <a:moveTo>
                      <a:pt x="11" y="0"/>
                    </a:moveTo>
                    <a:lnTo>
                      <a:pt x="33" y="62"/>
                    </a:lnTo>
                    <a:lnTo>
                      <a:pt x="0" y="3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6A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Rectangle 760"/>
              <p:cNvSpPr>
                <a:spLocks noChangeArrowheads="1"/>
              </p:cNvSpPr>
              <p:nvPr/>
            </p:nvSpPr>
            <p:spPr bwMode="auto">
              <a:xfrm>
                <a:off x="708" y="3040"/>
                <a:ext cx="8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Freeform 761"/>
              <p:cNvSpPr>
                <a:spLocks/>
              </p:cNvSpPr>
              <p:nvPr/>
            </p:nvSpPr>
            <p:spPr bwMode="auto">
              <a:xfrm>
                <a:off x="708" y="3040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Freeform 762"/>
              <p:cNvSpPr>
                <a:spLocks noEditPoints="1"/>
              </p:cNvSpPr>
              <p:nvPr/>
            </p:nvSpPr>
            <p:spPr bwMode="auto">
              <a:xfrm>
                <a:off x="708" y="3074"/>
                <a:ext cx="8" cy="424"/>
              </a:xfrm>
              <a:custGeom>
                <a:avLst/>
                <a:gdLst>
                  <a:gd name="T0" fmla="*/ 0 w 8"/>
                  <a:gd name="T1" fmla="*/ 400 h 424"/>
                  <a:gd name="T2" fmla="*/ 0 w 8"/>
                  <a:gd name="T3" fmla="*/ 424 h 424"/>
                  <a:gd name="T4" fmla="*/ 8 w 8"/>
                  <a:gd name="T5" fmla="*/ 424 h 424"/>
                  <a:gd name="T6" fmla="*/ 8 w 8"/>
                  <a:gd name="T7" fmla="*/ 400 h 424"/>
                  <a:gd name="T8" fmla="*/ 0 w 8"/>
                  <a:gd name="T9" fmla="*/ 400 h 424"/>
                  <a:gd name="T10" fmla="*/ 0 w 8"/>
                  <a:gd name="T11" fmla="*/ 355 h 424"/>
                  <a:gd name="T12" fmla="*/ 0 w 8"/>
                  <a:gd name="T13" fmla="*/ 379 h 424"/>
                  <a:gd name="T14" fmla="*/ 8 w 8"/>
                  <a:gd name="T15" fmla="*/ 379 h 424"/>
                  <a:gd name="T16" fmla="*/ 8 w 8"/>
                  <a:gd name="T17" fmla="*/ 355 h 424"/>
                  <a:gd name="T18" fmla="*/ 0 w 8"/>
                  <a:gd name="T19" fmla="*/ 355 h 424"/>
                  <a:gd name="T20" fmla="*/ 0 w 8"/>
                  <a:gd name="T21" fmla="*/ 311 h 424"/>
                  <a:gd name="T22" fmla="*/ 0 w 8"/>
                  <a:gd name="T23" fmla="*/ 334 h 424"/>
                  <a:gd name="T24" fmla="*/ 8 w 8"/>
                  <a:gd name="T25" fmla="*/ 334 h 424"/>
                  <a:gd name="T26" fmla="*/ 8 w 8"/>
                  <a:gd name="T27" fmla="*/ 311 h 424"/>
                  <a:gd name="T28" fmla="*/ 0 w 8"/>
                  <a:gd name="T29" fmla="*/ 311 h 424"/>
                  <a:gd name="T30" fmla="*/ 0 w 8"/>
                  <a:gd name="T31" fmla="*/ 266 h 424"/>
                  <a:gd name="T32" fmla="*/ 0 w 8"/>
                  <a:gd name="T33" fmla="*/ 289 h 424"/>
                  <a:gd name="T34" fmla="*/ 8 w 8"/>
                  <a:gd name="T35" fmla="*/ 289 h 424"/>
                  <a:gd name="T36" fmla="*/ 8 w 8"/>
                  <a:gd name="T37" fmla="*/ 266 h 424"/>
                  <a:gd name="T38" fmla="*/ 0 w 8"/>
                  <a:gd name="T39" fmla="*/ 266 h 424"/>
                  <a:gd name="T40" fmla="*/ 0 w 8"/>
                  <a:gd name="T41" fmla="*/ 223 h 424"/>
                  <a:gd name="T42" fmla="*/ 0 w 8"/>
                  <a:gd name="T43" fmla="*/ 245 h 424"/>
                  <a:gd name="T44" fmla="*/ 8 w 8"/>
                  <a:gd name="T45" fmla="*/ 245 h 424"/>
                  <a:gd name="T46" fmla="*/ 8 w 8"/>
                  <a:gd name="T47" fmla="*/ 223 h 424"/>
                  <a:gd name="T48" fmla="*/ 0 w 8"/>
                  <a:gd name="T49" fmla="*/ 223 h 424"/>
                  <a:gd name="T50" fmla="*/ 0 w 8"/>
                  <a:gd name="T51" fmla="*/ 178 h 424"/>
                  <a:gd name="T52" fmla="*/ 0 w 8"/>
                  <a:gd name="T53" fmla="*/ 200 h 424"/>
                  <a:gd name="T54" fmla="*/ 8 w 8"/>
                  <a:gd name="T55" fmla="*/ 200 h 424"/>
                  <a:gd name="T56" fmla="*/ 8 w 8"/>
                  <a:gd name="T57" fmla="*/ 178 h 424"/>
                  <a:gd name="T58" fmla="*/ 0 w 8"/>
                  <a:gd name="T59" fmla="*/ 178 h 424"/>
                  <a:gd name="T60" fmla="*/ 0 w 8"/>
                  <a:gd name="T61" fmla="*/ 134 h 424"/>
                  <a:gd name="T62" fmla="*/ 0 w 8"/>
                  <a:gd name="T63" fmla="*/ 155 h 424"/>
                  <a:gd name="T64" fmla="*/ 8 w 8"/>
                  <a:gd name="T65" fmla="*/ 155 h 424"/>
                  <a:gd name="T66" fmla="*/ 8 w 8"/>
                  <a:gd name="T67" fmla="*/ 134 h 424"/>
                  <a:gd name="T68" fmla="*/ 0 w 8"/>
                  <a:gd name="T69" fmla="*/ 134 h 424"/>
                  <a:gd name="T70" fmla="*/ 0 w 8"/>
                  <a:gd name="T71" fmla="*/ 89 h 424"/>
                  <a:gd name="T72" fmla="*/ 0 w 8"/>
                  <a:gd name="T73" fmla="*/ 110 h 424"/>
                  <a:gd name="T74" fmla="*/ 8 w 8"/>
                  <a:gd name="T75" fmla="*/ 110 h 424"/>
                  <a:gd name="T76" fmla="*/ 8 w 8"/>
                  <a:gd name="T77" fmla="*/ 89 h 424"/>
                  <a:gd name="T78" fmla="*/ 0 w 8"/>
                  <a:gd name="T79" fmla="*/ 89 h 424"/>
                  <a:gd name="T80" fmla="*/ 0 w 8"/>
                  <a:gd name="T81" fmla="*/ 44 h 424"/>
                  <a:gd name="T82" fmla="*/ 0 w 8"/>
                  <a:gd name="T83" fmla="*/ 66 h 424"/>
                  <a:gd name="T84" fmla="*/ 8 w 8"/>
                  <a:gd name="T85" fmla="*/ 66 h 424"/>
                  <a:gd name="T86" fmla="*/ 8 w 8"/>
                  <a:gd name="T87" fmla="*/ 44 h 424"/>
                  <a:gd name="T88" fmla="*/ 0 w 8"/>
                  <a:gd name="T89" fmla="*/ 44 h 424"/>
                  <a:gd name="T90" fmla="*/ 0 w 8"/>
                  <a:gd name="T91" fmla="*/ 0 h 424"/>
                  <a:gd name="T92" fmla="*/ 0 w 8"/>
                  <a:gd name="T93" fmla="*/ 21 h 424"/>
                  <a:gd name="T94" fmla="*/ 8 w 8"/>
                  <a:gd name="T95" fmla="*/ 21 h 424"/>
                  <a:gd name="T96" fmla="*/ 8 w 8"/>
                  <a:gd name="T97" fmla="*/ 0 h 424"/>
                  <a:gd name="T98" fmla="*/ 0 w 8"/>
                  <a:gd name="T99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" h="424">
                    <a:moveTo>
                      <a:pt x="0" y="400"/>
                    </a:moveTo>
                    <a:lnTo>
                      <a:pt x="0" y="424"/>
                    </a:lnTo>
                    <a:lnTo>
                      <a:pt x="8" y="424"/>
                    </a:lnTo>
                    <a:lnTo>
                      <a:pt x="8" y="400"/>
                    </a:lnTo>
                    <a:lnTo>
                      <a:pt x="0" y="400"/>
                    </a:lnTo>
                    <a:close/>
                    <a:moveTo>
                      <a:pt x="0" y="355"/>
                    </a:moveTo>
                    <a:lnTo>
                      <a:pt x="0" y="379"/>
                    </a:lnTo>
                    <a:lnTo>
                      <a:pt x="8" y="379"/>
                    </a:lnTo>
                    <a:lnTo>
                      <a:pt x="8" y="355"/>
                    </a:lnTo>
                    <a:lnTo>
                      <a:pt x="0" y="355"/>
                    </a:lnTo>
                    <a:close/>
                    <a:moveTo>
                      <a:pt x="0" y="311"/>
                    </a:moveTo>
                    <a:lnTo>
                      <a:pt x="0" y="334"/>
                    </a:lnTo>
                    <a:lnTo>
                      <a:pt x="8" y="334"/>
                    </a:lnTo>
                    <a:lnTo>
                      <a:pt x="8" y="311"/>
                    </a:lnTo>
                    <a:lnTo>
                      <a:pt x="0" y="311"/>
                    </a:lnTo>
                    <a:close/>
                    <a:moveTo>
                      <a:pt x="0" y="266"/>
                    </a:moveTo>
                    <a:lnTo>
                      <a:pt x="0" y="289"/>
                    </a:lnTo>
                    <a:lnTo>
                      <a:pt x="8" y="289"/>
                    </a:lnTo>
                    <a:lnTo>
                      <a:pt x="8" y="266"/>
                    </a:lnTo>
                    <a:lnTo>
                      <a:pt x="0" y="266"/>
                    </a:lnTo>
                    <a:close/>
                    <a:moveTo>
                      <a:pt x="0" y="223"/>
                    </a:moveTo>
                    <a:lnTo>
                      <a:pt x="0" y="245"/>
                    </a:lnTo>
                    <a:lnTo>
                      <a:pt x="8" y="245"/>
                    </a:lnTo>
                    <a:lnTo>
                      <a:pt x="8" y="223"/>
                    </a:lnTo>
                    <a:lnTo>
                      <a:pt x="0" y="223"/>
                    </a:lnTo>
                    <a:close/>
                    <a:moveTo>
                      <a:pt x="0" y="178"/>
                    </a:moveTo>
                    <a:lnTo>
                      <a:pt x="0" y="200"/>
                    </a:lnTo>
                    <a:lnTo>
                      <a:pt x="8" y="200"/>
                    </a:lnTo>
                    <a:lnTo>
                      <a:pt x="8" y="178"/>
                    </a:lnTo>
                    <a:lnTo>
                      <a:pt x="0" y="178"/>
                    </a:lnTo>
                    <a:close/>
                    <a:moveTo>
                      <a:pt x="0" y="134"/>
                    </a:moveTo>
                    <a:lnTo>
                      <a:pt x="0" y="155"/>
                    </a:lnTo>
                    <a:lnTo>
                      <a:pt x="8" y="155"/>
                    </a:lnTo>
                    <a:lnTo>
                      <a:pt x="8" y="134"/>
                    </a:lnTo>
                    <a:lnTo>
                      <a:pt x="0" y="134"/>
                    </a:lnTo>
                    <a:close/>
                    <a:moveTo>
                      <a:pt x="0" y="89"/>
                    </a:moveTo>
                    <a:lnTo>
                      <a:pt x="0" y="110"/>
                    </a:lnTo>
                    <a:lnTo>
                      <a:pt x="8" y="110"/>
                    </a:lnTo>
                    <a:lnTo>
                      <a:pt x="8" y="89"/>
                    </a:lnTo>
                    <a:lnTo>
                      <a:pt x="0" y="89"/>
                    </a:lnTo>
                    <a:close/>
                    <a:moveTo>
                      <a:pt x="0" y="44"/>
                    </a:moveTo>
                    <a:lnTo>
                      <a:pt x="0" y="66"/>
                    </a:lnTo>
                    <a:lnTo>
                      <a:pt x="8" y="66"/>
                    </a:lnTo>
                    <a:lnTo>
                      <a:pt x="8" y="44"/>
                    </a:lnTo>
                    <a:lnTo>
                      <a:pt x="0" y="44"/>
                    </a:lnTo>
                    <a:close/>
                    <a:moveTo>
                      <a:pt x="0" y="0"/>
                    </a:moveTo>
                    <a:lnTo>
                      <a:pt x="0" y="21"/>
                    </a:lnTo>
                    <a:lnTo>
                      <a:pt x="8" y="21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Rectangle 763"/>
              <p:cNvSpPr>
                <a:spLocks noChangeArrowheads="1"/>
              </p:cNvSpPr>
              <p:nvPr/>
            </p:nvSpPr>
            <p:spPr bwMode="auto">
              <a:xfrm>
                <a:off x="708" y="3519"/>
                <a:ext cx="8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Freeform 764"/>
              <p:cNvSpPr>
                <a:spLocks/>
              </p:cNvSpPr>
              <p:nvPr/>
            </p:nvSpPr>
            <p:spPr bwMode="auto">
              <a:xfrm>
                <a:off x="708" y="3519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765"/>
              <p:cNvSpPr>
                <a:spLocks/>
              </p:cNvSpPr>
              <p:nvPr/>
            </p:nvSpPr>
            <p:spPr bwMode="auto">
              <a:xfrm>
                <a:off x="679" y="3009"/>
                <a:ext cx="64" cy="61"/>
              </a:xfrm>
              <a:custGeom>
                <a:avLst/>
                <a:gdLst>
                  <a:gd name="T0" fmla="*/ 52 w 64"/>
                  <a:gd name="T1" fmla="*/ 61 h 61"/>
                  <a:gd name="T2" fmla="*/ 64 w 64"/>
                  <a:gd name="T3" fmla="*/ 24 h 61"/>
                  <a:gd name="T4" fmla="*/ 33 w 64"/>
                  <a:gd name="T5" fmla="*/ 0 h 61"/>
                  <a:gd name="T6" fmla="*/ 0 w 64"/>
                  <a:gd name="T7" fmla="*/ 24 h 61"/>
                  <a:gd name="T8" fmla="*/ 11 w 64"/>
                  <a:gd name="T9" fmla="*/ 61 h 61"/>
                  <a:gd name="T10" fmla="*/ 52 w 64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61">
                    <a:moveTo>
                      <a:pt x="52" y="61"/>
                    </a:moveTo>
                    <a:lnTo>
                      <a:pt x="64" y="24"/>
                    </a:lnTo>
                    <a:lnTo>
                      <a:pt x="33" y="0"/>
                    </a:lnTo>
                    <a:lnTo>
                      <a:pt x="0" y="24"/>
                    </a:lnTo>
                    <a:lnTo>
                      <a:pt x="11" y="61"/>
                    </a:lnTo>
                    <a:lnTo>
                      <a:pt x="52" y="61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766"/>
              <p:cNvSpPr>
                <a:spLocks/>
              </p:cNvSpPr>
              <p:nvPr/>
            </p:nvSpPr>
            <p:spPr bwMode="auto">
              <a:xfrm>
                <a:off x="679" y="3009"/>
                <a:ext cx="33" cy="61"/>
              </a:xfrm>
              <a:custGeom>
                <a:avLst/>
                <a:gdLst>
                  <a:gd name="T0" fmla="*/ 11 w 33"/>
                  <a:gd name="T1" fmla="*/ 61 h 61"/>
                  <a:gd name="T2" fmla="*/ 0 w 33"/>
                  <a:gd name="T3" fmla="*/ 24 h 61"/>
                  <a:gd name="T4" fmla="*/ 33 w 33"/>
                  <a:gd name="T5" fmla="*/ 0 h 61"/>
                  <a:gd name="T6" fmla="*/ 11 w 33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1">
                    <a:moveTo>
                      <a:pt x="11" y="61"/>
                    </a:moveTo>
                    <a:lnTo>
                      <a:pt x="0" y="24"/>
                    </a:lnTo>
                    <a:lnTo>
                      <a:pt x="33" y="0"/>
                    </a:lnTo>
                    <a:lnTo>
                      <a:pt x="11" y="61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Freeform 767"/>
              <p:cNvSpPr>
                <a:spLocks/>
              </p:cNvSpPr>
              <p:nvPr/>
            </p:nvSpPr>
            <p:spPr bwMode="auto">
              <a:xfrm>
                <a:off x="712" y="3009"/>
                <a:ext cx="31" cy="61"/>
              </a:xfrm>
              <a:custGeom>
                <a:avLst/>
                <a:gdLst>
                  <a:gd name="T0" fmla="*/ 19 w 31"/>
                  <a:gd name="T1" fmla="*/ 61 h 61"/>
                  <a:gd name="T2" fmla="*/ 0 w 31"/>
                  <a:gd name="T3" fmla="*/ 0 h 61"/>
                  <a:gd name="T4" fmla="*/ 31 w 31"/>
                  <a:gd name="T5" fmla="*/ 24 h 61"/>
                  <a:gd name="T6" fmla="*/ 19 w 31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1">
                    <a:moveTo>
                      <a:pt x="19" y="61"/>
                    </a:moveTo>
                    <a:lnTo>
                      <a:pt x="0" y="0"/>
                    </a:lnTo>
                    <a:lnTo>
                      <a:pt x="31" y="24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Rectangle 768"/>
              <p:cNvSpPr>
                <a:spLocks noChangeArrowheads="1"/>
              </p:cNvSpPr>
              <p:nvPr/>
            </p:nvSpPr>
            <p:spPr bwMode="auto">
              <a:xfrm>
                <a:off x="859" y="2943"/>
                <a:ext cx="29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800" b="1" i="0" u="none" strike="noStrike" cap="none" normalizeH="0" baseline="0" dirty="0" smtClean="0">
                    <a:ln>
                      <a:noFill/>
                    </a:ln>
                    <a:solidFill>
                      <a:srgbClr val="00953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韩国</a:t>
                </a:r>
                <a:endParaRPr kumimoji="0" 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Rectangle 769"/>
              <p:cNvSpPr>
                <a:spLocks noChangeArrowheads="1"/>
              </p:cNvSpPr>
              <p:nvPr/>
            </p:nvSpPr>
            <p:spPr bwMode="auto">
              <a:xfrm>
                <a:off x="859" y="3177"/>
                <a:ext cx="87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国家电算与信息中心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Rectangle 770"/>
              <p:cNvSpPr>
                <a:spLocks noChangeArrowheads="1"/>
              </p:cNvSpPr>
              <p:nvPr/>
            </p:nvSpPr>
            <p:spPr bwMode="auto">
              <a:xfrm>
                <a:off x="859" y="3300"/>
                <a:ext cx="38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三星电子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Rectangle 771"/>
              <p:cNvSpPr>
                <a:spLocks noChangeArrowheads="1"/>
              </p:cNvSpPr>
              <p:nvPr/>
            </p:nvSpPr>
            <p:spPr bwMode="auto">
              <a:xfrm>
                <a:off x="859" y="3423"/>
                <a:ext cx="38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韩华集团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Rectangle 772"/>
              <p:cNvSpPr>
                <a:spLocks noChangeArrowheads="1"/>
              </p:cNvSpPr>
              <p:nvPr/>
            </p:nvSpPr>
            <p:spPr bwMode="auto">
              <a:xfrm>
                <a:off x="1911" y="3040"/>
                <a:ext cx="8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773"/>
              <p:cNvSpPr>
                <a:spLocks/>
              </p:cNvSpPr>
              <p:nvPr/>
            </p:nvSpPr>
            <p:spPr bwMode="auto">
              <a:xfrm>
                <a:off x="1911" y="3040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774"/>
              <p:cNvSpPr>
                <a:spLocks noEditPoints="1"/>
              </p:cNvSpPr>
              <p:nvPr/>
            </p:nvSpPr>
            <p:spPr bwMode="auto">
              <a:xfrm>
                <a:off x="1911" y="3074"/>
                <a:ext cx="8" cy="297"/>
              </a:xfrm>
              <a:custGeom>
                <a:avLst/>
                <a:gdLst>
                  <a:gd name="T0" fmla="*/ 0 w 8"/>
                  <a:gd name="T1" fmla="*/ 274 h 297"/>
                  <a:gd name="T2" fmla="*/ 0 w 8"/>
                  <a:gd name="T3" fmla="*/ 297 h 297"/>
                  <a:gd name="T4" fmla="*/ 8 w 8"/>
                  <a:gd name="T5" fmla="*/ 297 h 297"/>
                  <a:gd name="T6" fmla="*/ 8 w 8"/>
                  <a:gd name="T7" fmla="*/ 274 h 297"/>
                  <a:gd name="T8" fmla="*/ 0 w 8"/>
                  <a:gd name="T9" fmla="*/ 274 h 297"/>
                  <a:gd name="T10" fmla="*/ 0 w 8"/>
                  <a:gd name="T11" fmla="*/ 227 h 297"/>
                  <a:gd name="T12" fmla="*/ 0 w 8"/>
                  <a:gd name="T13" fmla="*/ 250 h 297"/>
                  <a:gd name="T14" fmla="*/ 8 w 8"/>
                  <a:gd name="T15" fmla="*/ 250 h 297"/>
                  <a:gd name="T16" fmla="*/ 8 w 8"/>
                  <a:gd name="T17" fmla="*/ 227 h 297"/>
                  <a:gd name="T18" fmla="*/ 0 w 8"/>
                  <a:gd name="T19" fmla="*/ 227 h 297"/>
                  <a:gd name="T20" fmla="*/ 0 w 8"/>
                  <a:gd name="T21" fmla="*/ 182 h 297"/>
                  <a:gd name="T22" fmla="*/ 0 w 8"/>
                  <a:gd name="T23" fmla="*/ 206 h 297"/>
                  <a:gd name="T24" fmla="*/ 8 w 8"/>
                  <a:gd name="T25" fmla="*/ 206 h 297"/>
                  <a:gd name="T26" fmla="*/ 8 w 8"/>
                  <a:gd name="T27" fmla="*/ 182 h 297"/>
                  <a:gd name="T28" fmla="*/ 0 w 8"/>
                  <a:gd name="T29" fmla="*/ 182 h 297"/>
                  <a:gd name="T30" fmla="*/ 0 w 8"/>
                  <a:gd name="T31" fmla="*/ 138 h 297"/>
                  <a:gd name="T32" fmla="*/ 0 w 8"/>
                  <a:gd name="T33" fmla="*/ 159 h 297"/>
                  <a:gd name="T34" fmla="*/ 8 w 8"/>
                  <a:gd name="T35" fmla="*/ 159 h 297"/>
                  <a:gd name="T36" fmla="*/ 8 w 8"/>
                  <a:gd name="T37" fmla="*/ 138 h 297"/>
                  <a:gd name="T38" fmla="*/ 0 w 8"/>
                  <a:gd name="T39" fmla="*/ 138 h 297"/>
                  <a:gd name="T40" fmla="*/ 0 w 8"/>
                  <a:gd name="T41" fmla="*/ 91 h 297"/>
                  <a:gd name="T42" fmla="*/ 0 w 8"/>
                  <a:gd name="T43" fmla="*/ 114 h 297"/>
                  <a:gd name="T44" fmla="*/ 8 w 8"/>
                  <a:gd name="T45" fmla="*/ 114 h 297"/>
                  <a:gd name="T46" fmla="*/ 8 w 8"/>
                  <a:gd name="T47" fmla="*/ 91 h 297"/>
                  <a:gd name="T48" fmla="*/ 0 w 8"/>
                  <a:gd name="T49" fmla="*/ 91 h 297"/>
                  <a:gd name="T50" fmla="*/ 0 w 8"/>
                  <a:gd name="T51" fmla="*/ 46 h 297"/>
                  <a:gd name="T52" fmla="*/ 0 w 8"/>
                  <a:gd name="T53" fmla="*/ 68 h 297"/>
                  <a:gd name="T54" fmla="*/ 8 w 8"/>
                  <a:gd name="T55" fmla="*/ 68 h 297"/>
                  <a:gd name="T56" fmla="*/ 8 w 8"/>
                  <a:gd name="T57" fmla="*/ 46 h 297"/>
                  <a:gd name="T58" fmla="*/ 0 w 8"/>
                  <a:gd name="T59" fmla="*/ 46 h 297"/>
                  <a:gd name="T60" fmla="*/ 0 w 8"/>
                  <a:gd name="T61" fmla="*/ 0 h 297"/>
                  <a:gd name="T62" fmla="*/ 0 w 8"/>
                  <a:gd name="T63" fmla="*/ 23 h 297"/>
                  <a:gd name="T64" fmla="*/ 8 w 8"/>
                  <a:gd name="T65" fmla="*/ 23 h 297"/>
                  <a:gd name="T66" fmla="*/ 8 w 8"/>
                  <a:gd name="T67" fmla="*/ 0 h 297"/>
                  <a:gd name="T68" fmla="*/ 0 w 8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97">
                    <a:moveTo>
                      <a:pt x="0" y="274"/>
                    </a:moveTo>
                    <a:lnTo>
                      <a:pt x="0" y="297"/>
                    </a:lnTo>
                    <a:lnTo>
                      <a:pt x="8" y="297"/>
                    </a:lnTo>
                    <a:lnTo>
                      <a:pt x="8" y="274"/>
                    </a:lnTo>
                    <a:lnTo>
                      <a:pt x="0" y="274"/>
                    </a:lnTo>
                    <a:close/>
                    <a:moveTo>
                      <a:pt x="0" y="227"/>
                    </a:moveTo>
                    <a:lnTo>
                      <a:pt x="0" y="250"/>
                    </a:lnTo>
                    <a:lnTo>
                      <a:pt x="8" y="250"/>
                    </a:lnTo>
                    <a:lnTo>
                      <a:pt x="8" y="227"/>
                    </a:lnTo>
                    <a:lnTo>
                      <a:pt x="0" y="227"/>
                    </a:lnTo>
                    <a:close/>
                    <a:moveTo>
                      <a:pt x="0" y="182"/>
                    </a:moveTo>
                    <a:lnTo>
                      <a:pt x="0" y="206"/>
                    </a:lnTo>
                    <a:lnTo>
                      <a:pt x="8" y="206"/>
                    </a:lnTo>
                    <a:lnTo>
                      <a:pt x="8" y="182"/>
                    </a:lnTo>
                    <a:lnTo>
                      <a:pt x="0" y="182"/>
                    </a:lnTo>
                    <a:close/>
                    <a:moveTo>
                      <a:pt x="0" y="138"/>
                    </a:moveTo>
                    <a:lnTo>
                      <a:pt x="0" y="159"/>
                    </a:lnTo>
                    <a:lnTo>
                      <a:pt x="8" y="159"/>
                    </a:lnTo>
                    <a:lnTo>
                      <a:pt x="8" y="138"/>
                    </a:lnTo>
                    <a:lnTo>
                      <a:pt x="0" y="138"/>
                    </a:lnTo>
                    <a:close/>
                    <a:moveTo>
                      <a:pt x="0" y="91"/>
                    </a:moveTo>
                    <a:lnTo>
                      <a:pt x="0" y="114"/>
                    </a:lnTo>
                    <a:lnTo>
                      <a:pt x="8" y="114"/>
                    </a:lnTo>
                    <a:lnTo>
                      <a:pt x="8" y="91"/>
                    </a:lnTo>
                    <a:lnTo>
                      <a:pt x="0" y="91"/>
                    </a:lnTo>
                    <a:close/>
                    <a:moveTo>
                      <a:pt x="0" y="46"/>
                    </a:moveTo>
                    <a:lnTo>
                      <a:pt x="0" y="68"/>
                    </a:lnTo>
                    <a:lnTo>
                      <a:pt x="8" y="68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  <a:moveTo>
                      <a:pt x="0" y="0"/>
                    </a:moveTo>
                    <a:lnTo>
                      <a:pt x="0" y="23"/>
                    </a:lnTo>
                    <a:lnTo>
                      <a:pt x="8" y="23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Rectangle 775"/>
              <p:cNvSpPr>
                <a:spLocks noChangeArrowheads="1"/>
              </p:cNvSpPr>
              <p:nvPr/>
            </p:nvSpPr>
            <p:spPr bwMode="auto">
              <a:xfrm>
                <a:off x="1911" y="3393"/>
                <a:ext cx="8" cy="11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776"/>
              <p:cNvSpPr>
                <a:spLocks/>
              </p:cNvSpPr>
              <p:nvPr/>
            </p:nvSpPr>
            <p:spPr bwMode="auto">
              <a:xfrm>
                <a:off x="1911" y="3393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11 h 11"/>
                  <a:gd name="T4" fmla="*/ 8 w 8"/>
                  <a:gd name="T5" fmla="*/ 11 h 11"/>
                  <a:gd name="T6" fmla="*/ 8 w 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0" y="11"/>
                    </a:lnTo>
                    <a:lnTo>
                      <a:pt x="8" y="11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Freeform 777"/>
              <p:cNvSpPr>
                <a:spLocks/>
              </p:cNvSpPr>
              <p:nvPr/>
            </p:nvSpPr>
            <p:spPr bwMode="auto">
              <a:xfrm>
                <a:off x="1884" y="3009"/>
                <a:ext cx="64" cy="61"/>
              </a:xfrm>
              <a:custGeom>
                <a:avLst/>
                <a:gdLst>
                  <a:gd name="T0" fmla="*/ 51 w 64"/>
                  <a:gd name="T1" fmla="*/ 61 h 61"/>
                  <a:gd name="T2" fmla="*/ 64 w 64"/>
                  <a:gd name="T3" fmla="*/ 24 h 61"/>
                  <a:gd name="T4" fmla="*/ 31 w 64"/>
                  <a:gd name="T5" fmla="*/ 0 h 61"/>
                  <a:gd name="T6" fmla="*/ 0 w 64"/>
                  <a:gd name="T7" fmla="*/ 24 h 61"/>
                  <a:gd name="T8" fmla="*/ 12 w 64"/>
                  <a:gd name="T9" fmla="*/ 61 h 61"/>
                  <a:gd name="T10" fmla="*/ 51 w 64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61">
                    <a:moveTo>
                      <a:pt x="51" y="61"/>
                    </a:moveTo>
                    <a:lnTo>
                      <a:pt x="64" y="24"/>
                    </a:lnTo>
                    <a:lnTo>
                      <a:pt x="31" y="0"/>
                    </a:lnTo>
                    <a:lnTo>
                      <a:pt x="0" y="24"/>
                    </a:lnTo>
                    <a:lnTo>
                      <a:pt x="12" y="61"/>
                    </a:lnTo>
                    <a:lnTo>
                      <a:pt x="51" y="61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778"/>
              <p:cNvSpPr>
                <a:spLocks/>
              </p:cNvSpPr>
              <p:nvPr/>
            </p:nvSpPr>
            <p:spPr bwMode="auto">
              <a:xfrm>
                <a:off x="1884" y="3009"/>
                <a:ext cx="31" cy="61"/>
              </a:xfrm>
              <a:custGeom>
                <a:avLst/>
                <a:gdLst>
                  <a:gd name="T0" fmla="*/ 12 w 31"/>
                  <a:gd name="T1" fmla="*/ 61 h 61"/>
                  <a:gd name="T2" fmla="*/ 0 w 31"/>
                  <a:gd name="T3" fmla="*/ 24 h 61"/>
                  <a:gd name="T4" fmla="*/ 31 w 31"/>
                  <a:gd name="T5" fmla="*/ 0 h 61"/>
                  <a:gd name="T6" fmla="*/ 12 w 31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1">
                    <a:moveTo>
                      <a:pt x="12" y="61"/>
                    </a:moveTo>
                    <a:lnTo>
                      <a:pt x="0" y="24"/>
                    </a:lnTo>
                    <a:lnTo>
                      <a:pt x="31" y="0"/>
                    </a:lnTo>
                    <a:lnTo>
                      <a:pt x="12" y="61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779"/>
              <p:cNvSpPr>
                <a:spLocks/>
              </p:cNvSpPr>
              <p:nvPr/>
            </p:nvSpPr>
            <p:spPr bwMode="auto">
              <a:xfrm>
                <a:off x="1915" y="3009"/>
                <a:ext cx="33" cy="61"/>
              </a:xfrm>
              <a:custGeom>
                <a:avLst/>
                <a:gdLst>
                  <a:gd name="T0" fmla="*/ 20 w 33"/>
                  <a:gd name="T1" fmla="*/ 61 h 61"/>
                  <a:gd name="T2" fmla="*/ 0 w 33"/>
                  <a:gd name="T3" fmla="*/ 0 h 61"/>
                  <a:gd name="T4" fmla="*/ 33 w 33"/>
                  <a:gd name="T5" fmla="*/ 24 h 61"/>
                  <a:gd name="T6" fmla="*/ 20 w 33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1">
                    <a:moveTo>
                      <a:pt x="20" y="61"/>
                    </a:moveTo>
                    <a:lnTo>
                      <a:pt x="0" y="0"/>
                    </a:lnTo>
                    <a:lnTo>
                      <a:pt x="33" y="24"/>
                    </a:lnTo>
                    <a:lnTo>
                      <a:pt x="20" y="61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Rectangle 780"/>
              <p:cNvSpPr>
                <a:spLocks noChangeArrowheads="1"/>
              </p:cNvSpPr>
              <p:nvPr/>
            </p:nvSpPr>
            <p:spPr bwMode="auto">
              <a:xfrm>
                <a:off x="2032" y="2943"/>
                <a:ext cx="29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800" b="1" i="0" u="none" strike="noStrike" cap="none" normalizeH="0" baseline="0" smtClean="0">
                    <a:ln>
                      <a:noFill/>
                    </a:ln>
                    <a:solidFill>
                      <a:srgbClr val="00953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泰国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Rectangle 781"/>
              <p:cNvSpPr>
                <a:spLocks noChangeArrowheads="1"/>
              </p:cNvSpPr>
              <p:nvPr/>
            </p:nvSpPr>
            <p:spPr bwMode="auto">
              <a:xfrm>
                <a:off x="2032" y="3177"/>
                <a:ext cx="38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泰国电信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Rectangle 782"/>
              <p:cNvSpPr>
                <a:spLocks noChangeArrowheads="1"/>
              </p:cNvSpPr>
              <p:nvPr/>
            </p:nvSpPr>
            <p:spPr bwMode="auto">
              <a:xfrm>
                <a:off x="2032" y="3300"/>
                <a:ext cx="58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泰国人寿保险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Rectangle 783"/>
              <p:cNvSpPr>
                <a:spLocks noChangeArrowheads="1"/>
              </p:cNvSpPr>
              <p:nvPr/>
            </p:nvSpPr>
            <p:spPr bwMode="auto">
              <a:xfrm>
                <a:off x="2823" y="3040"/>
                <a:ext cx="8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Freeform 784"/>
              <p:cNvSpPr>
                <a:spLocks/>
              </p:cNvSpPr>
              <p:nvPr/>
            </p:nvSpPr>
            <p:spPr bwMode="auto">
              <a:xfrm>
                <a:off x="2823" y="3040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Freeform 785"/>
              <p:cNvSpPr>
                <a:spLocks noEditPoints="1"/>
              </p:cNvSpPr>
              <p:nvPr/>
            </p:nvSpPr>
            <p:spPr bwMode="auto">
              <a:xfrm>
                <a:off x="2823" y="3074"/>
                <a:ext cx="8" cy="297"/>
              </a:xfrm>
              <a:custGeom>
                <a:avLst/>
                <a:gdLst>
                  <a:gd name="T0" fmla="*/ 0 w 8"/>
                  <a:gd name="T1" fmla="*/ 274 h 297"/>
                  <a:gd name="T2" fmla="*/ 0 w 8"/>
                  <a:gd name="T3" fmla="*/ 297 h 297"/>
                  <a:gd name="T4" fmla="*/ 8 w 8"/>
                  <a:gd name="T5" fmla="*/ 297 h 297"/>
                  <a:gd name="T6" fmla="*/ 8 w 8"/>
                  <a:gd name="T7" fmla="*/ 274 h 297"/>
                  <a:gd name="T8" fmla="*/ 0 w 8"/>
                  <a:gd name="T9" fmla="*/ 274 h 297"/>
                  <a:gd name="T10" fmla="*/ 0 w 8"/>
                  <a:gd name="T11" fmla="*/ 227 h 297"/>
                  <a:gd name="T12" fmla="*/ 0 w 8"/>
                  <a:gd name="T13" fmla="*/ 250 h 297"/>
                  <a:gd name="T14" fmla="*/ 8 w 8"/>
                  <a:gd name="T15" fmla="*/ 250 h 297"/>
                  <a:gd name="T16" fmla="*/ 8 w 8"/>
                  <a:gd name="T17" fmla="*/ 227 h 297"/>
                  <a:gd name="T18" fmla="*/ 0 w 8"/>
                  <a:gd name="T19" fmla="*/ 227 h 297"/>
                  <a:gd name="T20" fmla="*/ 0 w 8"/>
                  <a:gd name="T21" fmla="*/ 182 h 297"/>
                  <a:gd name="T22" fmla="*/ 0 w 8"/>
                  <a:gd name="T23" fmla="*/ 206 h 297"/>
                  <a:gd name="T24" fmla="*/ 8 w 8"/>
                  <a:gd name="T25" fmla="*/ 206 h 297"/>
                  <a:gd name="T26" fmla="*/ 8 w 8"/>
                  <a:gd name="T27" fmla="*/ 182 h 297"/>
                  <a:gd name="T28" fmla="*/ 0 w 8"/>
                  <a:gd name="T29" fmla="*/ 182 h 297"/>
                  <a:gd name="T30" fmla="*/ 0 w 8"/>
                  <a:gd name="T31" fmla="*/ 138 h 297"/>
                  <a:gd name="T32" fmla="*/ 0 w 8"/>
                  <a:gd name="T33" fmla="*/ 159 h 297"/>
                  <a:gd name="T34" fmla="*/ 8 w 8"/>
                  <a:gd name="T35" fmla="*/ 159 h 297"/>
                  <a:gd name="T36" fmla="*/ 8 w 8"/>
                  <a:gd name="T37" fmla="*/ 138 h 297"/>
                  <a:gd name="T38" fmla="*/ 0 w 8"/>
                  <a:gd name="T39" fmla="*/ 138 h 297"/>
                  <a:gd name="T40" fmla="*/ 0 w 8"/>
                  <a:gd name="T41" fmla="*/ 91 h 297"/>
                  <a:gd name="T42" fmla="*/ 0 w 8"/>
                  <a:gd name="T43" fmla="*/ 114 h 297"/>
                  <a:gd name="T44" fmla="*/ 8 w 8"/>
                  <a:gd name="T45" fmla="*/ 114 h 297"/>
                  <a:gd name="T46" fmla="*/ 8 w 8"/>
                  <a:gd name="T47" fmla="*/ 91 h 297"/>
                  <a:gd name="T48" fmla="*/ 0 w 8"/>
                  <a:gd name="T49" fmla="*/ 91 h 297"/>
                  <a:gd name="T50" fmla="*/ 0 w 8"/>
                  <a:gd name="T51" fmla="*/ 46 h 297"/>
                  <a:gd name="T52" fmla="*/ 0 w 8"/>
                  <a:gd name="T53" fmla="*/ 68 h 297"/>
                  <a:gd name="T54" fmla="*/ 8 w 8"/>
                  <a:gd name="T55" fmla="*/ 68 h 297"/>
                  <a:gd name="T56" fmla="*/ 8 w 8"/>
                  <a:gd name="T57" fmla="*/ 46 h 297"/>
                  <a:gd name="T58" fmla="*/ 0 w 8"/>
                  <a:gd name="T59" fmla="*/ 46 h 297"/>
                  <a:gd name="T60" fmla="*/ 0 w 8"/>
                  <a:gd name="T61" fmla="*/ 0 h 297"/>
                  <a:gd name="T62" fmla="*/ 0 w 8"/>
                  <a:gd name="T63" fmla="*/ 23 h 297"/>
                  <a:gd name="T64" fmla="*/ 8 w 8"/>
                  <a:gd name="T65" fmla="*/ 23 h 297"/>
                  <a:gd name="T66" fmla="*/ 8 w 8"/>
                  <a:gd name="T67" fmla="*/ 0 h 297"/>
                  <a:gd name="T68" fmla="*/ 0 w 8"/>
                  <a:gd name="T69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97">
                    <a:moveTo>
                      <a:pt x="0" y="274"/>
                    </a:moveTo>
                    <a:lnTo>
                      <a:pt x="0" y="297"/>
                    </a:lnTo>
                    <a:lnTo>
                      <a:pt x="8" y="297"/>
                    </a:lnTo>
                    <a:lnTo>
                      <a:pt x="8" y="274"/>
                    </a:lnTo>
                    <a:lnTo>
                      <a:pt x="0" y="274"/>
                    </a:lnTo>
                    <a:close/>
                    <a:moveTo>
                      <a:pt x="0" y="227"/>
                    </a:moveTo>
                    <a:lnTo>
                      <a:pt x="0" y="250"/>
                    </a:lnTo>
                    <a:lnTo>
                      <a:pt x="8" y="250"/>
                    </a:lnTo>
                    <a:lnTo>
                      <a:pt x="8" y="227"/>
                    </a:lnTo>
                    <a:lnTo>
                      <a:pt x="0" y="227"/>
                    </a:lnTo>
                    <a:close/>
                    <a:moveTo>
                      <a:pt x="0" y="182"/>
                    </a:moveTo>
                    <a:lnTo>
                      <a:pt x="0" y="206"/>
                    </a:lnTo>
                    <a:lnTo>
                      <a:pt x="8" y="206"/>
                    </a:lnTo>
                    <a:lnTo>
                      <a:pt x="8" y="182"/>
                    </a:lnTo>
                    <a:lnTo>
                      <a:pt x="0" y="182"/>
                    </a:lnTo>
                    <a:close/>
                    <a:moveTo>
                      <a:pt x="0" y="138"/>
                    </a:moveTo>
                    <a:lnTo>
                      <a:pt x="0" y="159"/>
                    </a:lnTo>
                    <a:lnTo>
                      <a:pt x="8" y="159"/>
                    </a:lnTo>
                    <a:lnTo>
                      <a:pt x="8" y="138"/>
                    </a:lnTo>
                    <a:lnTo>
                      <a:pt x="0" y="138"/>
                    </a:lnTo>
                    <a:close/>
                    <a:moveTo>
                      <a:pt x="0" y="91"/>
                    </a:moveTo>
                    <a:lnTo>
                      <a:pt x="0" y="114"/>
                    </a:lnTo>
                    <a:lnTo>
                      <a:pt x="8" y="114"/>
                    </a:lnTo>
                    <a:lnTo>
                      <a:pt x="8" y="91"/>
                    </a:lnTo>
                    <a:lnTo>
                      <a:pt x="0" y="91"/>
                    </a:lnTo>
                    <a:close/>
                    <a:moveTo>
                      <a:pt x="0" y="46"/>
                    </a:moveTo>
                    <a:lnTo>
                      <a:pt x="0" y="68"/>
                    </a:lnTo>
                    <a:lnTo>
                      <a:pt x="8" y="68"/>
                    </a:lnTo>
                    <a:lnTo>
                      <a:pt x="8" y="46"/>
                    </a:lnTo>
                    <a:lnTo>
                      <a:pt x="0" y="46"/>
                    </a:lnTo>
                    <a:close/>
                    <a:moveTo>
                      <a:pt x="0" y="0"/>
                    </a:moveTo>
                    <a:lnTo>
                      <a:pt x="0" y="23"/>
                    </a:lnTo>
                    <a:lnTo>
                      <a:pt x="8" y="23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Rectangle 786"/>
              <p:cNvSpPr>
                <a:spLocks noChangeArrowheads="1"/>
              </p:cNvSpPr>
              <p:nvPr/>
            </p:nvSpPr>
            <p:spPr bwMode="auto">
              <a:xfrm>
                <a:off x="2823" y="3393"/>
                <a:ext cx="8" cy="11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787"/>
              <p:cNvSpPr>
                <a:spLocks/>
              </p:cNvSpPr>
              <p:nvPr/>
            </p:nvSpPr>
            <p:spPr bwMode="auto">
              <a:xfrm>
                <a:off x="2823" y="3393"/>
                <a:ext cx="8" cy="11"/>
              </a:xfrm>
              <a:custGeom>
                <a:avLst/>
                <a:gdLst>
                  <a:gd name="T0" fmla="*/ 0 w 8"/>
                  <a:gd name="T1" fmla="*/ 0 h 11"/>
                  <a:gd name="T2" fmla="*/ 0 w 8"/>
                  <a:gd name="T3" fmla="*/ 11 h 11"/>
                  <a:gd name="T4" fmla="*/ 8 w 8"/>
                  <a:gd name="T5" fmla="*/ 11 h 11"/>
                  <a:gd name="T6" fmla="*/ 8 w 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0"/>
                    </a:moveTo>
                    <a:lnTo>
                      <a:pt x="0" y="11"/>
                    </a:lnTo>
                    <a:lnTo>
                      <a:pt x="8" y="11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788"/>
              <p:cNvSpPr>
                <a:spLocks/>
              </p:cNvSpPr>
              <p:nvPr/>
            </p:nvSpPr>
            <p:spPr bwMode="auto">
              <a:xfrm>
                <a:off x="2794" y="3009"/>
                <a:ext cx="66" cy="61"/>
              </a:xfrm>
              <a:custGeom>
                <a:avLst/>
                <a:gdLst>
                  <a:gd name="T0" fmla="*/ 52 w 66"/>
                  <a:gd name="T1" fmla="*/ 61 h 61"/>
                  <a:gd name="T2" fmla="*/ 66 w 66"/>
                  <a:gd name="T3" fmla="*/ 24 h 61"/>
                  <a:gd name="T4" fmla="*/ 33 w 66"/>
                  <a:gd name="T5" fmla="*/ 0 h 61"/>
                  <a:gd name="T6" fmla="*/ 0 w 66"/>
                  <a:gd name="T7" fmla="*/ 24 h 61"/>
                  <a:gd name="T8" fmla="*/ 13 w 66"/>
                  <a:gd name="T9" fmla="*/ 61 h 61"/>
                  <a:gd name="T10" fmla="*/ 52 w 66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61">
                    <a:moveTo>
                      <a:pt x="52" y="61"/>
                    </a:moveTo>
                    <a:lnTo>
                      <a:pt x="66" y="24"/>
                    </a:lnTo>
                    <a:lnTo>
                      <a:pt x="33" y="0"/>
                    </a:lnTo>
                    <a:lnTo>
                      <a:pt x="0" y="24"/>
                    </a:lnTo>
                    <a:lnTo>
                      <a:pt x="13" y="61"/>
                    </a:lnTo>
                    <a:lnTo>
                      <a:pt x="52" y="61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789"/>
              <p:cNvSpPr>
                <a:spLocks/>
              </p:cNvSpPr>
              <p:nvPr/>
            </p:nvSpPr>
            <p:spPr bwMode="auto">
              <a:xfrm>
                <a:off x="2794" y="3009"/>
                <a:ext cx="33" cy="61"/>
              </a:xfrm>
              <a:custGeom>
                <a:avLst/>
                <a:gdLst>
                  <a:gd name="T0" fmla="*/ 13 w 33"/>
                  <a:gd name="T1" fmla="*/ 61 h 61"/>
                  <a:gd name="T2" fmla="*/ 0 w 33"/>
                  <a:gd name="T3" fmla="*/ 24 h 61"/>
                  <a:gd name="T4" fmla="*/ 33 w 33"/>
                  <a:gd name="T5" fmla="*/ 0 h 61"/>
                  <a:gd name="T6" fmla="*/ 13 w 33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1">
                    <a:moveTo>
                      <a:pt x="13" y="61"/>
                    </a:moveTo>
                    <a:lnTo>
                      <a:pt x="0" y="24"/>
                    </a:lnTo>
                    <a:lnTo>
                      <a:pt x="33" y="0"/>
                    </a:lnTo>
                    <a:lnTo>
                      <a:pt x="13" y="61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Freeform 790"/>
              <p:cNvSpPr>
                <a:spLocks/>
              </p:cNvSpPr>
              <p:nvPr/>
            </p:nvSpPr>
            <p:spPr bwMode="auto">
              <a:xfrm>
                <a:off x="2827" y="3009"/>
                <a:ext cx="33" cy="61"/>
              </a:xfrm>
              <a:custGeom>
                <a:avLst/>
                <a:gdLst>
                  <a:gd name="T0" fmla="*/ 19 w 33"/>
                  <a:gd name="T1" fmla="*/ 61 h 61"/>
                  <a:gd name="T2" fmla="*/ 0 w 33"/>
                  <a:gd name="T3" fmla="*/ 0 h 61"/>
                  <a:gd name="T4" fmla="*/ 33 w 33"/>
                  <a:gd name="T5" fmla="*/ 24 h 61"/>
                  <a:gd name="T6" fmla="*/ 19 w 33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1">
                    <a:moveTo>
                      <a:pt x="19" y="61"/>
                    </a:moveTo>
                    <a:lnTo>
                      <a:pt x="0" y="0"/>
                    </a:lnTo>
                    <a:lnTo>
                      <a:pt x="33" y="24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Rectangle 791"/>
              <p:cNvSpPr>
                <a:spLocks noChangeArrowheads="1"/>
              </p:cNvSpPr>
              <p:nvPr/>
            </p:nvSpPr>
            <p:spPr bwMode="auto">
              <a:xfrm>
                <a:off x="2944" y="2943"/>
                <a:ext cx="58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800" b="1" i="0" u="none" strike="noStrike" cap="none" normalizeH="0" baseline="0" smtClean="0">
                    <a:ln>
                      <a:noFill/>
                    </a:ln>
                    <a:solidFill>
                      <a:srgbClr val="00953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马来西亚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Rectangle 792"/>
              <p:cNvSpPr>
                <a:spLocks noChangeArrowheads="1"/>
              </p:cNvSpPr>
              <p:nvPr/>
            </p:nvSpPr>
            <p:spPr bwMode="auto">
              <a:xfrm>
                <a:off x="2944" y="3177"/>
                <a:ext cx="48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马来亚大学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Rectangle 793"/>
              <p:cNvSpPr>
                <a:spLocks noChangeArrowheads="1"/>
              </p:cNvSpPr>
              <p:nvPr/>
            </p:nvSpPr>
            <p:spPr bwMode="auto">
              <a:xfrm>
                <a:off x="2944" y="3300"/>
                <a:ext cx="87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马来西亚行政规划署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Rectangle 794"/>
              <p:cNvSpPr>
                <a:spLocks noChangeArrowheads="1"/>
              </p:cNvSpPr>
              <p:nvPr/>
            </p:nvSpPr>
            <p:spPr bwMode="auto">
              <a:xfrm>
                <a:off x="3999" y="3040"/>
                <a:ext cx="8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Freeform 795"/>
              <p:cNvSpPr>
                <a:spLocks/>
              </p:cNvSpPr>
              <p:nvPr/>
            </p:nvSpPr>
            <p:spPr bwMode="auto">
              <a:xfrm>
                <a:off x="3999" y="3040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796"/>
              <p:cNvSpPr>
                <a:spLocks noEditPoints="1"/>
              </p:cNvSpPr>
              <p:nvPr/>
            </p:nvSpPr>
            <p:spPr bwMode="auto">
              <a:xfrm>
                <a:off x="3999" y="3074"/>
                <a:ext cx="8" cy="424"/>
              </a:xfrm>
              <a:custGeom>
                <a:avLst/>
                <a:gdLst>
                  <a:gd name="T0" fmla="*/ 0 w 8"/>
                  <a:gd name="T1" fmla="*/ 400 h 424"/>
                  <a:gd name="T2" fmla="*/ 0 w 8"/>
                  <a:gd name="T3" fmla="*/ 424 h 424"/>
                  <a:gd name="T4" fmla="*/ 8 w 8"/>
                  <a:gd name="T5" fmla="*/ 424 h 424"/>
                  <a:gd name="T6" fmla="*/ 8 w 8"/>
                  <a:gd name="T7" fmla="*/ 400 h 424"/>
                  <a:gd name="T8" fmla="*/ 0 w 8"/>
                  <a:gd name="T9" fmla="*/ 400 h 424"/>
                  <a:gd name="T10" fmla="*/ 0 w 8"/>
                  <a:gd name="T11" fmla="*/ 355 h 424"/>
                  <a:gd name="T12" fmla="*/ 0 w 8"/>
                  <a:gd name="T13" fmla="*/ 379 h 424"/>
                  <a:gd name="T14" fmla="*/ 8 w 8"/>
                  <a:gd name="T15" fmla="*/ 379 h 424"/>
                  <a:gd name="T16" fmla="*/ 8 w 8"/>
                  <a:gd name="T17" fmla="*/ 355 h 424"/>
                  <a:gd name="T18" fmla="*/ 0 w 8"/>
                  <a:gd name="T19" fmla="*/ 355 h 424"/>
                  <a:gd name="T20" fmla="*/ 0 w 8"/>
                  <a:gd name="T21" fmla="*/ 311 h 424"/>
                  <a:gd name="T22" fmla="*/ 0 w 8"/>
                  <a:gd name="T23" fmla="*/ 334 h 424"/>
                  <a:gd name="T24" fmla="*/ 8 w 8"/>
                  <a:gd name="T25" fmla="*/ 334 h 424"/>
                  <a:gd name="T26" fmla="*/ 8 w 8"/>
                  <a:gd name="T27" fmla="*/ 311 h 424"/>
                  <a:gd name="T28" fmla="*/ 0 w 8"/>
                  <a:gd name="T29" fmla="*/ 311 h 424"/>
                  <a:gd name="T30" fmla="*/ 0 w 8"/>
                  <a:gd name="T31" fmla="*/ 266 h 424"/>
                  <a:gd name="T32" fmla="*/ 0 w 8"/>
                  <a:gd name="T33" fmla="*/ 289 h 424"/>
                  <a:gd name="T34" fmla="*/ 8 w 8"/>
                  <a:gd name="T35" fmla="*/ 289 h 424"/>
                  <a:gd name="T36" fmla="*/ 8 w 8"/>
                  <a:gd name="T37" fmla="*/ 266 h 424"/>
                  <a:gd name="T38" fmla="*/ 0 w 8"/>
                  <a:gd name="T39" fmla="*/ 266 h 424"/>
                  <a:gd name="T40" fmla="*/ 0 w 8"/>
                  <a:gd name="T41" fmla="*/ 223 h 424"/>
                  <a:gd name="T42" fmla="*/ 0 w 8"/>
                  <a:gd name="T43" fmla="*/ 245 h 424"/>
                  <a:gd name="T44" fmla="*/ 8 w 8"/>
                  <a:gd name="T45" fmla="*/ 245 h 424"/>
                  <a:gd name="T46" fmla="*/ 8 w 8"/>
                  <a:gd name="T47" fmla="*/ 223 h 424"/>
                  <a:gd name="T48" fmla="*/ 0 w 8"/>
                  <a:gd name="T49" fmla="*/ 223 h 424"/>
                  <a:gd name="T50" fmla="*/ 0 w 8"/>
                  <a:gd name="T51" fmla="*/ 178 h 424"/>
                  <a:gd name="T52" fmla="*/ 0 w 8"/>
                  <a:gd name="T53" fmla="*/ 200 h 424"/>
                  <a:gd name="T54" fmla="*/ 8 w 8"/>
                  <a:gd name="T55" fmla="*/ 200 h 424"/>
                  <a:gd name="T56" fmla="*/ 8 w 8"/>
                  <a:gd name="T57" fmla="*/ 178 h 424"/>
                  <a:gd name="T58" fmla="*/ 0 w 8"/>
                  <a:gd name="T59" fmla="*/ 178 h 424"/>
                  <a:gd name="T60" fmla="*/ 0 w 8"/>
                  <a:gd name="T61" fmla="*/ 134 h 424"/>
                  <a:gd name="T62" fmla="*/ 0 w 8"/>
                  <a:gd name="T63" fmla="*/ 155 h 424"/>
                  <a:gd name="T64" fmla="*/ 8 w 8"/>
                  <a:gd name="T65" fmla="*/ 155 h 424"/>
                  <a:gd name="T66" fmla="*/ 8 w 8"/>
                  <a:gd name="T67" fmla="*/ 134 h 424"/>
                  <a:gd name="T68" fmla="*/ 0 w 8"/>
                  <a:gd name="T69" fmla="*/ 134 h 424"/>
                  <a:gd name="T70" fmla="*/ 0 w 8"/>
                  <a:gd name="T71" fmla="*/ 89 h 424"/>
                  <a:gd name="T72" fmla="*/ 0 w 8"/>
                  <a:gd name="T73" fmla="*/ 110 h 424"/>
                  <a:gd name="T74" fmla="*/ 8 w 8"/>
                  <a:gd name="T75" fmla="*/ 110 h 424"/>
                  <a:gd name="T76" fmla="*/ 8 w 8"/>
                  <a:gd name="T77" fmla="*/ 89 h 424"/>
                  <a:gd name="T78" fmla="*/ 0 w 8"/>
                  <a:gd name="T79" fmla="*/ 89 h 424"/>
                  <a:gd name="T80" fmla="*/ 0 w 8"/>
                  <a:gd name="T81" fmla="*/ 44 h 424"/>
                  <a:gd name="T82" fmla="*/ 0 w 8"/>
                  <a:gd name="T83" fmla="*/ 66 h 424"/>
                  <a:gd name="T84" fmla="*/ 8 w 8"/>
                  <a:gd name="T85" fmla="*/ 66 h 424"/>
                  <a:gd name="T86" fmla="*/ 8 w 8"/>
                  <a:gd name="T87" fmla="*/ 44 h 424"/>
                  <a:gd name="T88" fmla="*/ 0 w 8"/>
                  <a:gd name="T89" fmla="*/ 44 h 424"/>
                  <a:gd name="T90" fmla="*/ 0 w 8"/>
                  <a:gd name="T91" fmla="*/ 0 h 424"/>
                  <a:gd name="T92" fmla="*/ 0 w 8"/>
                  <a:gd name="T93" fmla="*/ 21 h 424"/>
                  <a:gd name="T94" fmla="*/ 8 w 8"/>
                  <a:gd name="T95" fmla="*/ 21 h 424"/>
                  <a:gd name="T96" fmla="*/ 8 w 8"/>
                  <a:gd name="T97" fmla="*/ 0 h 424"/>
                  <a:gd name="T98" fmla="*/ 0 w 8"/>
                  <a:gd name="T99" fmla="*/ 0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" h="424">
                    <a:moveTo>
                      <a:pt x="0" y="400"/>
                    </a:moveTo>
                    <a:lnTo>
                      <a:pt x="0" y="424"/>
                    </a:lnTo>
                    <a:lnTo>
                      <a:pt x="8" y="424"/>
                    </a:lnTo>
                    <a:lnTo>
                      <a:pt x="8" y="400"/>
                    </a:lnTo>
                    <a:lnTo>
                      <a:pt x="0" y="400"/>
                    </a:lnTo>
                    <a:close/>
                    <a:moveTo>
                      <a:pt x="0" y="355"/>
                    </a:moveTo>
                    <a:lnTo>
                      <a:pt x="0" y="379"/>
                    </a:lnTo>
                    <a:lnTo>
                      <a:pt x="8" y="379"/>
                    </a:lnTo>
                    <a:lnTo>
                      <a:pt x="8" y="355"/>
                    </a:lnTo>
                    <a:lnTo>
                      <a:pt x="0" y="355"/>
                    </a:lnTo>
                    <a:close/>
                    <a:moveTo>
                      <a:pt x="0" y="311"/>
                    </a:moveTo>
                    <a:lnTo>
                      <a:pt x="0" y="334"/>
                    </a:lnTo>
                    <a:lnTo>
                      <a:pt x="8" y="334"/>
                    </a:lnTo>
                    <a:lnTo>
                      <a:pt x="8" y="311"/>
                    </a:lnTo>
                    <a:lnTo>
                      <a:pt x="0" y="311"/>
                    </a:lnTo>
                    <a:close/>
                    <a:moveTo>
                      <a:pt x="0" y="266"/>
                    </a:moveTo>
                    <a:lnTo>
                      <a:pt x="0" y="289"/>
                    </a:lnTo>
                    <a:lnTo>
                      <a:pt x="8" y="289"/>
                    </a:lnTo>
                    <a:lnTo>
                      <a:pt x="8" y="266"/>
                    </a:lnTo>
                    <a:lnTo>
                      <a:pt x="0" y="266"/>
                    </a:lnTo>
                    <a:close/>
                    <a:moveTo>
                      <a:pt x="0" y="223"/>
                    </a:moveTo>
                    <a:lnTo>
                      <a:pt x="0" y="245"/>
                    </a:lnTo>
                    <a:lnTo>
                      <a:pt x="8" y="245"/>
                    </a:lnTo>
                    <a:lnTo>
                      <a:pt x="8" y="223"/>
                    </a:lnTo>
                    <a:lnTo>
                      <a:pt x="0" y="223"/>
                    </a:lnTo>
                    <a:close/>
                    <a:moveTo>
                      <a:pt x="0" y="178"/>
                    </a:moveTo>
                    <a:lnTo>
                      <a:pt x="0" y="200"/>
                    </a:lnTo>
                    <a:lnTo>
                      <a:pt x="8" y="200"/>
                    </a:lnTo>
                    <a:lnTo>
                      <a:pt x="8" y="178"/>
                    </a:lnTo>
                    <a:lnTo>
                      <a:pt x="0" y="178"/>
                    </a:lnTo>
                    <a:close/>
                    <a:moveTo>
                      <a:pt x="0" y="134"/>
                    </a:moveTo>
                    <a:lnTo>
                      <a:pt x="0" y="155"/>
                    </a:lnTo>
                    <a:lnTo>
                      <a:pt x="8" y="155"/>
                    </a:lnTo>
                    <a:lnTo>
                      <a:pt x="8" y="134"/>
                    </a:lnTo>
                    <a:lnTo>
                      <a:pt x="0" y="134"/>
                    </a:lnTo>
                    <a:close/>
                    <a:moveTo>
                      <a:pt x="0" y="89"/>
                    </a:moveTo>
                    <a:lnTo>
                      <a:pt x="0" y="110"/>
                    </a:lnTo>
                    <a:lnTo>
                      <a:pt x="8" y="110"/>
                    </a:lnTo>
                    <a:lnTo>
                      <a:pt x="8" y="89"/>
                    </a:lnTo>
                    <a:lnTo>
                      <a:pt x="0" y="89"/>
                    </a:lnTo>
                    <a:close/>
                    <a:moveTo>
                      <a:pt x="0" y="44"/>
                    </a:moveTo>
                    <a:lnTo>
                      <a:pt x="0" y="66"/>
                    </a:lnTo>
                    <a:lnTo>
                      <a:pt x="8" y="66"/>
                    </a:lnTo>
                    <a:lnTo>
                      <a:pt x="8" y="44"/>
                    </a:lnTo>
                    <a:lnTo>
                      <a:pt x="0" y="44"/>
                    </a:lnTo>
                    <a:close/>
                    <a:moveTo>
                      <a:pt x="0" y="0"/>
                    </a:moveTo>
                    <a:lnTo>
                      <a:pt x="0" y="21"/>
                    </a:lnTo>
                    <a:lnTo>
                      <a:pt x="8" y="21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Rectangle 797"/>
              <p:cNvSpPr>
                <a:spLocks noChangeArrowheads="1"/>
              </p:cNvSpPr>
              <p:nvPr/>
            </p:nvSpPr>
            <p:spPr bwMode="auto">
              <a:xfrm>
                <a:off x="3999" y="3519"/>
                <a:ext cx="8" cy="12"/>
              </a:xfrm>
              <a:prstGeom prst="rect">
                <a:avLst/>
              </a:prstGeom>
              <a:solidFill>
                <a:srgbClr val="009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798"/>
              <p:cNvSpPr>
                <a:spLocks/>
              </p:cNvSpPr>
              <p:nvPr/>
            </p:nvSpPr>
            <p:spPr bwMode="auto">
              <a:xfrm>
                <a:off x="3999" y="3519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12 h 12"/>
                  <a:gd name="T4" fmla="*/ 8 w 8"/>
                  <a:gd name="T5" fmla="*/ 12 h 12"/>
                  <a:gd name="T6" fmla="*/ 8 w 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12"/>
                    </a:lnTo>
                    <a:lnTo>
                      <a:pt x="8" y="12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Freeform 799"/>
              <p:cNvSpPr>
                <a:spLocks/>
              </p:cNvSpPr>
              <p:nvPr/>
            </p:nvSpPr>
            <p:spPr bwMode="auto">
              <a:xfrm>
                <a:off x="3970" y="3009"/>
                <a:ext cx="64" cy="61"/>
              </a:xfrm>
              <a:custGeom>
                <a:avLst/>
                <a:gdLst>
                  <a:gd name="T0" fmla="*/ 52 w 64"/>
                  <a:gd name="T1" fmla="*/ 61 h 61"/>
                  <a:gd name="T2" fmla="*/ 64 w 64"/>
                  <a:gd name="T3" fmla="*/ 24 h 61"/>
                  <a:gd name="T4" fmla="*/ 33 w 64"/>
                  <a:gd name="T5" fmla="*/ 0 h 61"/>
                  <a:gd name="T6" fmla="*/ 0 w 64"/>
                  <a:gd name="T7" fmla="*/ 24 h 61"/>
                  <a:gd name="T8" fmla="*/ 12 w 64"/>
                  <a:gd name="T9" fmla="*/ 61 h 61"/>
                  <a:gd name="T10" fmla="*/ 52 w 64"/>
                  <a:gd name="T1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61">
                    <a:moveTo>
                      <a:pt x="52" y="61"/>
                    </a:moveTo>
                    <a:lnTo>
                      <a:pt x="64" y="24"/>
                    </a:lnTo>
                    <a:lnTo>
                      <a:pt x="33" y="0"/>
                    </a:lnTo>
                    <a:lnTo>
                      <a:pt x="0" y="24"/>
                    </a:lnTo>
                    <a:lnTo>
                      <a:pt x="12" y="61"/>
                    </a:lnTo>
                    <a:lnTo>
                      <a:pt x="52" y="61"/>
                    </a:lnTo>
                    <a:close/>
                  </a:path>
                </a:pathLst>
              </a:custGeom>
              <a:solidFill>
                <a:srgbClr val="53A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Freeform 800"/>
              <p:cNvSpPr>
                <a:spLocks/>
              </p:cNvSpPr>
              <p:nvPr/>
            </p:nvSpPr>
            <p:spPr bwMode="auto">
              <a:xfrm>
                <a:off x="3970" y="3009"/>
                <a:ext cx="33" cy="61"/>
              </a:xfrm>
              <a:custGeom>
                <a:avLst/>
                <a:gdLst>
                  <a:gd name="T0" fmla="*/ 12 w 33"/>
                  <a:gd name="T1" fmla="*/ 61 h 61"/>
                  <a:gd name="T2" fmla="*/ 0 w 33"/>
                  <a:gd name="T3" fmla="*/ 24 h 61"/>
                  <a:gd name="T4" fmla="*/ 33 w 33"/>
                  <a:gd name="T5" fmla="*/ 0 h 61"/>
                  <a:gd name="T6" fmla="*/ 12 w 33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1">
                    <a:moveTo>
                      <a:pt x="12" y="61"/>
                    </a:moveTo>
                    <a:lnTo>
                      <a:pt x="0" y="24"/>
                    </a:lnTo>
                    <a:lnTo>
                      <a:pt x="33" y="0"/>
                    </a:lnTo>
                    <a:lnTo>
                      <a:pt x="12" y="61"/>
                    </a:lnTo>
                    <a:close/>
                  </a:path>
                </a:pathLst>
              </a:custGeom>
              <a:solidFill>
                <a:srgbClr val="84B9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Freeform 801"/>
              <p:cNvSpPr>
                <a:spLocks/>
              </p:cNvSpPr>
              <p:nvPr/>
            </p:nvSpPr>
            <p:spPr bwMode="auto">
              <a:xfrm>
                <a:off x="4003" y="3009"/>
                <a:ext cx="31" cy="61"/>
              </a:xfrm>
              <a:custGeom>
                <a:avLst/>
                <a:gdLst>
                  <a:gd name="T0" fmla="*/ 19 w 31"/>
                  <a:gd name="T1" fmla="*/ 61 h 61"/>
                  <a:gd name="T2" fmla="*/ 0 w 31"/>
                  <a:gd name="T3" fmla="*/ 0 h 61"/>
                  <a:gd name="T4" fmla="*/ 31 w 31"/>
                  <a:gd name="T5" fmla="*/ 24 h 61"/>
                  <a:gd name="T6" fmla="*/ 19 w 31"/>
                  <a:gd name="T7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1">
                    <a:moveTo>
                      <a:pt x="19" y="61"/>
                    </a:moveTo>
                    <a:lnTo>
                      <a:pt x="0" y="0"/>
                    </a:lnTo>
                    <a:lnTo>
                      <a:pt x="31" y="24"/>
                    </a:lnTo>
                    <a:lnTo>
                      <a:pt x="19" y="61"/>
                    </a:lnTo>
                    <a:close/>
                  </a:path>
                </a:pathLst>
              </a:custGeom>
              <a:solidFill>
                <a:srgbClr val="0085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Rectangle 802"/>
              <p:cNvSpPr>
                <a:spLocks noChangeArrowheads="1"/>
              </p:cNvSpPr>
              <p:nvPr/>
            </p:nvSpPr>
            <p:spPr bwMode="auto">
              <a:xfrm>
                <a:off x="4119" y="2943"/>
                <a:ext cx="29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800" b="1" i="0" u="none" strike="noStrike" cap="none" normalizeH="0" baseline="0" smtClean="0">
                    <a:ln>
                      <a:noFill/>
                    </a:ln>
                    <a:solidFill>
                      <a:srgbClr val="00953B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日本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Rectangle 803"/>
              <p:cNvSpPr>
                <a:spLocks noChangeArrowheads="1"/>
              </p:cNvSpPr>
              <p:nvPr/>
            </p:nvSpPr>
            <p:spPr bwMode="auto">
              <a:xfrm>
                <a:off x="4119" y="3177"/>
                <a:ext cx="88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日本电报电话公司</a:t>
                </a:r>
                <a:r>
                  <a:rPr kumimoji="0" lang="zh-CN" alt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(N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Rectangle 804"/>
              <p:cNvSpPr>
                <a:spLocks noChangeArrowheads="1"/>
              </p:cNvSpPr>
              <p:nvPr/>
            </p:nvSpPr>
            <p:spPr bwMode="auto">
              <a:xfrm>
                <a:off x="4962" y="3177"/>
                <a:ext cx="5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Rectangle 805"/>
              <p:cNvSpPr>
                <a:spLocks noChangeArrowheads="1"/>
              </p:cNvSpPr>
              <p:nvPr/>
            </p:nvSpPr>
            <p:spPr bwMode="auto">
              <a:xfrm>
                <a:off x="5017" y="3177"/>
                <a:ext cx="8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T)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Rectangle 806"/>
              <p:cNvSpPr>
                <a:spLocks noChangeArrowheads="1"/>
              </p:cNvSpPr>
              <p:nvPr/>
            </p:nvSpPr>
            <p:spPr bwMode="auto">
              <a:xfrm>
                <a:off x="4119" y="3300"/>
                <a:ext cx="485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常石造船厂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Rectangle 807"/>
              <p:cNvSpPr>
                <a:spLocks noChangeArrowheads="1"/>
              </p:cNvSpPr>
              <p:nvPr/>
            </p:nvSpPr>
            <p:spPr bwMode="auto">
              <a:xfrm>
                <a:off x="4119" y="3423"/>
                <a:ext cx="388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sz="1200" b="0" i="0" u="none" strike="noStrike" cap="none" normalizeH="0" baseline="0" smtClean="0">
                    <a:ln>
                      <a:noFill/>
                    </a:ln>
                    <a:solidFill>
                      <a:srgbClr val="595757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神户大学</a:t>
                </a:r>
                <a:endParaRPr kumimoji="0" 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Rectangle 809"/>
            <p:cNvSpPr>
              <a:spLocks noChangeArrowheads="1"/>
            </p:cNvSpPr>
            <p:nvPr/>
          </p:nvSpPr>
          <p:spPr bwMode="auto">
            <a:xfrm>
              <a:off x="5420" y="3040"/>
              <a:ext cx="8" cy="12"/>
            </a:xfrm>
            <a:prstGeom prst="rect">
              <a:avLst/>
            </a:pr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810"/>
            <p:cNvSpPr>
              <a:spLocks/>
            </p:cNvSpPr>
            <p:nvPr/>
          </p:nvSpPr>
          <p:spPr bwMode="auto">
            <a:xfrm>
              <a:off x="5420" y="3040"/>
              <a:ext cx="8" cy="12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12 h 12"/>
                <a:gd name="T4" fmla="*/ 8 w 8"/>
                <a:gd name="T5" fmla="*/ 12 h 12"/>
                <a:gd name="T6" fmla="*/ 8 w 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0" y="12"/>
                  </a:lnTo>
                  <a:lnTo>
                    <a:pt x="8" y="1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811"/>
            <p:cNvSpPr>
              <a:spLocks noEditPoints="1"/>
            </p:cNvSpPr>
            <p:nvPr/>
          </p:nvSpPr>
          <p:spPr bwMode="auto">
            <a:xfrm>
              <a:off x="5420" y="3074"/>
              <a:ext cx="8" cy="424"/>
            </a:xfrm>
            <a:custGeom>
              <a:avLst/>
              <a:gdLst>
                <a:gd name="T0" fmla="*/ 0 w 8"/>
                <a:gd name="T1" fmla="*/ 400 h 424"/>
                <a:gd name="T2" fmla="*/ 0 w 8"/>
                <a:gd name="T3" fmla="*/ 424 h 424"/>
                <a:gd name="T4" fmla="*/ 8 w 8"/>
                <a:gd name="T5" fmla="*/ 424 h 424"/>
                <a:gd name="T6" fmla="*/ 8 w 8"/>
                <a:gd name="T7" fmla="*/ 400 h 424"/>
                <a:gd name="T8" fmla="*/ 0 w 8"/>
                <a:gd name="T9" fmla="*/ 400 h 424"/>
                <a:gd name="T10" fmla="*/ 0 w 8"/>
                <a:gd name="T11" fmla="*/ 355 h 424"/>
                <a:gd name="T12" fmla="*/ 0 w 8"/>
                <a:gd name="T13" fmla="*/ 379 h 424"/>
                <a:gd name="T14" fmla="*/ 8 w 8"/>
                <a:gd name="T15" fmla="*/ 379 h 424"/>
                <a:gd name="T16" fmla="*/ 8 w 8"/>
                <a:gd name="T17" fmla="*/ 355 h 424"/>
                <a:gd name="T18" fmla="*/ 0 w 8"/>
                <a:gd name="T19" fmla="*/ 355 h 424"/>
                <a:gd name="T20" fmla="*/ 0 w 8"/>
                <a:gd name="T21" fmla="*/ 311 h 424"/>
                <a:gd name="T22" fmla="*/ 0 w 8"/>
                <a:gd name="T23" fmla="*/ 334 h 424"/>
                <a:gd name="T24" fmla="*/ 8 w 8"/>
                <a:gd name="T25" fmla="*/ 334 h 424"/>
                <a:gd name="T26" fmla="*/ 8 w 8"/>
                <a:gd name="T27" fmla="*/ 311 h 424"/>
                <a:gd name="T28" fmla="*/ 0 w 8"/>
                <a:gd name="T29" fmla="*/ 311 h 424"/>
                <a:gd name="T30" fmla="*/ 0 w 8"/>
                <a:gd name="T31" fmla="*/ 266 h 424"/>
                <a:gd name="T32" fmla="*/ 0 w 8"/>
                <a:gd name="T33" fmla="*/ 289 h 424"/>
                <a:gd name="T34" fmla="*/ 8 w 8"/>
                <a:gd name="T35" fmla="*/ 289 h 424"/>
                <a:gd name="T36" fmla="*/ 8 w 8"/>
                <a:gd name="T37" fmla="*/ 266 h 424"/>
                <a:gd name="T38" fmla="*/ 0 w 8"/>
                <a:gd name="T39" fmla="*/ 266 h 424"/>
                <a:gd name="T40" fmla="*/ 0 w 8"/>
                <a:gd name="T41" fmla="*/ 223 h 424"/>
                <a:gd name="T42" fmla="*/ 0 w 8"/>
                <a:gd name="T43" fmla="*/ 245 h 424"/>
                <a:gd name="T44" fmla="*/ 8 w 8"/>
                <a:gd name="T45" fmla="*/ 245 h 424"/>
                <a:gd name="T46" fmla="*/ 8 w 8"/>
                <a:gd name="T47" fmla="*/ 223 h 424"/>
                <a:gd name="T48" fmla="*/ 0 w 8"/>
                <a:gd name="T49" fmla="*/ 223 h 424"/>
                <a:gd name="T50" fmla="*/ 0 w 8"/>
                <a:gd name="T51" fmla="*/ 178 h 424"/>
                <a:gd name="T52" fmla="*/ 0 w 8"/>
                <a:gd name="T53" fmla="*/ 200 h 424"/>
                <a:gd name="T54" fmla="*/ 8 w 8"/>
                <a:gd name="T55" fmla="*/ 200 h 424"/>
                <a:gd name="T56" fmla="*/ 8 w 8"/>
                <a:gd name="T57" fmla="*/ 178 h 424"/>
                <a:gd name="T58" fmla="*/ 0 w 8"/>
                <a:gd name="T59" fmla="*/ 178 h 424"/>
                <a:gd name="T60" fmla="*/ 0 w 8"/>
                <a:gd name="T61" fmla="*/ 134 h 424"/>
                <a:gd name="T62" fmla="*/ 0 w 8"/>
                <a:gd name="T63" fmla="*/ 155 h 424"/>
                <a:gd name="T64" fmla="*/ 8 w 8"/>
                <a:gd name="T65" fmla="*/ 155 h 424"/>
                <a:gd name="T66" fmla="*/ 8 w 8"/>
                <a:gd name="T67" fmla="*/ 134 h 424"/>
                <a:gd name="T68" fmla="*/ 0 w 8"/>
                <a:gd name="T69" fmla="*/ 134 h 424"/>
                <a:gd name="T70" fmla="*/ 0 w 8"/>
                <a:gd name="T71" fmla="*/ 89 h 424"/>
                <a:gd name="T72" fmla="*/ 0 w 8"/>
                <a:gd name="T73" fmla="*/ 110 h 424"/>
                <a:gd name="T74" fmla="*/ 8 w 8"/>
                <a:gd name="T75" fmla="*/ 110 h 424"/>
                <a:gd name="T76" fmla="*/ 8 w 8"/>
                <a:gd name="T77" fmla="*/ 89 h 424"/>
                <a:gd name="T78" fmla="*/ 0 w 8"/>
                <a:gd name="T79" fmla="*/ 89 h 424"/>
                <a:gd name="T80" fmla="*/ 0 w 8"/>
                <a:gd name="T81" fmla="*/ 44 h 424"/>
                <a:gd name="T82" fmla="*/ 0 w 8"/>
                <a:gd name="T83" fmla="*/ 66 h 424"/>
                <a:gd name="T84" fmla="*/ 8 w 8"/>
                <a:gd name="T85" fmla="*/ 66 h 424"/>
                <a:gd name="T86" fmla="*/ 8 w 8"/>
                <a:gd name="T87" fmla="*/ 44 h 424"/>
                <a:gd name="T88" fmla="*/ 0 w 8"/>
                <a:gd name="T89" fmla="*/ 44 h 424"/>
                <a:gd name="T90" fmla="*/ 0 w 8"/>
                <a:gd name="T91" fmla="*/ 0 h 424"/>
                <a:gd name="T92" fmla="*/ 0 w 8"/>
                <a:gd name="T93" fmla="*/ 21 h 424"/>
                <a:gd name="T94" fmla="*/ 8 w 8"/>
                <a:gd name="T95" fmla="*/ 21 h 424"/>
                <a:gd name="T96" fmla="*/ 8 w 8"/>
                <a:gd name="T97" fmla="*/ 0 h 424"/>
                <a:gd name="T98" fmla="*/ 0 w 8"/>
                <a:gd name="T9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" h="424">
                  <a:moveTo>
                    <a:pt x="0" y="400"/>
                  </a:moveTo>
                  <a:lnTo>
                    <a:pt x="0" y="424"/>
                  </a:lnTo>
                  <a:lnTo>
                    <a:pt x="8" y="424"/>
                  </a:lnTo>
                  <a:lnTo>
                    <a:pt x="8" y="400"/>
                  </a:lnTo>
                  <a:lnTo>
                    <a:pt x="0" y="400"/>
                  </a:lnTo>
                  <a:close/>
                  <a:moveTo>
                    <a:pt x="0" y="355"/>
                  </a:moveTo>
                  <a:lnTo>
                    <a:pt x="0" y="379"/>
                  </a:lnTo>
                  <a:lnTo>
                    <a:pt x="8" y="379"/>
                  </a:lnTo>
                  <a:lnTo>
                    <a:pt x="8" y="355"/>
                  </a:lnTo>
                  <a:lnTo>
                    <a:pt x="0" y="355"/>
                  </a:lnTo>
                  <a:close/>
                  <a:moveTo>
                    <a:pt x="0" y="311"/>
                  </a:moveTo>
                  <a:lnTo>
                    <a:pt x="0" y="334"/>
                  </a:lnTo>
                  <a:lnTo>
                    <a:pt x="8" y="334"/>
                  </a:lnTo>
                  <a:lnTo>
                    <a:pt x="8" y="311"/>
                  </a:lnTo>
                  <a:lnTo>
                    <a:pt x="0" y="311"/>
                  </a:lnTo>
                  <a:close/>
                  <a:moveTo>
                    <a:pt x="0" y="266"/>
                  </a:moveTo>
                  <a:lnTo>
                    <a:pt x="0" y="289"/>
                  </a:lnTo>
                  <a:lnTo>
                    <a:pt x="8" y="289"/>
                  </a:lnTo>
                  <a:lnTo>
                    <a:pt x="8" y="266"/>
                  </a:lnTo>
                  <a:lnTo>
                    <a:pt x="0" y="266"/>
                  </a:lnTo>
                  <a:close/>
                  <a:moveTo>
                    <a:pt x="0" y="223"/>
                  </a:moveTo>
                  <a:lnTo>
                    <a:pt x="0" y="245"/>
                  </a:lnTo>
                  <a:lnTo>
                    <a:pt x="8" y="245"/>
                  </a:lnTo>
                  <a:lnTo>
                    <a:pt x="8" y="223"/>
                  </a:lnTo>
                  <a:lnTo>
                    <a:pt x="0" y="223"/>
                  </a:lnTo>
                  <a:close/>
                  <a:moveTo>
                    <a:pt x="0" y="178"/>
                  </a:moveTo>
                  <a:lnTo>
                    <a:pt x="0" y="200"/>
                  </a:lnTo>
                  <a:lnTo>
                    <a:pt x="8" y="200"/>
                  </a:lnTo>
                  <a:lnTo>
                    <a:pt x="8" y="178"/>
                  </a:lnTo>
                  <a:lnTo>
                    <a:pt x="0" y="178"/>
                  </a:lnTo>
                  <a:close/>
                  <a:moveTo>
                    <a:pt x="0" y="134"/>
                  </a:moveTo>
                  <a:lnTo>
                    <a:pt x="0" y="155"/>
                  </a:lnTo>
                  <a:lnTo>
                    <a:pt x="8" y="155"/>
                  </a:lnTo>
                  <a:lnTo>
                    <a:pt x="8" y="134"/>
                  </a:lnTo>
                  <a:lnTo>
                    <a:pt x="0" y="134"/>
                  </a:lnTo>
                  <a:close/>
                  <a:moveTo>
                    <a:pt x="0" y="89"/>
                  </a:moveTo>
                  <a:lnTo>
                    <a:pt x="0" y="110"/>
                  </a:lnTo>
                  <a:lnTo>
                    <a:pt x="8" y="110"/>
                  </a:lnTo>
                  <a:lnTo>
                    <a:pt x="8" y="89"/>
                  </a:lnTo>
                  <a:lnTo>
                    <a:pt x="0" y="89"/>
                  </a:lnTo>
                  <a:close/>
                  <a:moveTo>
                    <a:pt x="0" y="44"/>
                  </a:moveTo>
                  <a:lnTo>
                    <a:pt x="0" y="66"/>
                  </a:lnTo>
                  <a:lnTo>
                    <a:pt x="8" y="66"/>
                  </a:lnTo>
                  <a:lnTo>
                    <a:pt x="8" y="44"/>
                  </a:lnTo>
                  <a:lnTo>
                    <a:pt x="0" y="44"/>
                  </a:lnTo>
                  <a:close/>
                  <a:moveTo>
                    <a:pt x="0" y="0"/>
                  </a:moveTo>
                  <a:lnTo>
                    <a:pt x="0" y="21"/>
                  </a:lnTo>
                  <a:lnTo>
                    <a:pt x="8" y="21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812"/>
            <p:cNvSpPr>
              <a:spLocks noChangeArrowheads="1"/>
            </p:cNvSpPr>
            <p:nvPr/>
          </p:nvSpPr>
          <p:spPr bwMode="auto">
            <a:xfrm>
              <a:off x="5420" y="3519"/>
              <a:ext cx="8" cy="12"/>
            </a:xfrm>
            <a:prstGeom prst="rect">
              <a:avLst/>
            </a:prstGeom>
            <a:solidFill>
              <a:srgbClr val="009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813"/>
            <p:cNvSpPr>
              <a:spLocks/>
            </p:cNvSpPr>
            <p:nvPr/>
          </p:nvSpPr>
          <p:spPr bwMode="auto">
            <a:xfrm>
              <a:off x="5420" y="3519"/>
              <a:ext cx="8" cy="12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12 h 12"/>
                <a:gd name="T4" fmla="*/ 8 w 8"/>
                <a:gd name="T5" fmla="*/ 12 h 12"/>
                <a:gd name="T6" fmla="*/ 8 w 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0" y="12"/>
                  </a:lnTo>
                  <a:lnTo>
                    <a:pt x="8" y="1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814"/>
            <p:cNvSpPr>
              <a:spLocks/>
            </p:cNvSpPr>
            <p:nvPr/>
          </p:nvSpPr>
          <p:spPr bwMode="auto">
            <a:xfrm>
              <a:off x="5391" y="3009"/>
              <a:ext cx="64" cy="61"/>
            </a:xfrm>
            <a:custGeom>
              <a:avLst/>
              <a:gdLst>
                <a:gd name="T0" fmla="*/ 53 w 64"/>
                <a:gd name="T1" fmla="*/ 61 h 61"/>
                <a:gd name="T2" fmla="*/ 64 w 64"/>
                <a:gd name="T3" fmla="*/ 24 h 61"/>
                <a:gd name="T4" fmla="*/ 33 w 64"/>
                <a:gd name="T5" fmla="*/ 0 h 61"/>
                <a:gd name="T6" fmla="*/ 0 w 64"/>
                <a:gd name="T7" fmla="*/ 24 h 61"/>
                <a:gd name="T8" fmla="*/ 12 w 64"/>
                <a:gd name="T9" fmla="*/ 61 h 61"/>
                <a:gd name="T10" fmla="*/ 53 w 64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1">
                  <a:moveTo>
                    <a:pt x="53" y="61"/>
                  </a:moveTo>
                  <a:lnTo>
                    <a:pt x="64" y="24"/>
                  </a:lnTo>
                  <a:lnTo>
                    <a:pt x="33" y="0"/>
                  </a:lnTo>
                  <a:lnTo>
                    <a:pt x="0" y="24"/>
                  </a:lnTo>
                  <a:lnTo>
                    <a:pt x="12" y="61"/>
                  </a:lnTo>
                  <a:lnTo>
                    <a:pt x="53" y="61"/>
                  </a:lnTo>
                  <a:close/>
                </a:path>
              </a:pathLst>
            </a:custGeom>
            <a:solidFill>
              <a:srgbClr val="53A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815"/>
            <p:cNvSpPr>
              <a:spLocks/>
            </p:cNvSpPr>
            <p:nvPr/>
          </p:nvSpPr>
          <p:spPr bwMode="auto">
            <a:xfrm>
              <a:off x="5391" y="3009"/>
              <a:ext cx="33" cy="61"/>
            </a:xfrm>
            <a:custGeom>
              <a:avLst/>
              <a:gdLst>
                <a:gd name="T0" fmla="*/ 12 w 33"/>
                <a:gd name="T1" fmla="*/ 61 h 61"/>
                <a:gd name="T2" fmla="*/ 0 w 33"/>
                <a:gd name="T3" fmla="*/ 24 h 61"/>
                <a:gd name="T4" fmla="*/ 33 w 33"/>
                <a:gd name="T5" fmla="*/ 0 h 61"/>
                <a:gd name="T6" fmla="*/ 12 w 33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1">
                  <a:moveTo>
                    <a:pt x="12" y="61"/>
                  </a:moveTo>
                  <a:lnTo>
                    <a:pt x="0" y="24"/>
                  </a:lnTo>
                  <a:lnTo>
                    <a:pt x="33" y="0"/>
                  </a:lnTo>
                  <a:lnTo>
                    <a:pt x="12" y="61"/>
                  </a:lnTo>
                  <a:close/>
                </a:path>
              </a:pathLst>
            </a:custGeom>
            <a:solidFill>
              <a:srgbClr val="84B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816"/>
            <p:cNvSpPr>
              <a:spLocks/>
            </p:cNvSpPr>
            <p:nvPr/>
          </p:nvSpPr>
          <p:spPr bwMode="auto">
            <a:xfrm>
              <a:off x="5424" y="3009"/>
              <a:ext cx="31" cy="61"/>
            </a:xfrm>
            <a:custGeom>
              <a:avLst/>
              <a:gdLst>
                <a:gd name="T0" fmla="*/ 20 w 31"/>
                <a:gd name="T1" fmla="*/ 61 h 61"/>
                <a:gd name="T2" fmla="*/ 0 w 31"/>
                <a:gd name="T3" fmla="*/ 0 h 61"/>
                <a:gd name="T4" fmla="*/ 31 w 31"/>
                <a:gd name="T5" fmla="*/ 24 h 61"/>
                <a:gd name="T6" fmla="*/ 20 w 31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61">
                  <a:moveTo>
                    <a:pt x="20" y="61"/>
                  </a:moveTo>
                  <a:lnTo>
                    <a:pt x="0" y="0"/>
                  </a:lnTo>
                  <a:lnTo>
                    <a:pt x="31" y="24"/>
                  </a:lnTo>
                  <a:lnTo>
                    <a:pt x="20" y="61"/>
                  </a:lnTo>
                  <a:close/>
                </a:path>
              </a:pathLst>
            </a:custGeom>
            <a:solidFill>
              <a:srgbClr val="008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817"/>
            <p:cNvSpPr>
              <a:spLocks noChangeArrowheads="1"/>
            </p:cNvSpPr>
            <p:nvPr/>
          </p:nvSpPr>
          <p:spPr bwMode="auto">
            <a:xfrm>
              <a:off x="5540" y="2943"/>
              <a:ext cx="58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800" b="1" i="0" u="none" strike="noStrike" cap="none" normalizeH="0" baseline="0" smtClean="0">
                  <a:ln>
                    <a:noFill/>
                  </a:ln>
                  <a:solidFill>
                    <a:srgbClr val="00953B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澳大利亚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Rectangle 818"/>
            <p:cNvSpPr>
              <a:spLocks noChangeArrowheads="1"/>
            </p:cNvSpPr>
            <p:nvPr/>
          </p:nvSpPr>
          <p:spPr bwMode="auto">
            <a:xfrm>
              <a:off x="5540" y="3177"/>
              <a:ext cx="485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200" b="0" i="0" u="none" strike="noStrike" cap="none" normalizeH="0" baseline="0" smtClean="0">
                  <a:ln>
                    <a:noFill/>
                  </a:ln>
                  <a:solidFill>
                    <a:srgbClr val="595757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昆士兰政府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819"/>
            <p:cNvSpPr>
              <a:spLocks noChangeArrowheads="1"/>
            </p:cNvSpPr>
            <p:nvPr/>
          </p:nvSpPr>
          <p:spPr bwMode="auto">
            <a:xfrm>
              <a:off x="5540" y="3300"/>
              <a:ext cx="67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200" b="0" i="0" u="none" strike="noStrike" cap="none" normalizeH="0" baseline="0" smtClean="0">
                  <a:ln>
                    <a:noFill/>
                  </a:ln>
                  <a:solidFill>
                    <a:srgbClr val="595757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全国教育无线网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820"/>
            <p:cNvSpPr>
              <a:spLocks noChangeArrowheads="1"/>
            </p:cNvSpPr>
            <p:nvPr/>
          </p:nvSpPr>
          <p:spPr bwMode="auto">
            <a:xfrm>
              <a:off x="5540" y="3423"/>
              <a:ext cx="5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200" b="0" i="0" u="none" strike="noStrike" cap="none" normalizeH="0" baseline="0" smtClean="0">
                  <a:ln>
                    <a:noFill/>
                  </a:ln>
                  <a:solidFill>
                    <a:srgbClr val="595757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布里斯班大学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1428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54100" y="385763"/>
            <a:ext cx="39243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5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创新成就领先</a:t>
            </a:r>
            <a:endParaRPr kumimoji="0" lang="zh-CN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333875" y="1662113"/>
            <a:ext cx="4889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6500" b="0" i="0" u="none" strike="noStrike" cap="none" normalizeH="0" baseline="0" dirty="0" smtClean="0">
                <a:ln>
                  <a:noFill/>
                </a:ln>
                <a:solidFill>
                  <a:srgbClr val="1A66A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589087" y="1973263"/>
            <a:ext cx="2686050" cy="536575"/>
            <a:chOff x="1589087" y="1973263"/>
            <a:chExt cx="2686050" cy="536575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589087" y="1973263"/>
              <a:ext cx="2686050" cy="536575"/>
            </a:xfrm>
            <a:custGeom>
              <a:avLst/>
              <a:gdLst>
                <a:gd name="T0" fmla="*/ 877 w 877"/>
                <a:gd name="T1" fmla="*/ 134 h 175"/>
                <a:gd name="T2" fmla="*/ 836 w 877"/>
                <a:gd name="T3" fmla="*/ 175 h 175"/>
                <a:gd name="T4" fmla="*/ 42 w 877"/>
                <a:gd name="T5" fmla="*/ 175 h 175"/>
                <a:gd name="T6" fmla="*/ 0 w 877"/>
                <a:gd name="T7" fmla="*/ 134 h 175"/>
                <a:gd name="T8" fmla="*/ 0 w 877"/>
                <a:gd name="T9" fmla="*/ 42 h 175"/>
                <a:gd name="T10" fmla="*/ 42 w 877"/>
                <a:gd name="T11" fmla="*/ 0 h 175"/>
                <a:gd name="T12" fmla="*/ 836 w 877"/>
                <a:gd name="T13" fmla="*/ 0 h 175"/>
                <a:gd name="T14" fmla="*/ 877 w 877"/>
                <a:gd name="T15" fmla="*/ 42 h 175"/>
                <a:gd name="T16" fmla="*/ 877 w 877"/>
                <a:gd name="T17" fmla="*/ 13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7" h="175">
                  <a:moveTo>
                    <a:pt x="877" y="134"/>
                  </a:moveTo>
                  <a:cubicBezTo>
                    <a:pt x="877" y="157"/>
                    <a:pt x="859" y="175"/>
                    <a:pt x="836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19" y="175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59" y="0"/>
                    <a:pt x="877" y="19"/>
                    <a:pt x="877" y="42"/>
                  </a:cubicBezTo>
                  <a:lnTo>
                    <a:pt x="877" y="134"/>
                  </a:lnTo>
                  <a:close/>
                </a:path>
              </a:pathLst>
            </a:custGeom>
            <a:solidFill>
              <a:srgbClr val="009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978025" y="2122488"/>
              <a:ext cx="208280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kumimoji="0" lang="zh-CN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大研发中心</a:t>
              </a:r>
              <a:r>
                <a:rPr kumimoji="0" lang="zh-CN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r>
                <a:rPr kumimoji="0" lang="zh-CN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北京、杭州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825875" y="3260726"/>
            <a:ext cx="2268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200" b="0" i="0" u="none" strike="noStrike" cap="none" normalizeH="0" baseline="0" dirty="0" smtClean="0">
                <a:ln>
                  <a:noFill/>
                </a:ln>
                <a:solidFill>
                  <a:srgbClr val="1A66A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CMMI Ⅳ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589087" y="3351213"/>
            <a:ext cx="2165350" cy="536575"/>
            <a:chOff x="1589087" y="3351213"/>
            <a:chExt cx="2165350" cy="536575"/>
          </a:xfrm>
        </p:grpSpPr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589087" y="3351213"/>
              <a:ext cx="2165350" cy="536575"/>
            </a:xfrm>
            <a:custGeom>
              <a:avLst/>
              <a:gdLst>
                <a:gd name="T0" fmla="*/ 707 w 707"/>
                <a:gd name="T1" fmla="*/ 134 h 175"/>
                <a:gd name="T2" fmla="*/ 666 w 707"/>
                <a:gd name="T3" fmla="*/ 175 h 175"/>
                <a:gd name="T4" fmla="*/ 42 w 707"/>
                <a:gd name="T5" fmla="*/ 175 h 175"/>
                <a:gd name="T6" fmla="*/ 0 w 707"/>
                <a:gd name="T7" fmla="*/ 134 h 175"/>
                <a:gd name="T8" fmla="*/ 0 w 707"/>
                <a:gd name="T9" fmla="*/ 42 h 175"/>
                <a:gd name="T10" fmla="*/ 42 w 707"/>
                <a:gd name="T11" fmla="*/ 0 h 175"/>
                <a:gd name="T12" fmla="*/ 666 w 707"/>
                <a:gd name="T13" fmla="*/ 0 h 175"/>
                <a:gd name="T14" fmla="*/ 707 w 707"/>
                <a:gd name="T15" fmla="*/ 42 h 175"/>
                <a:gd name="T16" fmla="*/ 707 w 707"/>
                <a:gd name="T17" fmla="*/ 13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7" h="175">
                  <a:moveTo>
                    <a:pt x="707" y="134"/>
                  </a:moveTo>
                  <a:cubicBezTo>
                    <a:pt x="707" y="157"/>
                    <a:pt x="689" y="175"/>
                    <a:pt x="666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19" y="175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6" y="0"/>
                    <a:pt x="666" y="0"/>
                    <a:pt x="666" y="0"/>
                  </a:cubicBezTo>
                  <a:cubicBezTo>
                    <a:pt x="689" y="0"/>
                    <a:pt x="707" y="19"/>
                    <a:pt x="707" y="42"/>
                  </a:cubicBezTo>
                  <a:lnTo>
                    <a:pt x="707" y="134"/>
                  </a:lnTo>
                  <a:close/>
                </a:path>
              </a:pathLst>
            </a:custGeom>
            <a:solidFill>
              <a:srgbClr val="009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028825" y="3400426"/>
              <a:ext cx="157956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zh-CN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CMMI Ⅳ</a:t>
              </a:r>
              <a:r>
                <a:rPr kumimoji="0" lang="zh-CN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认证厂商</a:t>
              </a:r>
              <a:endParaRPr kumimoji="0" lang="en-US" altLang="zh-CN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/>
              <a:r>
                <a:rPr lang="zh-CN" altLang="en-US" sz="15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</a:t>
              </a: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数通领域</a:t>
              </a:r>
              <a:r>
                <a:rPr lang="zh-CN" altLang="en-US" sz="15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唯一</a:t>
              </a:r>
              <a:endParaRPr lang="zh-CN" altLang="en-US" sz="1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028825" y="3590926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837612" y="1846263"/>
            <a:ext cx="1263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200" b="0" i="0" u="none" strike="noStrike" cap="none" normalizeH="0" baseline="0" smtClean="0">
                <a:ln>
                  <a:noFill/>
                </a:ln>
                <a:solidFill>
                  <a:srgbClr val="00693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2800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626224" y="1973263"/>
            <a:ext cx="2070100" cy="536575"/>
            <a:chOff x="6626224" y="1973263"/>
            <a:chExt cx="2070100" cy="536575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6626224" y="1973263"/>
              <a:ext cx="2070100" cy="536575"/>
            </a:xfrm>
            <a:custGeom>
              <a:avLst/>
              <a:gdLst>
                <a:gd name="T0" fmla="*/ 676 w 676"/>
                <a:gd name="T1" fmla="*/ 134 h 175"/>
                <a:gd name="T2" fmla="*/ 634 w 676"/>
                <a:gd name="T3" fmla="*/ 175 h 175"/>
                <a:gd name="T4" fmla="*/ 42 w 676"/>
                <a:gd name="T5" fmla="*/ 175 h 175"/>
                <a:gd name="T6" fmla="*/ 0 w 676"/>
                <a:gd name="T7" fmla="*/ 134 h 175"/>
                <a:gd name="T8" fmla="*/ 0 w 676"/>
                <a:gd name="T9" fmla="*/ 42 h 175"/>
                <a:gd name="T10" fmla="*/ 42 w 676"/>
                <a:gd name="T11" fmla="*/ 0 h 175"/>
                <a:gd name="T12" fmla="*/ 634 w 676"/>
                <a:gd name="T13" fmla="*/ 0 h 175"/>
                <a:gd name="T14" fmla="*/ 676 w 676"/>
                <a:gd name="T15" fmla="*/ 42 h 175"/>
                <a:gd name="T16" fmla="*/ 676 w 676"/>
                <a:gd name="T17" fmla="*/ 13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6" h="175">
                  <a:moveTo>
                    <a:pt x="676" y="134"/>
                  </a:moveTo>
                  <a:cubicBezTo>
                    <a:pt x="676" y="157"/>
                    <a:pt x="657" y="175"/>
                    <a:pt x="634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19" y="175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34" y="0"/>
                    <a:pt x="634" y="0"/>
                    <a:pt x="634" y="0"/>
                  </a:cubicBezTo>
                  <a:cubicBezTo>
                    <a:pt x="657" y="0"/>
                    <a:pt x="676" y="19"/>
                    <a:pt x="676" y="42"/>
                  </a:cubicBezTo>
                  <a:lnTo>
                    <a:pt x="676" y="134"/>
                  </a:lnTo>
                  <a:close/>
                </a:path>
              </a:pathLst>
            </a:custGeom>
            <a:solidFill>
              <a:srgbClr val="1E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7183437" y="2019301"/>
              <a:ext cx="1346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kumimoji="0" lang="zh-CN" altLang="zh-CN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2800</a:t>
              </a:r>
              <a:r>
                <a:rPr kumimoji="0" lang="zh-CN" sz="15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余人</a:t>
              </a:r>
              <a:endParaRPr kumimoji="0" lang="en-US" altLang="zh-CN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/>
              <a:r>
                <a:rPr lang="zh-CN" altLang="en-US" sz="15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组成</a:t>
              </a:r>
              <a:r>
                <a:rPr lang="zh-CN" altLang="en-US" sz="15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的研发</a:t>
              </a:r>
              <a:r>
                <a:rPr lang="zh-CN" altLang="en-US" sz="15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</a:t>
              </a:r>
              <a:endParaRPr lang="zh-CN" altLang="en-US" sz="1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7183437" y="2224088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242299" y="3260726"/>
            <a:ext cx="1662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200" b="0" i="0" u="none" strike="noStrike" cap="none" normalizeH="0" baseline="0" smtClean="0">
                <a:ln>
                  <a:noFill/>
                </a:ln>
                <a:solidFill>
                  <a:srgbClr val="00693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5500+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6626224" y="3351213"/>
            <a:ext cx="1473200" cy="536575"/>
            <a:chOff x="6626224" y="3351213"/>
            <a:chExt cx="1473200" cy="53657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6626224" y="3351213"/>
              <a:ext cx="1473200" cy="536575"/>
            </a:xfrm>
            <a:custGeom>
              <a:avLst/>
              <a:gdLst>
                <a:gd name="T0" fmla="*/ 481 w 481"/>
                <a:gd name="T1" fmla="*/ 134 h 175"/>
                <a:gd name="T2" fmla="*/ 440 w 481"/>
                <a:gd name="T3" fmla="*/ 175 h 175"/>
                <a:gd name="T4" fmla="*/ 42 w 481"/>
                <a:gd name="T5" fmla="*/ 175 h 175"/>
                <a:gd name="T6" fmla="*/ 0 w 481"/>
                <a:gd name="T7" fmla="*/ 134 h 175"/>
                <a:gd name="T8" fmla="*/ 0 w 481"/>
                <a:gd name="T9" fmla="*/ 42 h 175"/>
                <a:gd name="T10" fmla="*/ 42 w 481"/>
                <a:gd name="T11" fmla="*/ 0 h 175"/>
                <a:gd name="T12" fmla="*/ 440 w 481"/>
                <a:gd name="T13" fmla="*/ 0 h 175"/>
                <a:gd name="T14" fmla="*/ 481 w 481"/>
                <a:gd name="T15" fmla="*/ 42 h 175"/>
                <a:gd name="T16" fmla="*/ 481 w 481"/>
                <a:gd name="T17" fmla="*/ 13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1" h="175">
                  <a:moveTo>
                    <a:pt x="481" y="134"/>
                  </a:moveTo>
                  <a:cubicBezTo>
                    <a:pt x="481" y="157"/>
                    <a:pt x="462" y="175"/>
                    <a:pt x="440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19" y="175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440" y="0"/>
                    <a:pt x="440" y="0"/>
                    <a:pt x="440" y="0"/>
                  </a:cubicBezTo>
                  <a:cubicBezTo>
                    <a:pt x="462" y="0"/>
                    <a:pt x="481" y="19"/>
                    <a:pt x="481" y="42"/>
                  </a:cubicBezTo>
                  <a:lnTo>
                    <a:pt x="481" y="134"/>
                  </a:lnTo>
                  <a:close/>
                </a:path>
              </a:pathLst>
            </a:custGeom>
            <a:solidFill>
              <a:srgbClr val="1E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83437" y="3519488"/>
              <a:ext cx="717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专利刷新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333875" y="4548188"/>
            <a:ext cx="16623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4200" b="0" i="0" u="none" strike="noStrike" cap="none" normalizeH="0" baseline="0" dirty="0" smtClean="0">
                <a:ln>
                  <a:noFill/>
                </a:ln>
                <a:solidFill>
                  <a:srgbClr val="1A66A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5500</a:t>
            </a:r>
            <a:r>
              <a:rPr kumimoji="0" lang="zh-CN" altLang="zh-CN" sz="4200" b="0" i="0" u="none" strike="noStrike" cap="none" normalizeH="0" baseline="0" dirty="0" smtClean="0">
                <a:ln>
                  <a:noFill/>
                </a:ln>
                <a:solidFill>
                  <a:srgbClr val="1A66A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1589087" y="4638676"/>
            <a:ext cx="2686050" cy="536575"/>
            <a:chOff x="1589087" y="4638676"/>
            <a:chExt cx="2686050" cy="536575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89087" y="4638676"/>
              <a:ext cx="2686050" cy="536575"/>
            </a:xfrm>
            <a:custGeom>
              <a:avLst/>
              <a:gdLst>
                <a:gd name="T0" fmla="*/ 877 w 877"/>
                <a:gd name="T1" fmla="*/ 134 h 175"/>
                <a:gd name="T2" fmla="*/ 836 w 877"/>
                <a:gd name="T3" fmla="*/ 175 h 175"/>
                <a:gd name="T4" fmla="*/ 42 w 877"/>
                <a:gd name="T5" fmla="*/ 175 h 175"/>
                <a:gd name="T6" fmla="*/ 0 w 877"/>
                <a:gd name="T7" fmla="*/ 134 h 175"/>
                <a:gd name="T8" fmla="*/ 0 w 877"/>
                <a:gd name="T9" fmla="*/ 42 h 175"/>
                <a:gd name="T10" fmla="*/ 42 w 877"/>
                <a:gd name="T11" fmla="*/ 0 h 175"/>
                <a:gd name="T12" fmla="*/ 836 w 877"/>
                <a:gd name="T13" fmla="*/ 0 h 175"/>
                <a:gd name="T14" fmla="*/ 877 w 877"/>
                <a:gd name="T15" fmla="*/ 42 h 175"/>
                <a:gd name="T16" fmla="*/ 877 w 877"/>
                <a:gd name="T17" fmla="*/ 13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7" h="175">
                  <a:moveTo>
                    <a:pt x="877" y="134"/>
                  </a:moveTo>
                  <a:cubicBezTo>
                    <a:pt x="877" y="157"/>
                    <a:pt x="859" y="175"/>
                    <a:pt x="836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19" y="175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59" y="0"/>
                    <a:pt x="877" y="19"/>
                    <a:pt x="877" y="42"/>
                  </a:cubicBezTo>
                  <a:lnTo>
                    <a:pt x="877" y="134"/>
                  </a:lnTo>
                  <a:close/>
                </a:path>
              </a:pathLst>
            </a:custGeom>
            <a:solidFill>
              <a:srgbClr val="009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028825" y="4694238"/>
              <a:ext cx="19749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zh-CN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5500</a:t>
              </a:r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多件</a:t>
              </a:r>
              <a:r>
                <a:rPr kumimoji="0" lang="zh-CN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件专利申请量</a:t>
              </a:r>
              <a:endPara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/>
              <a:r>
                <a:rPr lang="zh-CN" altLang="en-US" sz="14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发明专利授权量全国第十</a:t>
              </a:r>
              <a:endPara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028825" y="4860926"/>
              <a:ext cx="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9329737" y="4579938"/>
            <a:ext cx="1169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200" b="0" i="0" u="none" strike="noStrike" cap="none" normalizeH="0" baseline="0" smtClean="0">
                <a:ln>
                  <a:noFill/>
                </a:ln>
                <a:solidFill>
                  <a:srgbClr val="00693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kumimoji="0" lang="zh-CN" sz="4200" b="0" i="0" u="none" strike="noStrike" cap="none" normalizeH="0" baseline="0" smtClean="0">
                <a:ln>
                  <a:noFill/>
                </a:ln>
                <a:solidFill>
                  <a:srgbClr val="00693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626224" y="4638676"/>
            <a:ext cx="2584450" cy="536575"/>
            <a:chOff x="6626224" y="4638676"/>
            <a:chExt cx="2584450" cy="5365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6626224" y="4638676"/>
              <a:ext cx="2584450" cy="536575"/>
            </a:xfrm>
            <a:custGeom>
              <a:avLst/>
              <a:gdLst>
                <a:gd name="T0" fmla="*/ 844 w 844"/>
                <a:gd name="T1" fmla="*/ 134 h 175"/>
                <a:gd name="T2" fmla="*/ 803 w 844"/>
                <a:gd name="T3" fmla="*/ 175 h 175"/>
                <a:gd name="T4" fmla="*/ 42 w 844"/>
                <a:gd name="T5" fmla="*/ 175 h 175"/>
                <a:gd name="T6" fmla="*/ 0 w 844"/>
                <a:gd name="T7" fmla="*/ 134 h 175"/>
                <a:gd name="T8" fmla="*/ 0 w 844"/>
                <a:gd name="T9" fmla="*/ 42 h 175"/>
                <a:gd name="T10" fmla="*/ 42 w 844"/>
                <a:gd name="T11" fmla="*/ 0 h 175"/>
                <a:gd name="T12" fmla="*/ 803 w 844"/>
                <a:gd name="T13" fmla="*/ 0 h 175"/>
                <a:gd name="T14" fmla="*/ 844 w 844"/>
                <a:gd name="T15" fmla="*/ 42 h 175"/>
                <a:gd name="T16" fmla="*/ 844 w 844"/>
                <a:gd name="T17" fmla="*/ 13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175">
                  <a:moveTo>
                    <a:pt x="844" y="134"/>
                  </a:moveTo>
                  <a:cubicBezTo>
                    <a:pt x="844" y="157"/>
                    <a:pt x="826" y="175"/>
                    <a:pt x="803" y="175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19" y="175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803" y="0"/>
                    <a:pt x="803" y="0"/>
                    <a:pt x="803" y="0"/>
                  </a:cubicBezTo>
                  <a:cubicBezTo>
                    <a:pt x="826" y="0"/>
                    <a:pt x="844" y="19"/>
                    <a:pt x="844" y="42"/>
                  </a:cubicBezTo>
                  <a:lnTo>
                    <a:pt x="844" y="134"/>
                  </a:lnTo>
                  <a:close/>
                </a:path>
              </a:pathLst>
            </a:custGeom>
            <a:solidFill>
              <a:srgbClr val="1EA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7183437" y="4811713"/>
              <a:ext cx="18272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r>
                <a:rPr kumimoji="0" lang="zh-CN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％年销售额投入研发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154112" y="1871663"/>
            <a:ext cx="735012" cy="738188"/>
            <a:chOff x="1154112" y="1871663"/>
            <a:chExt cx="735012" cy="738188"/>
          </a:xfrm>
        </p:grpSpPr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154112" y="1871663"/>
              <a:ext cx="735012" cy="738188"/>
            </a:xfrm>
            <a:prstGeom prst="ellipse">
              <a:avLst/>
            </a:prstGeom>
            <a:solidFill>
              <a:srgbClr val="1A6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1252537" y="1992313"/>
              <a:ext cx="539750" cy="492125"/>
            </a:xfrm>
            <a:custGeom>
              <a:avLst/>
              <a:gdLst>
                <a:gd name="T0" fmla="*/ 143 w 176"/>
                <a:gd name="T1" fmla="*/ 50 h 161"/>
                <a:gd name="T2" fmla="*/ 132 w 176"/>
                <a:gd name="T3" fmla="*/ 5 h 161"/>
                <a:gd name="T4" fmla="*/ 96 w 176"/>
                <a:gd name="T5" fmla="*/ 17 h 161"/>
                <a:gd name="T6" fmla="*/ 128 w 176"/>
                <a:gd name="T7" fmla="*/ 13 h 161"/>
                <a:gd name="T8" fmla="*/ 128 w 176"/>
                <a:gd name="T9" fmla="*/ 71 h 161"/>
                <a:gd name="T10" fmla="*/ 117 w 176"/>
                <a:gd name="T11" fmla="*/ 53 h 161"/>
                <a:gd name="T12" fmla="*/ 127 w 176"/>
                <a:gd name="T13" fmla="*/ 50 h 161"/>
                <a:gd name="T14" fmla="*/ 110 w 176"/>
                <a:gd name="T15" fmla="*/ 43 h 161"/>
                <a:gd name="T16" fmla="*/ 44 w 176"/>
                <a:gd name="T17" fmla="*/ 5 h 161"/>
                <a:gd name="T18" fmla="*/ 33 w 176"/>
                <a:gd name="T19" fmla="*/ 50 h 161"/>
                <a:gd name="T20" fmla="*/ 0 w 176"/>
                <a:gd name="T21" fmla="*/ 82 h 161"/>
                <a:gd name="T22" fmla="*/ 33 w 176"/>
                <a:gd name="T23" fmla="*/ 113 h 161"/>
                <a:gd name="T24" fmla="*/ 55 w 176"/>
                <a:gd name="T25" fmla="*/ 161 h 161"/>
                <a:gd name="T26" fmla="*/ 88 w 176"/>
                <a:gd name="T27" fmla="*/ 145 h 161"/>
                <a:gd name="T28" fmla="*/ 132 w 176"/>
                <a:gd name="T29" fmla="*/ 158 h 161"/>
                <a:gd name="T30" fmla="*/ 176 w 176"/>
                <a:gd name="T31" fmla="*/ 82 h 161"/>
                <a:gd name="T32" fmla="*/ 48 w 176"/>
                <a:gd name="T33" fmla="*/ 13 h 161"/>
                <a:gd name="T34" fmla="*/ 98 w 176"/>
                <a:gd name="T35" fmla="*/ 42 h 161"/>
                <a:gd name="T36" fmla="*/ 42 w 176"/>
                <a:gd name="T37" fmla="*/ 47 h 161"/>
                <a:gd name="T38" fmla="*/ 8 w 176"/>
                <a:gd name="T39" fmla="*/ 82 h 161"/>
                <a:gd name="T40" fmla="*/ 35 w 176"/>
                <a:gd name="T41" fmla="*/ 59 h 161"/>
                <a:gd name="T42" fmla="*/ 57 w 176"/>
                <a:gd name="T43" fmla="*/ 104 h 161"/>
                <a:gd name="T44" fmla="*/ 61 w 176"/>
                <a:gd name="T45" fmla="*/ 97 h 161"/>
                <a:gd name="T46" fmla="*/ 88 w 176"/>
                <a:gd name="T47" fmla="*/ 50 h 161"/>
                <a:gd name="T48" fmla="*/ 115 w 176"/>
                <a:gd name="T49" fmla="*/ 66 h 161"/>
                <a:gd name="T50" fmla="*/ 115 w 176"/>
                <a:gd name="T51" fmla="*/ 97 h 161"/>
                <a:gd name="T52" fmla="*/ 104 w 176"/>
                <a:gd name="T53" fmla="*/ 115 h 161"/>
                <a:gd name="T54" fmla="*/ 77 w 176"/>
                <a:gd name="T55" fmla="*/ 121 h 161"/>
                <a:gd name="T56" fmla="*/ 92 w 176"/>
                <a:gd name="T57" fmla="*/ 117 h 161"/>
                <a:gd name="T58" fmla="*/ 70 w 176"/>
                <a:gd name="T59" fmla="*/ 112 h 161"/>
                <a:gd name="T60" fmla="*/ 77 w 176"/>
                <a:gd name="T61" fmla="*/ 142 h 161"/>
                <a:gd name="T62" fmla="*/ 42 w 176"/>
                <a:gd name="T63" fmla="*/ 116 h 161"/>
                <a:gd name="T64" fmla="*/ 66 w 176"/>
                <a:gd name="T65" fmla="*/ 121 h 161"/>
                <a:gd name="T66" fmla="*/ 77 w 176"/>
                <a:gd name="T67" fmla="*/ 142 h 161"/>
                <a:gd name="T68" fmla="*/ 94 w 176"/>
                <a:gd name="T69" fmla="*/ 139 h 161"/>
                <a:gd name="T70" fmla="*/ 134 w 176"/>
                <a:gd name="T71" fmla="*/ 116 h 161"/>
                <a:gd name="T72" fmla="*/ 117 w 176"/>
                <a:gd name="T73" fmla="*/ 111 h 161"/>
                <a:gd name="T74" fmla="*/ 141 w 176"/>
                <a:gd name="T75" fmla="*/ 59 h 161"/>
                <a:gd name="T76" fmla="*/ 117 w 176"/>
                <a:gd name="T77" fmla="*/ 11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6" h="161">
                  <a:moveTo>
                    <a:pt x="176" y="82"/>
                  </a:moveTo>
                  <a:cubicBezTo>
                    <a:pt x="176" y="69"/>
                    <a:pt x="164" y="58"/>
                    <a:pt x="143" y="50"/>
                  </a:cubicBezTo>
                  <a:cubicBezTo>
                    <a:pt x="143" y="48"/>
                    <a:pt x="143" y="46"/>
                    <a:pt x="144" y="44"/>
                  </a:cubicBezTo>
                  <a:cubicBezTo>
                    <a:pt x="146" y="25"/>
                    <a:pt x="142" y="11"/>
                    <a:pt x="132" y="5"/>
                  </a:cubicBezTo>
                  <a:cubicBezTo>
                    <a:pt x="123" y="0"/>
                    <a:pt x="111" y="2"/>
                    <a:pt x="98" y="11"/>
                  </a:cubicBezTo>
                  <a:cubicBezTo>
                    <a:pt x="96" y="12"/>
                    <a:pt x="95" y="15"/>
                    <a:pt x="96" y="17"/>
                  </a:cubicBezTo>
                  <a:cubicBezTo>
                    <a:pt x="98" y="19"/>
                    <a:pt x="100" y="20"/>
                    <a:pt x="102" y="18"/>
                  </a:cubicBezTo>
                  <a:cubicBezTo>
                    <a:pt x="113" y="12"/>
                    <a:pt x="122" y="10"/>
                    <a:pt x="128" y="13"/>
                  </a:cubicBezTo>
                  <a:cubicBezTo>
                    <a:pt x="134" y="17"/>
                    <a:pt x="137" y="27"/>
                    <a:pt x="135" y="42"/>
                  </a:cubicBezTo>
                  <a:cubicBezTo>
                    <a:pt x="134" y="51"/>
                    <a:pt x="131" y="61"/>
                    <a:pt x="128" y="71"/>
                  </a:cubicBezTo>
                  <a:cubicBezTo>
                    <a:pt x="126" y="68"/>
                    <a:pt x="124" y="65"/>
                    <a:pt x="123" y="62"/>
                  </a:cubicBezTo>
                  <a:cubicBezTo>
                    <a:pt x="121" y="59"/>
                    <a:pt x="119" y="56"/>
                    <a:pt x="117" y="53"/>
                  </a:cubicBezTo>
                  <a:cubicBezTo>
                    <a:pt x="119" y="53"/>
                    <a:pt x="120" y="53"/>
                    <a:pt x="122" y="54"/>
                  </a:cubicBezTo>
                  <a:cubicBezTo>
                    <a:pt x="124" y="54"/>
                    <a:pt x="126" y="52"/>
                    <a:pt x="127" y="50"/>
                  </a:cubicBezTo>
                  <a:cubicBezTo>
                    <a:pt x="127" y="48"/>
                    <a:pt x="126" y="45"/>
                    <a:pt x="123" y="45"/>
                  </a:cubicBezTo>
                  <a:cubicBezTo>
                    <a:pt x="119" y="44"/>
                    <a:pt x="115" y="43"/>
                    <a:pt x="110" y="43"/>
                  </a:cubicBezTo>
                  <a:cubicBezTo>
                    <a:pt x="102" y="31"/>
                    <a:pt x="92" y="21"/>
                    <a:pt x="83" y="14"/>
                  </a:cubicBezTo>
                  <a:cubicBezTo>
                    <a:pt x="67" y="3"/>
                    <a:pt x="54" y="0"/>
                    <a:pt x="44" y="5"/>
                  </a:cubicBezTo>
                  <a:cubicBezTo>
                    <a:pt x="34" y="11"/>
                    <a:pt x="30" y="25"/>
                    <a:pt x="32" y="44"/>
                  </a:cubicBezTo>
                  <a:cubicBezTo>
                    <a:pt x="32" y="46"/>
                    <a:pt x="33" y="48"/>
                    <a:pt x="33" y="50"/>
                  </a:cubicBezTo>
                  <a:cubicBezTo>
                    <a:pt x="31" y="51"/>
                    <a:pt x="29" y="52"/>
                    <a:pt x="27" y="53"/>
                  </a:cubicBezTo>
                  <a:cubicBezTo>
                    <a:pt x="9" y="60"/>
                    <a:pt x="0" y="70"/>
                    <a:pt x="0" y="82"/>
                  </a:cubicBezTo>
                  <a:cubicBezTo>
                    <a:pt x="0" y="92"/>
                    <a:pt x="7" y="101"/>
                    <a:pt x="21" y="108"/>
                  </a:cubicBezTo>
                  <a:cubicBezTo>
                    <a:pt x="24" y="110"/>
                    <a:pt x="29" y="112"/>
                    <a:pt x="33" y="113"/>
                  </a:cubicBezTo>
                  <a:cubicBezTo>
                    <a:pt x="29" y="136"/>
                    <a:pt x="33" y="152"/>
                    <a:pt x="44" y="158"/>
                  </a:cubicBezTo>
                  <a:cubicBezTo>
                    <a:pt x="47" y="160"/>
                    <a:pt x="51" y="161"/>
                    <a:pt x="55" y="161"/>
                  </a:cubicBezTo>
                  <a:cubicBezTo>
                    <a:pt x="63" y="161"/>
                    <a:pt x="72" y="157"/>
                    <a:pt x="83" y="149"/>
                  </a:cubicBezTo>
                  <a:cubicBezTo>
                    <a:pt x="84" y="148"/>
                    <a:pt x="86" y="146"/>
                    <a:pt x="88" y="145"/>
                  </a:cubicBezTo>
                  <a:cubicBezTo>
                    <a:pt x="100" y="155"/>
                    <a:pt x="112" y="161"/>
                    <a:pt x="121" y="161"/>
                  </a:cubicBezTo>
                  <a:cubicBezTo>
                    <a:pt x="125" y="161"/>
                    <a:pt x="129" y="160"/>
                    <a:pt x="132" y="158"/>
                  </a:cubicBezTo>
                  <a:cubicBezTo>
                    <a:pt x="143" y="152"/>
                    <a:pt x="147" y="136"/>
                    <a:pt x="143" y="113"/>
                  </a:cubicBezTo>
                  <a:cubicBezTo>
                    <a:pt x="163" y="106"/>
                    <a:pt x="176" y="95"/>
                    <a:pt x="176" y="82"/>
                  </a:cubicBezTo>
                  <a:close/>
                  <a:moveTo>
                    <a:pt x="41" y="42"/>
                  </a:moveTo>
                  <a:cubicBezTo>
                    <a:pt x="39" y="27"/>
                    <a:pt x="42" y="17"/>
                    <a:pt x="48" y="13"/>
                  </a:cubicBezTo>
                  <a:cubicBezTo>
                    <a:pt x="55" y="9"/>
                    <a:pt x="65" y="12"/>
                    <a:pt x="77" y="21"/>
                  </a:cubicBezTo>
                  <a:cubicBezTo>
                    <a:pt x="85" y="27"/>
                    <a:pt x="92" y="34"/>
                    <a:pt x="98" y="42"/>
                  </a:cubicBezTo>
                  <a:cubicBezTo>
                    <a:pt x="95" y="42"/>
                    <a:pt x="91" y="42"/>
                    <a:pt x="88" y="42"/>
                  </a:cubicBezTo>
                  <a:cubicBezTo>
                    <a:pt x="71" y="42"/>
                    <a:pt x="55" y="44"/>
                    <a:pt x="42" y="47"/>
                  </a:cubicBezTo>
                  <a:cubicBezTo>
                    <a:pt x="41" y="46"/>
                    <a:pt x="41" y="44"/>
                    <a:pt x="41" y="42"/>
                  </a:cubicBezTo>
                  <a:close/>
                  <a:moveTo>
                    <a:pt x="8" y="82"/>
                  </a:moveTo>
                  <a:cubicBezTo>
                    <a:pt x="8" y="74"/>
                    <a:pt x="16" y="66"/>
                    <a:pt x="30" y="61"/>
                  </a:cubicBezTo>
                  <a:cubicBezTo>
                    <a:pt x="32" y="60"/>
                    <a:pt x="33" y="59"/>
                    <a:pt x="35" y="59"/>
                  </a:cubicBezTo>
                  <a:cubicBezTo>
                    <a:pt x="39" y="73"/>
                    <a:pt x="45" y="87"/>
                    <a:pt x="53" y="102"/>
                  </a:cubicBezTo>
                  <a:cubicBezTo>
                    <a:pt x="54" y="103"/>
                    <a:pt x="56" y="104"/>
                    <a:pt x="57" y="104"/>
                  </a:cubicBezTo>
                  <a:cubicBezTo>
                    <a:pt x="58" y="104"/>
                    <a:pt x="59" y="104"/>
                    <a:pt x="59" y="103"/>
                  </a:cubicBezTo>
                  <a:cubicBezTo>
                    <a:pt x="61" y="102"/>
                    <a:pt x="62" y="99"/>
                    <a:pt x="61" y="97"/>
                  </a:cubicBezTo>
                  <a:cubicBezTo>
                    <a:pt x="53" y="83"/>
                    <a:pt x="47" y="69"/>
                    <a:pt x="43" y="56"/>
                  </a:cubicBezTo>
                  <a:cubicBezTo>
                    <a:pt x="56" y="52"/>
                    <a:pt x="72" y="50"/>
                    <a:pt x="88" y="50"/>
                  </a:cubicBezTo>
                  <a:cubicBezTo>
                    <a:pt x="94" y="50"/>
                    <a:pt x="100" y="51"/>
                    <a:pt x="105" y="51"/>
                  </a:cubicBezTo>
                  <a:cubicBezTo>
                    <a:pt x="109" y="56"/>
                    <a:pt x="112" y="61"/>
                    <a:pt x="115" y="66"/>
                  </a:cubicBezTo>
                  <a:cubicBezTo>
                    <a:pt x="118" y="71"/>
                    <a:pt x="121" y="76"/>
                    <a:pt x="123" y="82"/>
                  </a:cubicBezTo>
                  <a:cubicBezTo>
                    <a:pt x="121" y="87"/>
                    <a:pt x="118" y="92"/>
                    <a:pt x="115" y="97"/>
                  </a:cubicBezTo>
                  <a:cubicBezTo>
                    <a:pt x="112" y="103"/>
                    <a:pt x="108" y="108"/>
                    <a:pt x="105" y="113"/>
                  </a:cubicBezTo>
                  <a:cubicBezTo>
                    <a:pt x="104" y="113"/>
                    <a:pt x="104" y="114"/>
                    <a:pt x="104" y="115"/>
                  </a:cubicBezTo>
                  <a:cubicBezTo>
                    <a:pt x="99" y="122"/>
                    <a:pt x="93" y="128"/>
                    <a:pt x="88" y="133"/>
                  </a:cubicBezTo>
                  <a:cubicBezTo>
                    <a:pt x="84" y="130"/>
                    <a:pt x="81" y="126"/>
                    <a:pt x="77" y="121"/>
                  </a:cubicBezTo>
                  <a:cubicBezTo>
                    <a:pt x="81" y="122"/>
                    <a:pt x="84" y="122"/>
                    <a:pt x="88" y="122"/>
                  </a:cubicBezTo>
                  <a:cubicBezTo>
                    <a:pt x="90" y="122"/>
                    <a:pt x="92" y="120"/>
                    <a:pt x="92" y="117"/>
                  </a:cubicBezTo>
                  <a:cubicBezTo>
                    <a:pt x="92" y="115"/>
                    <a:pt x="90" y="113"/>
                    <a:pt x="88" y="113"/>
                  </a:cubicBezTo>
                  <a:cubicBezTo>
                    <a:pt x="82" y="113"/>
                    <a:pt x="76" y="113"/>
                    <a:pt x="70" y="112"/>
                  </a:cubicBezTo>
                  <a:cubicBezTo>
                    <a:pt x="35" y="109"/>
                    <a:pt x="8" y="96"/>
                    <a:pt x="8" y="82"/>
                  </a:cubicBezTo>
                  <a:close/>
                  <a:moveTo>
                    <a:pt x="77" y="142"/>
                  </a:moveTo>
                  <a:cubicBezTo>
                    <a:pt x="65" y="151"/>
                    <a:pt x="55" y="154"/>
                    <a:pt x="48" y="151"/>
                  </a:cubicBezTo>
                  <a:cubicBezTo>
                    <a:pt x="41" y="146"/>
                    <a:pt x="38" y="133"/>
                    <a:pt x="42" y="116"/>
                  </a:cubicBezTo>
                  <a:cubicBezTo>
                    <a:pt x="49" y="118"/>
                    <a:pt x="57" y="120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71" y="128"/>
                    <a:pt x="76" y="134"/>
                    <a:pt x="81" y="139"/>
                  </a:cubicBezTo>
                  <a:cubicBezTo>
                    <a:pt x="80" y="140"/>
                    <a:pt x="79" y="141"/>
                    <a:pt x="77" y="142"/>
                  </a:cubicBezTo>
                  <a:close/>
                  <a:moveTo>
                    <a:pt x="128" y="151"/>
                  </a:moveTo>
                  <a:cubicBezTo>
                    <a:pt x="120" y="155"/>
                    <a:pt x="108" y="150"/>
                    <a:pt x="94" y="139"/>
                  </a:cubicBezTo>
                  <a:cubicBezTo>
                    <a:pt x="100" y="134"/>
                    <a:pt x="105" y="127"/>
                    <a:pt x="110" y="120"/>
                  </a:cubicBezTo>
                  <a:cubicBezTo>
                    <a:pt x="119" y="119"/>
                    <a:pt x="127" y="118"/>
                    <a:pt x="134" y="116"/>
                  </a:cubicBezTo>
                  <a:cubicBezTo>
                    <a:pt x="137" y="133"/>
                    <a:pt x="135" y="146"/>
                    <a:pt x="128" y="151"/>
                  </a:cubicBezTo>
                  <a:close/>
                  <a:moveTo>
                    <a:pt x="117" y="111"/>
                  </a:moveTo>
                  <a:cubicBezTo>
                    <a:pt x="119" y="108"/>
                    <a:pt x="121" y="105"/>
                    <a:pt x="123" y="102"/>
                  </a:cubicBezTo>
                  <a:cubicBezTo>
                    <a:pt x="131" y="87"/>
                    <a:pt x="137" y="73"/>
                    <a:pt x="141" y="59"/>
                  </a:cubicBezTo>
                  <a:cubicBezTo>
                    <a:pt x="157" y="65"/>
                    <a:pt x="167" y="73"/>
                    <a:pt x="167" y="82"/>
                  </a:cubicBezTo>
                  <a:cubicBezTo>
                    <a:pt x="167" y="94"/>
                    <a:pt x="146" y="106"/>
                    <a:pt x="117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1457325" y="2178051"/>
              <a:ext cx="125412" cy="125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54112" y="3251201"/>
            <a:ext cx="735012" cy="738188"/>
            <a:chOff x="1154112" y="3251201"/>
            <a:chExt cx="735012" cy="738188"/>
          </a:xfrm>
        </p:grpSpPr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154112" y="3251201"/>
              <a:ext cx="735012" cy="738188"/>
            </a:xfrm>
            <a:prstGeom prst="ellipse">
              <a:avLst/>
            </a:prstGeom>
            <a:solidFill>
              <a:srgbClr val="1A6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1368425" y="3587751"/>
              <a:ext cx="303212" cy="319088"/>
            </a:xfrm>
            <a:custGeom>
              <a:avLst/>
              <a:gdLst>
                <a:gd name="T0" fmla="*/ 50 w 99"/>
                <a:gd name="T1" fmla="*/ 15 h 104"/>
                <a:gd name="T2" fmla="*/ 84 w 99"/>
                <a:gd name="T3" fmla="*/ 28 h 104"/>
                <a:gd name="T4" fmla="*/ 80 w 99"/>
                <a:gd name="T5" fmla="*/ 68 h 104"/>
                <a:gd name="T6" fmla="*/ 51 w 99"/>
                <a:gd name="T7" fmla="*/ 88 h 104"/>
                <a:gd name="T8" fmla="*/ 21 w 99"/>
                <a:gd name="T9" fmla="*/ 70 h 104"/>
                <a:gd name="T10" fmla="*/ 15 w 99"/>
                <a:gd name="T11" fmla="*/ 28 h 104"/>
                <a:gd name="T12" fmla="*/ 50 w 99"/>
                <a:gd name="T13" fmla="*/ 15 h 104"/>
                <a:gd name="T14" fmla="*/ 50 w 99"/>
                <a:gd name="T15" fmla="*/ 0 h 104"/>
                <a:gd name="T16" fmla="*/ 50 w 99"/>
                <a:gd name="T17" fmla="*/ 0 h 104"/>
                <a:gd name="T18" fmla="*/ 49 w 99"/>
                <a:gd name="T19" fmla="*/ 0 h 104"/>
                <a:gd name="T20" fmla="*/ 48 w 99"/>
                <a:gd name="T21" fmla="*/ 1 h 104"/>
                <a:gd name="T22" fmla="*/ 5 w 99"/>
                <a:gd name="T23" fmla="*/ 17 h 104"/>
                <a:gd name="T24" fmla="*/ 4 w 99"/>
                <a:gd name="T25" fmla="*/ 17 h 104"/>
                <a:gd name="T26" fmla="*/ 2 w 99"/>
                <a:gd name="T27" fmla="*/ 19 h 104"/>
                <a:gd name="T28" fmla="*/ 0 w 99"/>
                <a:gd name="T29" fmla="*/ 22 h 104"/>
                <a:gd name="T30" fmla="*/ 8 w 99"/>
                <a:gd name="T31" fmla="*/ 77 h 104"/>
                <a:gd name="T32" fmla="*/ 9 w 99"/>
                <a:gd name="T33" fmla="*/ 80 h 104"/>
                <a:gd name="T34" fmla="*/ 49 w 99"/>
                <a:gd name="T35" fmla="*/ 103 h 104"/>
                <a:gd name="T36" fmla="*/ 52 w 99"/>
                <a:gd name="T37" fmla="*/ 104 h 104"/>
                <a:gd name="T38" fmla="*/ 54 w 99"/>
                <a:gd name="T39" fmla="*/ 103 h 104"/>
                <a:gd name="T40" fmla="*/ 92 w 99"/>
                <a:gd name="T41" fmla="*/ 78 h 104"/>
                <a:gd name="T42" fmla="*/ 94 w 99"/>
                <a:gd name="T43" fmla="*/ 75 h 104"/>
                <a:gd name="T44" fmla="*/ 99 w 99"/>
                <a:gd name="T45" fmla="*/ 21 h 104"/>
                <a:gd name="T46" fmla="*/ 96 w 99"/>
                <a:gd name="T47" fmla="*/ 17 h 104"/>
                <a:gd name="T48" fmla="*/ 52 w 99"/>
                <a:gd name="T49" fmla="*/ 1 h 104"/>
                <a:gd name="T50" fmla="*/ 50 w 99"/>
                <a:gd name="T51" fmla="*/ 0 h 104"/>
                <a:gd name="T52" fmla="*/ 50 w 99"/>
                <a:gd name="T53" fmla="*/ 0 h 104"/>
                <a:gd name="T54" fmla="*/ 50 w 99"/>
                <a:gd name="T5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9" h="104">
                  <a:moveTo>
                    <a:pt x="50" y="15"/>
                  </a:moveTo>
                  <a:cubicBezTo>
                    <a:pt x="84" y="28"/>
                    <a:pt x="84" y="28"/>
                    <a:pt x="84" y="2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50" y="15"/>
                    <a:pt x="50" y="15"/>
                    <a:pt x="50" y="15"/>
                  </a:cubicBezTo>
                  <a:close/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9" y="0"/>
                    <a:pt x="48" y="0"/>
                    <a:pt x="48" y="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0" y="21"/>
                    <a:pt x="0" y="22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8"/>
                    <a:pt x="8" y="79"/>
                    <a:pt x="9" y="80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50" y="104"/>
                    <a:pt x="51" y="104"/>
                    <a:pt x="52" y="104"/>
                  </a:cubicBezTo>
                  <a:cubicBezTo>
                    <a:pt x="52" y="104"/>
                    <a:pt x="53" y="104"/>
                    <a:pt x="54" y="103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3" y="77"/>
                    <a:pt x="93" y="76"/>
                    <a:pt x="94" y="75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99" y="19"/>
                    <a:pt x="98" y="18"/>
                    <a:pt x="96" y="17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439862" y="3649663"/>
              <a:ext cx="161925" cy="155575"/>
            </a:xfrm>
            <a:custGeom>
              <a:avLst/>
              <a:gdLst>
                <a:gd name="T0" fmla="*/ 53 w 53"/>
                <a:gd name="T1" fmla="*/ 20 h 51"/>
                <a:gd name="T2" fmla="*/ 52 w 53"/>
                <a:gd name="T3" fmla="*/ 18 h 51"/>
                <a:gd name="T4" fmla="*/ 35 w 53"/>
                <a:gd name="T5" fmla="*/ 16 h 51"/>
                <a:gd name="T6" fmla="*/ 28 w 53"/>
                <a:gd name="T7" fmla="*/ 1 h 51"/>
                <a:gd name="T8" fmla="*/ 25 w 53"/>
                <a:gd name="T9" fmla="*/ 1 h 51"/>
                <a:gd name="T10" fmla="*/ 18 w 53"/>
                <a:gd name="T11" fmla="*/ 16 h 51"/>
                <a:gd name="T12" fmla="*/ 1 w 53"/>
                <a:gd name="T13" fmla="*/ 18 h 51"/>
                <a:gd name="T14" fmla="*/ 0 w 53"/>
                <a:gd name="T15" fmla="*/ 20 h 51"/>
                <a:gd name="T16" fmla="*/ 0 w 53"/>
                <a:gd name="T17" fmla="*/ 21 h 51"/>
                <a:gd name="T18" fmla="*/ 12 w 53"/>
                <a:gd name="T19" fmla="*/ 33 h 51"/>
                <a:gd name="T20" fmla="*/ 9 w 53"/>
                <a:gd name="T21" fmla="*/ 49 h 51"/>
                <a:gd name="T22" fmla="*/ 10 w 53"/>
                <a:gd name="T23" fmla="*/ 51 h 51"/>
                <a:gd name="T24" fmla="*/ 12 w 53"/>
                <a:gd name="T25" fmla="*/ 51 h 51"/>
                <a:gd name="T26" fmla="*/ 27 w 53"/>
                <a:gd name="T27" fmla="*/ 43 h 51"/>
                <a:gd name="T28" fmla="*/ 41 w 53"/>
                <a:gd name="T29" fmla="*/ 51 h 51"/>
                <a:gd name="T30" fmla="*/ 42 w 53"/>
                <a:gd name="T31" fmla="*/ 51 h 51"/>
                <a:gd name="T32" fmla="*/ 43 w 53"/>
                <a:gd name="T33" fmla="*/ 51 h 51"/>
                <a:gd name="T34" fmla="*/ 44 w 53"/>
                <a:gd name="T35" fmla="*/ 49 h 51"/>
                <a:gd name="T36" fmla="*/ 41 w 53"/>
                <a:gd name="T37" fmla="*/ 33 h 51"/>
                <a:gd name="T38" fmla="*/ 53 w 53"/>
                <a:gd name="T39" fmla="*/ 21 h 51"/>
                <a:gd name="T40" fmla="*/ 53 w 53"/>
                <a:gd name="T41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" h="51">
                  <a:moveTo>
                    <a:pt x="53" y="20"/>
                  </a:moveTo>
                  <a:cubicBezTo>
                    <a:pt x="53" y="19"/>
                    <a:pt x="52" y="18"/>
                    <a:pt x="52" y="18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0"/>
                    <a:pt x="10" y="50"/>
                    <a:pt x="10" y="51"/>
                  </a:cubicBezTo>
                  <a:cubicBezTo>
                    <a:pt x="11" y="51"/>
                    <a:pt x="11" y="51"/>
                    <a:pt x="12" y="51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1"/>
                    <a:pt x="42" y="51"/>
                    <a:pt x="42" y="51"/>
                  </a:cubicBezTo>
                  <a:cubicBezTo>
                    <a:pt x="42" y="51"/>
                    <a:pt x="43" y="51"/>
                    <a:pt x="43" y="51"/>
                  </a:cubicBezTo>
                  <a:cubicBezTo>
                    <a:pt x="44" y="50"/>
                    <a:pt x="44" y="50"/>
                    <a:pt x="44" y="49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3" y="21"/>
                    <a:pt x="53" y="20"/>
                    <a:pt x="5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479550" y="3373438"/>
              <a:ext cx="79375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368425" y="3373438"/>
              <a:ext cx="71437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1601787" y="3373438"/>
              <a:ext cx="73025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54112" y="4540251"/>
            <a:ext cx="735012" cy="736600"/>
            <a:chOff x="1154112" y="4540251"/>
            <a:chExt cx="735012" cy="736600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154112" y="4540251"/>
              <a:ext cx="735012" cy="736600"/>
            </a:xfrm>
            <a:prstGeom prst="ellipse">
              <a:avLst/>
            </a:prstGeom>
            <a:solidFill>
              <a:srgbClr val="1A66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1308100" y="4767263"/>
              <a:ext cx="425450" cy="334963"/>
            </a:xfrm>
            <a:custGeom>
              <a:avLst/>
              <a:gdLst>
                <a:gd name="T0" fmla="*/ 0 w 139"/>
                <a:gd name="T1" fmla="*/ 0 h 109"/>
                <a:gd name="T2" fmla="*/ 139 w 139"/>
                <a:gd name="T3" fmla="*/ 0 h 109"/>
                <a:gd name="T4" fmla="*/ 139 w 139"/>
                <a:gd name="T5" fmla="*/ 94 h 109"/>
                <a:gd name="T6" fmla="*/ 123 w 139"/>
                <a:gd name="T7" fmla="*/ 94 h 109"/>
                <a:gd name="T8" fmla="*/ 117 w 139"/>
                <a:gd name="T9" fmla="*/ 83 h 109"/>
                <a:gd name="T10" fmla="*/ 117 w 139"/>
                <a:gd name="T11" fmla="*/ 83 h 109"/>
                <a:gd name="T12" fmla="*/ 128 w 139"/>
                <a:gd name="T13" fmla="*/ 83 h 109"/>
                <a:gd name="T14" fmla="*/ 128 w 139"/>
                <a:gd name="T15" fmla="*/ 12 h 109"/>
                <a:gd name="T16" fmla="*/ 11 w 139"/>
                <a:gd name="T17" fmla="*/ 12 h 109"/>
                <a:gd name="T18" fmla="*/ 11 w 139"/>
                <a:gd name="T19" fmla="*/ 83 h 109"/>
                <a:gd name="T20" fmla="*/ 78 w 139"/>
                <a:gd name="T21" fmla="*/ 83 h 109"/>
                <a:gd name="T22" fmla="*/ 78 w 139"/>
                <a:gd name="T23" fmla="*/ 83 h 109"/>
                <a:gd name="T24" fmla="*/ 72 w 139"/>
                <a:gd name="T25" fmla="*/ 94 h 109"/>
                <a:gd name="T26" fmla="*/ 0 w 139"/>
                <a:gd name="T27" fmla="*/ 94 h 109"/>
                <a:gd name="T28" fmla="*/ 0 w 139"/>
                <a:gd name="T29" fmla="*/ 0 h 109"/>
                <a:gd name="T30" fmla="*/ 98 w 139"/>
                <a:gd name="T31" fmla="*/ 60 h 109"/>
                <a:gd name="T32" fmla="*/ 82 w 139"/>
                <a:gd name="T33" fmla="*/ 75 h 109"/>
                <a:gd name="T34" fmla="*/ 98 w 139"/>
                <a:gd name="T35" fmla="*/ 91 h 109"/>
                <a:gd name="T36" fmla="*/ 113 w 139"/>
                <a:gd name="T37" fmla="*/ 75 h 109"/>
                <a:gd name="T38" fmla="*/ 98 w 139"/>
                <a:gd name="T39" fmla="*/ 60 h 109"/>
                <a:gd name="T40" fmla="*/ 113 w 139"/>
                <a:gd name="T41" fmla="*/ 86 h 109"/>
                <a:gd name="T42" fmla="*/ 99 w 139"/>
                <a:gd name="T43" fmla="*/ 94 h 109"/>
                <a:gd name="T44" fmla="*/ 107 w 139"/>
                <a:gd name="T45" fmla="*/ 108 h 109"/>
                <a:gd name="T46" fmla="*/ 108 w 139"/>
                <a:gd name="T47" fmla="*/ 108 h 109"/>
                <a:gd name="T48" fmla="*/ 111 w 139"/>
                <a:gd name="T49" fmla="*/ 99 h 109"/>
                <a:gd name="T50" fmla="*/ 121 w 139"/>
                <a:gd name="T51" fmla="*/ 100 h 109"/>
                <a:gd name="T52" fmla="*/ 121 w 139"/>
                <a:gd name="T53" fmla="*/ 100 h 109"/>
                <a:gd name="T54" fmla="*/ 113 w 139"/>
                <a:gd name="T55" fmla="*/ 86 h 109"/>
                <a:gd name="T56" fmla="*/ 96 w 139"/>
                <a:gd name="T57" fmla="*/ 94 h 109"/>
                <a:gd name="T58" fmla="*/ 82 w 139"/>
                <a:gd name="T59" fmla="*/ 86 h 109"/>
                <a:gd name="T60" fmla="*/ 74 w 139"/>
                <a:gd name="T61" fmla="*/ 100 h 109"/>
                <a:gd name="T62" fmla="*/ 74 w 139"/>
                <a:gd name="T63" fmla="*/ 100 h 109"/>
                <a:gd name="T64" fmla="*/ 84 w 139"/>
                <a:gd name="T65" fmla="*/ 99 h 109"/>
                <a:gd name="T66" fmla="*/ 88 w 139"/>
                <a:gd name="T67" fmla="*/ 108 h 109"/>
                <a:gd name="T68" fmla="*/ 88 w 139"/>
                <a:gd name="T69" fmla="*/ 108 h 109"/>
                <a:gd name="T70" fmla="*/ 96 w 139"/>
                <a:gd name="T71" fmla="*/ 94 h 109"/>
                <a:gd name="T72" fmla="*/ 49 w 139"/>
                <a:gd name="T73" fmla="*/ 21 h 109"/>
                <a:gd name="T74" fmla="*/ 49 w 139"/>
                <a:gd name="T75" fmla="*/ 28 h 109"/>
                <a:gd name="T76" fmla="*/ 90 w 139"/>
                <a:gd name="T77" fmla="*/ 28 h 109"/>
                <a:gd name="T78" fmla="*/ 90 w 139"/>
                <a:gd name="T79" fmla="*/ 21 h 109"/>
                <a:gd name="T80" fmla="*/ 49 w 139"/>
                <a:gd name="T81" fmla="*/ 21 h 109"/>
                <a:gd name="T82" fmla="*/ 32 w 139"/>
                <a:gd name="T83" fmla="*/ 35 h 109"/>
                <a:gd name="T84" fmla="*/ 32 w 139"/>
                <a:gd name="T85" fmla="*/ 42 h 109"/>
                <a:gd name="T86" fmla="*/ 107 w 139"/>
                <a:gd name="T87" fmla="*/ 42 h 109"/>
                <a:gd name="T88" fmla="*/ 107 w 139"/>
                <a:gd name="T89" fmla="*/ 35 h 109"/>
                <a:gd name="T90" fmla="*/ 32 w 139"/>
                <a:gd name="T91" fmla="*/ 35 h 109"/>
                <a:gd name="T92" fmla="*/ 42 w 139"/>
                <a:gd name="T93" fmla="*/ 49 h 109"/>
                <a:gd name="T94" fmla="*/ 42 w 139"/>
                <a:gd name="T95" fmla="*/ 56 h 109"/>
                <a:gd name="T96" fmla="*/ 97 w 139"/>
                <a:gd name="T97" fmla="*/ 56 h 109"/>
                <a:gd name="T98" fmla="*/ 97 w 139"/>
                <a:gd name="T99" fmla="*/ 49 h 109"/>
                <a:gd name="T100" fmla="*/ 42 w 139"/>
                <a:gd name="T101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9" h="109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17" y="83"/>
                    <a:pt x="117" y="83"/>
                    <a:pt x="117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98" y="60"/>
                  </a:moveTo>
                  <a:cubicBezTo>
                    <a:pt x="89" y="60"/>
                    <a:pt x="82" y="67"/>
                    <a:pt x="82" y="75"/>
                  </a:cubicBezTo>
                  <a:cubicBezTo>
                    <a:pt x="82" y="84"/>
                    <a:pt x="89" y="91"/>
                    <a:pt x="98" y="91"/>
                  </a:cubicBezTo>
                  <a:cubicBezTo>
                    <a:pt x="106" y="91"/>
                    <a:pt x="113" y="84"/>
                    <a:pt x="113" y="75"/>
                  </a:cubicBezTo>
                  <a:cubicBezTo>
                    <a:pt x="113" y="67"/>
                    <a:pt x="106" y="60"/>
                    <a:pt x="98" y="60"/>
                  </a:cubicBezTo>
                  <a:close/>
                  <a:moveTo>
                    <a:pt x="113" y="86"/>
                  </a:moveTo>
                  <a:cubicBezTo>
                    <a:pt x="110" y="91"/>
                    <a:pt x="105" y="94"/>
                    <a:pt x="99" y="94"/>
                  </a:cubicBezTo>
                  <a:cubicBezTo>
                    <a:pt x="107" y="108"/>
                    <a:pt x="107" y="108"/>
                    <a:pt x="107" y="108"/>
                  </a:cubicBezTo>
                  <a:cubicBezTo>
                    <a:pt x="107" y="108"/>
                    <a:pt x="107" y="109"/>
                    <a:pt x="108" y="108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21" y="101"/>
                    <a:pt x="121" y="100"/>
                    <a:pt x="121" y="100"/>
                  </a:cubicBezTo>
                  <a:cubicBezTo>
                    <a:pt x="113" y="86"/>
                    <a:pt x="113" y="86"/>
                    <a:pt x="113" y="86"/>
                  </a:cubicBezTo>
                  <a:close/>
                  <a:moveTo>
                    <a:pt x="96" y="94"/>
                  </a:moveTo>
                  <a:cubicBezTo>
                    <a:pt x="90" y="94"/>
                    <a:pt x="85" y="91"/>
                    <a:pt x="82" y="86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100"/>
                    <a:pt x="74" y="101"/>
                    <a:pt x="74" y="100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8" y="108"/>
                    <a:pt x="88" y="108"/>
                    <a:pt x="88" y="108"/>
                  </a:cubicBezTo>
                  <a:cubicBezTo>
                    <a:pt x="88" y="109"/>
                    <a:pt x="88" y="108"/>
                    <a:pt x="88" y="108"/>
                  </a:cubicBezTo>
                  <a:cubicBezTo>
                    <a:pt x="96" y="94"/>
                    <a:pt x="96" y="94"/>
                    <a:pt x="96" y="94"/>
                  </a:cubicBezTo>
                  <a:close/>
                  <a:moveTo>
                    <a:pt x="49" y="21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90" y="28"/>
                    <a:pt x="90" y="28"/>
                    <a:pt x="90" y="28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32" y="35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32" y="35"/>
                    <a:pt x="32" y="35"/>
                    <a:pt x="32" y="35"/>
                  </a:cubicBezTo>
                  <a:close/>
                  <a:moveTo>
                    <a:pt x="42" y="49"/>
                  </a:moveTo>
                  <a:cubicBezTo>
                    <a:pt x="42" y="56"/>
                    <a:pt x="42" y="56"/>
                    <a:pt x="42" y="56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7" y="49"/>
                    <a:pt x="97" y="49"/>
                    <a:pt x="97" y="49"/>
                  </a:cubicBezTo>
                  <a:lnTo>
                    <a:pt x="4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64287" y="1871663"/>
            <a:ext cx="736600" cy="738188"/>
            <a:chOff x="6364287" y="1871663"/>
            <a:chExt cx="736600" cy="738188"/>
          </a:xfrm>
        </p:grpSpPr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6364287" y="1871663"/>
              <a:ext cx="736600" cy="738188"/>
            </a:xfrm>
            <a:prstGeom prst="ellipse">
              <a:avLst/>
            </a:prstGeom>
            <a:solidFill>
              <a:srgbClr val="006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6516687" y="1993901"/>
              <a:ext cx="434975" cy="496888"/>
            </a:xfrm>
            <a:custGeom>
              <a:avLst/>
              <a:gdLst>
                <a:gd name="T0" fmla="*/ 127 w 142"/>
                <a:gd name="T1" fmla="*/ 144 h 162"/>
                <a:gd name="T2" fmla="*/ 130 w 142"/>
                <a:gd name="T3" fmla="*/ 141 h 162"/>
                <a:gd name="T4" fmla="*/ 133 w 142"/>
                <a:gd name="T5" fmla="*/ 104 h 162"/>
                <a:gd name="T6" fmla="*/ 135 w 142"/>
                <a:gd name="T7" fmla="*/ 103 h 162"/>
                <a:gd name="T8" fmla="*/ 140 w 142"/>
                <a:gd name="T9" fmla="*/ 96 h 162"/>
                <a:gd name="T10" fmla="*/ 141 w 142"/>
                <a:gd name="T11" fmla="*/ 65 h 162"/>
                <a:gd name="T12" fmla="*/ 107 w 142"/>
                <a:gd name="T13" fmla="*/ 52 h 162"/>
                <a:gd name="T14" fmla="*/ 108 w 142"/>
                <a:gd name="T15" fmla="*/ 61 h 162"/>
                <a:gd name="T16" fmla="*/ 106 w 142"/>
                <a:gd name="T17" fmla="*/ 101 h 162"/>
                <a:gd name="T18" fmla="*/ 103 w 142"/>
                <a:gd name="T19" fmla="*/ 112 h 162"/>
                <a:gd name="T20" fmla="*/ 105 w 142"/>
                <a:gd name="T21" fmla="*/ 141 h 162"/>
                <a:gd name="T22" fmla="*/ 107 w 142"/>
                <a:gd name="T23" fmla="*/ 144 h 162"/>
                <a:gd name="T24" fmla="*/ 127 w 142"/>
                <a:gd name="T25" fmla="*/ 144 h 162"/>
                <a:gd name="T26" fmla="*/ 105 w 142"/>
                <a:gd name="T27" fmla="*/ 28 h 162"/>
                <a:gd name="T28" fmla="*/ 117 w 142"/>
                <a:gd name="T29" fmla="*/ 18 h 162"/>
                <a:gd name="T30" fmla="*/ 130 w 142"/>
                <a:gd name="T31" fmla="*/ 28 h 162"/>
                <a:gd name="T32" fmla="*/ 128 w 142"/>
                <a:gd name="T33" fmla="*/ 42 h 162"/>
                <a:gd name="T34" fmla="*/ 119 w 142"/>
                <a:gd name="T35" fmla="*/ 48 h 162"/>
                <a:gd name="T36" fmla="*/ 115 w 142"/>
                <a:gd name="T37" fmla="*/ 48 h 162"/>
                <a:gd name="T38" fmla="*/ 107 w 142"/>
                <a:gd name="T39" fmla="*/ 42 h 162"/>
                <a:gd name="T40" fmla="*/ 105 w 142"/>
                <a:gd name="T41" fmla="*/ 28 h 162"/>
                <a:gd name="T42" fmla="*/ 14 w 142"/>
                <a:gd name="T43" fmla="*/ 144 h 162"/>
                <a:gd name="T44" fmla="*/ 12 w 142"/>
                <a:gd name="T45" fmla="*/ 141 h 162"/>
                <a:gd name="T46" fmla="*/ 9 w 142"/>
                <a:gd name="T47" fmla="*/ 104 h 162"/>
                <a:gd name="T48" fmla="*/ 6 w 142"/>
                <a:gd name="T49" fmla="*/ 103 h 162"/>
                <a:gd name="T50" fmla="*/ 2 w 142"/>
                <a:gd name="T51" fmla="*/ 96 h 162"/>
                <a:gd name="T52" fmla="*/ 0 w 142"/>
                <a:gd name="T53" fmla="*/ 65 h 162"/>
                <a:gd name="T54" fmla="*/ 33 w 142"/>
                <a:gd name="T55" fmla="*/ 52 h 162"/>
                <a:gd name="T56" fmla="*/ 31 w 142"/>
                <a:gd name="T57" fmla="*/ 61 h 162"/>
                <a:gd name="T58" fmla="*/ 33 w 142"/>
                <a:gd name="T59" fmla="*/ 101 h 162"/>
                <a:gd name="T60" fmla="*/ 39 w 142"/>
                <a:gd name="T61" fmla="*/ 114 h 162"/>
                <a:gd name="T62" fmla="*/ 37 w 142"/>
                <a:gd name="T63" fmla="*/ 141 h 162"/>
                <a:gd name="T64" fmla="*/ 34 w 142"/>
                <a:gd name="T65" fmla="*/ 144 h 162"/>
                <a:gd name="T66" fmla="*/ 14 w 142"/>
                <a:gd name="T67" fmla="*/ 144 h 162"/>
                <a:gd name="T68" fmla="*/ 37 w 142"/>
                <a:gd name="T69" fmla="*/ 28 h 162"/>
                <a:gd name="T70" fmla="*/ 24 w 142"/>
                <a:gd name="T71" fmla="*/ 18 h 162"/>
                <a:gd name="T72" fmla="*/ 11 w 142"/>
                <a:gd name="T73" fmla="*/ 28 h 162"/>
                <a:gd name="T74" fmla="*/ 13 w 142"/>
                <a:gd name="T75" fmla="*/ 42 h 162"/>
                <a:gd name="T76" fmla="*/ 22 w 142"/>
                <a:gd name="T77" fmla="*/ 48 h 162"/>
                <a:gd name="T78" fmla="*/ 26 w 142"/>
                <a:gd name="T79" fmla="*/ 48 h 162"/>
                <a:gd name="T80" fmla="*/ 35 w 142"/>
                <a:gd name="T81" fmla="*/ 42 h 162"/>
                <a:gd name="T82" fmla="*/ 37 w 142"/>
                <a:gd name="T83" fmla="*/ 28 h 162"/>
                <a:gd name="T84" fmla="*/ 83 w 142"/>
                <a:gd name="T85" fmla="*/ 162 h 162"/>
                <a:gd name="T86" fmla="*/ 86 w 142"/>
                <a:gd name="T87" fmla="*/ 158 h 162"/>
                <a:gd name="T88" fmla="*/ 89 w 142"/>
                <a:gd name="T89" fmla="*/ 111 h 162"/>
                <a:gd name="T90" fmla="*/ 93 w 142"/>
                <a:gd name="T91" fmla="*/ 110 h 162"/>
                <a:gd name="T92" fmla="*/ 98 w 142"/>
                <a:gd name="T93" fmla="*/ 101 h 162"/>
                <a:gd name="T94" fmla="*/ 100 w 142"/>
                <a:gd name="T95" fmla="*/ 60 h 162"/>
                <a:gd name="T96" fmla="*/ 39 w 142"/>
                <a:gd name="T97" fmla="*/ 60 h 162"/>
                <a:gd name="T98" fmla="*/ 41 w 142"/>
                <a:gd name="T99" fmla="*/ 101 h 162"/>
                <a:gd name="T100" fmla="*/ 47 w 142"/>
                <a:gd name="T101" fmla="*/ 110 h 162"/>
                <a:gd name="T102" fmla="*/ 50 w 142"/>
                <a:gd name="T103" fmla="*/ 111 h 162"/>
                <a:gd name="T104" fmla="*/ 53 w 142"/>
                <a:gd name="T105" fmla="*/ 158 h 162"/>
                <a:gd name="T106" fmla="*/ 57 w 142"/>
                <a:gd name="T107" fmla="*/ 162 h 162"/>
                <a:gd name="T108" fmla="*/ 83 w 142"/>
                <a:gd name="T109" fmla="*/ 162 h 162"/>
                <a:gd name="T110" fmla="*/ 53 w 142"/>
                <a:gd name="T111" fmla="*/ 12 h 162"/>
                <a:gd name="T112" fmla="*/ 70 w 142"/>
                <a:gd name="T113" fmla="*/ 0 h 162"/>
                <a:gd name="T114" fmla="*/ 86 w 142"/>
                <a:gd name="T115" fmla="*/ 12 h 162"/>
                <a:gd name="T116" fmla="*/ 83 w 142"/>
                <a:gd name="T117" fmla="*/ 31 h 162"/>
                <a:gd name="T118" fmla="*/ 72 w 142"/>
                <a:gd name="T119" fmla="*/ 38 h 162"/>
                <a:gd name="T120" fmla="*/ 67 w 142"/>
                <a:gd name="T121" fmla="*/ 38 h 162"/>
                <a:gd name="T122" fmla="*/ 56 w 142"/>
                <a:gd name="T123" fmla="*/ 31 h 162"/>
                <a:gd name="T124" fmla="*/ 53 w 142"/>
                <a:gd name="T125" fmla="*/ 1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" h="162">
                  <a:moveTo>
                    <a:pt x="127" y="144"/>
                  </a:moveTo>
                  <a:cubicBezTo>
                    <a:pt x="129" y="144"/>
                    <a:pt x="130" y="143"/>
                    <a:pt x="130" y="141"/>
                  </a:cubicBezTo>
                  <a:cubicBezTo>
                    <a:pt x="133" y="104"/>
                    <a:pt x="133" y="104"/>
                    <a:pt x="133" y="104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38" y="102"/>
                    <a:pt x="139" y="100"/>
                    <a:pt x="140" y="96"/>
                  </a:cubicBezTo>
                  <a:cubicBezTo>
                    <a:pt x="141" y="65"/>
                    <a:pt x="141" y="65"/>
                    <a:pt x="141" y="65"/>
                  </a:cubicBezTo>
                  <a:cubicBezTo>
                    <a:pt x="142" y="53"/>
                    <a:pt x="121" y="49"/>
                    <a:pt x="107" y="52"/>
                  </a:cubicBezTo>
                  <a:cubicBezTo>
                    <a:pt x="108" y="55"/>
                    <a:pt x="108" y="58"/>
                    <a:pt x="108" y="6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5"/>
                    <a:pt x="105" y="109"/>
                    <a:pt x="103" y="112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3"/>
                    <a:pt x="106" y="144"/>
                    <a:pt x="107" y="144"/>
                  </a:cubicBezTo>
                  <a:cubicBezTo>
                    <a:pt x="127" y="144"/>
                    <a:pt x="127" y="144"/>
                    <a:pt x="127" y="144"/>
                  </a:cubicBezTo>
                  <a:close/>
                  <a:moveTo>
                    <a:pt x="105" y="28"/>
                  </a:moveTo>
                  <a:cubicBezTo>
                    <a:pt x="105" y="21"/>
                    <a:pt x="111" y="18"/>
                    <a:pt x="117" y="18"/>
                  </a:cubicBezTo>
                  <a:cubicBezTo>
                    <a:pt x="124" y="18"/>
                    <a:pt x="130" y="21"/>
                    <a:pt x="130" y="28"/>
                  </a:cubicBezTo>
                  <a:cubicBezTo>
                    <a:pt x="130" y="31"/>
                    <a:pt x="130" y="39"/>
                    <a:pt x="128" y="42"/>
                  </a:cubicBezTo>
                  <a:cubicBezTo>
                    <a:pt x="127" y="45"/>
                    <a:pt x="123" y="47"/>
                    <a:pt x="119" y="48"/>
                  </a:cubicBezTo>
                  <a:cubicBezTo>
                    <a:pt x="118" y="48"/>
                    <a:pt x="117" y="48"/>
                    <a:pt x="115" y="48"/>
                  </a:cubicBezTo>
                  <a:cubicBezTo>
                    <a:pt x="112" y="47"/>
                    <a:pt x="108" y="45"/>
                    <a:pt x="107" y="42"/>
                  </a:cubicBezTo>
                  <a:cubicBezTo>
                    <a:pt x="105" y="39"/>
                    <a:pt x="104" y="31"/>
                    <a:pt x="105" y="28"/>
                  </a:cubicBezTo>
                  <a:close/>
                  <a:moveTo>
                    <a:pt x="14" y="144"/>
                  </a:moveTo>
                  <a:cubicBezTo>
                    <a:pt x="13" y="144"/>
                    <a:pt x="12" y="143"/>
                    <a:pt x="12" y="141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3" y="102"/>
                    <a:pt x="2" y="100"/>
                    <a:pt x="2" y="9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4"/>
                    <a:pt x="18" y="49"/>
                    <a:pt x="33" y="52"/>
                  </a:cubicBezTo>
                  <a:cubicBezTo>
                    <a:pt x="31" y="55"/>
                    <a:pt x="31" y="57"/>
                    <a:pt x="31" y="61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34" y="107"/>
                    <a:pt x="35" y="111"/>
                    <a:pt x="39" y="114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3"/>
                    <a:pt x="36" y="144"/>
                    <a:pt x="34" y="144"/>
                  </a:cubicBezTo>
                  <a:cubicBezTo>
                    <a:pt x="14" y="144"/>
                    <a:pt x="14" y="144"/>
                    <a:pt x="14" y="144"/>
                  </a:cubicBezTo>
                  <a:close/>
                  <a:moveTo>
                    <a:pt x="37" y="28"/>
                  </a:moveTo>
                  <a:cubicBezTo>
                    <a:pt x="36" y="21"/>
                    <a:pt x="31" y="18"/>
                    <a:pt x="24" y="18"/>
                  </a:cubicBezTo>
                  <a:cubicBezTo>
                    <a:pt x="18" y="18"/>
                    <a:pt x="12" y="21"/>
                    <a:pt x="11" y="28"/>
                  </a:cubicBezTo>
                  <a:cubicBezTo>
                    <a:pt x="11" y="31"/>
                    <a:pt x="12" y="39"/>
                    <a:pt x="13" y="42"/>
                  </a:cubicBezTo>
                  <a:cubicBezTo>
                    <a:pt x="15" y="45"/>
                    <a:pt x="18" y="47"/>
                    <a:pt x="22" y="48"/>
                  </a:cubicBezTo>
                  <a:cubicBezTo>
                    <a:pt x="24" y="48"/>
                    <a:pt x="24" y="48"/>
                    <a:pt x="26" y="48"/>
                  </a:cubicBezTo>
                  <a:cubicBezTo>
                    <a:pt x="30" y="47"/>
                    <a:pt x="33" y="45"/>
                    <a:pt x="35" y="42"/>
                  </a:cubicBezTo>
                  <a:cubicBezTo>
                    <a:pt x="37" y="39"/>
                    <a:pt x="37" y="31"/>
                    <a:pt x="37" y="28"/>
                  </a:cubicBezTo>
                  <a:close/>
                  <a:moveTo>
                    <a:pt x="83" y="162"/>
                  </a:moveTo>
                  <a:cubicBezTo>
                    <a:pt x="84" y="162"/>
                    <a:pt x="86" y="160"/>
                    <a:pt x="86" y="158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93" y="110"/>
                    <a:pt x="93" y="110"/>
                    <a:pt x="93" y="110"/>
                  </a:cubicBezTo>
                  <a:cubicBezTo>
                    <a:pt x="97" y="108"/>
                    <a:pt x="98" y="106"/>
                    <a:pt x="98" y="101"/>
                  </a:cubicBezTo>
                  <a:cubicBezTo>
                    <a:pt x="100" y="60"/>
                    <a:pt x="100" y="60"/>
                    <a:pt x="100" y="60"/>
                  </a:cubicBezTo>
                  <a:cubicBezTo>
                    <a:pt x="102" y="37"/>
                    <a:pt x="38" y="37"/>
                    <a:pt x="39" y="60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1" y="106"/>
                    <a:pt x="43" y="108"/>
                    <a:pt x="47" y="110"/>
                  </a:cubicBezTo>
                  <a:cubicBezTo>
                    <a:pt x="50" y="111"/>
                    <a:pt x="50" y="111"/>
                    <a:pt x="50" y="111"/>
                  </a:cubicBezTo>
                  <a:cubicBezTo>
                    <a:pt x="53" y="158"/>
                    <a:pt x="53" y="158"/>
                    <a:pt x="53" y="158"/>
                  </a:cubicBezTo>
                  <a:cubicBezTo>
                    <a:pt x="54" y="160"/>
                    <a:pt x="55" y="162"/>
                    <a:pt x="57" y="162"/>
                  </a:cubicBezTo>
                  <a:cubicBezTo>
                    <a:pt x="83" y="162"/>
                    <a:pt x="83" y="162"/>
                    <a:pt x="83" y="162"/>
                  </a:cubicBezTo>
                  <a:close/>
                  <a:moveTo>
                    <a:pt x="53" y="12"/>
                  </a:moveTo>
                  <a:cubicBezTo>
                    <a:pt x="54" y="4"/>
                    <a:pt x="61" y="0"/>
                    <a:pt x="70" y="0"/>
                  </a:cubicBezTo>
                  <a:cubicBezTo>
                    <a:pt x="78" y="0"/>
                    <a:pt x="85" y="4"/>
                    <a:pt x="86" y="12"/>
                  </a:cubicBezTo>
                  <a:cubicBezTo>
                    <a:pt x="87" y="17"/>
                    <a:pt x="86" y="27"/>
                    <a:pt x="83" y="31"/>
                  </a:cubicBezTo>
                  <a:cubicBezTo>
                    <a:pt x="82" y="34"/>
                    <a:pt x="77" y="37"/>
                    <a:pt x="72" y="38"/>
                  </a:cubicBezTo>
                  <a:cubicBezTo>
                    <a:pt x="70" y="39"/>
                    <a:pt x="69" y="39"/>
                    <a:pt x="67" y="38"/>
                  </a:cubicBezTo>
                  <a:cubicBezTo>
                    <a:pt x="62" y="37"/>
                    <a:pt x="58" y="34"/>
                    <a:pt x="56" y="31"/>
                  </a:cubicBezTo>
                  <a:cubicBezTo>
                    <a:pt x="54" y="27"/>
                    <a:pt x="53" y="17"/>
                    <a:pt x="53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364287" y="4540251"/>
            <a:ext cx="736600" cy="736600"/>
            <a:chOff x="6364287" y="4540251"/>
            <a:chExt cx="736600" cy="736600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6364287" y="4540251"/>
              <a:ext cx="736600" cy="736600"/>
            </a:xfrm>
            <a:prstGeom prst="ellipse">
              <a:avLst/>
            </a:prstGeom>
            <a:solidFill>
              <a:srgbClr val="006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6540499" y="4708526"/>
              <a:ext cx="349250" cy="444500"/>
            </a:xfrm>
            <a:custGeom>
              <a:avLst/>
              <a:gdLst>
                <a:gd name="T0" fmla="*/ 51 w 114"/>
                <a:gd name="T1" fmla="*/ 0 h 145"/>
                <a:gd name="T2" fmla="*/ 102 w 114"/>
                <a:gd name="T3" fmla="*/ 51 h 145"/>
                <a:gd name="T4" fmla="*/ 94 w 114"/>
                <a:gd name="T5" fmla="*/ 79 h 145"/>
                <a:gd name="T6" fmla="*/ 80 w 114"/>
                <a:gd name="T7" fmla="*/ 66 h 145"/>
                <a:gd name="T8" fmla="*/ 83 w 114"/>
                <a:gd name="T9" fmla="*/ 51 h 145"/>
                <a:gd name="T10" fmla="*/ 51 w 114"/>
                <a:gd name="T11" fmla="*/ 18 h 145"/>
                <a:gd name="T12" fmla="*/ 18 w 114"/>
                <a:gd name="T13" fmla="*/ 51 h 145"/>
                <a:gd name="T14" fmla="*/ 50 w 114"/>
                <a:gd name="T15" fmla="*/ 83 h 145"/>
                <a:gd name="T16" fmla="*/ 52 w 114"/>
                <a:gd name="T17" fmla="*/ 102 h 145"/>
                <a:gd name="T18" fmla="*/ 51 w 114"/>
                <a:gd name="T19" fmla="*/ 102 h 145"/>
                <a:gd name="T20" fmla="*/ 0 w 114"/>
                <a:gd name="T21" fmla="*/ 51 h 145"/>
                <a:gd name="T22" fmla="*/ 51 w 114"/>
                <a:gd name="T23" fmla="*/ 0 h 145"/>
                <a:gd name="T24" fmla="*/ 92 w 114"/>
                <a:gd name="T25" fmla="*/ 110 h 145"/>
                <a:gd name="T26" fmla="*/ 92 w 114"/>
                <a:gd name="T27" fmla="*/ 110 h 145"/>
                <a:gd name="T28" fmla="*/ 111 w 114"/>
                <a:gd name="T29" fmla="*/ 110 h 145"/>
                <a:gd name="T30" fmla="*/ 113 w 114"/>
                <a:gd name="T31" fmla="*/ 108 h 145"/>
                <a:gd name="T32" fmla="*/ 113 w 114"/>
                <a:gd name="T33" fmla="*/ 106 h 145"/>
                <a:gd name="T34" fmla="*/ 64 w 114"/>
                <a:gd name="T35" fmla="*/ 61 h 145"/>
                <a:gd name="T36" fmla="*/ 68 w 114"/>
                <a:gd name="T37" fmla="*/ 51 h 145"/>
                <a:gd name="T38" fmla="*/ 51 w 114"/>
                <a:gd name="T39" fmla="*/ 34 h 145"/>
                <a:gd name="T40" fmla="*/ 34 w 114"/>
                <a:gd name="T41" fmla="*/ 51 h 145"/>
                <a:gd name="T42" fmla="*/ 51 w 114"/>
                <a:gd name="T43" fmla="*/ 68 h 145"/>
                <a:gd name="T44" fmla="*/ 55 w 114"/>
                <a:gd name="T45" fmla="*/ 67 h 145"/>
                <a:gd name="T46" fmla="*/ 62 w 114"/>
                <a:gd name="T47" fmla="*/ 132 h 145"/>
                <a:gd name="T48" fmla="*/ 63 w 114"/>
                <a:gd name="T49" fmla="*/ 134 h 145"/>
                <a:gd name="T50" fmla="*/ 65 w 114"/>
                <a:gd name="T51" fmla="*/ 133 h 145"/>
                <a:gd name="T52" fmla="*/ 77 w 114"/>
                <a:gd name="T53" fmla="*/ 117 h 145"/>
                <a:gd name="T54" fmla="*/ 90 w 114"/>
                <a:gd name="T55" fmla="*/ 144 h 145"/>
                <a:gd name="T56" fmla="*/ 93 w 114"/>
                <a:gd name="T57" fmla="*/ 145 h 145"/>
                <a:gd name="T58" fmla="*/ 104 w 114"/>
                <a:gd name="T59" fmla="*/ 139 h 145"/>
                <a:gd name="T60" fmla="*/ 105 w 114"/>
                <a:gd name="T61" fmla="*/ 136 h 145"/>
                <a:gd name="T62" fmla="*/ 92 w 114"/>
                <a:gd name="T63" fmla="*/ 1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4" h="145">
                  <a:moveTo>
                    <a:pt x="51" y="0"/>
                  </a:moveTo>
                  <a:cubicBezTo>
                    <a:pt x="79" y="0"/>
                    <a:pt x="102" y="23"/>
                    <a:pt x="102" y="51"/>
                  </a:cubicBezTo>
                  <a:cubicBezTo>
                    <a:pt x="102" y="61"/>
                    <a:pt x="99" y="71"/>
                    <a:pt x="94" y="79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2" y="62"/>
                    <a:pt x="83" y="56"/>
                    <a:pt x="83" y="51"/>
                  </a:cubicBezTo>
                  <a:cubicBezTo>
                    <a:pt x="83" y="33"/>
                    <a:pt x="69" y="18"/>
                    <a:pt x="51" y="18"/>
                  </a:cubicBezTo>
                  <a:cubicBezTo>
                    <a:pt x="33" y="18"/>
                    <a:pt x="18" y="33"/>
                    <a:pt x="18" y="51"/>
                  </a:cubicBezTo>
                  <a:cubicBezTo>
                    <a:pt x="18" y="68"/>
                    <a:pt x="32" y="83"/>
                    <a:pt x="50" y="83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1" y="102"/>
                    <a:pt x="51" y="102"/>
                    <a:pt x="51" y="102"/>
                  </a:cubicBezTo>
                  <a:cubicBezTo>
                    <a:pt x="23" y="102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lose/>
                  <a:moveTo>
                    <a:pt x="92" y="110"/>
                  </a:moveTo>
                  <a:cubicBezTo>
                    <a:pt x="92" y="110"/>
                    <a:pt x="92" y="110"/>
                    <a:pt x="92" y="110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112" y="110"/>
                    <a:pt x="113" y="109"/>
                    <a:pt x="113" y="108"/>
                  </a:cubicBezTo>
                  <a:cubicBezTo>
                    <a:pt x="114" y="108"/>
                    <a:pt x="113" y="107"/>
                    <a:pt x="113" y="106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6" y="58"/>
                    <a:pt x="68" y="55"/>
                    <a:pt x="68" y="51"/>
                  </a:cubicBezTo>
                  <a:cubicBezTo>
                    <a:pt x="68" y="42"/>
                    <a:pt x="60" y="34"/>
                    <a:pt x="51" y="34"/>
                  </a:cubicBezTo>
                  <a:cubicBezTo>
                    <a:pt x="42" y="34"/>
                    <a:pt x="34" y="42"/>
                    <a:pt x="34" y="51"/>
                  </a:cubicBezTo>
                  <a:cubicBezTo>
                    <a:pt x="34" y="60"/>
                    <a:pt x="42" y="68"/>
                    <a:pt x="51" y="68"/>
                  </a:cubicBezTo>
                  <a:cubicBezTo>
                    <a:pt x="52" y="68"/>
                    <a:pt x="53" y="67"/>
                    <a:pt x="55" y="67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2" y="133"/>
                    <a:pt x="62" y="133"/>
                    <a:pt x="63" y="134"/>
                  </a:cubicBezTo>
                  <a:cubicBezTo>
                    <a:pt x="64" y="134"/>
                    <a:pt x="65" y="133"/>
                    <a:pt x="65" y="133"/>
                  </a:cubicBezTo>
                  <a:cubicBezTo>
                    <a:pt x="77" y="117"/>
                    <a:pt x="77" y="117"/>
                    <a:pt x="77" y="117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1" y="145"/>
                    <a:pt x="92" y="145"/>
                    <a:pt x="93" y="145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05" y="139"/>
                    <a:pt x="106" y="137"/>
                    <a:pt x="105" y="136"/>
                  </a:cubicBezTo>
                  <a:lnTo>
                    <a:pt x="92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64287" y="3251201"/>
            <a:ext cx="736600" cy="738188"/>
            <a:chOff x="6364287" y="3251201"/>
            <a:chExt cx="736600" cy="738188"/>
          </a:xfrm>
        </p:grpSpPr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6364287" y="3251201"/>
              <a:ext cx="736600" cy="738188"/>
            </a:xfrm>
            <a:prstGeom prst="ellipse">
              <a:avLst/>
            </a:prstGeom>
            <a:solidFill>
              <a:srgbClr val="006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6523037" y="3349626"/>
              <a:ext cx="419100" cy="492125"/>
            </a:xfrm>
            <a:custGeom>
              <a:avLst/>
              <a:gdLst>
                <a:gd name="T0" fmla="*/ 13 w 137"/>
                <a:gd name="T1" fmla="*/ 109 h 161"/>
                <a:gd name="T2" fmla="*/ 25 w 137"/>
                <a:gd name="T3" fmla="*/ 109 h 161"/>
                <a:gd name="T4" fmla="*/ 38 w 137"/>
                <a:gd name="T5" fmla="*/ 121 h 161"/>
                <a:gd name="T6" fmla="*/ 38 w 137"/>
                <a:gd name="T7" fmla="*/ 148 h 161"/>
                <a:gd name="T8" fmla="*/ 25 w 137"/>
                <a:gd name="T9" fmla="*/ 161 h 161"/>
                <a:gd name="T10" fmla="*/ 13 w 137"/>
                <a:gd name="T11" fmla="*/ 161 h 161"/>
                <a:gd name="T12" fmla="*/ 1 w 137"/>
                <a:gd name="T13" fmla="*/ 148 h 161"/>
                <a:gd name="T14" fmla="*/ 1 w 137"/>
                <a:gd name="T15" fmla="*/ 121 h 161"/>
                <a:gd name="T16" fmla="*/ 13 w 137"/>
                <a:gd name="T17" fmla="*/ 109 h 161"/>
                <a:gd name="T18" fmla="*/ 88 w 137"/>
                <a:gd name="T19" fmla="*/ 2 h 161"/>
                <a:gd name="T20" fmla="*/ 100 w 137"/>
                <a:gd name="T21" fmla="*/ 6 h 161"/>
                <a:gd name="T22" fmla="*/ 112 w 137"/>
                <a:gd name="T23" fmla="*/ 26 h 161"/>
                <a:gd name="T24" fmla="*/ 105 w 137"/>
                <a:gd name="T25" fmla="*/ 34 h 161"/>
                <a:gd name="T26" fmla="*/ 96 w 137"/>
                <a:gd name="T27" fmla="*/ 31 h 161"/>
                <a:gd name="T28" fmla="*/ 62 w 137"/>
                <a:gd name="T29" fmla="*/ 75 h 161"/>
                <a:gd name="T30" fmla="*/ 8 w 137"/>
                <a:gd name="T31" fmla="*/ 83 h 161"/>
                <a:gd name="T32" fmla="*/ 6 w 137"/>
                <a:gd name="T33" fmla="*/ 82 h 161"/>
                <a:gd name="T34" fmla="*/ 1 w 137"/>
                <a:gd name="T35" fmla="*/ 72 h 161"/>
                <a:gd name="T36" fmla="*/ 12 w 137"/>
                <a:gd name="T37" fmla="*/ 65 h 161"/>
                <a:gd name="T38" fmla="*/ 53 w 137"/>
                <a:gd name="T39" fmla="*/ 60 h 161"/>
                <a:gd name="T40" fmla="*/ 79 w 137"/>
                <a:gd name="T41" fmla="*/ 26 h 161"/>
                <a:gd name="T42" fmla="*/ 69 w 137"/>
                <a:gd name="T43" fmla="*/ 24 h 161"/>
                <a:gd name="T44" fmla="*/ 68 w 137"/>
                <a:gd name="T45" fmla="*/ 14 h 161"/>
                <a:gd name="T46" fmla="*/ 88 w 137"/>
                <a:gd name="T47" fmla="*/ 2 h 161"/>
                <a:gd name="T48" fmla="*/ 112 w 137"/>
                <a:gd name="T49" fmla="*/ 64 h 161"/>
                <a:gd name="T50" fmla="*/ 125 w 137"/>
                <a:gd name="T51" fmla="*/ 64 h 161"/>
                <a:gd name="T52" fmla="*/ 137 w 137"/>
                <a:gd name="T53" fmla="*/ 76 h 161"/>
                <a:gd name="T54" fmla="*/ 137 w 137"/>
                <a:gd name="T55" fmla="*/ 148 h 161"/>
                <a:gd name="T56" fmla="*/ 125 w 137"/>
                <a:gd name="T57" fmla="*/ 161 h 161"/>
                <a:gd name="T58" fmla="*/ 112 w 137"/>
                <a:gd name="T59" fmla="*/ 161 h 161"/>
                <a:gd name="T60" fmla="*/ 100 w 137"/>
                <a:gd name="T61" fmla="*/ 148 h 161"/>
                <a:gd name="T62" fmla="*/ 100 w 137"/>
                <a:gd name="T63" fmla="*/ 76 h 161"/>
                <a:gd name="T64" fmla="*/ 112 w 137"/>
                <a:gd name="T65" fmla="*/ 64 h 161"/>
                <a:gd name="T66" fmla="*/ 61 w 137"/>
                <a:gd name="T67" fmla="*/ 94 h 161"/>
                <a:gd name="T68" fmla="*/ 74 w 137"/>
                <a:gd name="T69" fmla="*/ 94 h 161"/>
                <a:gd name="T70" fmla="*/ 86 w 137"/>
                <a:gd name="T71" fmla="*/ 106 h 161"/>
                <a:gd name="T72" fmla="*/ 86 w 137"/>
                <a:gd name="T73" fmla="*/ 148 h 161"/>
                <a:gd name="T74" fmla="*/ 74 w 137"/>
                <a:gd name="T75" fmla="*/ 161 h 161"/>
                <a:gd name="T76" fmla="*/ 61 w 137"/>
                <a:gd name="T77" fmla="*/ 161 h 161"/>
                <a:gd name="T78" fmla="*/ 49 w 137"/>
                <a:gd name="T79" fmla="*/ 148 h 161"/>
                <a:gd name="T80" fmla="*/ 49 w 137"/>
                <a:gd name="T81" fmla="*/ 106 h 161"/>
                <a:gd name="T82" fmla="*/ 61 w 137"/>
                <a:gd name="T83" fmla="*/ 9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" h="161">
                  <a:moveTo>
                    <a:pt x="13" y="109"/>
                  </a:moveTo>
                  <a:cubicBezTo>
                    <a:pt x="25" y="109"/>
                    <a:pt x="25" y="109"/>
                    <a:pt x="25" y="109"/>
                  </a:cubicBezTo>
                  <a:cubicBezTo>
                    <a:pt x="32" y="109"/>
                    <a:pt x="38" y="114"/>
                    <a:pt x="38" y="121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55"/>
                    <a:pt x="32" y="161"/>
                    <a:pt x="25" y="161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6" y="161"/>
                    <a:pt x="1" y="155"/>
                    <a:pt x="1" y="148"/>
                  </a:cubicBezTo>
                  <a:cubicBezTo>
                    <a:pt x="1" y="121"/>
                    <a:pt x="1" y="121"/>
                    <a:pt x="1" y="121"/>
                  </a:cubicBezTo>
                  <a:cubicBezTo>
                    <a:pt x="1" y="114"/>
                    <a:pt x="6" y="109"/>
                    <a:pt x="13" y="109"/>
                  </a:cubicBezTo>
                  <a:close/>
                  <a:moveTo>
                    <a:pt x="88" y="2"/>
                  </a:moveTo>
                  <a:cubicBezTo>
                    <a:pt x="92" y="0"/>
                    <a:pt x="98" y="1"/>
                    <a:pt x="100" y="6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4" y="30"/>
                    <a:pt x="110" y="35"/>
                    <a:pt x="105" y="34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1" y="49"/>
                    <a:pt x="80" y="65"/>
                    <a:pt x="62" y="75"/>
                  </a:cubicBezTo>
                  <a:cubicBezTo>
                    <a:pt x="45" y="85"/>
                    <a:pt x="25" y="87"/>
                    <a:pt x="8" y="83"/>
                  </a:cubicBezTo>
                  <a:cubicBezTo>
                    <a:pt x="7" y="82"/>
                    <a:pt x="6" y="82"/>
                    <a:pt x="6" y="82"/>
                  </a:cubicBezTo>
                  <a:cubicBezTo>
                    <a:pt x="2" y="80"/>
                    <a:pt x="0" y="76"/>
                    <a:pt x="1" y="72"/>
                  </a:cubicBezTo>
                  <a:cubicBezTo>
                    <a:pt x="2" y="67"/>
                    <a:pt x="7" y="64"/>
                    <a:pt x="12" y="65"/>
                  </a:cubicBezTo>
                  <a:cubicBezTo>
                    <a:pt x="25" y="69"/>
                    <a:pt x="40" y="67"/>
                    <a:pt x="53" y="60"/>
                  </a:cubicBezTo>
                  <a:cubicBezTo>
                    <a:pt x="66" y="52"/>
                    <a:pt x="75" y="40"/>
                    <a:pt x="79" y="2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4" y="23"/>
                    <a:pt x="64" y="16"/>
                    <a:pt x="68" y="14"/>
                  </a:cubicBezTo>
                  <a:cubicBezTo>
                    <a:pt x="88" y="2"/>
                    <a:pt x="88" y="2"/>
                    <a:pt x="88" y="2"/>
                  </a:cubicBezTo>
                  <a:close/>
                  <a:moveTo>
                    <a:pt x="112" y="64"/>
                  </a:moveTo>
                  <a:cubicBezTo>
                    <a:pt x="125" y="64"/>
                    <a:pt x="125" y="64"/>
                    <a:pt x="125" y="64"/>
                  </a:cubicBezTo>
                  <a:cubicBezTo>
                    <a:pt x="132" y="64"/>
                    <a:pt x="137" y="70"/>
                    <a:pt x="137" y="76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55"/>
                    <a:pt x="132" y="161"/>
                    <a:pt x="125" y="161"/>
                  </a:cubicBezTo>
                  <a:cubicBezTo>
                    <a:pt x="112" y="161"/>
                    <a:pt x="112" y="161"/>
                    <a:pt x="112" y="161"/>
                  </a:cubicBezTo>
                  <a:cubicBezTo>
                    <a:pt x="106" y="161"/>
                    <a:pt x="100" y="155"/>
                    <a:pt x="100" y="148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0" y="70"/>
                    <a:pt x="106" y="64"/>
                    <a:pt x="112" y="64"/>
                  </a:cubicBezTo>
                  <a:close/>
                  <a:moveTo>
                    <a:pt x="61" y="94"/>
                  </a:moveTo>
                  <a:cubicBezTo>
                    <a:pt x="74" y="94"/>
                    <a:pt x="74" y="94"/>
                    <a:pt x="74" y="94"/>
                  </a:cubicBezTo>
                  <a:cubicBezTo>
                    <a:pt x="81" y="94"/>
                    <a:pt x="86" y="99"/>
                    <a:pt x="86" y="106"/>
                  </a:cubicBezTo>
                  <a:cubicBezTo>
                    <a:pt x="86" y="148"/>
                    <a:pt x="86" y="148"/>
                    <a:pt x="86" y="148"/>
                  </a:cubicBezTo>
                  <a:cubicBezTo>
                    <a:pt x="86" y="155"/>
                    <a:pt x="81" y="161"/>
                    <a:pt x="74" y="161"/>
                  </a:cubicBezTo>
                  <a:cubicBezTo>
                    <a:pt x="61" y="161"/>
                    <a:pt x="61" y="161"/>
                    <a:pt x="61" y="161"/>
                  </a:cubicBezTo>
                  <a:cubicBezTo>
                    <a:pt x="55" y="161"/>
                    <a:pt x="49" y="155"/>
                    <a:pt x="49" y="148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49" y="99"/>
                    <a:pt x="55" y="94"/>
                    <a:pt x="61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6660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2" grpId="0"/>
      <p:bldP spid="16" grpId="0"/>
      <p:bldP spid="20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Rectangle 6"/>
          <p:cNvSpPr>
            <a:spLocks noChangeArrowheads="1"/>
          </p:cNvSpPr>
          <p:nvPr/>
        </p:nvSpPr>
        <p:spPr bwMode="auto">
          <a:xfrm>
            <a:off x="-168275" y="-212725"/>
            <a:ext cx="11852275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0" name="Rectangle 7"/>
          <p:cNvSpPr>
            <a:spLocks noChangeArrowheads="1"/>
          </p:cNvSpPr>
          <p:nvPr/>
        </p:nvSpPr>
        <p:spPr bwMode="auto">
          <a:xfrm>
            <a:off x="1006475" y="390525"/>
            <a:ext cx="36941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品质塑造品牌</a:t>
            </a:r>
            <a:endParaRPr kumimoji="0" 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26200" y="1201738"/>
            <a:ext cx="115888" cy="4673600"/>
            <a:chOff x="6426200" y="1201738"/>
            <a:chExt cx="115888" cy="4673600"/>
          </a:xfrm>
        </p:grpSpPr>
        <p:sp>
          <p:nvSpPr>
            <p:cNvPr id="94" name="Oval 693"/>
            <p:cNvSpPr>
              <a:spLocks noChangeArrowheads="1"/>
            </p:cNvSpPr>
            <p:nvPr/>
          </p:nvSpPr>
          <p:spPr bwMode="auto">
            <a:xfrm>
              <a:off x="6426200" y="1201738"/>
              <a:ext cx="115888" cy="1190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Oval 694"/>
            <p:cNvSpPr>
              <a:spLocks noChangeArrowheads="1"/>
            </p:cNvSpPr>
            <p:nvPr/>
          </p:nvSpPr>
          <p:spPr bwMode="auto">
            <a:xfrm>
              <a:off x="6426200" y="3831819"/>
              <a:ext cx="115888" cy="114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688"/>
            <p:cNvSpPr>
              <a:spLocks noChangeArrowheads="1"/>
            </p:cNvSpPr>
            <p:nvPr/>
          </p:nvSpPr>
          <p:spPr bwMode="auto">
            <a:xfrm>
              <a:off x="6478588" y="1260475"/>
              <a:ext cx="12700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689"/>
            <p:cNvSpPr>
              <a:spLocks/>
            </p:cNvSpPr>
            <p:nvPr/>
          </p:nvSpPr>
          <p:spPr bwMode="auto">
            <a:xfrm>
              <a:off x="6478588" y="1260475"/>
              <a:ext cx="12700" cy="19050"/>
            </a:xfrm>
            <a:custGeom>
              <a:avLst/>
              <a:gdLst>
                <a:gd name="T0" fmla="*/ 0 w 8"/>
                <a:gd name="T1" fmla="*/ 0 h 12"/>
                <a:gd name="T2" fmla="*/ 0 w 8"/>
                <a:gd name="T3" fmla="*/ 12 h 12"/>
                <a:gd name="T4" fmla="*/ 8 w 8"/>
                <a:gd name="T5" fmla="*/ 12 h 12"/>
                <a:gd name="T6" fmla="*/ 8 w 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lnTo>
                    <a:pt x="0" y="12"/>
                  </a:lnTo>
                  <a:lnTo>
                    <a:pt x="8" y="1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690"/>
            <p:cNvSpPr>
              <a:spLocks noEditPoints="1"/>
            </p:cNvSpPr>
            <p:nvPr/>
          </p:nvSpPr>
          <p:spPr bwMode="auto">
            <a:xfrm>
              <a:off x="6478588" y="1317625"/>
              <a:ext cx="12700" cy="4284000"/>
            </a:xfrm>
            <a:custGeom>
              <a:avLst/>
              <a:gdLst>
                <a:gd name="T0" fmla="*/ 0 w 8"/>
                <a:gd name="T1" fmla="*/ 2810 h 2834"/>
                <a:gd name="T2" fmla="*/ 0 w 8"/>
                <a:gd name="T3" fmla="*/ 2762 h 2834"/>
                <a:gd name="T4" fmla="*/ 0 w 8"/>
                <a:gd name="T5" fmla="*/ 2714 h 2834"/>
                <a:gd name="T6" fmla="*/ 0 w 8"/>
                <a:gd name="T7" fmla="*/ 2666 h 2834"/>
                <a:gd name="T8" fmla="*/ 0 w 8"/>
                <a:gd name="T9" fmla="*/ 2618 h 2834"/>
                <a:gd name="T10" fmla="*/ 0 w 8"/>
                <a:gd name="T11" fmla="*/ 2567 h 2834"/>
                <a:gd name="T12" fmla="*/ 0 w 8"/>
                <a:gd name="T13" fmla="*/ 2519 h 2834"/>
                <a:gd name="T14" fmla="*/ 0 w 8"/>
                <a:gd name="T15" fmla="*/ 2471 h 2834"/>
                <a:gd name="T16" fmla="*/ 0 w 8"/>
                <a:gd name="T17" fmla="*/ 2423 h 2834"/>
                <a:gd name="T18" fmla="*/ 0 w 8"/>
                <a:gd name="T19" fmla="*/ 2375 h 2834"/>
                <a:gd name="T20" fmla="*/ 0 w 8"/>
                <a:gd name="T21" fmla="*/ 2326 h 2834"/>
                <a:gd name="T22" fmla="*/ 0 w 8"/>
                <a:gd name="T23" fmla="*/ 2278 h 2834"/>
                <a:gd name="T24" fmla="*/ 0 w 8"/>
                <a:gd name="T25" fmla="*/ 2230 h 2834"/>
                <a:gd name="T26" fmla="*/ 0 w 8"/>
                <a:gd name="T27" fmla="*/ 2180 h 2834"/>
                <a:gd name="T28" fmla="*/ 0 w 8"/>
                <a:gd name="T29" fmla="*/ 2132 h 2834"/>
                <a:gd name="T30" fmla="*/ 0 w 8"/>
                <a:gd name="T31" fmla="*/ 2084 h 2834"/>
                <a:gd name="T32" fmla="*/ 0 w 8"/>
                <a:gd name="T33" fmla="*/ 2035 h 2834"/>
                <a:gd name="T34" fmla="*/ 0 w 8"/>
                <a:gd name="T35" fmla="*/ 1987 h 2834"/>
                <a:gd name="T36" fmla="*/ 0 w 8"/>
                <a:gd name="T37" fmla="*/ 1939 h 2834"/>
                <a:gd name="T38" fmla="*/ 0 w 8"/>
                <a:gd name="T39" fmla="*/ 1891 h 2834"/>
                <a:gd name="T40" fmla="*/ 0 w 8"/>
                <a:gd name="T41" fmla="*/ 1841 h 2834"/>
                <a:gd name="T42" fmla="*/ 0 w 8"/>
                <a:gd name="T43" fmla="*/ 1792 h 2834"/>
                <a:gd name="T44" fmla="*/ 0 w 8"/>
                <a:gd name="T45" fmla="*/ 1744 h 2834"/>
                <a:gd name="T46" fmla="*/ 0 w 8"/>
                <a:gd name="T47" fmla="*/ 1696 h 2834"/>
                <a:gd name="T48" fmla="*/ 0 w 8"/>
                <a:gd name="T49" fmla="*/ 1648 h 2834"/>
                <a:gd name="T50" fmla="*/ 0 w 8"/>
                <a:gd name="T51" fmla="*/ 1600 h 2834"/>
                <a:gd name="T52" fmla="*/ 0 w 8"/>
                <a:gd name="T53" fmla="*/ 1552 h 2834"/>
                <a:gd name="T54" fmla="*/ 0 w 8"/>
                <a:gd name="T55" fmla="*/ 1503 h 2834"/>
                <a:gd name="T56" fmla="*/ 0 w 8"/>
                <a:gd name="T57" fmla="*/ 1453 h 2834"/>
                <a:gd name="T58" fmla="*/ 0 w 8"/>
                <a:gd name="T59" fmla="*/ 1405 h 2834"/>
                <a:gd name="T60" fmla="*/ 0 w 8"/>
                <a:gd name="T61" fmla="*/ 1357 h 2834"/>
                <a:gd name="T62" fmla="*/ 0 w 8"/>
                <a:gd name="T63" fmla="*/ 1309 h 2834"/>
                <a:gd name="T64" fmla="*/ 0 w 8"/>
                <a:gd name="T65" fmla="*/ 1260 h 2834"/>
                <a:gd name="T66" fmla="*/ 0 w 8"/>
                <a:gd name="T67" fmla="*/ 1212 h 2834"/>
                <a:gd name="T68" fmla="*/ 0 w 8"/>
                <a:gd name="T69" fmla="*/ 1164 h 2834"/>
                <a:gd name="T70" fmla="*/ 0 w 8"/>
                <a:gd name="T71" fmla="*/ 1114 h 2834"/>
                <a:gd name="T72" fmla="*/ 0 w 8"/>
                <a:gd name="T73" fmla="*/ 1066 h 2834"/>
                <a:gd name="T74" fmla="*/ 0 w 8"/>
                <a:gd name="T75" fmla="*/ 1018 h 2834"/>
                <a:gd name="T76" fmla="*/ 0 w 8"/>
                <a:gd name="T77" fmla="*/ 969 h 2834"/>
                <a:gd name="T78" fmla="*/ 0 w 8"/>
                <a:gd name="T79" fmla="*/ 921 h 2834"/>
                <a:gd name="T80" fmla="*/ 0 w 8"/>
                <a:gd name="T81" fmla="*/ 873 h 2834"/>
                <a:gd name="T82" fmla="*/ 0 w 8"/>
                <a:gd name="T83" fmla="*/ 825 h 2834"/>
                <a:gd name="T84" fmla="*/ 0 w 8"/>
                <a:gd name="T85" fmla="*/ 777 h 2834"/>
                <a:gd name="T86" fmla="*/ 0 w 8"/>
                <a:gd name="T87" fmla="*/ 726 h 2834"/>
                <a:gd name="T88" fmla="*/ 0 w 8"/>
                <a:gd name="T89" fmla="*/ 678 h 2834"/>
                <a:gd name="T90" fmla="*/ 0 w 8"/>
                <a:gd name="T91" fmla="*/ 630 h 2834"/>
                <a:gd name="T92" fmla="*/ 0 w 8"/>
                <a:gd name="T93" fmla="*/ 582 h 2834"/>
                <a:gd name="T94" fmla="*/ 0 w 8"/>
                <a:gd name="T95" fmla="*/ 534 h 2834"/>
                <a:gd name="T96" fmla="*/ 0 w 8"/>
                <a:gd name="T97" fmla="*/ 486 h 2834"/>
                <a:gd name="T98" fmla="*/ 0 w 8"/>
                <a:gd name="T99" fmla="*/ 437 h 2834"/>
                <a:gd name="T100" fmla="*/ 0 w 8"/>
                <a:gd name="T101" fmla="*/ 387 h 2834"/>
                <a:gd name="T102" fmla="*/ 0 w 8"/>
                <a:gd name="T103" fmla="*/ 339 h 2834"/>
                <a:gd name="T104" fmla="*/ 0 w 8"/>
                <a:gd name="T105" fmla="*/ 291 h 2834"/>
                <a:gd name="T106" fmla="*/ 0 w 8"/>
                <a:gd name="T107" fmla="*/ 243 h 2834"/>
                <a:gd name="T108" fmla="*/ 0 w 8"/>
                <a:gd name="T109" fmla="*/ 194 h 2834"/>
                <a:gd name="T110" fmla="*/ 0 w 8"/>
                <a:gd name="T111" fmla="*/ 146 h 2834"/>
                <a:gd name="T112" fmla="*/ 0 w 8"/>
                <a:gd name="T113" fmla="*/ 98 h 2834"/>
                <a:gd name="T114" fmla="*/ 0 w 8"/>
                <a:gd name="T115" fmla="*/ 50 h 2834"/>
                <a:gd name="T116" fmla="*/ 0 w 8"/>
                <a:gd name="T117" fmla="*/ 0 h 2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" h="2834">
                  <a:moveTo>
                    <a:pt x="0" y="2810"/>
                  </a:moveTo>
                  <a:lnTo>
                    <a:pt x="0" y="2834"/>
                  </a:lnTo>
                  <a:lnTo>
                    <a:pt x="8" y="2834"/>
                  </a:lnTo>
                  <a:lnTo>
                    <a:pt x="8" y="2810"/>
                  </a:lnTo>
                  <a:lnTo>
                    <a:pt x="0" y="2810"/>
                  </a:lnTo>
                  <a:close/>
                  <a:moveTo>
                    <a:pt x="0" y="2762"/>
                  </a:moveTo>
                  <a:lnTo>
                    <a:pt x="0" y="2786"/>
                  </a:lnTo>
                  <a:lnTo>
                    <a:pt x="8" y="2786"/>
                  </a:lnTo>
                  <a:lnTo>
                    <a:pt x="8" y="2762"/>
                  </a:lnTo>
                  <a:lnTo>
                    <a:pt x="0" y="2762"/>
                  </a:lnTo>
                  <a:close/>
                  <a:moveTo>
                    <a:pt x="0" y="2714"/>
                  </a:moveTo>
                  <a:lnTo>
                    <a:pt x="0" y="2738"/>
                  </a:lnTo>
                  <a:lnTo>
                    <a:pt x="8" y="2738"/>
                  </a:lnTo>
                  <a:lnTo>
                    <a:pt x="8" y="2714"/>
                  </a:lnTo>
                  <a:lnTo>
                    <a:pt x="0" y="2714"/>
                  </a:lnTo>
                  <a:close/>
                  <a:moveTo>
                    <a:pt x="0" y="2666"/>
                  </a:moveTo>
                  <a:lnTo>
                    <a:pt x="0" y="2690"/>
                  </a:lnTo>
                  <a:lnTo>
                    <a:pt x="8" y="2690"/>
                  </a:lnTo>
                  <a:lnTo>
                    <a:pt x="8" y="2666"/>
                  </a:lnTo>
                  <a:lnTo>
                    <a:pt x="0" y="2666"/>
                  </a:lnTo>
                  <a:close/>
                  <a:moveTo>
                    <a:pt x="0" y="2618"/>
                  </a:moveTo>
                  <a:lnTo>
                    <a:pt x="0" y="2642"/>
                  </a:lnTo>
                  <a:lnTo>
                    <a:pt x="8" y="2642"/>
                  </a:lnTo>
                  <a:lnTo>
                    <a:pt x="8" y="2618"/>
                  </a:lnTo>
                  <a:lnTo>
                    <a:pt x="0" y="2618"/>
                  </a:lnTo>
                  <a:close/>
                  <a:moveTo>
                    <a:pt x="0" y="2567"/>
                  </a:moveTo>
                  <a:lnTo>
                    <a:pt x="0" y="2593"/>
                  </a:lnTo>
                  <a:lnTo>
                    <a:pt x="8" y="2593"/>
                  </a:lnTo>
                  <a:lnTo>
                    <a:pt x="8" y="2567"/>
                  </a:lnTo>
                  <a:lnTo>
                    <a:pt x="0" y="2567"/>
                  </a:lnTo>
                  <a:close/>
                  <a:moveTo>
                    <a:pt x="0" y="2519"/>
                  </a:moveTo>
                  <a:lnTo>
                    <a:pt x="0" y="2543"/>
                  </a:lnTo>
                  <a:lnTo>
                    <a:pt x="8" y="2543"/>
                  </a:lnTo>
                  <a:lnTo>
                    <a:pt x="8" y="2519"/>
                  </a:lnTo>
                  <a:lnTo>
                    <a:pt x="0" y="2519"/>
                  </a:lnTo>
                  <a:close/>
                  <a:moveTo>
                    <a:pt x="0" y="2471"/>
                  </a:moveTo>
                  <a:lnTo>
                    <a:pt x="0" y="2495"/>
                  </a:lnTo>
                  <a:lnTo>
                    <a:pt x="8" y="2495"/>
                  </a:lnTo>
                  <a:lnTo>
                    <a:pt x="8" y="2471"/>
                  </a:lnTo>
                  <a:lnTo>
                    <a:pt x="0" y="2471"/>
                  </a:lnTo>
                  <a:close/>
                  <a:moveTo>
                    <a:pt x="0" y="2423"/>
                  </a:moveTo>
                  <a:lnTo>
                    <a:pt x="0" y="2447"/>
                  </a:lnTo>
                  <a:lnTo>
                    <a:pt x="8" y="2447"/>
                  </a:lnTo>
                  <a:lnTo>
                    <a:pt x="8" y="2423"/>
                  </a:lnTo>
                  <a:lnTo>
                    <a:pt x="0" y="2423"/>
                  </a:lnTo>
                  <a:close/>
                  <a:moveTo>
                    <a:pt x="0" y="2375"/>
                  </a:moveTo>
                  <a:lnTo>
                    <a:pt x="0" y="2399"/>
                  </a:lnTo>
                  <a:lnTo>
                    <a:pt x="8" y="2399"/>
                  </a:lnTo>
                  <a:lnTo>
                    <a:pt x="8" y="2375"/>
                  </a:lnTo>
                  <a:lnTo>
                    <a:pt x="0" y="2375"/>
                  </a:lnTo>
                  <a:close/>
                  <a:moveTo>
                    <a:pt x="0" y="2326"/>
                  </a:moveTo>
                  <a:lnTo>
                    <a:pt x="0" y="2351"/>
                  </a:lnTo>
                  <a:lnTo>
                    <a:pt x="8" y="2351"/>
                  </a:lnTo>
                  <a:lnTo>
                    <a:pt x="8" y="2326"/>
                  </a:lnTo>
                  <a:lnTo>
                    <a:pt x="0" y="2326"/>
                  </a:lnTo>
                  <a:close/>
                  <a:moveTo>
                    <a:pt x="0" y="2278"/>
                  </a:moveTo>
                  <a:lnTo>
                    <a:pt x="0" y="2302"/>
                  </a:lnTo>
                  <a:lnTo>
                    <a:pt x="8" y="2302"/>
                  </a:lnTo>
                  <a:lnTo>
                    <a:pt x="8" y="2278"/>
                  </a:lnTo>
                  <a:lnTo>
                    <a:pt x="0" y="2278"/>
                  </a:lnTo>
                  <a:close/>
                  <a:moveTo>
                    <a:pt x="0" y="2230"/>
                  </a:moveTo>
                  <a:lnTo>
                    <a:pt x="0" y="2254"/>
                  </a:lnTo>
                  <a:lnTo>
                    <a:pt x="8" y="2254"/>
                  </a:lnTo>
                  <a:lnTo>
                    <a:pt x="8" y="2230"/>
                  </a:lnTo>
                  <a:lnTo>
                    <a:pt x="0" y="2230"/>
                  </a:lnTo>
                  <a:close/>
                  <a:moveTo>
                    <a:pt x="0" y="2180"/>
                  </a:moveTo>
                  <a:lnTo>
                    <a:pt x="0" y="2204"/>
                  </a:lnTo>
                  <a:lnTo>
                    <a:pt x="8" y="2204"/>
                  </a:lnTo>
                  <a:lnTo>
                    <a:pt x="8" y="2180"/>
                  </a:lnTo>
                  <a:lnTo>
                    <a:pt x="0" y="2180"/>
                  </a:lnTo>
                  <a:close/>
                  <a:moveTo>
                    <a:pt x="0" y="2132"/>
                  </a:moveTo>
                  <a:lnTo>
                    <a:pt x="0" y="2156"/>
                  </a:lnTo>
                  <a:lnTo>
                    <a:pt x="8" y="2156"/>
                  </a:lnTo>
                  <a:lnTo>
                    <a:pt x="8" y="2132"/>
                  </a:lnTo>
                  <a:lnTo>
                    <a:pt x="0" y="2132"/>
                  </a:lnTo>
                  <a:close/>
                  <a:moveTo>
                    <a:pt x="0" y="2084"/>
                  </a:moveTo>
                  <a:lnTo>
                    <a:pt x="0" y="2108"/>
                  </a:lnTo>
                  <a:lnTo>
                    <a:pt x="8" y="2108"/>
                  </a:lnTo>
                  <a:lnTo>
                    <a:pt x="8" y="2084"/>
                  </a:lnTo>
                  <a:lnTo>
                    <a:pt x="0" y="2084"/>
                  </a:lnTo>
                  <a:close/>
                  <a:moveTo>
                    <a:pt x="0" y="2035"/>
                  </a:moveTo>
                  <a:lnTo>
                    <a:pt x="0" y="2059"/>
                  </a:lnTo>
                  <a:lnTo>
                    <a:pt x="8" y="2059"/>
                  </a:lnTo>
                  <a:lnTo>
                    <a:pt x="8" y="2035"/>
                  </a:lnTo>
                  <a:lnTo>
                    <a:pt x="0" y="2035"/>
                  </a:lnTo>
                  <a:close/>
                  <a:moveTo>
                    <a:pt x="0" y="1987"/>
                  </a:moveTo>
                  <a:lnTo>
                    <a:pt x="0" y="2011"/>
                  </a:lnTo>
                  <a:lnTo>
                    <a:pt x="8" y="2011"/>
                  </a:lnTo>
                  <a:lnTo>
                    <a:pt x="8" y="1987"/>
                  </a:lnTo>
                  <a:lnTo>
                    <a:pt x="0" y="1987"/>
                  </a:lnTo>
                  <a:close/>
                  <a:moveTo>
                    <a:pt x="0" y="1939"/>
                  </a:moveTo>
                  <a:lnTo>
                    <a:pt x="0" y="1963"/>
                  </a:lnTo>
                  <a:lnTo>
                    <a:pt x="8" y="1963"/>
                  </a:lnTo>
                  <a:lnTo>
                    <a:pt x="8" y="1939"/>
                  </a:lnTo>
                  <a:lnTo>
                    <a:pt x="0" y="1939"/>
                  </a:lnTo>
                  <a:close/>
                  <a:moveTo>
                    <a:pt x="0" y="1891"/>
                  </a:moveTo>
                  <a:lnTo>
                    <a:pt x="0" y="1915"/>
                  </a:lnTo>
                  <a:lnTo>
                    <a:pt x="8" y="1915"/>
                  </a:lnTo>
                  <a:lnTo>
                    <a:pt x="8" y="1891"/>
                  </a:lnTo>
                  <a:lnTo>
                    <a:pt x="0" y="1891"/>
                  </a:lnTo>
                  <a:close/>
                  <a:moveTo>
                    <a:pt x="0" y="1841"/>
                  </a:moveTo>
                  <a:lnTo>
                    <a:pt x="0" y="1867"/>
                  </a:lnTo>
                  <a:lnTo>
                    <a:pt x="8" y="1867"/>
                  </a:lnTo>
                  <a:lnTo>
                    <a:pt x="8" y="1841"/>
                  </a:lnTo>
                  <a:lnTo>
                    <a:pt x="0" y="1841"/>
                  </a:lnTo>
                  <a:close/>
                  <a:moveTo>
                    <a:pt x="0" y="1792"/>
                  </a:moveTo>
                  <a:lnTo>
                    <a:pt x="0" y="1817"/>
                  </a:lnTo>
                  <a:lnTo>
                    <a:pt x="8" y="1817"/>
                  </a:lnTo>
                  <a:lnTo>
                    <a:pt x="8" y="1792"/>
                  </a:lnTo>
                  <a:lnTo>
                    <a:pt x="0" y="1792"/>
                  </a:lnTo>
                  <a:close/>
                  <a:moveTo>
                    <a:pt x="0" y="1744"/>
                  </a:moveTo>
                  <a:lnTo>
                    <a:pt x="0" y="1768"/>
                  </a:lnTo>
                  <a:lnTo>
                    <a:pt x="8" y="1768"/>
                  </a:lnTo>
                  <a:lnTo>
                    <a:pt x="8" y="1744"/>
                  </a:lnTo>
                  <a:lnTo>
                    <a:pt x="0" y="1744"/>
                  </a:lnTo>
                  <a:close/>
                  <a:moveTo>
                    <a:pt x="0" y="1696"/>
                  </a:moveTo>
                  <a:lnTo>
                    <a:pt x="0" y="1720"/>
                  </a:lnTo>
                  <a:lnTo>
                    <a:pt x="8" y="1720"/>
                  </a:lnTo>
                  <a:lnTo>
                    <a:pt x="8" y="1696"/>
                  </a:lnTo>
                  <a:lnTo>
                    <a:pt x="0" y="1696"/>
                  </a:lnTo>
                  <a:close/>
                  <a:moveTo>
                    <a:pt x="0" y="1648"/>
                  </a:moveTo>
                  <a:lnTo>
                    <a:pt x="0" y="1672"/>
                  </a:lnTo>
                  <a:lnTo>
                    <a:pt x="8" y="1672"/>
                  </a:lnTo>
                  <a:lnTo>
                    <a:pt x="8" y="1648"/>
                  </a:lnTo>
                  <a:lnTo>
                    <a:pt x="0" y="1648"/>
                  </a:lnTo>
                  <a:close/>
                  <a:moveTo>
                    <a:pt x="0" y="1600"/>
                  </a:moveTo>
                  <a:lnTo>
                    <a:pt x="0" y="1624"/>
                  </a:lnTo>
                  <a:lnTo>
                    <a:pt x="8" y="1624"/>
                  </a:lnTo>
                  <a:lnTo>
                    <a:pt x="8" y="1600"/>
                  </a:lnTo>
                  <a:lnTo>
                    <a:pt x="0" y="1600"/>
                  </a:lnTo>
                  <a:close/>
                  <a:moveTo>
                    <a:pt x="0" y="1552"/>
                  </a:moveTo>
                  <a:lnTo>
                    <a:pt x="0" y="1576"/>
                  </a:lnTo>
                  <a:lnTo>
                    <a:pt x="8" y="1576"/>
                  </a:lnTo>
                  <a:lnTo>
                    <a:pt x="8" y="1552"/>
                  </a:lnTo>
                  <a:lnTo>
                    <a:pt x="0" y="1552"/>
                  </a:lnTo>
                  <a:close/>
                  <a:moveTo>
                    <a:pt x="0" y="1503"/>
                  </a:moveTo>
                  <a:lnTo>
                    <a:pt x="0" y="1527"/>
                  </a:lnTo>
                  <a:lnTo>
                    <a:pt x="8" y="1527"/>
                  </a:lnTo>
                  <a:lnTo>
                    <a:pt x="8" y="1503"/>
                  </a:lnTo>
                  <a:lnTo>
                    <a:pt x="0" y="1503"/>
                  </a:lnTo>
                  <a:close/>
                  <a:moveTo>
                    <a:pt x="0" y="1453"/>
                  </a:moveTo>
                  <a:lnTo>
                    <a:pt x="0" y="1477"/>
                  </a:lnTo>
                  <a:lnTo>
                    <a:pt x="8" y="1477"/>
                  </a:lnTo>
                  <a:lnTo>
                    <a:pt x="8" y="1453"/>
                  </a:lnTo>
                  <a:lnTo>
                    <a:pt x="0" y="1453"/>
                  </a:lnTo>
                  <a:close/>
                  <a:moveTo>
                    <a:pt x="0" y="1405"/>
                  </a:moveTo>
                  <a:lnTo>
                    <a:pt x="0" y="1429"/>
                  </a:lnTo>
                  <a:lnTo>
                    <a:pt x="8" y="1429"/>
                  </a:lnTo>
                  <a:lnTo>
                    <a:pt x="8" y="1405"/>
                  </a:lnTo>
                  <a:lnTo>
                    <a:pt x="0" y="1405"/>
                  </a:lnTo>
                  <a:close/>
                  <a:moveTo>
                    <a:pt x="0" y="1357"/>
                  </a:moveTo>
                  <a:lnTo>
                    <a:pt x="0" y="1381"/>
                  </a:lnTo>
                  <a:lnTo>
                    <a:pt x="8" y="1381"/>
                  </a:lnTo>
                  <a:lnTo>
                    <a:pt x="8" y="1357"/>
                  </a:lnTo>
                  <a:lnTo>
                    <a:pt x="0" y="1357"/>
                  </a:lnTo>
                  <a:close/>
                  <a:moveTo>
                    <a:pt x="0" y="1309"/>
                  </a:moveTo>
                  <a:lnTo>
                    <a:pt x="0" y="1333"/>
                  </a:lnTo>
                  <a:lnTo>
                    <a:pt x="8" y="1333"/>
                  </a:lnTo>
                  <a:lnTo>
                    <a:pt x="8" y="1309"/>
                  </a:lnTo>
                  <a:lnTo>
                    <a:pt x="0" y="1309"/>
                  </a:lnTo>
                  <a:close/>
                  <a:moveTo>
                    <a:pt x="0" y="1260"/>
                  </a:moveTo>
                  <a:lnTo>
                    <a:pt x="0" y="1285"/>
                  </a:lnTo>
                  <a:lnTo>
                    <a:pt x="8" y="1285"/>
                  </a:lnTo>
                  <a:lnTo>
                    <a:pt x="8" y="1260"/>
                  </a:lnTo>
                  <a:lnTo>
                    <a:pt x="0" y="1260"/>
                  </a:lnTo>
                  <a:close/>
                  <a:moveTo>
                    <a:pt x="0" y="1212"/>
                  </a:moveTo>
                  <a:lnTo>
                    <a:pt x="0" y="1236"/>
                  </a:lnTo>
                  <a:lnTo>
                    <a:pt x="8" y="1236"/>
                  </a:lnTo>
                  <a:lnTo>
                    <a:pt x="8" y="1212"/>
                  </a:lnTo>
                  <a:lnTo>
                    <a:pt x="0" y="1212"/>
                  </a:lnTo>
                  <a:close/>
                  <a:moveTo>
                    <a:pt x="0" y="1164"/>
                  </a:moveTo>
                  <a:lnTo>
                    <a:pt x="0" y="1188"/>
                  </a:lnTo>
                  <a:lnTo>
                    <a:pt x="8" y="1188"/>
                  </a:lnTo>
                  <a:lnTo>
                    <a:pt x="8" y="1164"/>
                  </a:lnTo>
                  <a:lnTo>
                    <a:pt x="0" y="1164"/>
                  </a:lnTo>
                  <a:close/>
                  <a:moveTo>
                    <a:pt x="0" y="1114"/>
                  </a:moveTo>
                  <a:lnTo>
                    <a:pt x="0" y="1140"/>
                  </a:lnTo>
                  <a:lnTo>
                    <a:pt x="8" y="1140"/>
                  </a:lnTo>
                  <a:lnTo>
                    <a:pt x="8" y="1114"/>
                  </a:lnTo>
                  <a:lnTo>
                    <a:pt x="0" y="1114"/>
                  </a:lnTo>
                  <a:close/>
                  <a:moveTo>
                    <a:pt x="0" y="1066"/>
                  </a:moveTo>
                  <a:lnTo>
                    <a:pt x="0" y="1090"/>
                  </a:lnTo>
                  <a:lnTo>
                    <a:pt x="8" y="1090"/>
                  </a:lnTo>
                  <a:lnTo>
                    <a:pt x="8" y="1066"/>
                  </a:lnTo>
                  <a:lnTo>
                    <a:pt x="0" y="1066"/>
                  </a:lnTo>
                  <a:close/>
                  <a:moveTo>
                    <a:pt x="0" y="1018"/>
                  </a:moveTo>
                  <a:lnTo>
                    <a:pt x="0" y="1042"/>
                  </a:lnTo>
                  <a:lnTo>
                    <a:pt x="8" y="1042"/>
                  </a:lnTo>
                  <a:lnTo>
                    <a:pt x="8" y="1018"/>
                  </a:lnTo>
                  <a:lnTo>
                    <a:pt x="0" y="1018"/>
                  </a:lnTo>
                  <a:close/>
                  <a:moveTo>
                    <a:pt x="0" y="969"/>
                  </a:moveTo>
                  <a:lnTo>
                    <a:pt x="0" y="993"/>
                  </a:lnTo>
                  <a:lnTo>
                    <a:pt x="8" y="993"/>
                  </a:lnTo>
                  <a:lnTo>
                    <a:pt x="8" y="969"/>
                  </a:lnTo>
                  <a:lnTo>
                    <a:pt x="0" y="969"/>
                  </a:lnTo>
                  <a:close/>
                  <a:moveTo>
                    <a:pt x="0" y="921"/>
                  </a:moveTo>
                  <a:lnTo>
                    <a:pt x="0" y="945"/>
                  </a:lnTo>
                  <a:lnTo>
                    <a:pt x="8" y="945"/>
                  </a:lnTo>
                  <a:lnTo>
                    <a:pt x="8" y="921"/>
                  </a:lnTo>
                  <a:lnTo>
                    <a:pt x="0" y="921"/>
                  </a:lnTo>
                  <a:close/>
                  <a:moveTo>
                    <a:pt x="0" y="873"/>
                  </a:moveTo>
                  <a:lnTo>
                    <a:pt x="0" y="897"/>
                  </a:lnTo>
                  <a:lnTo>
                    <a:pt x="8" y="897"/>
                  </a:lnTo>
                  <a:lnTo>
                    <a:pt x="8" y="873"/>
                  </a:lnTo>
                  <a:lnTo>
                    <a:pt x="0" y="873"/>
                  </a:lnTo>
                  <a:close/>
                  <a:moveTo>
                    <a:pt x="0" y="825"/>
                  </a:moveTo>
                  <a:lnTo>
                    <a:pt x="0" y="849"/>
                  </a:lnTo>
                  <a:lnTo>
                    <a:pt x="8" y="849"/>
                  </a:lnTo>
                  <a:lnTo>
                    <a:pt x="8" y="825"/>
                  </a:lnTo>
                  <a:lnTo>
                    <a:pt x="0" y="825"/>
                  </a:lnTo>
                  <a:close/>
                  <a:moveTo>
                    <a:pt x="0" y="777"/>
                  </a:moveTo>
                  <a:lnTo>
                    <a:pt x="0" y="801"/>
                  </a:lnTo>
                  <a:lnTo>
                    <a:pt x="8" y="801"/>
                  </a:lnTo>
                  <a:lnTo>
                    <a:pt x="8" y="777"/>
                  </a:lnTo>
                  <a:lnTo>
                    <a:pt x="0" y="777"/>
                  </a:lnTo>
                  <a:close/>
                  <a:moveTo>
                    <a:pt x="0" y="726"/>
                  </a:moveTo>
                  <a:lnTo>
                    <a:pt x="0" y="751"/>
                  </a:lnTo>
                  <a:lnTo>
                    <a:pt x="8" y="751"/>
                  </a:lnTo>
                  <a:lnTo>
                    <a:pt x="8" y="726"/>
                  </a:lnTo>
                  <a:lnTo>
                    <a:pt x="0" y="726"/>
                  </a:lnTo>
                  <a:close/>
                  <a:moveTo>
                    <a:pt x="0" y="678"/>
                  </a:moveTo>
                  <a:lnTo>
                    <a:pt x="0" y="702"/>
                  </a:lnTo>
                  <a:lnTo>
                    <a:pt x="8" y="702"/>
                  </a:lnTo>
                  <a:lnTo>
                    <a:pt x="8" y="678"/>
                  </a:lnTo>
                  <a:lnTo>
                    <a:pt x="0" y="678"/>
                  </a:lnTo>
                  <a:close/>
                  <a:moveTo>
                    <a:pt x="0" y="630"/>
                  </a:moveTo>
                  <a:lnTo>
                    <a:pt x="0" y="654"/>
                  </a:lnTo>
                  <a:lnTo>
                    <a:pt x="8" y="654"/>
                  </a:lnTo>
                  <a:lnTo>
                    <a:pt x="8" y="630"/>
                  </a:lnTo>
                  <a:lnTo>
                    <a:pt x="0" y="630"/>
                  </a:lnTo>
                  <a:close/>
                  <a:moveTo>
                    <a:pt x="0" y="582"/>
                  </a:moveTo>
                  <a:lnTo>
                    <a:pt x="0" y="606"/>
                  </a:lnTo>
                  <a:lnTo>
                    <a:pt x="8" y="606"/>
                  </a:lnTo>
                  <a:lnTo>
                    <a:pt x="8" y="582"/>
                  </a:lnTo>
                  <a:lnTo>
                    <a:pt x="0" y="582"/>
                  </a:lnTo>
                  <a:close/>
                  <a:moveTo>
                    <a:pt x="0" y="534"/>
                  </a:moveTo>
                  <a:lnTo>
                    <a:pt x="0" y="558"/>
                  </a:lnTo>
                  <a:lnTo>
                    <a:pt x="8" y="558"/>
                  </a:lnTo>
                  <a:lnTo>
                    <a:pt x="8" y="534"/>
                  </a:lnTo>
                  <a:lnTo>
                    <a:pt x="0" y="534"/>
                  </a:lnTo>
                  <a:close/>
                  <a:moveTo>
                    <a:pt x="0" y="486"/>
                  </a:moveTo>
                  <a:lnTo>
                    <a:pt x="0" y="510"/>
                  </a:lnTo>
                  <a:lnTo>
                    <a:pt x="8" y="510"/>
                  </a:lnTo>
                  <a:lnTo>
                    <a:pt x="8" y="486"/>
                  </a:lnTo>
                  <a:lnTo>
                    <a:pt x="0" y="486"/>
                  </a:lnTo>
                  <a:close/>
                  <a:moveTo>
                    <a:pt x="0" y="437"/>
                  </a:moveTo>
                  <a:lnTo>
                    <a:pt x="0" y="461"/>
                  </a:lnTo>
                  <a:lnTo>
                    <a:pt x="8" y="461"/>
                  </a:lnTo>
                  <a:lnTo>
                    <a:pt x="8" y="437"/>
                  </a:lnTo>
                  <a:lnTo>
                    <a:pt x="0" y="437"/>
                  </a:lnTo>
                  <a:close/>
                  <a:moveTo>
                    <a:pt x="0" y="387"/>
                  </a:moveTo>
                  <a:lnTo>
                    <a:pt x="0" y="413"/>
                  </a:lnTo>
                  <a:lnTo>
                    <a:pt x="8" y="413"/>
                  </a:lnTo>
                  <a:lnTo>
                    <a:pt x="8" y="387"/>
                  </a:lnTo>
                  <a:lnTo>
                    <a:pt x="0" y="387"/>
                  </a:lnTo>
                  <a:close/>
                  <a:moveTo>
                    <a:pt x="0" y="339"/>
                  </a:moveTo>
                  <a:lnTo>
                    <a:pt x="0" y="363"/>
                  </a:lnTo>
                  <a:lnTo>
                    <a:pt x="8" y="363"/>
                  </a:lnTo>
                  <a:lnTo>
                    <a:pt x="8" y="339"/>
                  </a:lnTo>
                  <a:lnTo>
                    <a:pt x="0" y="339"/>
                  </a:lnTo>
                  <a:close/>
                  <a:moveTo>
                    <a:pt x="0" y="291"/>
                  </a:moveTo>
                  <a:lnTo>
                    <a:pt x="0" y="315"/>
                  </a:lnTo>
                  <a:lnTo>
                    <a:pt x="8" y="315"/>
                  </a:lnTo>
                  <a:lnTo>
                    <a:pt x="8" y="291"/>
                  </a:lnTo>
                  <a:lnTo>
                    <a:pt x="0" y="291"/>
                  </a:lnTo>
                  <a:close/>
                  <a:moveTo>
                    <a:pt x="0" y="243"/>
                  </a:moveTo>
                  <a:lnTo>
                    <a:pt x="0" y="267"/>
                  </a:lnTo>
                  <a:lnTo>
                    <a:pt x="8" y="267"/>
                  </a:lnTo>
                  <a:lnTo>
                    <a:pt x="8" y="243"/>
                  </a:lnTo>
                  <a:lnTo>
                    <a:pt x="0" y="243"/>
                  </a:lnTo>
                  <a:close/>
                  <a:moveTo>
                    <a:pt x="0" y="194"/>
                  </a:moveTo>
                  <a:lnTo>
                    <a:pt x="0" y="219"/>
                  </a:lnTo>
                  <a:lnTo>
                    <a:pt x="8" y="219"/>
                  </a:lnTo>
                  <a:lnTo>
                    <a:pt x="8" y="194"/>
                  </a:lnTo>
                  <a:lnTo>
                    <a:pt x="0" y="194"/>
                  </a:lnTo>
                  <a:close/>
                  <a:moveTo>
                    <a:pt x="0" y="146"/>
                  </a:moveTo>
                  <a:lnTo>
                    <a:pt x="0" y="170"/>
                  </a:lnTo>
                  <a:lnTo>
                    <a:pt x="8" y="170"/>
                  </a:lnTo>
                  <a:lnTo>
                    <a:pt x="8" y="146"/>
                  </a:lnTo>
                  <a:lnTo>
                    <a:pt x="0" y="146"/>
                  </a:lnTo>
                  <a:close/>
                  <a:moveTo>
                    <a:pt x="0" y="98"/>
                  </a:moveTo>
                  <a:lnTo>
                    <a:pt x="0" y="122"/>
                  </a:lnTo>
                  <a:lnTo>
                    <a:pt x="8" y="122"/>
                  </a:lnTo>
                  <a:lnTo>
                    <a:pt x="8" y="98"/>
                  </a:lnTo>
                  <a:lnTo>
                    <a:pt x="0" y="98"/>
                  </a:lnTo>
                  <a:close/>
                  <a:moveTo>
                    <a:pt x="0" y="50"/>
                  </a:moveTo>
                  <a:lnTo>
                    <a:pt x="0" y="74"/>
                  </a:lnTo>
                  <a:lnTo>
                    <a:pt x="8" y="74"/>
                  </a:lnTo>
                  <a:lnTo>
                    <a:pt x="8" y="50"/>
                  </a:lnTo>
                  <a:lnTo>
                    <a:pt x="0" y="50"/>
                  </a:lnTo>
                  <a:close/>
                  <a:moveTo>
                    <a:pt x="0" y="0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692"/>
            <p:cNvSpPr>
              <a:spLocks/>
            </p:cNvSpPr>
            <p:nvPr/>
          </p:nvSpPr>
          <p:spPr bwMode="auto">
            <a:xfrm>
              <a:off x="6478588" y="5854700"/>
              <a:ext cx="12700" cy="20638"/>
            </a:xfrm>
            <a:custGeom>
              <a:avLst/>
              <a:gdLst>
                <a:gd name="T0" fmla="*/ 0 w 8"/>
                <a:gd name="T1" fmla="*/ 0 h 13"/>
                <a:gd name="T2" fmla="*/ 0 w 8"/>
                <a:gd name="T3" fmla="*/ 13 h 13"/>
                <a:gd name="T4" fmla="*/ 8 w 8"/>
                <a:gd name="T5" fmla="*/ 13 h 13"/>
                <a:gd name="T6" fmla="*/ 8 w 8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03288" y="1373188"/>
            <a:ext cx="5441950" cy="4508501"/>
            <a:chOff x="903288" y="1373188"/>
            <a:chExt cx="5441950" cy="4508501"/>
          </a:xfrm>
        </p:grpSpPr>
        <p:sp>
          <p:nvSpPr>
            <p:cNvPr id="501" name="Rectangle 8"/>
            <p:cNvSpPr>
              <a:spLocks noChangeArrowheads="1"/>
            </p:cNvSpPr>
            <p:nvPr/>
          </p:nvSpPr>
          <p:spPr bwMode="auto">
            <a:xfrm>
              <a:off x="917575" y="4395788"/>
              <a:ext cx="1768475" cy="592138"/>
            </a:xfrm>
            <a:prstGeom prst="rect">
              <a:avLst/>
            </a:pr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2" name="Rectangle 9"/>
            <p:cNvSpPr>
              <a:spLocks noChangeArrowheads="1"/>
            </p:cNvSpPr>
            <p:nvPr/>
          </p:nvSpPr>
          <p:spPr bwMode="auto">
            <a:xfrm>
              <a:off x="903288" y="4183063"/>
              <a:ext cx="1865313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900" b="1" i="0" u="none" strike="noStrike" cap="none" normalizeH="0" baseline="0" smtClean="0">
                  <a:ln>
                    <a:noFill/>
                  </a:ln>
                  <a:solidFill>
                    <a:srgbClr val="FE696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4000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3" name="Rectangle 10"/>
            <p:cNvSpPr>
              <a:spLocks noChangeArrowheads="1"/>
            </p:cNvSpPr>
            <p:nvPr/>
          </p:nvSpPr>
          <p:spPr bwMode="auto">
            <a:xfrm>
              <a:off x="4175125" y="1479550"/>
              <a:ext cx="368300" cy="490538"/>
            </a:xfrm>
            <a:prstGeom prst="rect">
              <a:avLst/>
            </a:pr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4" name="Rectangle 11"/>
            <p:cNvSpPr>
              <a:spLocks noChangeArrowheads="1"/>
            </p:cNvSpPr>
            <p:nvPr/>
          </p:nvSpPr>
          <p:spPr bwMode="auto">
            <a:xfrm>
              <a:off x="4154488" y="1373188"/>
              <a:ext cx="642938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3100" b="1" i="0" u="none" strike="noStrike" cap="none" normalizeH="0" baseline="0" smtClean="0">
                  <a:ln>
                    <a:noFill/>
                  </a:ln>
                  <a:solidFill>
                    <a:srgbClr val="FF726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kumimoji="0" lang="zh-CN" sz="3100" b="1" i="0" u="none" strike="noStrike" cap="none" normalizeH="0" baseline="0" smtClean="0">
                  <a:ln>
                    <a:noFill/>
                  </a:ln>
                  <a:solidFill>
                    <a:srgbClr val="FF726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亿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5" name="Rectangle 12"/>
            <p:cNvSpPr>
              <a:spLocks noChangeArrowheads="1"/>
            </p:cNvSpPr>
            <p:nvPr/>
          </p:nvSpPr>
          <p:spPr bwMode="auto">
            <a:xfrm>
              <a:off x="5305425" y="2165350"/>
              <a:ext cx="566738" cy="582613"/>
            </a:xfrm>
            <a:prstGeom prst="rect">
              <a:avLst/>
            </a:pr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6" name="Rectangle 13"/>
            <p:cNvSpPr>
              <a:spLocks noChangeArrowheads="1"/>
            </p:cNvSpPr>
            <p:nvPr/>
          </p:nvSpPr>
          <p:spPr bwMode="auto">
            <a:xfrm>
              <a:off x="5307013" y="2082800"/>
              <a:ext cx="103822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700" b="1" i="0" u="none" strike="noStrike" cap="none" normalizeH="0" baseline="0" smtClean="0">
                  <a:ln>
                    <a:noFill/>
                  </a:ln>
                  <a:solidFill>
                    <a:srgbClr val="FF726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规模大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7" name="Freeform 14"/>
            <p:cNvSpPr>
              <a:spLocks noEditPoints="1"/>
            </p:cNvSpPr>
            <p:nvPr/>
          </p:nvSpPr>
          <p:spPr bwMode="auto">
            <a:xfrm>
              <a:off x="2227263" y="2744788"/>
              <a:ext cx="730250" cy="1255713"/>
            </a:xfrm>
            <a:custGeom>
              <a:avLst/>
              <a:gdLst>
                <a:gd name="T0" fmla="*/ 229 w 229"/>
                <a:gd name="T1" fmla="*/ 394 h 394"/>
                <a:gd name="T2" fmla="*/ 0 w 229"/>
                <a:gd name="T3" fmla="*/ 394 h 394"/>
                <a:gd name="T4" fmla="*/ 0 w 229"/>
                <a:gd name="T5" fmla="*/ 0 h 394"/>
                <a:gd name="T6" fmla="*/ 229 w 229"/>
                <a:gd name="T7" fmla="*/ 0 h 394"/>
                <a:gd name="T8" fmla="*/ 229 w 229"/>
                <a:gd name="T9" fmla="*/ 394 h 394"/>
                <a:gd name="T10" fmla="*/ 113 w 229"/>
                <a:gd name="T11" fmla="*/ 63 h 394"/>
                <a:gd name="T12" fmla="*/ 178 w 229"/>
                <a:gd name="T13" fmla="*/ 63 h 394"/>
                <a:gd name="T14" fmla="*/ 198 w 229"/>
                <a:gd name="T15" fmla="*/ 52 h 394"/>
                <a:gd name="T16" fmla="*/ 178 w 229"/>
                <a:gd name="T17" fmla="*/ 40 h 394"/>
                <a:gd name="T18" fmla="*/ 50 w 229"/>
                <a:gd name="T19" fmla="*/ 40 h 394"/>
                <a:gd name="T20" fmla="*/ 42 w 229"/>
                <a:gd name="T21" fmla="*/ 41 h 394"/>
                <a:gd name="T22" fmla="*/ 30 w 229"/>
                <a:gd name="T23" fmla="*/ 52 h 394"/>
                <a:gd name="T24" fmla="*/ 42 w 229"/>
                <a:gd name="T25" fmla="*/ 63 h 394"/>
                <a:gd name="T26" fmla="*/ 51 w 229"/>
                <a:gd name="T27" fmla="*/ 63 h 394"/>
                <a:gd name="T28" fmla="*/ 113 w 229"/>
                <a:gd name="T29" fmla="*/ 63 h 394"/>
                <a:gd name="T30" fmla="*/ 115 w 229"/>
                <a:gd name="T31" fmla="*/ 128 h 394"/>
                <a:gd name="T32" fmla="*/ 51 w 229"/>
                <a:gd name="T33" fmla="*/ 128 h 394"/>
                <a:gd name="T34" fmla="*/ 30 w 229"/>
                <a:gd name="T35" fmla="*/ 140 h 394"/>
                <a:gd name="T36" fmla="*/ 51 w 229"/>
                <a:gd name="T37" fmla="*/ 152 h 394"/>
                <a:gd name="T38" fmla="*/ 177 w 229"/>
                <a:gd name="T39" fmla="*/ 151 h 394"/>
                <a:gd name="T40" fmla="*/ 190 w 229"/>
                <a:gd name="T41" fmla="*/ 150 h 394"/>
                <a:gd name="T42" fmla="*/ 197 w 229"/>
                <a:gd name="T43" fmla="*/ 140 h 394"/>
                <a:gd name="T44" fmla="*/ 189 w 229"/>
                <a:gd name="T45" fmla="*/ 130 h 394"/>
                <a:gd name="T46" fmla="*/ 181 w 229"/>
                <a:gd name="T47" fmla="*/ 128 h 394"/>
                <a:gd name="T48" fmla="*/ 179 w 229"/>
                <a:gd name="T49" fmla="*/ 129 h 394"/>
                <a:gd name="T50" fmla="*/ 115 w 229"/>
                <a:gd name="T51" fmla="*/ 128 h 394"/>
                <a:gd name="T52" fmla="*/ 114 w 229"/>
                <a:gd name="T53" fmla="*/ 107 h 394"/>
                <a:gd name="T54" fmla="*/ 178 w 229"/>
                <a:gd name="T55" fmla="*/ 107 h 394"/>
                <a:gd name="T56" fmla="*/ 198 w 229"/>
                <a:gd name="T57" fmla="*/ 96 h 394"/>
                <a:gd name="T58" fmla="*/ 178 w 229"/>
                <a:gd name="T59" fmla="*/ 84 h 394"/>
                <a:gd name="T60" fmla="*/ 51 w 229"/>
                <a:gd name="T61" fmla="*/ 84 h 394"/>
                <a:gd name="T62" fmla="*/ 43 w 229"/>
                <a:gd name="T63" fmla="*/ 85 h 394"/>
                <a:gd name="T64" fmla="*/ 31 w 229"/>
                <a:gd name="T65" fmla="*/ 96 h 394"/>
                <a:gd name="T66" fmla="*/ 44 w 229"/>
                <a:gd name="T67" fmla="*/ 107 h 394"/>
                <a:gd name="T68" fmla="*/ 52 w 229"/>
                <a:gd name="T69" fmla="*/ 107 h 394"/>
                <a:gd name="T70" fmla="*/ 114 w 229"/>
                <a:gd name="T71" fmla="*/ 107 h 394"/>
                <a:gd name="T72" fmla="*/ 114 w 229"/>
                <a:gd name="T73" fmla="*/ 276 h 394"/>
                <a:gd name="T74" fmla="*/ 88 w 229"/>
                <a:gd name="T75" fmla="*/ 302 h 394"/>
                <a:gd name="T76" fmla="*/ 114 w 229"/>
                <a:gd name="T77" fmla="*/ 328 h 394"/>
                <a:gd name="T78" fmla="*/ 141 w 229"/>
                <a:gd name="T79" fmla="*/ 302 h 394"/>
                <a:gd name="T80" fmla="*/ 114 w 229"/>
                <a:gd name="T81" fmla="*/ 27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9" h="394">
                  <a:moveTo>
                    <a:pt x="229" y="394"/>
                  </a:moveTo>
                  <a:cubicBezTo>
                    <a:pt x="152" y="394"/>
                    <a:pt x="77" y="394"/>
                    <a:pt x="0" y="394"/>
                  </a:cubicBezTo>
                  <a:cubicBezTo>
                    <a:pt x="0" y="263"/>
                    <a:pt x="0" y="132"/>
                    <a:pt x="0" y="0"/>
                  </a:cubicBezTo>
                  <a:cubicBezTo>
                    <a:pt x="76" y="0"/>
                    <a:pt x="152" y="0"/>
                    <a:pt x="229" y="0"/>
                  </a:cubicBezTo>
                  <a:cubicBezTo>
                    <a:pt x="229" y="131"/>
                    <a:pt x="229" y="262"/>
                    <a:pt x="229" y="394"/>
                  </a:cubicBezTo>
                  <a:moveTo>
                    <a:pt x="113" y="63"/>
                  </a:moveTo>
                  <a:cubicBezTo>
                    <a:pt x="135" y="63"/>
                    <a:pt x="156" y="63"/>
                    <a:pt x="178" y="63"/>
                  </a:cubicBezTo>
                  <a:cubicBezTo>
                    <a:pt x="191" y="63"/>
                    <a:pt x="198" y="59"/>
                    <a:pt x="198" y="52"/>
                  </a:cubicBezTo>
                  <a:cubicBezTo>
                    <a:pt x="198" y="44"/>
                    <a:pt x="191" y="40"/>
                    <a:pt x="178" y="40"/>
                  </a:cubicBezTo>
                  <a:cubicBezTo>
                    <a:pt x="135" y="40"/>
                    <a:pt x="93" y="40"/>
                    <a:pt x="50" y="40"/>
                  </a:cubicBezTo>
                  <a:cubicBezTo>
                    <a:pt x="48" y="40"/>
                    <a:pt x="44" y="39"/>
                    <a:pt x="42" y="41"/>
                  </a:cubicBezTo>
                  <a:cubicBezTo>
                    <a:pt x="38" y="44"/>
                    <a:pt x="34" y="48"/>
                    <a:pt x="30" y="52"/>
                  </a:cubicBezTo>
                  <a:cubicBezTo>
                    <a:pt x="34" y="56"/>
                    <a:pt x="38" y="60"/>
                    <a:pt x="42" y="63"/>
                  </a:cubicBezTo>
                  <a:cubicBezTo>
                    <a:pt x="44" y="64"/>
                    <a:pt x="48" y="63"/>
                    <a:pt x="51" y="63"/>
                  </a:cubicBezTo>
                  <a:cubicBezTo>
                    <a:pt x="72" y="63"/>
                    <a:pt x="93" y="63"/>
                    <a:pt x="113" y="63"/>
                  </a:cubicBezTo>
                  <a:moveTo>
                    <a:pt x="115" y="128"/>
                  </a:moveTo>
                  <a:cubicBezTo>
                    <a:pt x="93" y="128"/>
                    <a:pt x="72" y="128"/>
                    <a:pt x="51" y="128"/>
                  </a:cubicBezTo>
                  <a:cubicBezTo>
                    <a:pt x="38" y="128"/>
                    <a:pt x="30" y="133"/>
                    <a:pt x="30" y="140"/>
                  </a:cubicBezTo>
                  <a:cubicBezTo>
                    <a:pt x="30" y="147"/>
                    <a:pt x="38" y="152"/>
                    <a:pt x="51" y="152"/>
                  </a:cubicBezTo>
                  <a:cubicBezTo>
                    <a:pt x="93" y="152"/>
                    <a:pt x="135" y="152"/>
                    <a:pt x="177" y="151"/>
                  </a:cubicBezTo>
                  <a:cubicBezTo>
                    <a:pt x="181" y="151"/>
                    <a:pt x="186" y="152"/>
                    <a:pt x="190" y="150"/>
                  </a:cubicBezTo>
                  <a:cubicBezTo>
                    <a:pt x="193" y="148"/>
                    <a:pt x="198" y="143"/>
                    <a:pt x="197" y="140"/>
                  </a:cubicBezTo>
                  <a:cubicBezTo>
                    <a:pt x="197" y="137"/>
                    <a:pt x="193" y="132"/>
                    <a:pt x="189" y="130"/>
                  </a:cubicBezTo>
                  <a:cubicBezTo>
                    <a:pt x="187" y="128"/>
                    <a:pt x="184" y="128"/>
                    <a:pt x="181" y="128"/>
                  </a:cubicBezTo>
                  <a:cubicBezTo>
                    <a:pt x="180" y="128"/>
                    <a:pt x="180" y="129"/>
                    <a:pt x="179" y="129"/>
                  </a:cubicBezTo>
                  <a:cubicBezTo>
                    <a:pt x="158" y="128"/>
                    <a:pt x="136" y="128"/>
                    <a:pt x="115" y="128"/>
                  </a:cubicBezTo>
                  <a:moveTo>
                    <a:pt x="114" y="107"/>
                  </a:moveTo>
                  <a:cubicBezTo>
                    <a:pt x="136" y="107"/>
                    <a:pt x="157" y="107"/>
                    <a:pt x="178" y="107"/>
                  </a:cubicBezTo>
                  <a:cubicBezTo>
                    <a:pt x="187" y="107"/>
                    <a:pt x="196" y="107"/>
                    <a:pt x="198" y="96"/>
                  </a:cubicBezTo>
                  <a:cubicBezTo>
                    <a:pt x="199" y="89"/>
                    <a:pt x="191" y="84"/>
                    <a:pt x="178" y="84"/>
                  </a:cubicBezTo>
                  <a:cubicBezTo>
                    <a:pt x="135" y="84"/>
                    <a:pt x="93" y="84"/>
                    <a:pt x="51" y="84"/>
                  </a:cubicBezTo>
                  <a:cubicBezTo>
                    <a:pt x="48" y="84"/>
                    <a:pt x="46" y="84"/>
                    <a:pt x="43" y="85"/>
                  </a:cubicBezTo>
                  <a:cubicBezTo>
                    <a:pt x="37" y="86"/>
                    <a:pt x="29" y="89"/>
                    <a:pt x="31" y="96"/>
                  </a:cubicBezTo>
                  <a:cubicBezTo>
                    <a:pt x="32" y="100"/>
                    <a:pt x="39" y="104"/>
                    <a:pt x="44" y="107"/>
                  </a:cubicBezTo>
                  <a:cubicBezTo>
                    <a:pt x="46" y="108"/>
                    <a:pt x="49" y="107"/>
                    <a:pt x="52" y="107"/>
                  </a:cubicBezTo>
                  <a:cubicBezTo>
                    <a:pt x="73" y="107"/>
                    <a:pt x="93" y="107"/>
                    <a:pt x="114" y="107"/>
                  </a:cubicBezTo>
                  <a:moveTo>
                    <a:pt x="114" y="276"/>
                  </a:moveTo>
                  <a:cubicBezTo>
                    <a:pt x="100" y="276"/>
                    <a:pt x="88" y="288"/>
                    <a:pt x="88" y="302"/>
                  </a:cubicBezTo>
                  <a:cubicBezTo>
                    <a:pt x="88" y="316"/>
                    <a:pt x="99" y="328"/>
                    <a:pt x="114" y="328"/>
                  </a:cubicBezTo>
                  <a:cubicBezTo>
                    <a:pt x="129" y="328"/>
                    <a:pt x="140" y="317"/>
                    <a:pt x="141" y="302"/>
                  </a:cubicBezTo>
                  <a:cubicBezTo>
                    <a:pt x="141" y="288"/>
                    <a:pt x="129" y="276"/>
                    <a:pt x="114" y="2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8" name="Freeform 15"/>
            <p:cNvSpPr>
              <a:spLocks noEditPoints="1"/>
            </p:cNvSpPr>
            <p:nvPr/>
          </p:nvSpPr>
          <p:spPr bwMode="auto">
            <a:xfrm>
              <a:off x="2995613" y="2852738"/>
              <a:ext cx="446088" cy="935038"/>
            </a:xfrm>
            <a:custGeom>
              <a:avLst/>
              <a:gdLst>
                <a:gd name="T0" fmla="*/ 1 w 140"/>
                <a:gd name="T1" fmla="*/ 113 h 293"/>
                <a:gd name="T2" fmla="*/ 97 w 140"/>
                <a:gd name="T3" fmla="*/ 113 h 293"/>
                <a:gd name="T4" fmla="*/ 109 w 140"/>
                <a:gd name="T5" fmla="*/ 111 h 293"/>
                <a:gd name="T6" fmla="*/ 115 w 140"/>
                <a:gd name="T7" fmla="*/ 105 h 293"/>
                <a:gd name="T8" fmla="*/ 108 w 140"/>
                <a:gd name="T9" fmla="*/ 97 h 293"/>
                <a:gd name="T10" fmla="*/ 99 w 140"/>
                <a:gd name="T11" fmla="*/ 96 h 293"/>
                <a:gd name="T12" fmla="*/ 11 w 140"/>
                <a:gd name="T13" fmla="*/ 96 h 293"/>
                <a:gd name="T14" fmla="*/ 0 w 140"/>
                <a:gd name="T15" fmla="*/ 96 h 293"/>
                <a:gd name="T16" fmla="*/ 0 w 140"/>
                <a:gd name="T17" fmla="*/ 80 h 293"/>
                <a:gd name="T18" fmla="*/ 53 w 140"/>
                <a:gd name="T19" fmla="*/ 80 h 293"/>
                <a:gd name="T20" fmla="*/ 102 w 140"/>
                <a:gd name="T21" fmla="*/ 80 h 293"/>
                <a:gd name="T22" fmla="*/ 115 w 140"/>
                <a:gd name="T23" fmla="*/ 72 h 293"/>
                <a:gd name="T24" fmla="*/ 102 w 140"/>
                <a:gd name="T25" fmla="*/ 64 h 293"/>
                <a:gd name="T26" fmla="*/ 7 w 140"/>
                <a:gd name="T27" fmla="*/ 64 h 293"/>
                <a:gd name="T28" fmla="*/ 1 w 140"/>
                <a:gd name="T29" fmla="*/ 63 h 293"/>
                <a:gd name="T30" fmla="*/ 0 w 140"/>
                <a:gd name="T31" fmla="*/ 48 h 293"/>
                <a:gd name="T32" fmla="*/ 44 w 140"/>
                <a:gd name="T33" fmla="*/ 48 h 293"/>
                <a:gd name="T34" fmla="*/ 102 w 140"/>
                <a:gd name="T35" fmla="*/ 48 h 293"/>
                <a:gd name="T36" fmla="*/ 115 w 140"/>
                <a:gd name="T37" fmla="*/ 40 h 293"/>
                <a:gd name="T38" fmla="*/ 102 w 140"/>
                <a:gd name="T39" fmla="*/ 31 h 293"/>
                <a:gd name="T40" fmla="*/ 13 w 140"/>
                <a:gd name="T41" fmla="*/ 31 h 293"/>
                <a:gd name="T42" fmla="*/ 1 w 140"/>
                <a:gd name="T43" fmla="*/ 31 h 293"/>
                <a:gd name="T44" fmla="*/ 1 w 140"/>
                <a:gd name="T45" fmla="*/ 0 h 293"/>
                <a:gd name="T46" fmla="*/ 70 w 140"/>
                <a:gd name="T47" fmla="*/ 0 h 293"/>
                <a:gd name="T48" fmla="*/ 129 w 140"/>
                <a:gd name="T49" fmla="*/ 0 h 293"/>
                <a:gd name="T50" fmla="*/ 140 w 140"/>
                <a:gd name="T51" fmla="*/ 10 h 293"/>
                <a:gd name="T52" fmla="*/ 139 w 140"/>
                <a:gd name="T53" fmla="*/ 130 h 293"/>
                <a:gd name="T54" fmla="*/ 140 w 140"/>
                <a:gd name="T55" fmla="*/ 281 h 293"/>
                <a:gd name="T56" fmla="*/ 128 w 140"/>
                <a:gd name="T57" fmla="*/ 293 h 293"/>
                <a:gd name="T58" fmla="*/ 1 w 140"/>
                <a:gd name="T59" fmla="*/ 292 h 293"/>
                <a:gd name="T60" fmla="*/ 1 w 140"/>
                <a:gd name="T61" fmla="*/ 113 h 293"/>
                <a:gd name="T62" fmla="*/ 55 w 140"/>
                <a:gd name="T63" fmla="*/ 206 h 293"/>
                <a:gd name="T64" fmla="*/ 36 w 140"/>
                <a:gd name="T65" fmla="*/ 224 h 293"/>
                <a:gd name="T66" fmla="*/ 54 w 140"/>
                <a:gd name="T67" fmla="*/ 243 h 293"/>
                <a:gd name="T68" fmla="*/ 73 w 140"/>
                <a:gd name="T69" fmla="*/ 225 h 293"/>
                <a:gd name="T70" fmla="*/ 55 w 140"/>
                <a:gd name="T71" fmla="*/ 20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0" h="293">
                  <a:moveTo>
                    <a:pt x="1" y="113"/>
                  </a:moveTo>
                  <a:cubicBezTo>
                    <a:pt x="33" y="113"/>
                    <a:pt x="65" y="113"/>
                    <a:pt x="97" y="113"/>
                  </a:cubicBezTo>
                  <a:cubicBezTo>
                    <a:pt x="101" y="113"/>
                    <a:pt x="105" y="113"/>
                    <a:pt x="109" y="111"/>
                  </a:cubicBezTo>
                  <a:cubicBezTo>
                    <a:pt x="112" y="110"/>
                    <a:pt x="116" y="106"/>
                    <a:pt x="115" y="105"/>
                  </a:cubicBezTo>
                  <a:cubicBezTo>
                    <a:pt x="114" y="102"/>
                    <a:pt x="111" y="99"/>
                    <a:pt x="108" y="97"/>
                  </a:cubicBezTo>
                  <a:cubicBezTo>
                    <a:pt x="105" y="96"/>
                    <a:pt x="102" y="96"/>
                    <a:pt x="99" y="96"/>
                  </a:cubicBezTo>
                  <a:cubicBezTo>
                    <a:pt x="69" y="96"/>
                    <a:pt x="40" y="96"/>
                    <a:pt x="11" y="96"/>
                  </a:cubicBezTo>
                  <a:cubicBezTo>
                    <a:pt x="8" y="96"/>
                    <a:pt x="4" y="96"/>
                    <a:pt x="0" y="96"/>
                  </a:cubicBezTo>
                  <a:cubicBezTo>
                    <a:pt x="0" y="91"/>
                    <a:pt x="0" y="86"/>
                    <a:pt x="0" y="80"/>
                  </a:cubicBezTo>
                  <a:cubicBezTo>
                    <a:pt x="18" y="80"/>
                    <a:pt x="36" y="80"/>
                    <a:pt x="53" y="80"/>
                  </a:cubicBezTo>
                  <a:cubicBezTo>
                    <a:pt x="69" y="80"/>
                    <a:pt x="85" y="80"/>
                    <a:pt x="102" y="80"/>
                  </a:cubicBezTo>
                  <a:cubicBezTo>
                    <a:pt x="108" y="80"/>
                    <a:pt x="115" y="80"/>
                    <a:pt x="115" y="72"/>
                  </a:cubicBezTo>
                  <a:cubicBezTo>
                    <a:pt x="115" y="64"/>
                    <a:pt x="108" y="64"/>
                    <a:pt x="102" y="64"/>
                  </a:cubicBezTo>
                  <a:cubicBezTo>
                    <a:pt x="70" y="64"/>
                    <a:pt x="39" y="64"/>
                    <a:pt x="7" y="64"/>
                  </a:cubicBezTo>
                  <a:cubicBezTo>
                    <a:pt x="5" y="64"/>
                    <a:pt x="4" y="63"/>
                    <a:pt x="1" y="63"/>
                  </a:cubicBezTo>
                  <a:cubicBezTo>
                    <a:pt x="0" y="58"/>
                    <a:pt x="0" y="54"/>
                    <a:pt x="0" y="48"/>
                  </a:cubicBezTo>
                  <a:cubicBezTo>
                    <a:pt x="15" y="48"/>
                    <a:pt x="30" y="48"/>
                    <a:pt x="44" y="48"/>
                  </a:cubicBezTo>
                  <a:cubicBezTo>
                    <a:pt x="64" y="48"/>
                    <a:pt x="83" y="48"/>
                    <a:pt x="102" y="48"/>
                  </a:cubicBezTo>
                  <a:cubicBezTo>
                    <a:pt x="107" y="47"/>
                    <a:pt x="115" y="43"/>
                    <a:pt x="115" y="40"/>
                  </a:cubicBezTo>
                  <a:cubicBezTo>
                    <a:pt x="116" y="32"/>
                    <a:pt x="108" y="31"/>
                    <a:pt x="102" y="31"/>
                  </a:cubicBezTo>
                  <a:cubicBezTo>
                    <a:pt x="72" y="31"/>
                    <a:pt x="42" y="31"/>
                    <a:pt x="13" y="31"/>
                  </a:cubicBezTo>
                  <a:cubicBezTo>
                    <a:pt x="9" y="31"/>
                    <a:pt x="5" y="31"/>
                    <a:pt x="1" y="31"/>
                  </a:cubicBezTo>
                  <a:cubicBezTo>
                    <a:pt x="1" y="21"/>
                    <a:pt x="1" y="11"/>
                    <a:pt x="1" y="0"/>
                  </a:cubicBezTo>
                  <a:cubicBezTo>
                    <a:pt x="24" y="0"/>
                    <a:pt x="47" y="0"/>
                    <a:pt x="70" y="0"/>
                  </a:cubicBezTo>
                  <a:cubicBezTo>
                    <a:pt x="90" y="0"/>
                    <a:pt x="110" y="1"/>
                    <a:pt x="129" y="0"/>
                  </a:cubicBezTo>
                  <a:cubicBezTo>
                    <a:pt x="137" y="0"/>
                    <a:pt x="140" y="2"/>
                    <a:pt x="140" y="10"/>
                  </a:cubicBezTo>
                  <a:cubicBezTo>
                    <a:pt x="139" y="50"/>
                    <a:pt x="139" y="90"/>
                    <a:pt x="139" y="130"/>
                  </a:cubicBezTo>
                  <a:cubicBezTo>
                    <a:pt x="139" y="180"/>
                    <a:pt x="139" y="231"/>
                    <a:pt x="140" y="281"/>
                  </a:cubicBezTo>
                  <a:cubicBezTo>
                    <a:pt x="140" y="290"/>
                    <a:pt x="138" y="293"/>
                    <a:pt x="128" y="293"/>
                  </a:cubicBezTo>
                  <a:cubicBezTo>
                    <a:pt x="86" y="292"/>
                    <a:pt x="44" y="292"/>
                    <a:pt x="1" y="292"/>
                  </a:cubicBezTo>
                  <a:cubicBezTo>
                    <a:pt x="1" y="232"/>
                    <a:pt x="1" y="173"/>
                    <a:pt x="1" y="113"/>
                  </a:cubicBezTo>
                  <a:moveTo>
                    <a:pt x="55" y="206"/>
                  </a:moveTo>
                  <a:cubicBezTo>
                    <a:pt x="44" y="205"/>
                    <a:pt x="36" y="213"/>
                    <a:pt x="36" y="224"/>
                  </a:cubicBezTo>
                  <a:cubicBezTo>
                    <a:pt x="36" y="234"/>
                    <a:pt x="44" y="243"/>
                    <a:pt x="54" y="243"/>
                  </a:cubicBezTo>
                  <a:cubicBezTo>
                    <a:pt x="64" y="243"/>
                    <a:pt x="73" y="235"/>
                    <a:pt x="73" y="225"/>
                  </a:cubicBezTo>
                  <a:cubicBezTo>
                    <a:pt x="74" y="215"/>
                    <a:pt x="65" y="206"/>
                    <a:pt x="55" y="2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9" name="Freeform 16"/>
            <p:cNvSpPr>
              <a:spLocks noEditPoints="1"/>
            </p:cNvSpPr>
            <p:nvPr/>
          </p:nvSpPr>
          <p:spPr bwMode="auto">
            <a:xfrm>
              <a:off x="1746250" y="2855913"/>
              <a:ext cx="439738" cy="925513"/>
            </a:xfrm>
            <a:custGeom>
              <a:avLst/>
              <a:gdLst>
                <a:gd name="T0" fmla="*/ 138 w 138"/>
                <a:gd name="T1" fmla="*/ 0 h 290"/>
                <a:gd name="T2" fmla="*/ 138 w 138"/>
                <a:gd name="T3" fmla="*/ 30 h 290"/>
                <a:gd name="T4" fmla="*/ 73 w 138"/>
                <a:gd name="T5" fmla="*/ 30 h 290"/>
                <a:gd name="T6" fmla="*/ 37 w 138"/>
                <a:gd name="T7" fmla="*/ 31 h 290"/>
                <a:gd name="T8" fmla="*/ 23 w 138"/>
                <a:gd name="T9" fmla="*/ 38 h 290"/>
                <a:gd name="T10" fmla="*/ 36 w 138"/>
                <a:gd name="T11" fmla="*/ 47 h 290"/>
                <a:gd name="T12" fmla="*/ 132 w 138"/>
                <a:gd name="T13" fmla="*/ 47 h 290"/>
                <a:gd name="T14" fmla="*/ 138 w 138"/>
                <a:gd name="T15" fmla="*/ 47 h 290"/>
                <a:gd name="T16" fmla="*/ 138 w 138"/>
                <a:gd name="T17" fmla="*/ 62 h 290"/>
                <a:gd name="T18" fmla="*/ 129 w 138"/>
                <a:gd name="T19" fmla="*/ 63 h 290"/>
                <a:gd name="T20" fmla="*/ 41 w 138"/>
                <a:gd name="T21" fmla="*/ 63 h 290"/>
                <a:gd name="T22" fmla="*/ 32 w 138"/>
                <a:gd name="T23" fmla="*/ 63 h 290"/>
                <a:gd name="T24" fmla="*/ 23 w 138"/>
                <a:gd name="T25" fmla="*/ 71 h 290"/>
                <a:gd name="T26" fmla="*/ 33 w 138"/>
                <a:gd name="T27" fmla="*/ 79 h 290"/>
                <a:gd name="T28" fmla="*/ 71 w 138"/>
                <a:gd name="T29" fmla="*/ 79 h 290"/>
                <a:gd name="T30" fmla="*/ 137 w 138"/>
                <a:gd name="T31" fmla="*/ 79 h 290"/>
                <a:gd name="T32" fmla="*/ 137 w 138"/>
                <a:gd name="T33" fmla="*/ 95 h 290"/>
                <a:gd name="T34" fmla="*/ 128 w 138"/>
                <a:gd name="T35" fmla="*/ 95 h 290"/>
                <a:gd name="T36" fmla="*/ 45 w 138"/>
                <a:gd name="T37" fmla="*/ 95 h 290"/>
                <a:gd name="T38" fmla="*/ 37 w 138"/>
                <a:gd name="T39" fmla="*/ 95 h 290"/>
                <a:gd name="T40" fmla="*/ 23 w 138"/>
                <a:gd name="T41" fmla="*/ 104 h 290"/>
                <a:gd name="T42" fmla="*/ 38 w 138"/>
                <a:gd name="T43" fmla="*/ 112 h 290"/>
                <a:gd name="T44" fmla="*/ 138 w 138"/>
                <a:gd name="T45" fmla="*/ 112 h 290"/>
                <a:gd name="T46" fmla="*/ 138 w 138"/>
                <a:gd name="T47" fmla="*/ 290 h 290"/>
                <a:gd name="T48" fmla="*/ 0 w 138"/>
                <a:gd name="T49" fmla="*/ 290 h 290"/>
                <a:gd name="T50" fmla="*/ 0 w 138"/>
                <a:gd name="T51" fmla="*/ 0 h 290"/>
                <a:gd name="T52" fmla="*/ 138 w 138"/>
                <a:gd name="T53" fmla="*/ 0 h 290"/>
                <a:gd name="T54" fmla="*/ 84 w 138"/>
                <a:gd name="T55" fmla="*/ 205 h 290"/>
                <a:gd name="T56" fmla="*/ 65 w 138"/>
                <a:gd name="T57" fmla="*/ 222 h 290"/>
                <a:gd name="T58" fmla="*/ 83 w 138"/>
                <a:gd name="T59" fmla="*/ 242 h 290"/>
                <a:gd name="T60" fmla="*/ 102 w 138"/>
                <a:gd name="T61" fmla="*/ 224 h 290"/>
                <a:gd name="T62" fmla="*/ 84 w 138"/>
                <a:gd name="T63" fmla="*/ 205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290">
                  <a:moveTo>
                    <a:pt x="138" y="0"/>
                  </a:moveTo>
                  <a:cubicBezTo>
                    <a:pt x="138" y="10"/>
                    <a:pt x="138" y="20"/>
                    <a:pt x="138" y="30"/>
                  </a:cubicBezTo>
                  <a:cubicBezTo>
                    <a:pt x="116" y="30"/>
                    <a:pt x="95" y="30"/>
                    <a:pt x="73" y="30"/>
                  </a:cubicBezTo>
                  <a:cubicBezTo>
                    <a:pt x="61" y="30"/>
                    <a:pt x="49" y="30"/>
                    <a:pt x="37" y="31"/>
                  </a:cubicBezTo>
                  <a:cubicBezTo>
                    <a:pt x="32" y="31"/>
                    <a:pt x="27" y="36"/>
                    <a:pt x="23" y="38"/>
                  </a:cubicBezTo>
                  <a:cubicBezTo>
                    <a:pt x="27" y="41"/>
                    <a:pt x="32" y="46"/>
                    <a:pt x="36" y="47"/>
                  </a:cubicBezTo>
                  <a:cubicBezTo>
                    <a:pt x="68" y="47"/>
                    <a:pt x="100" y="47"/>
                    <a:pt x="132" y="47"/>
                  </a:cubicBezTo>
                  <a:cubicBezTo>
                    <a:pt x="134" y="47"/>
                    <a:pt x="136" y="47"/>
                    <a:pt x="138" y="47"/>
                  </a:cubicBezTo>
                  <a:cubicBezTo>
                    <a:pt x="138" y="52"/>
                    <a:pt x="138" y="57"/>
                    <a:pt x="138" y="62"/>
                  </a:cubicBezTo>
                  <a:cubicBezTo>
                    <a:pt x="135" y="62"/>
                    <a:pt x="132" y="63"/>
                    <a:pt x="129" y="63"/>
                  </a:cubicBezTo>
                  <a:cubicBezTo>
                    <a:pt x="99" y="63"/>
                    <a:pt x="70" y="63"/>
                    <a:pt x="41" y="63"/>
                  </a:cubicBezTo>
                  <a:cubicBezTo>
                    <a:pt x="38" y="63"/>
                    <a:pt x="34" y="62"/>
                    <a:pt x="32" y="63"/>
                  </a:cubicBezTo>
                  <a:cubicBezTo>
                    <a:pt x="29" y="65"/>
                    <a:pt x="26" y="68"/>
                    <a:pt x="23" y="71"/>
                  </a:cubicBezTo>
                  <a:cubicBezTo>
                    <a:pt x="26" y="74"/>
                    <a:pt x="29" y="78"/>
                    <a:pt x="33" y="79"/>
                  </a:cubicBezTo>
                  <a:cubicBezTo>
                    <a:pt x="45" y="79"/>
                    <a:pt x="59" y="79"/>
                    <a:pt x="71" y="79"/>
                  </a:cubicBezTo>
                  <a:cubicBezTo>
                    <a:pt x="93" y="79"/>
                    <a:pt x="115" y="79"/>
                    <a:pt x="137" y="79"/>
                  </a:cubicBezTo>
                  <a:cubicBezTo>
                    <a:pt x="137" y="84"/>
                    <a:pt x="137" y="89"/>
                    <a:pt x="137" y="95"/>
                  </a:cubicBezTo>
                  <a:cubicBezTo>
                    <a:pt x="134" y="95"/>
                    <a:pt x="131" y="95"/>
                    <a:pt x="128" y="95"/>
                  </a:cubicBezTo>
                  <a:cubicBezTo>
                    <a:pt x="100" y="95"/>
                    <a:pt x="72" y="95"/>
                    <a:pt x="45" y="95"/>
                  </a:cubicBezTo>
                  <a:cubicBezTo>
                    <a:pt x="42" y="95"/>
                    <a:pt x="40" y="95"/>
                    <a:pt x="37" y="95"/>
                  </a:cubicBezTo>
                  <a:cubicBezTo>
                    <a:pt x="31" y="96"/>
                    <a:pt x="23" y="96"/>
                    <a:pt x="23" y="104"/>
                  </a:cubicBezTo>
                  <a:cubicBezTo>
                    <a:pt x="24" y="107"/>
                    <a:pt x="33" y="112"/>
                    <a:pt x="38" y="112"/>
                  </a:cubicBezTo>
                  <a:cubicBezTo>
                    <a:pt x="71" y="112"/>
                    <a:pt x="104" y="112"/>
                    <a:pt x="138" y="112"/>
                  </a:cubicBezTo>
                  <a:cubicBezTo>
                    <a:pt x="138" y="171"/>
                    <a:pt x="138" y="231"/>
                    <a:pt x="138" y="290"/>
                  </a:cubicBezTo>
                  <a:cubicBezTo>
                    <a:pt x="92" y="290"/>
                    <a:pt x="46" y="290"/>
                    <a:pt x="0" y="290"/>
                  </a:cubicBezTo>
                  <a:cubicBezTo>
                    <a:pt x="0" y="194"/>
                    <a:pt x="0" y="98"/>
                    <a:pt x="0" y="0"/>
                  </a:cubicBezTo>
                  <a:cubicBezTo>
                    <a:pt x="45" y="0"/>
                    <a:pt x="91" y="0"/>
                    <a:pt x="138" y="0"/>
                  </a:cubicBezTo>
                  <a:close/>
                  <a:moveTo>
                    <a:pt x="84" y="205"/>
                  </a:moveTo>
                  <a:cubicBezTo>
                    <a:pt x="74" y="205"/>
                    <a:pt x="65" y="212"/>
                    <a:pt x="65" y="222"/>
                  </a:cubicBezTo>
                  <a:cubicBezTo>
                    <a:pt x="65" y="232"/>
                    <a:pt x="73" y="241"/>
                    <a:pt x="83" y="242"/>
                  </a:cubicBezTo>
                  <a:cubicBezTo>
                    <a:pt x="93" y="242"/>
                    <a:pt x="102" y="234"/>
                    <a:pt x="102" y="224"/>
                  </a:cubicBezTo>
                  <a:cubicBezTo>
                    <a:pt x="103" y="213"/>
                    <a:pt x="95" y="205"/>
                    <a:pt x="84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0" name="Freeform 17"/>
            <p:cNvSpPr>
              <a:spLocks noEditPoints="1"/>
            </p:cNvSpPr>
            <p:nvPr/>
          </p:nvSpPr>
          <p:spPr bwMode="auto">
            <a:xfrm>
              <a:off x="3473450" y="2981325"/>
              <a:ext cx="322263" cy="677863"/>
            </a:xfrm>
            <a:custGeom>
              <a:avLst/>
              <a:gdLst>
                <a:gd name="T0" fmla="*/ 101 w 101"/>
                <a:gd name="T1" fmla="*/ 213 h 213"/>
                <a:gd name="T2" fmla="*/ 0 w 101"/>
                <a:gd name="T3" fmla="*/ 213 h 213"/>
                <a:gd name="T4" fmla="*/ 0 w 101"/>
                <a:gd name="T5" fmla="*/ 82 h 213"/>
                <a:gd name="T6" fmla="*/ 66 w 101"/>
                <a:gd name="T7" fmla="*/ 82 h 213"/>
                <a:gd name="T8" fmla="*/ 71 w 101"/>
                <a:gd name="T9" fmla="*/ 82 h 213"/>
                <a:gd name="T10" fmla="*/ 83 w 101"/>
                <a:gd name="T11" fmla="*/ 76 h 213"/>
                <a:gd name="T12" fmla="*/ 71 w 101"/>
                <a:gd name="T13" fmla="*/ 70 h 213"/>
                <a:gd name="T14" fmla="*/ 67 w 101"/>
                <a:gd name="T15" fmla="*/ 70 h 213"/>
                <a:gd name="T16" fmla="*/ 0 w 101"/>
                <a:gd name="T17" fmla="*/ 70 h 213"/>
                <a:gd name="T18" fmla="*/ 0 w 101"/>
                <a:gd name="T19" fmla="*/ 58 h 213"/>
                <a:gd name="T20" fmla="*/ 68 w 101"/>
                <a:gd name="T21" fmla="*/ 58 h 213"/>
                <a:gd name="T22" fmla="*/ 71 w 101"/>
                <a:gd name="T23" fmla="*/ 58 h 213"/>
                <a:gd name="T24" fmla="*/ 83 w 101"/>
                <a:gd name="T25" fmla="*/ 52 h 213"/>
                <a:gd name="T26" fmla="*/ 72 w 101"/>
                <a:gd name="T27" fmla="*/ 46 h 213"/>
                <a:gd name="T28" fmla="*/ 68 w 101"/>
                <a:gd name="T29" fmla="*/ 46 h 213"/>
                <a:gd name="T30" fmla="*/ 0 w 101"/>
                <a:gd name="T31" fmla="*/ 46 h 213"/>
                <a:gd name="T32" fmla="*/ 0 w 101"/>
                <a:gd name="T33" fmla="*/ 34 h 213"/>
                <a:gd name="T34" fmla="*/ 52 w 101"/>
                <a:gd name="T35" fmla="*/ 34 h 213"/>
                <a:gd name="T36" fmla="*/ 75 w 101"/>
                <a:gd name="T37" fmla="*/ 33 h 213"/>
                <a:gd name="T38" fmla="*/ 84 w 101"/>
                <a:gd name="T39" fmla="*/ 28 h 213"/>
                <a:gd name="T40" fmla="*/ 75 w 101"/>
                <a:gd name="T41" fmla="*/ 23 h 213"/>
                <a:gd name="T42" fmla="*/ 44 w 101"/>
                <a:gd name="T43" fmla="*/ 22 h 213"/>
                <a:gd name="T44" fmla="*/ 35 w 101"/>
                <a:gd name="T45" fmla="*/ 22 h 213"/>
                <a:gd name="T46" fmla="*/ 0 w 101"/>
                <a:gd name="T47" fmla="*/ 22 h 213"/>
                <a:gd name="T48" fmla="*/ 0 w 101"/>
                <a:gd name="T49" fmla="*/ 0 h 213"/>
                <a:gd name="T50" fmla="*/ 75 w 101"/>
                <a:gd name="T51" fmla="*/ 0 h 213"/>
                <a:gd name="T52" fmla="*/ 101 w 101"/>
                <a:gd name="T53" fmla="*/ 26 h 213"/>
                <a:gd name="T54" fmla="*/ 101 w 101"/>
                <a:gd name="T55" fmla="*/ 200 h 213"/>
                <a:gd name="T56" fmla="*/ 101 w 101"/>
                <a:gd name="T57" fmla="*/ 213 h 213"/>
                <a:gd name="T58" fmla="*/ 53 w 101"/>
                <a:gd name="T59" fmla="*/ 164 h 213"/>
                <a:gd name="T60" fmla="*/ 40 w 101"/>
                <a:gd name="T61" fmla="*/ 150 h 213"/>
                <a:gd name="T62" fmla="*/ 26 w 101"/>
                <a:gd name="T63" fmla="*/ 162 h 213"/>
                <a:gd name="T64" fmla="*/ 39 w 101"/>
                <a:gd name="T65" fmla="*/ 177 h 213"/>
                <a:gd name="T66" fmla="*/ 53 w 101"/>
                <a:gd name="T67" fmla="*/ 16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" h="213">
                  <a:moveTo>
                    <a:pt x="101" y="213"/>
                  </a:moveTo>
                  <a:cubicBezTo>
                    <a:pt x="67" y="213"/>
                    <a:pt x="34" y="213"/>
                    <a:pt x="0" y="213"/>
                  </a:cubicBezTo>
                  <a:cubicBezTo>
                    <a:pt x="0" y="169"/>
                    <a:pt x="0" y="126"/>
                    <a:pt x="0" y="82"/>
                  </a:cubicBezTo>
                  <a:cubicBezTo>
                    <a:pt x="22" y="82"/>
                    <a:pt x="44" y="82"/>
                    <a:pt x="66" y="82"/>
                  </a:cubicBezTo>
                  <a:cubicBezTo>
                    <a:pt x="68" y="82"/>
                    <a:pt x="69" y="82"/>
                    <a:pt x="71" y="82"/>
                  </a:cubicBezTo>
                  <a:cubicBezTo>
                    <a:pt x="76" y="82"/>
                    <a:pt x="83" y="83"/>
                    <a:pt x="83" y="76"/>
                  </a:cubicBezTo>
                  <a:cubicBezTo>
                    <a:pt x="83" y="69"/>
                    <a:pt x="77" y="69"/>
                    <a:pt x="71" y="70"/>
                  </a:cubicBezTo>
                  <a:cubicBezTo>
                    <a:pt x="69" y="70"/>
                    <a:pt x="68" y="70"/>
                    <a:pt x="67" y="70"/>
                  </a:cubicBezTo>
                  <a:cubicBezTo>
                    <a:pt x="45" y="70"/>
                    <a:pt x="23" y="70"/>
                    <a:pt x="0" y="70"/>
                  </a:cubicBezTo>
                  <a:cubicBezTo>
                    <a:pt x="0" y="66"/>
                    <a:pt x="0" y="62"/>
                    <a:pt x="0" y="58"/>
                  </a:cubicBezTo>
                  <a:cubicBezTo>
                    <a:pt x="23" y="58"/>
                    <a:pt x="45" y="58"/>
                    <a:pt x="68" y="58"/>
                  </a:cubicBezTo>
                  <a:cubicBezTo>
                    <a:pt x="69" y="58"/>
                    <a:pt x="70" y="58"/>
                    <a:pt x="71" y="58"/>
                  </a:cubicBezTo>
                  <a:cubicBezTo>
                    <a:pt x="77" y="58"/>
                    <a:pt x="83" y="59"/>
                    <a:pt x="83" y="52"/>
                  </a:cubicBezTo>
                  <a:cubicBezTo>
                    <a:pt x="83" y="45"/>
                    <a:pt x="77" y="46"/>
                    <a:pt x="72" y="46"/>
                  </a:cubicBezTo>
                  <a:cubicBezTo>
                    <a:pt x="70" y="46"/>
                    <a:pt x="69" y="46"/>
                    <a:pt x="68" y="46"/>
                  </a:cubicBezTo>
                  <a:cubicBezTo>
                    <a:pt x="45" y="46"/>
                    <a:pt x="23" y="46"/>
                    <a:pt x="0" y="46"/>
                  </a:cubicBezTo>
                  <a:cubicBezTo>
                    <a:pt x="0" y="42"/>
                    <a:pt x="0" y="39"/>
                    <a:pt x="0" y="34"/>
                  </a:cubicBezTo>
                  <a:cubicBezTo>
                    <a:pt x="17" y="34"/>
                    <a:pt x="35" y="34"/>
                    <a:pt x="52" y="34"/>
                  </a:cubicBezTo>
                  <a:cubicBezTo>
                    <a:pt x="59" y="34"/>
                    <a:pt x="67" y="34"/>
                    <a:pt x="75" y="33"/>
                  </a:cubicBezTo>
                  <a:cubicBezTo>
                    <a:pt x="78" y="33"/>
                    <a:pt x="81" y="30"/>
                    <a:pt x="84" y="28"/>
                  </a:cubicBezTo>
                  <a:cubicBezTo>
                    <a:pt x="81" y="26"/>
                    <a:pt x="78" y="23"/>
                    <a:pt x="75" y="23"/>
                  </a:cubicBezTo>
                  <a:cubicBezTo>
                    <a:pt x="65" y="22"/>
                    <a:pt x="54" y="22"/>
                    <a:pt x="44" y="22"/>
                  </a:cubicBezTo>
                  <a:cubicBezTo>
                    <a:pt x="41" y="22"/>
                    <a:pt x="38" y="22"/>
                    <a:pt x="35" y="22"/>
                  </a:cubicBezTo>
                  <a:cubicBezTo>
                    <a:pt x="24" y="22"/>
                    <a:pt x="12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25" y="0"/>
                    <a:pt x="50" y="0"/>
                    <a:pt x="75" y="0"/>
                  </a:cubicBezTo>
                  <a:cubicBezTo>
                    <a:pt x="101" y="0"/>
                    <a:pt x="101" y="0"/>
                    <a:pt x="101" y="26"/>
                  </a:cubicBezTo>
                  <a:cubicBezTo>
                    <a:pt x="101" y="84"/>
                    <a:pt x="101" y="142"/>
                    <a:pt x="101" y="200"/>
                  </a:cubicBezTo>
                  <a:cubicBezTo>
                    <a:pt x="101" y="204"/>
                    <a:pt x="101" y="207"/>
                    <a:pt x="101" y="213"/>
                  </a:cubicBezTo>
                  <a:moveTo>
                    <a:pt x="53" y="164"/>
                  </a:moveTo>
                  <a:cubicBezTo>
                    <a:pt x="52" y="155"/>
                    <a:pt x="48" y="150"/>
                    <a:pt x="40" y="150"/>
                  </a:cubicBezTo>
                  <a:cubicBezTo>
                    <a:pt x="32" y="149"/>
                    <a:pt x="27" y="154"/>
                    <a:pt x="26" y="162"/>
                  </a:cubicBezTo>
                  <a:cubicBezTo>
                    <a:pt x="25" y="170"/>
                    <a:pt x="32" y="177"/>
                    <a:pt x="39" y="177"/>
                  </a:cubicBezTo>
                  <a:cubicBezTo>
                    <a:pt x="48" y="176"/>
                    <a:pt x="52" y="171"/>
                    <a:pt x="53" y="1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1" name="Freeform 18"/>
            <p:cNvSpPr>
              <a:spLocks noEditPoints="1"/>
            </p:cNvSpPr>
            <p:nvPr/>
          </p:nvSpPr>
          <p:spPr bwMode="auto">
            <a:xfrm>
              <a:off x="1389063" y="2981325"/>
              <a:ext cx="322263" cy="677863"/>
            </a:xfrm>
            <a:custGeom>
              <a:avLst/>
              <a:gdLst>
                <a:gd name="T0" fmla="*/ 100 w 101"/>
                <a:gd name="T1" fmla="*/ 82 h 213"/>
                <a:gd name="T2" fmla="*/ 100 w 101"/>
                <a:gd name="T3" fmla="*/ 213 h 213"/>
                <a:gd name="T4" fmla="*/ 0 w 101"/>
                <a:gd name="T5" fmla="*/ 213 h 213"/>
                <a:gd name="T6" fmla="*/ 0 w 101"/>
                <a:gd name="T7" fmla="*/ 0 h 213"/>
                <a:gd name="T8" fmla="*/ 100 w 101"/>
                <a:gd name="T9" fmla="*/ 0 h 213"/>
                <a:gd name="T10" fmla="*/ 100 w 101"/>
                <a:gd name="T11" fmla="*/ 22 h 213"/>
                <a:gd name="T12" fmla="*/ 32 w 101"/>
                <a:gd name="T13" fmla="*/ 22 h 213"/>
                <a:gd name="T14" fmla="*/ 21 w 101"/>
                <a:gd name="T15" fmla="*/ 23 h 213"/>
                <a:gd name="T16" fmla="*/ 17 w 101"/>
                <a:gd name="T17" fmla="*/ 28 h 213"/>
                <a:gd name="T18" fmla="*/ 21 w 101"/>
                <a:gd name="T19" fmla="*/ 33 h 213"/>
                <a:gd name="T20" fmla="*/ 31 w 101"/>
                <a:gd name="T21" fmla="*/ 34 h 213"/>
                <a:gd name="T22" fmla="*/ 100 w 101"/>
                <a:gd name="T23" fmla="*/ 34 h 213"/>
                <a:gd name="T24" fmla="*/ 101 w 101"/>
                <a:gd name="T25" fmla="*/ 46 h 213"/>
                <a:gd name="T26" fmla="*/ 52 w 101"/>
                <a:gd name="T27" fmla="*/ 46 h 213"/>
                <a:gd name="T28" fmla="*/ 26 w 101"/>
                <a:gd name="T29" fmla="*/ 46 h 213"/>
                <a:gd name="T30" fmla="*/ 17 w 101"/>
                <a:gd name="T31" fmla="*/ 51 h 213"/>
                <a:gd name="T32" fmla="*/ 26 w 101"/>
                <a:gd name="T33" fmla="*/ 58 h 213"/>
                <a:gd name="T34" fmla="*/ 75 w 101"/>
                <a:gd name="T35" fmla="*/ 58 h 213"/>
                <a:gd name="T36" fmla="*/ 100 w 101"/>
                <a:gd name="T37" fmla="*/ 58 h 213"/>
                <a:gd name="T38" fmla="*/ 100 w 101"/>
                <a:gd name="T39" fmla="*/ 70 h 213"/>
                <a:gd name="T40" fmla="*/ 43 w 101"/>
                <a:gd name="T41" fmla="*/ 70 h 213"/>
                <a:gd name="T42" fmla="*/ 25 w 101"/>
                <a:gd name="T43" fmla="*/ 70 h 213"/>
                <a:gd name="T44" fmla="*/ 17 w 101"/>
                <a:gd name="T45" fmla="*/ 76 h 213"/>
                <a:gd name="T46" fmla="*/ 25 w 101"/>
                <a:gd name="T47" fmla="*/ 81 h 213"/>
                <a:gd name="T48" fmla="*/ 37 w 101"/>
                <a:gd name="T49" fmla="*/ 82 h 213"/>
                <a:gd name="T50" fmla="*/ 100 w 101"/>
                <a:gd name="T51" fmla="*/ 82 h 213"/>
                <a:gd name="T52" fmla="*/ 74 w 101"/>
                <a:gd name="T53" fmla="*/ 164 h 213"/>
                <a:gd name="T54" fmla="*/ 61 w 101"/>
                <a:gd name="T55" fmla="*/ 150 h 213"/>
                <a:gd name="T56" fmla="*/ 48 w 101"/>
                <a:gd name="T57" fmla="*/ 163 h 213"/>
                <a:gd name="T58" fmla="*/ 60 w 101"/>
                <a:gd name="T59" fmla="*/ 177 h 213"/>
                <a:gd name="T60" fmla="*/ 74 w 101"/>
                <a:gd name="T61" fmla="*/ 16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213">
                  <a:moveTo>
                    <a:pt x="100" y="82"/>
                  </a:moveTo>
                  <a:cubicBezTo>
                    <a:pt x="100" y="126"/>
                    <a:pt x="100" y="169"/>
                    <a:pt x="100" y="213"/>
                  </a:cubicBezTo>
                  <a:cubicBezTo>
                    <a:pt x="66" y="213"/>
                    <a:pt x="33" y="213"/>
                    <a:pt x="0" y="213"/>
                  </a:cubicBezTo>
                  <a:cubicBezTo>
                    <a:pt x="0" y="142"/>
                    <a:pt x="0" y="71"/>
                    <a:pt x="0" y="0"/>
                  </a:cubicBezTo>
                  <a:cubicBezTo>
                    <a:pt x="33" y="0"/>
                    <a:pt x="66" y="0"/>
                    <a:pt x="100" y="0"/>
                  </a:cubicBezTo>
                  <a:cubicBezTo>
                    <a:pt x="100" y="8"/>
                    <a:pt x="100" y="14"/>
                    <a:pt x="100" y="22"/>
                  </a:cubicBezTo>
                  <a:cubicBezTo>
                    <a:pt x="77" y="22"/>
                    <a:pt x="55" y="22"/>
                    <a:pt x="32" y="22"/>
                  </a:cubicBezTo>
                  <a:cubicBezTo>
                    <a:pt x="29" y="22"/>
                    <a:pt x="25" y="22"/>
                    <a:pt x="21" y="23"/>
                  </a:cubicBezTo>
                  <a:cubicBezTo>
                    <a:pt x="19" y="24"/>
                    <a:pt x="17" y="27"/>
                    <a:pt x="17" y="28"/>
                  </a:cubicBezTo>
                  <a:cubicBezTo>
                    <a:pt x="17" y="30"/>
                    <a:pt x="20" y="32"/>
                    <a:pt x="21" y="33"/>
                  </a:cubicBezTo>
                  <a:cubicBezTo>
                    <a:pt x="24" y="34"/>
                    <a:pt x="28" y="34"/>
                    <a:pt x="31" y="34"/>
                  </a:cubicBezTo>
                  <a:cubicBezTo>
                    <a:pt x="54" y="34"/>
                    <a:pt x="76" y="34"/>
                    <a:pt x="100" y="34"/>
                  </a:cubicBezTo>
                  <a:cubicBezTo>
                    <a:pt x="100" y="38"/>
                    <a:pt x="101" y="41"/>
                    <a:pt x="101" y="46"/>
                  </a:cubicBezTo>
                  <a:cubicBezTo>
                    <a:pt x="84" y="46"/>
                    <a:pt x="68" y="46"/>
                    <a:pt x="52" y="46"/>
                  </a:cubicBezTo>
                  <a:cubicBezTo>
                    <a:pt x="43" y="46"/>
                    <a:pt x="35" y="46"/>
                    <a:pt x="26" y="46"/>
                  </a:cubicBezTo>
                  <a:cubicBezTo>
                    <a:pt x="23" y="47"/>
                    <a:pt x="20" y="50"/>
                    <a:pt x="17" y="51"/>
                  </a:cubicBezTo>
                  <a:cubicBezTo>
                    <a:pt x="20" y="54"/>
                    <a:pt x="23" y="58"/>
                    <a:pt x="26" y="58"/>
                  </a:cubicBezTo>
                  <a:cubicBezTo>
                    <a:pt x="42" y="58"/>
                    <a:pt x="59" y="58"/>
                    <a:pt x="75" y="58"/>
                  </a:cubicBezTo>
                  <a:cubicBezTo>
                    <a:pt x="83" y="58"/>
                    <a:pt x="91" y="58"/>
                    <a:pt x="100" y="58"/>
                  </a:cubicBezTo>
                  <a:cubicBezTo>
                    <a:pt x="100" y="62"/>
                    <a:pt x="100" y="65"/>
                    <a:pt x="100" y="70"/>
                  </a:cubicBezTo>
                  <a:cubicBezTo>
                    <a:pt x="81" y="70"/>
                    <a:pt x="62" y="70"/>
                    <a:pt x="43" y="70"/>
                  </a:cubicBezTo>
                  <a:cubicBezTo>
                    <a:pt x="37" y="70"/>
                    <a:pt x="31" y="69"/>
                    <a:pt x="25" y="70"/>
                  </a:cubicBezTo>
                  <a:cubicBezTo>
                    <a:pt x="22" y="71"/>
                    <a:pt x="19" y="74"/>
                    <a:pt x="17" y="76"/>
                  </a:cubicBezTo>
                  <a:cubicBezTo>
                    <a:pt x="19" y="78"/>
                    <a:pt x="22" y="81"/>
                    <a:pt x="25" y="81"/>
                  </a:cubicBezTo>
                  <a:cubicBezTo>
                    <a:pt x="29" y="82"/>
                    <a:pt x="33" y="82"/>
                    <a:pt x="37" y="82"/>
                  </a:cubicBezTo>
                  <a:cubicBezTo>
                    <a:pt x="58" y="82"/>
                    <a:pt x="78" y="82"/>
                    <a:pt x="100" y="82"/>
                  </a:cubicBezTo>
                  <a:close/>
                  <a:moveTo>
                    <a:pt x="74" y="164"/>
                  </a:moveTo>
                  <a:cubicBezTo>
                    <a:pt x="74" y="157"/>
                    <a:pt x="68" y="150"/>
                    <a:pt x="61" y="150"/>
                  </a:cubicBezTo>
                  <a:cubicBezTo>
                    <a:pt x="54" y="149"/>
                    <a:pt x="47" y="155"/>
                    <a:pt x="48" y="163"/>
                  </a:cubicBezTo>
                  <a:cubicBezTo>
                    <a:pt x="48" y="171"/>
                    <a:pt x="52" y="176"/>
                    <a:pt x="60" y="177"/>
                  </a:cubicBezTo>
                  <a:cubicBezTo>
                    <a:pt x="68" y="177"/>
                    <a:pt x="74" y="171"/>
                    <a:pt x="74" y="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2" name="Freeform 19"/>
            <p:cNvSpPr>
              <a:spLocks/>
            </p:cNvSpPr>
            <p:nvPr/>
          </p:nvSpPr>
          <p:spPr bwMode="auto">
            <a:xfrm>
              <a:off x="1090613" y="3522663"/>
              <a:ext cx="1222375" cy="477838"/>
            </a:xfrm>
            <a:custGeom>
              <a:avLst/>
              <a:gdLst>
                <a:gd name="T0" fmla="*/ 55 w 384"/>
                <a:gd name="T1" fmla="*/ 41 h 150"/>
                <a:gd name="T2" fmla="*/ 72 w 384"/>
                <a:gd name="T3" fmla="*/ 44 h 150"/>
                <a:gd name="T4" fmla="*/ 116 w 384"/>
                <a:gd name="T5" fmla="*/ 28 h 150"/>
                <a:gd name="T6" fmla="*/ 116 w 384"/>
                <a:gd name="T7" fmla="*/ 28 h 150"/>
                <a:gd name="T8" fmla="*/ 175 w 384"/>
                <a:gd name="T9" fmla="*/ 0 h 150"/>
                <a:gd name="T10" fmla="*/ 242 w 384"/>
                <a:gd name="T11" fmla="*/ 39 h 150"/>
                <a:gd name="T12" fmla="*/ 278 w 384"/>
                <a:gd name="T13" fmla="*/ 65 h 150"/>
                <a:gd name="T14" fmla="*/ 321 w 384"/>
                <a:gd name="T15" fmla="*/ 84 h 150"/>
                <a:gd name="T16" fmla="*/ 325 w 384"/>
                <a:gd name="T17" fmla="*/ 82 h 150"/>
                <a:gd name="T18" fmla="*/ 347 w 384"/>
                <a:gd name="T19" fmla="*/ 77 h 150"/>
                <a:gd name="T20" fmla="*/ 384 w 384"/>
                <a:gd name="T21" fmla="*/ 113 h 150"/>
                <a:gd name="T22" fmla="*/ 347 w 384"/>
                <a:gd name="T23" fmla="*/ 150 h 150"/>
                <a:gd name="T24" fmla="*/ 343 w 384"/>
                <a:gd name="T25" fmla="*/ 150 h 150"/>
                <a:gd name="T26" fmla="*/ 273 w 384"/>
                <a:gd name="T27" fmla="*/ 150 h 150"/>
                <a:gd name="T28" fmla="*/ 268 w 384"/>
                <a:gd name="T29" fmla="*/ 150 h 150"/>
                <a:gd name="T30" fmla="*/ 263 w 384"/>
                <a:gd name="T31" fmla="*/ 150 h 150"/>
                <a:gd name="T32" fmla="*/ 182 w 384"/>
                <a:gd name="T33" fmla="*/ 150 h 150"/>
                <a:gd name="T34" fmla="*/ 175 w 384"/>
                <a:gd name="T35" fmla="*/ 150 h 150"/>
                <a:gd name="T36" fmla="*/ 168 w 384"/>
                <a:gd name="T37" fmla="*/ 150 h 150"/>
                <a:gd name="T38" fmla="*/ 61 w 384"/>
                <a:gd name="T39" fmla="*/ 150 h 150"/>
                <a:gd name="T40" fmla="*/ 55 w 384"/>
                <a:gd name="T41" fmla="*/ 150 h 150"/>
                <a:gd name="T42" fmla="*/ 0 w 384"/>
                <a:gd name="T43" fmla="*/ 96 h 150"/>
                <a:gd name="T44" fmla="*/ 55 w 384"/>
                <a:gd name="T45" fmla="*/ 4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4" h="150">
                  <a:moveTo>
                    <a:pt x="55" y="41"/>
                  </a:moveTo>
                  <a:cubicBezTo>
                    <a:pt x="61" y="41"/>
                    <a:pt x="67" y="42"/>
                    <a:pt x="72" y="44"/>
                  </a:cubicBezTo>
                  <a:cubicBezTo>
                    <a:pt x="91" y="50"/>
                    <a:pt x="99" y="49"/>
                    <a:pt x="116" y="28"/>
                  </a:cubicBezTo>
                  <a:cubicBezTo>
                    <a:pt x="116" y="28"/>
                    <a:pt x="116" y="28"/>
                    <a:pt x="116" y="28"/>
                  </a:cubicBezTo>
                  <a:cubicBezTo>
                    <a:pt x="130" y="11"/>
                    <a:pt x="151" y="0"/>
                    <a:pt x="175" y="0"/>
                  </a:cubicBezTo>
                  <a:cubicBezTo>
                    <a:pt x="203" y="0"/>
                    <a:pt x="230" y="15"/>
                    <a:pt x="242" y="39"/>
                  </a:cubicBezTo>
                  <a:cubicBezTo>
                    <a:pt x="255" y="62"/>
                    <a:pt x="278" y="65"/>
                    <a:pt x="278" y="65"/>
                  </a:cubicBezTo>
                  <a:cubicBezTo>
                    <a:pt x="307" y="71"/>
                    <a:pt x="294" y="87"/>
                    <a:pt x="321" y="84"/>
                  </a:cubicBezTo>
                  <a:cubicBezTo>
                    <a:pt x="325" y="82"/>
                    <a:pt x="325" y="82"/>
                    <a:pt x="325" y="82"/>
                  </a:cubicBezTo>
                  <a:cubicBezTo>
                    <a:pt x="333" y="77"/>
                    <a:pt x="341" y="76"/>
                    <a:pt x="347" y="77"/>
                  </a:cubicBezTo>
                  <a:cubicBezTo>
                    <a:pt x="368" y="78"/>
                    <a:pt x="384" y="93"/>
                    <a:pt x="384" y="113"/>
                  </a:cubicBezTo>
                  <a:cubicBezTo>
                    <a:pt x="384" y="134"/>
                    <a:pt x="368" y="150"/>
                    <a:pt x="347" y="150"/>
                  </a:cubicBezTo>
                  <a:cubicBezTo>
                    <a:pt x="346" y="150"/>
                    <a:pt x="344" y="150"/>
                    <a:pt x="343" y="150"/>
                  </a:cubicBezTo>
                  <a:cubicBezTo>
                    <a:pt x="273" y="150"/>
                    <a:pt x="273" y="150"/>
                    <a:pt x="273" y="150"/>
                  </a:cubicBezTo>
                  <a:cubicBezTo>
                    <a:pt x="272" y="150"/>
                    <a:pt x="270" y="150"/>
                    <a:pt x="268" y="150"/>
                  </a:cubicBezTo>
                  <a:cubicBezTo>
                    <a:pt x="267" y="150"/>
                    <a:pt x="265" y="150"/>
                    <a:pt x="263" y="150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79" y="150"/>
                    <a:pt x="177" y="150"/>
                    <a:pt x="175" y="150"/>
                  </a:cubicBezTo>
                  <a:cubicBezTo>
                    <a:pt x="172" y="150"/>
                    <a:pt x="170" y="150"/>
                    <a:pt x="168" y="150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59" y="150"/>
                    <a:pt x="57" y="150"/>
                    <a:pt x="55" y="150"/>
                  </a:cubicBezTo>
                  <a:cubicBezTo>
                    <a:pt x="25" y="150"/>
                    <a:pt x="0" y="126"/>
                    <a:pt x="0" y="96"/>
                  </a:cubicBezTo>
                  <a:cubicBezTo>
                    <a:pt x="0" y="66"/>
                    <a:pt x="25" y="41"/>
                    <a:pt x="55" y="41"/>
                  </a:cubicBezTo>
                  <a:close/>
                </a:path>
              </a:pathLst>
            </a:custGeom>
            <a:solidFill>
              <a:srgbClr val="B2D3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3" name="Freeform 20"/>
            <p:cNvSpPr>
              <a:spLocks/>
            </p:cNvSpPr>
            <p:nvPr/>
          </p:nvSpPr>
          <p:spPr bwMode="auto">
            <a:xfrm>
              <a:off x="1711325" y="3662363"/>
              <a:ext cx="1354138" cy="533400"/>
            </a:xfrm>
            <a:custGeom>
              <a:avLst/>
              <a:gdLst>
                <a:gd name="T0" fmla="*/ 60 w 425"/>
                <a:gd name="T1" fmla="*/ 46 h 167"/>
                <a:gd name="T2" fmla="*/ 79 w 425"/>
                <a:gd name="T3" fmla="*/ 49 h 167"/>
                <a:gd name="T4" fmla="*/ 79 w 425"/>
                <a:gd name="T5" fmla="*/ 49 h 167"/>
                <a:gd name="T6" fmla="*/ 128 w 425"/>
                <a:gd name="T7" fmla="*/ 32 h 167"/>
                <a:gd name="T8" fmla="*/ 128 w 425"/>
                <a:gd name="T9" fmla="*/ 32 h 167"/>
                <a:gd name="T10" fmla="*/ 193 w 425"/>
                <a:gd name="T11" fmla="*/ 0 h 167"/>
                <a:gd name="T12" fmla="*/ 268 w 425"/>
                <a:gd name="T13" fmla="*/ 43 h 167"/>
                <a:gd name="T14" fmla="*/ 307 w 425"/>
                <a:gd name="T15" fmla="*/ 73 h 167"/>
                <a:gd name="T16" fmla="*/ 355 w 425"/>
                <a:gd name="T17" fmla="*/ 94 h 167"/>
                <a:gd name="T18" fmla="*/ 359 w 425"/>
                <a:gd name="T19" fmla="*/ 91 h 167"/>
                <a:gd name="T20" fmla="*/ 384 w 425"/>
                <a:gd name="T21" fmla="*/ 86 h 167"/>
                <a:gd name="T22" fmla="*/ 425 w 425"/>
                <a:gd name="T23" fmla="*/ 126 h 167"/>
                <a:gd name="T24" fmla="*/ 384 w 425"/>
                <a:gd name="T25" fmla="*/ 167 h 167"/>
                <a:gd name="T26" fmla="*/ 379 w 425"/>
                <a:gd name="T27" fmla="*/ 167 h 167"/>
                <a:gd name="T28" fmla="*/ 302 w 425"/>
                <a:gd name="T29" fmla="*/ 167 h 167"/>
                <a:gd name="T30" fmla="*/ 296 w 425"/>
                <a:gd name="T31" fmla="*/ 167 h 167"/>
                <a:gd name="T32" fmla="*/ 291 w 425"/>
                <a:gd name="T33" fmla="*/ 167 h 167"/>
                <a:gd name="T34" fmla="*/ 200 w 425"/>
                <a:gd name="T35" fmla="*/ 167 h 167"/>
                <a:gd name="T36" fmla="*/ 193 w 425"/>
                <a:gd name="T37" fmla="*/ 167 h 167"/>
                <a:gd name="T38" fmla="*/ 185 w 425"/>
                <a:gd name="T39" fmla="*/ 167 h 167"/>
                <a:gd name="T40" fmla="*/ 66 w 425"/>
                <a:gd name="T41" fmla="*/ 167 h 167"/>
                <a:gd name="T42" fmla="*/ 60 w 425"/>
                <a:gd name="T43" fmla="*/ 167 h 167"/>
                <a:gd name="T44" fmla="*/ 0 w 425"/>
                <a:gd name="T45" fmla="*/ 107 h 167"/>
                <a:gd name="T46" fmla="*/ 60 w 425"/>
                <a:gd name="T47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5" h="167">
                  <a:moveTo>
                    <a:pt x="60" y="46"/>
                  </a:moveTo>
                  <a:cubicBezTo>
                    <a:pt x="66" y="46"/>
                    <a:pt x="73" y="48"/>
                    <a:pt x="79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100" y="56"/>
                    <a:pt x="109" y="55"/>
                    <a:pt x="128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43" y="13"/>
                    <a:pt x="166" y="0"/>
                    <a:pt x="193" y="0"/>
                  </a:cubicBezTo>
                  <a:cubicBezTo>
                    <a:pt x="224" y="0"/>
                    <a:pt x="254" y="17"/>
                    <a:pt x="268" y="43"/>
                  </a:cubicBezTo>
                  <a:cubicBezTo>
                    <a:pt x="281" y="70"/>
                    <a:pt x="307" y="73"/>
                    <a:pt x="307" y="73"/>
                  </a:cubicBezTo>
                  <a:cubicBezTo>
                    <a:pt x="339" y="79"/>
                    <a:pt x="325" y="97"/>
                    <a:pt x="355" y="94"/>
                  </a:cubicBezTo>
                  <a:cubicBezTo>
                    <a:pt x="359" y="91"/>
                    <a:pt x="359" y="91"/>
                    <a:pt x="359" y="91"/>
                  </a:cubicBezTo>
                  <a:cubicBezTo>
                    <a:pt x="368" y="86"/>
                    <a:pt x="377" y="85"/>
                    <a:pt x="384" y="86"/>
                  </a:cubicBezTo>
                  <a:cubicBezTo>
                    <a:pt x="406" y="87"/>
                    <a:pt x="425" y="104"/>
                    <a:pt x="425" y="126"/>
                  </a:cubicBezTo>
                  <a:cubicBezTo>
                    <a:pt x="425" y="149"/>
                    <a:pt x="406" y="167"/>
                    <a:pt x="384" y="167"/>
                  </a:cubicBezTo>
                  <a:cubicBezTo>
                    <a:pt x="382" y="167"/>
                    <a:pt x="380" y="167"/>
                    <a:pt x="379" y="167"/>
                  </a:cubicBezTo>
                  <a:cubicBezTo>
                    <a:pt x="302" y="167"/>
                    <a:pt x="302" y="167"/>
                    <a:pt x="302" y="167"/>
                  </a:cubicBezTo>
                  <a:cubicBezTo>
                    <a:pt x="300" y="167"/>
                    <a:pt x="298" y="167"/>
                    <a:pt x="296" y="167"/>
                  </a:cubicBezTo>
                  <a:cubicBezTo>
                    <a:pt x="294" y="167"/>
                    <a:pt x="292" y="167"/>
                    <a:pt x="291" y="167"/>
                  </a:cubicBezTo>
                  <a:cubicBezTo>
                    <a:pt x="200" y="167"/>
                    <a:pt x="200" y="167"/>
                    <a:pt x="200" y="167"/>
                  </a:cubicBezTo>
                  <a:cubicBezTo>
                    <a:pt x="198" y="167"/>
                    <a:pt x="195" y="167"/>
                    <a:pt x="193" y="167"/>
                  </a:cubicBezTo>
                  <a:cubicBezTo>
                    <a:pt x="190" y="167"/>
                    <a:pt x="187" y="167"/>
                    <a:pt x="185" y="167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4" y="167"/>
                    <a:pt x="62" y="167"/>
                    <a:pt x="60" y="167"/>
                  </a:cubicBezTo>
                  <a:cubicBezTo>
                    <a:pt x="27" y="167"/>
                    <a:pt x="0" y="140"/>
                    <a:pt x="0" y="107"/>
                  </a:cubicBezTo>
                  <a:cubicBezTo>
                    <a:pt x="0" y="73"/>
                    <a:pt x="27" y="46"/>
                    <a:pt x="60" y="46"/>
                  </a:cubicBezTo>
                </a:path>
              </a:pathLst>
            </a:custGeom>
            <a:solidFill>
              <a:srgbClr val="D2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4" name="Rectangle 21"/>
            <p:cNvSpPr>
              <a:spLocks noChangeArrowheads="1"/>
            </p:cNvSpPr>
            <p:nvPr/>
          </p:nvSpPr>
          <p:spPr bwMode="auto">
            <a:xfrm>
              <a:off x="1941513" y="2300288"/>
              <a:ext cx="13843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800" b="1" i="0" u="none" strike="noStrike" cap="none" normalizeH="0" baseline="0" smtClean="0">
                  <a:ln>
                    <a:noFill/>
                  </a:ln>
                  <a:solidFill>
                    <a:srgbClr val="FFF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可靠性实验室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5" name="Freeform 22"/>
            <p:cNvSpPr>
              <a:spLocks noEditPoints="1"/>
            </p:cNvSpPr>
            <p:nvPr/>
          </p:nvSpPr>
          <p:spPr bwMode="auto">
            <a:xfrm>
              <a:off x="2470150" y="1868488"/>
              <a:ext cx="231775" cy="398463"/>
            </a:xfrm>
            <a:custGeom>
              <a:avLst/>
              <a:gdLst>
                <a:gd name="T0" fmla="*/ 0 w 73"/>
                <a:gd name="T1" fmla="*/ 52 h 125"/>
                <a:gd name="T2" fmla="*/ 37 w 73"/>
                <a:gd name="T3" fmla="*/ 125 h 125"/>
                <a:gd name="T4" fmla="*/ 73 w 73"/>
                <a:gd name="T5" fmla="*/ 52 h 125"/>
                <a:gd name="T6" fmla="*/ 0 w 73"/>
                <a:gd name="T7" fmla="*/ 52 h 125"/>
                <a:gd name="T8" fmla="*/ 37 w 73"/>
                <a:gd name="T9" fmla="*/ 71 h 125"/>
                <a:gd name="T10" fmla="*/ 15 w 73"/>
                <a:gd name="T11" fmla="*/ 50 h 125"/>
                <a:gd name="T12" fmla="*/ 37 w 73"/>
                <a:gd name="T13" fmla="*/ 28 h 125"/>
                <a:gd name="T14" fmla="*/ 58 w 73"/>
                <a:gd name="T15" fmla="*/ 50 h 125"/>
                <a:gd name="T16" fmla="*/ 37 w 73"/>
                <a:gd name="T17" fmla="*/ 7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25">
                  <a:moveTo>
                    <a:pt x="0" y="52"/>
                  </a:moveTo>
                  <a:cubicBezTo>
                    <a:pt x="0" y="80"/>
                    <a:pt x="37" y="125"/>
                    <a:pt x="37" y="125"/>
                  </a:cubicBezTo>
                  <a:cubicBezTo>
                    <a:pt x="37" y="125"/>
                    <a:pt x="73" y="80"/>
                    <a:pt x="73" y="52"/>
                  </a:cubicBezTo>
                  <a:cubicBezTo>
                    <a:pt x="73" y="0"/>
                    <a:pt x="0" y="0"/>
                    <a:pt x="0" y="52"/>
                  </a:cubicBezTo>
                  <a:close/>
                  <a:moveTo>
                    <a:pt x="37" y="71"/>
                  </a:moveTo>
                  <a:cubicBezTo>
                    <a:pt x="25" y="71"/>
                    <a:pt x="15" y="62"/>
                    <a:pt x="15" y="50"/>
                  </a:cubicBezTo>
                  <a:cubicBezTo>
                    <a:pt x="15" y="38"/>
                    <a:pt x="25" y="28"/>
                    <a:pt x="37" y="28"/>
                  </a:cubicBezTo>
                  <a:cubicBezTo>
                    <a:pt x="49" y="28"/>
                    <a:pt x="58" y="38"/>
                    <a:pt x="58" y="50"/>
                  </a:cubicBezTo>
                  <a:cubicBezTo>
                    <a:pt x="58" y="62"/>
                    <a:pt x="49" y="71"/>
                    <a:pt x="37" y="71"/>
                  </a:cubicBez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6" name="Rectangle 23"/>
            <p:cNvSpPr>
              <a:spLocks noChangeArrowheads="1"/>
            </p:cNvSpPr>
            <p:nvPr/>
          </p:nvSpPr>
          <p:spPr bwMode="auto">
            <a:xfrm>
              <a:off x="1176338" y="1992313"/>
              <a:ext cx="280988" cy="138113"/>
            </a:xfrm>
            <a:prstGeom prst="rect">
              <a:avLst/>
            </a:pr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7" name="Rectangle 24"/>
            <p:cNvSpPr>
              <a:spLocks noChangeArrowheads="1"/>
            </p:cNvSpPr>
            <p:nvPr/>
          </p:nvSpPr>
          <p:spPr bwMode="auto">
            <a:xfrm>
              <a:off x="1174750" y="1962150"/>
              <a:ext cx="28257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1" i="0" u="none" strike="noStrike" cap="none" normalizeH="0" baseline="0" smtClean="0">
                  <a:ln>
                    <a:noFill/>
                  </a:ln>
                  <a:solidFill>
                    <a:srgbClr val="FFA19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8" name="Rectangle 25"/>
            <p:cNvSpPr>
              <a:spLocks noChangeArrowheads="1"/>
            </p:cNvSpPr>
            <p:nvPr/>
          </p:nvSpPr>
          <p:spPr bwMode="auto">
            <a:xfrm>
              <a:off x="1470025" y="1957388"/>
              <a:ext cx="346075" cy="157163"/>
            </a:xfrm>
            <a:prstGeom prst="rect">
              <a:avLst/>
            </a:pr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9" name="Rectangle 26"/>
            <p:cNvSpPr>
              <a:spLocks noChangeArrowheads="1"/>
            </p:cNvSpPr>
            <p:nvPr/>
          </p:nvSpPr>
          <p:spPr bwMode="auto">
            <a:xfrm>
              <a:off x="1457325" y="1895475"/>
              <a:ext cx="379413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1" i="0" u="none" strike="noStrike" cap="none" normalizeH="0" baseline="0" dirty="0" smtClean="0">
                  <a:ln>
                    <a:noFill/>
                  </a:ln>
                  <a:solidFill>
                    <a:srgbClr val="FFA19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0" name="Rectangle 27"/>
            <p:cNvSpPr>
              <a:spLocks noChangeArrowheads="1"/>
            </p:cNvSpPr>
            <p:nvPr/>
          </p:nvSpPr>
          <p:spPr bwMode="auto">
            <a:xfrm>
              <a:off x="1847850" y="1998663"/>
              <a:ext cx="103188" cy="103188"/>
            </a:xfrm>
            <a:prstGeom prst="rect">
              <a:avLst/>
            </a:pr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1" name="Rectangle 28"/>
            <p:cNvSpPr>
              <a:spLocks noChangeArrowheads="1"/>
            </p:cNvSpPr>
            <p:nvPr/>
          </p:nvSpPr>
          <p:spPr bwMode="auto">
            <a:xfrm>
              <a:off x="1824038" y="1895475"/>
              <a:ext cx="1555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1" i="0" u="none" strike="noStrike" cap="none" normalizeH="0" baseline="0" smtClean="0">
                  <a:ln>
                    <a:noFill/>
                  </a:ln>
                  <a:solidFill>
                    <a:srgbClr val="FFA19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2" name="Rectangle 29"/>
            <p:cNvSpPr>
              <a:spLocks noChangeArrowheads="1"/>
            </p:cNvSpPr>
            <p:nvPr/>
          </p:nvSpPr>
          <p:spPr bwMode="auto">
            <a:xfrm>
              <a:off x="1879600" y="1479550"/>
              <a:ext cx="654050" cy="123825"/>
            </a:xfrm>
            <a:prstGeom prst="rect">
              <a:avLst/>
            </a:pr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3" name="Rectangle 30"/>
            <p:cNvSpPr>
              <a:spLocks noChangeArrowheads="1"/>
            </p:cNvSpPr>
            <p:nvPr/>
          </p:nvSpPr>
          <p:spPr bwMode="auto">
            <a:xfrm>
              <a:off x="1874838" y="1436688"/>
              <a:ext cx="658813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1" i="0" u="none" strike="noStrike" cap="none" normalizeH="0" baseline="0" dirty="0" smtClean="0">
                  <a:ln>
                    <a:noFill/>
                  </a:ln>
                  <a:solidFill>
                    <a:srgbClr val="FFA19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99.999%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4" name="Rectangle 31"/>
            <p:cNvSpPr>
              <a:spLocks noChangeArrowheads="1"/>
            </p:cNvSpPr>
            <p:nvPr/>
          </p:nvSpPr>
          <p:spPr bwMode="auto">
            <a:xfrm>
              <a:off x="2546350" y="1514475"/>
              <a:ext cx="303213" cy="98425"/>
            </a:xfrm>
            <a:prstGeom prst="rect">
              <a:avLst/>
            </a:prstGeom>
            <a:solidFill>
              <a:srgbClr val="FF62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5" name="Rectangle 32"/>
            <p:cNvSpPr>
              <a:spLocks noChangeArrowheads="1"/>
            </p:cNvSpPr>
            <p:nvPr/>
          </p:nvSpPr>
          <p:spPr bwMode="auto">
            <a:xfrm>
              <a:off x="2541588" y="1490663"/>
              <a:ext cx="307975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800" b="1" i="0" u="none" strike="noStrike" cap="none" normalizeH="0" baseline="0" smtClean="0">
                  <a:ln>
                    <a:noFill/>
                  </a:ln>
                  <a:solidFill>
                    <a:srgbClr val="FFA19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可靠性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6" name="Freeform 33"/>
            <p:cNvSpPr>
              <a:spLocks/>
            </p:cNvSpPr>
            <p:nvPr/>
          </p:nvSpPr>
          <p:spPr bwMode="auto">
            <a:xfrm>
              <a:off x="1647825" y="4259263"/>
              <a:ext cx="3663950" cy="1487488"/>
            </a:xfrm>
            <a:custGeom>
              <a:avLst/>
              <a:gdLst>
                <a:gd name="T0" fmla="*/ 13 w 1150"/>
                <a:gd name="T1" fmla="*/ 283 h 467"/>
                <a:gd name="T2" fmla="*/ 10 w 1150"/>
                <a:gd name="T3" fmla="*/ 299 h 467"/>
                <a:gd name="T4" fmla="*/ 374 w 1150"/>
                <a:gd name="T5" fmla="*/ 462 h 467"/>
                <a:gd name="T6" fmla="*/ 413 w 1150"/>
                <a:gd name="T7" fmla="*/ 462 h 467"/>
                <a:gd name="T8" fmla="*/ 1137 w 1150"/>
                <a:gd name="T9" fmla="*/ 184 h 467"/>
                <a:gd name="T10" fmla="*/ 1140 w 1150"/>
                <a:gd name="T11" fmla="*/ 167 h 467"/>
                <a:gd name="T12" fmla="*/ 776 w 1150"/>
                <a:gd name="T13" fmla="*/ 4 h 467"/>
                <a:gd name="T14" fmla="*/ 736 w 1150"/>
                <a:gd name="T15" fmla="*/ 4 h 467"/>
                <a:gd name="T16" fmla="*/ 13 w 1150"/>
                <a:gd name="T17" fmla="*/ 28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0" h="467">
                  <a:moveTo>
                    <a:pt x="13" y="283"/>
                  </a:moveTo>
                  <a:cubicBezTo>
                    <a:pt x="1" y="287"/>
                    <a:pt x="0" y="295"/>
                    <a:pt x="10" y="299"/>
                  </a:cubicBezTo>
                  <a:cubicBezTo>
                    <a:pt x="374" y="462"/>
                    <a:pt x="374" y="462"/>
                    <a:pt x="374" y="462"/>
                  </a:cubicBezTo>
                  <a:cubicBezTo>
                    <a:pt x="384" y="467"/>
                    <a:pt x="402" y="467"/>
                    <a:pt x="413" y="462"/>
                  </a:cubicBezTo>
                  <a:cubicBezTo>
                    <a:pt x="1137" y="184"/>
                    <a:pt x="1137" y="184"/>
                    <a:pt x="1137" y="184"/>
                  </a:cubicBezTo>
                  <a:cubicBezTo>
                    <a:pt x="1148" y="179"/>
                    <a:pt x="1150" y="172"/>
                    <a:pt x="1140" y="167"/>
                  </a:cubicBezTo>
                  <a:cubicBezTo>
                    <a:pt x="776" y="4"/>
                    <a:pt x="776" y="4"/>
                    <a:pt x="776" y="4"/>
                  </a:cubicBezTo>
                  <a:cubicBezTo>
                    <a:pt x="766" y="0"/>
                    <a:pt x="748" y="0"/>
                    <a:pt x="736" y="4"/>
                  </a:cubicBezTo>
                  <a:cubicBezTo>
                    <a:pt x="13" y="283"/>
                    <a:pt x="13" y="283"/>
                    <a:pt x="13" y="283"/>
                  </a:cubicBezTo>
                </a:path>
              </a:pathLst>
            </a:custGeom>
            <a:solidFill>
              <a:srgbClr val="9B1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7" name="Oval 34"/>
            <p:cNvSpPr>
              <a:spLocks noChangeArrowheads="1"/>
            </p:cNvSpPr>
            <p:nvPr/>
          </p:nvSpPr>
          <p:spPr bwMode="auto">
            <a:xfrm>
              <a:off x="4700588" y="4924425"/>
              <a:ext cx="314325" cy="112713"/>
            </a:xfrm>
            <a:prstGeom prst="ellipse">
              <a:avLst/>
            </a:prstGeom>
            <a:solidFill>
              <a:srgbClr val="9B1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8" name="Freeform 35"/>
            <p:cNvSpPr>
              <a:spLocks/>
            </p:cNvSpPr>
            <p:nvPr/>
          </p:nvSpPr>
          <p:spPr bwMode="auto">
            <a:xfrm>
              <a:off x="1657350" y="4519613"/>
              <a:ext cx="3644900" cy="1077913"/>
            </a:xfrm>
            <a:custGeom>
              <a:avLst/>
              <a:gdLst>
                <a:gd name="T0" fmla="*/ 1143 w 1144"/>
                <a:gd name="T1" fmla="*/ 45 h 338"/>
                <a:gd name="T2" fmla="*/ 1134 w 1144"/>
                <a:gd name="T3" fmla="*/ 55 h 338"/>
                <a:gd name="T4" fmla="*/ 410 w 1144"/>
                <a:gd name="T5" fmla="*/ 334 h 338"/>
                <a:gd name="T6" fmla="*/ 371 w 1144"/>
                <a:gd name="T7" fmla="*/ 334 h 338"/>
                <a:gd name="T8" fmla="*/ 7 w 1144"/>
                <a:gd name="T9" fmla="*/ 171 h 338"/>
                <a:gd name="T10" fmla="*/ 0 w 1144"/>
                <a:gd name="T11" fmla="*/ 164 h 338"/>
                <a:gd name="T12" fmla="*/ 0 w 1144"/>
                <a:gd name="T13" fmla="*/ 118 h 338"/>
                <a:gd name="T14" fmla="*/ 7 w 1144"/>
                <a:gd name="T15" fmla="*/ 125 h 338"/>
                <a:gd name="T16" fmla="*/ 371 w 1144"/>
                <a:gd name="T17" fmla="*/ 288 h 338"/>
                <a:gd name="T18" fmla="*/ 410 w 1144"/>
                <a:gd name="T19" fmla="*/ 288 h 338"/>
                <a:gd name="T20" fmla="*/ 1134 w 1144"/>
                <a:gd name="T21" fmla="*/ 10 h 338"/>
                <a:gd name="T22" fmla="*/ 1143 w 1144"/>
                <a:gd name="T23" fmla="*/ 0 h 338"/>
                <a:gd name="T24" fmla="*/ 1143 w 1144"/>
                <a:gd name="T25" fmla="*/ 4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4" h="338">
                  <a:moveTo>
                    <a:pt x="1143" y="45"/>
                  </a:moveTo>
                  <a:cubicBezTo>
                    <a:pt x="1144" y="49"/>
                    <a:pt x="1140" y="52"/>
                    <a:pt x="1134" y="55"/>
                  </a:cubicBezTo>
                  <a:cubicBezTo>
                    <a:pt x="410" y="334"/>
                    <a:pt x="410" y="334"/>
                    <a:pt x="410" y="334"/>
                  </a:cubicBezTo>
                  <a:cubicBezTo>
                    <a:pt x="399" y="338"/>
                    <a:pt x="381" y="338"/>
                    <a:pt x="371" y="334"/>
                  </a:cubicBezTo>
                  <a:cubicBezTo>
                    <a:pt x="7" y="171"/>
                    <a:pt x="7" y="171"/>
                    <a:pt x="7" y="171"/>
                  </a:cubicBezTo>
                  <a:cubicBezTo>
                    <a:pt x="3" y="169"/>
                    <a:pt x="1" y="166"/>
                    <a:pt x="0" y="16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" y="121"/>
                    <a:pt x="3" y="123"/>
                    <a:pt x="7" y="125"/>
                  </a:cubicBezTo>
                  <a:cubicBezTo>
                    <a:pt x="371" y="288"/>
                    <a:pt x="371" y="288"/>
                    <a:pt x="371" y="288"/>
                  </a:cubicBezTo>
                  <a:cubicBezTo>
                    <a:pt x="381" y="293"/>
                    <a:pt x="399" y="292"/>
                    <a:pt x="410" y="288"/>
                  </a:cubicBezTo>
                  <a:cubicBezTo>
                    <a:pt x="1134" y="10"/>
                    <a:pt x="1134" y="10"/>
                    <a:pt x="1134" y="10"/>
                  </a:cubicBezTo>
                  <a:cubicBezTo>
                    <a:pt x="1140" y="7"/>
                    <a:pt x="1144" y="3"/>
                    <a:pt x="1143" y="0"/>
                  </a:cubicBezTo>
                  <a:cubicBezTo>
                    <a:pt x="1143" y="45"/>
                    <a:pt x="1143" y="45"/>
                    <a:pt x="1143" y="45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9" name="Freeform 36"/>
            <p:cNvSpPr>
              <a:spLocks/>
            </p:cNvSpPr>
            <p:nvPr/>
          </p:nvSpPr>
          <p:spPr bwMode="auto">
            <a:xfrm>
              <a:off x="1657350" y="4648200"/>
              <a:ext cx="3644900" cy="949325"/>
            </a:xfrm>
            <a:custGeom>
              <a:avLst/>
              <a:gdLst>
                <a:gd name="T0" fmla="*/ 1134 w 1144"/>
                <a:gd name="T1" fmla="*/ 10 h 298"/>
                <a:gd name="T2" fmla="*/ 410 w 1144"/>
                <a:gd name="T3" fmla="*/ 288 h 298"/>
                <a:gd name="T4" fmla="*/ 371 w 1144"/>
                <a:gd name="T5" fmla="*/ 288 h 298"/>
                <a:gd name="T6" fmla="*/ 7 w 1144"/>
                <a:gd name="T7" fmla="*/ 125 h 298"/>
                <a:gd name="T8" fmla="*/ 0 w 1144"/>
                <a:gd name="T9" fmla="*/ 119 h 298"/>
                <a:gd name="T10" fmla="*/ 0 w 1144"/>
                <a:gd name="T11" fmla="*/ 124 h 298"/>
                <a:gd name="T12" fmla="*/ 7 w 1144"/>
                <a:gd name="T13" fmla="*/ 131 h 298"/>
                <a:gd name="T14" fmla="*/ 371 w 1144"/>
                <a:gd name="T15" fmla="*/ 294 h 298"/>
                <a:gd name="T16" fmla="*/ 410 w 1144"/>
                <a:gd name="T17" fmla="*/ 294 h 298"/>
                <a:gd name="T18" fmla="*/ 1134 w 1144"/>
                <a:gd name="T19" fmla="*/ 15 h 298"/>
                <a:gd name="T20" fmla="*/ 1143 w 1144"/>
                <a:gd name="T21" fmla="*/ 5 h 298"/>
                <a:gd name="T22" fmla="*/ 1143 w 1144"/>
                <a:gd name="T23" fmla="*/ 0 h 298"/>
                <a:gd name="T24" fmla="*/ 1134 w 1144"/>
                <a:gd name="T25" fmla="*/ 1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4" h="298">
                  <a:moveTo>
                    <a:pt x="1134" y="10"/>
                  </a:moveTo>
                  <a:cubicBezTo>
                    <a:pt x="410" y="288"/>
                    <a:pt x="410" y="288"/>
                    <a:pt x="410" y="288"/>
                  </a:cubicBezTo>
                  <a:cubicBezTo>
                    <a:pt x="399" y="293"/>
                    <a:pt x="381" y="293"/>
                    <a:pt x="371" y="288"/>
                  </a:cubicBezTo>
                  <a:cubicBezTo>
                    <a:pt x="7" y="125"/>
                    <a:pt x="7" y="125"/>
                    <a:pt x="7" y="125"/>
                  </a:cubicBezTo>
                  <a:cubicBezTo>
                    <a:pt x="3" y="123"/>
                    <a:pt x="1" y="121"/>
                    <a:pt x="0" y="11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26"/>
                    <a:pt x="3" y="129"/>
                    <a:pt x="7" y="131"/>
                  </a:cubicBezTo>
                  <a:cubicBezTo>
                    <a:pt x="371" y="294"/>
                    <a:pt x="371" y="294"/>
                    <a:pt x="371" y="294"/>
                  </a:cubicBezTo>
                  <a:cubicBezTo>
                    <a:pt x="381" y="298"/>
                    <a:pt x="399" y="298"/>
                    <a:pt x="410" y="294"/>
                  </a:cubicBezTo>
                  <a:cubicBezTo>
                    <a:pt x="1134" y="15"/>
                    <a:pt x="1134" y="15"/>
                    <a:pt x="1134" y="15"/>
                  </a:cubicBezTo>
                  <a:cubicBezTo>
                    <a:pt x="1140" y="12"/>
                    <a:pt x="1144" y="9"/>
                    <a:pt x="1143" y="5"/>
                  </a:cubicBezTo>
                  <a:cubicBezTo>
                    <a:pt x="1143" y="0"/>
                    <a:pt x="1143" y="0"/>
                    <a:pt x="1143" y="0"/>
                  </a:cubicBezTo>
                  <a:cubicBezTo>
                    <a:pt x="1144" y="3"/>
                    <a:pt x="1140" y="7"/>
                    <a:pt x="1134" y="1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0" name="Freeform 37"/>
            <p:cNvSpPr>
              <a:spLocks/>
            </p:cNvSpPr>
            <p:nvPr/>
          </p:nvSpPr>
          <p:spPr bwMode="auto">
            <a:xfrm>
              <a:off x="1647825" y="3965575"/>
              <a:ext cx="3663950" cy="1489075"/>
            </a:xfrm>
            <a:custGeom>
              <a:avLst/>
              <a:gdLst>
                <a:gd name="T0" fmla="*/ 13 w 1150"/>
                <a:gd name="T1" fmla="*/ 283 h 467"/>
                <a:gd name="T2" fmla="*/ 10 w 1150"/>
                <a:gd name="T3" fmla="*/ 299 h 467"/>
                <a:gd name="T4" fmla="*/ 374 w 1150"/>
                <a:gd name="T5" fmla="*/ 462 h 467"/>
                <a:gd name="T6" fmla="*/ 413 w 1150"/>
                <a:gd name="T7" fmla="*/ 462 h 467"/>
                <a:gd name="T8" fmla="*/ 1137 w 1150"/>
                <a:gd name="T9" fmla="*/ 184 h 467"/>
                <a:gd name="T10" fmla="*/ 1140 w 1150"/>
                <a:gd name="T11" fmla="*/ 167 h 467"/>
                <a:gd name="T12" fmla="*/ 776 w 1150"/>
                <a:gd name="T13" fmla="*/ 4 h 467"/>
                <a:gd name="T14" fmla="*/ 736 w 1150"/>
                <a:gd name="T15" fmla="*/ 4 h 467"/>
                <a:gd name="T16" fmla="*/ 13 w 1150"/>
                <a:gd name="T17" fmla="*/ 28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0" h="467">
                  <a:moveTo>
                    <a:pt x="13" y="283"/>
                  </a:moveTo>
                  <a:cubicBezTo>
                    <a:pt x="1" y="287"/>
                    <a:pt x="0" y="294"/>
                    <a:pt x="10" y="299"/>
                  </a:cubicBezTo>
                  <a:cubicBezTo>
                    <a:pt x="374" y="462"/>
                    <a:pt x="374" y="462"/>
                    <a:pt x="374" y="462"/>
                  </a:cubicBezTo>
                  <a:cubicBezTo>
                    <a:pt x="384" y="467"/>
                    <a:pt x="402" y="466"/>
                    <a:pt x="413" y="462"/>
                  </a:cubicBezTo>
                  <a:cubicBezTo>
                    <a:pt x="1137" y="184"/>
                    <a:pt x="1137" y="184"/>
                    <a:pt x="1137" y="184"/>
                  </a:cubicBezTo>
                  <a:cubicBezTo>
                    <a:pt x="1148" y="179"/>
                    <a:pt x="1150" y="172"/>
                    <a:pt x="1140" y="167"/>
                  </a:cubicBezTo>
                  <a:cubicBezTo>
                    <a:pt x="776" y="4"/>
                    <a:pt x="776" y="4"/>
                    <a:pt x="776" y="4"/>
                  </a:cubicBezTo>
                  <a:cubicBezTo>
                    <a:pt x="766" y="0"/>
                    <a:pt x="748" y="0"/>
                    <a:pt x="736" y="4"/>
                  </a:cubicBezTo>
                  <a:cubicBezTo>
                    <a:pt x="13" y="283"/>
                    <a:pt x="13" y="283"/>
                    <a:pt x="13" y="283"/>
                  </a:cubicBez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1" name="Freeform 38"/>
            <p:cNvSpPr>
              <a:spLocks/>
            </p:cNvSpPr>
            <p:nvPr/>
          </p:nvSpPr>
          <p:spPr bwMode="auto">
            <a:xfrm>
              <a:off x="2036763" y="4076700"/>
              <a:ext cx="2994025" cy="1220788"/>
            </a:xfrm>
            <a:custGeom>
              <a:avLst/>
              <a:gdLst>
                <a:gd name="T0" fmla="*/ 646 w 1886"/>
                <a:gd name="T1" fmla="*/ 769 h 769"/>
                <a:gd name="T2" fmla="*/ 1886 w 1886"/>
                <a:gd name="T3" fmla="*/ 291 h 769"/>
                <a:gd name="T4" fmla="*/ 1240 w 1886"/>
                <a:gd name="T5" fmla="*/ 0 h 769"/>
                <a:gd name="T6" fmla="*/ 0 w 1886"/>
                <a:gd name="T7" fmla="*/ 478 h 769"/>
                <a:gd name="T8" fmla="*/ 646 w 1886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6" h="769">
                  <a:moveTo>
                    <a:pt x="646" y="769"/>
                  </a:moveTo>
                  <a:lnTo>
                    <a:pt x="1886" y="291"/>
                  </a:lnTo>
                  <a:lnTo>
                    <a:pt x="1240" y="0"/>
                  </a:lnTo>
                  <a:lnTo>
                    <a:pt x="0" y="478"/>
                  </a:lnTo>
                  <a:lnTo>
                    <a:pt x="646" y="7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2" name="Freeform 39"/>
            <p:cNvSpPr>
              <a:spLocks/>
            </p:cNvSpPr>
            <p:nvPr/>
          </p:nvSpPr>
          <p:spPr bwMode="auto">
            <a:xfrm>
              <a:off x="2036763" y="4076700"/>
              <a:ext cx="2994025" cy="1220788"/>
            </a:xfrm>
            <a:custGeom>
              <a:avLst/>
              <a:gdLst>
                <a:gd name="T0" fmla="*/ 646 w 1886"/>
                <a:gd name="T1" fmla="*/ 769 h 769"/>
                <a:gd name="T2" fmla="*/ 1886 w 1886"/>
                <a:gd name="T3" fmla="*/ 291 h 769"/>
                <a:gd name="T4" fmla="*/ 1240 w 1886"/>
                <a:gd name="T5" fmla="*/ 0 h 769"/>
                <a:gd name="T6" fmla="*/ 0 w 1886"/>
                <a:gd name="T7" fmla="*/ 478 h 769"/>
                <a:gd name="T8" fmla="*/ 646 w 1886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6" h="769">
                  <a:moveTo>
                    <a:pt x="646" y="769"/>
                  </a:moveTo>
                  <a:lnTo>
                    <a:pt x="1886" y="291"/>
                  </a:lnTo>
                  <a:lnTo>
                    <a:pt x="1240" y="0"/>
                  </a:lnTo>
                  <a:lnTo>
                    <a:pt x="0" y="478"/>
                  </a:lnTo>
                  <a:lnTo>
                    <a:pt x="646" y="7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3" name="Freeform 40"/>
            <p:cNvSpPr>
              <a:spLocks/>
            </p:cNvSpPr>
            <p:nvPr/>
          </p:nvSpPr>
          <p:spPr bwMode="auto">
            <a:xfrm>
              <a:off x="2036763" y="4076700"/>
              <a:ext cx="2994025" cy="1220788"/>
            </a:xfrm>
            <a:custGeom>
              <a:avLst/>
              <a:gdLst>
                <a:gd name="T0" fmla="*/ 646 w 1886"/>
                <a:gd name="T1" fmla="*/ 769 h 769"/>
                <a:gd name="T2" fmla="*/ 1886 w 1886"/>
                <a:gd name="T3" fmla="*/ 291 h 769"/>
                <a:gd name="T4" fmla="*/ 1240 w 1886"/>
                <a:gd name="T5" fmla="*/ 0 h 769"/>
                <a:gd name="T6" fmla="*/ 0 w 1886"/>
                <a:gd name="T7" fmla="*/ 478 h 769"/>
                <a:gd name="T8" fmla="*/ 646 w 1886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6" h="769">
                  <a:moveTo>
                    <a:pt x="646" y="769"/>
                  </a:moveTo>
                  <a:lnTo>
                    <a:pt x="1886" y="291"/>
                  </a:lnTo>
                  <a:lnTo>
                    <a:pt x="1240" y="0"/>
                  </a:lnTo>
                  <a:lnTo>
                    <a:pt x="0" y="478"/>
                  </a:lnTo>
                  <a:lnTo>
                    <a:pt x="646" y="769"/>
                  </a:lnTo>
                  <a:close/>
                </a:path>
              </a:pathLst>
            </a:custGeom>
            <a:solidFill>
              <a:srgbClr val="BBD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4" name="Freeform 41"/>
            <p:cNvSpPr>
              <a:spLocks/>
            </p:cNvSpPr>
            <p:nvPr/>
          </p:nvSpPr>
          <p:spPr bwMode="auto">
            <a:xfrm>
              <a:off x="2036763" y="4076700"/>
              <a:ext cx="2994025" cy="1220788"/>
            </a:xfrm>
            <a:custGeom>
              <a:avLst/>
              <a:gdLst>
                <a:gd name="T0" fmla="*/ 646 w 1886"/>
                <a:gd name="T1" fmla="*/ 769 h 769"/>
                <a:gd name="T2" fmla="*/ 1886 w 1886"/>
                <a:gd name="T3" fmla="*/ 291 h 769"/>
                <a:gd name="T4" fmla="*/ 1240 w 1886"/>
                <a:gd name="T5" fmla="*/ 0 h 769"/>
                <a:gd name="T6" fmla="*/ 0 w 1886"/>
                <a:gd name="T7" fmla="*/ 478 h 769"/>
                <a:gd name="T8" fmla="*/ 646 w 1886"/>
                <a:gd name="T9" fmla="*/ 76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6" h="769">
                  <a:moveTo>
                    <a:pt x="646" y="769"/>
                  </a:moveTo>
                  <a:lnTo>
                    <a:pt x="1886" y="291"/>
                  </a:lnTo>
                  <a:lnTo>
                    <a:pt x="1240" y="0"/>
                  </a:lnTo>
                  <a:lnTo>
                    <a:pt x="0" y="478"/>
                  </a:lnTo>
                  <a:lnTo>
                    <a:pt x="646" y="7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5" name="Freeform 42"/>
            <p:cNvSpPr>
              <a:spLocks/>
            </p:cNvSpPr>
            <p:nvPr/>
          </p:nvSpPr>
          <p:spPr bwMode="auto">
            <a:xfrm>
              <a:off x="2036763" y="4076700"/>
              <a:ext cx="2994025" cy="768350"/>
            </a:xfrm>
            <a:custGeom>
              <a:avLst/>
              <a:gdLst>
                <a:gd name="T0" fmla="*/ 1240 w 1886"/>
                <a:gd name="T1" fmla="*/ 10 h 484"/>
                <a:gd name="T2" fmla="*/ 1876 w 1886"/>
                <a:gd name="T3" fmla="*/ 295 h 484"/>
                <a:gd name="T4" fmla="*/ 1886 w 1886"/>
                <a:gd name="T5" fmla="*/ 291 h 484"/>
                <a:gd name="T6" fmla="*/ 1240 w 1886"/>
                <a:gd name="T7" fmla="*/ 0 h 484"/>
                <a:gd name="T8" fmla="*/ 0 w 1886"/>
                <a:gd name="T9" fmla="*/ 478 h 484"/>
                <a:gd name="T10" fmla="*/ 10 w 1886"/>
                <a:gd name="T11" fmla="*/ 484 h 484"/>
                <a:gd name="T12" fmla="*/ 1240 w 1886"/>
                <a:gd name="T13" fmla="*/ 1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6" h="484">
                  <a:moveTo>
                    <a:pt x="1240" y="10"/>
                  </a:moveTo>
                  <a:lnTo>
                    <a:pt x="1876" y="295"/>
                  </a:lnTo>
                  <a:lnTo>
                    <a:pt x="1886" y="291"/>
                  </a:lnTo>
                  <a:lnTo>
                    <a:pt x="1240" y="0"/>
                  </a:lnTo>
                  <a:lnTo>
                    <a:pt x="0" y="478"/>
                  </a:lnTo>
                  <a:lnTo>
                    <a:pt x="10" y="484"/>
                  </a:lnTo>
                  <a:lnTo>
                    <a:pt x="1240" y="1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6" name="Freeform 43"/>
            <p:cNvSpPr>
              <a:spLocks/>
            </p:cNvSpPr>
            <p:nvPr/>
          </p:nvSpPr>
          <p:spPr bwMode="auto">
            <a:xfrm>
              <a:off x="2036763" y="4076700"/>
              <a:ext cx="2994025" cy="768350"/>
            </a:xfrm>
            <a:custGeom>
              <a:avLst/>
              <a:gdLst>
                <a:gd name="T0" fmla="*/ 1240 w 1886"/>
                <a:gd name="T1" fmla="*/ 10 h 484"/>
                <a:gd name="T2" fmla="*/ 1876 w 1886"/>
                <a:gd name="T3" fmla="*/ 295 h 484"/>
                <a:gd name="T4" fmla="*/ 1886 w 1886"/>
                <a:gd name="T5" fmla="*/ 291 h 484"/>
                <a:gd name="T6" fmla="*/ 1240 w 1886"/>
                <a:gd name="T7" fmla="*/ 0 h 484"/>
                <a:gd name="T8" fmla="*/ 0 w 1886"/>
                <a:gd name="T9" fmla="*/ 478 h 484"/>
                <a:gd name="T10" fmla="*/ 10 w 1886"/>
                <a:gd name="T11" fmla="*/ 484 h 484"/>
                <a:gd name="T12" fmla="*/ 1240 w 1886"/>
                <a:gd name="T13" fmla="*/ 1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6" h="484">
                  <a:moveTo>
                    <a:pt x="1240" y="10"/>
                  </a:moveTo>
                  <a:lnTo>
                    <a:pt x="1876" y="295"/>
                  </a:lnTo>
                  <a:lnTo>
                    <a:pt x="1886" y="291"/>
                  </a:lnTo>
                  <a:lnTo>
                    <a:pt x="1240" y="0"/>
                  </a:lnTo>
                  <a:lnTo>
                    <a:pt x="0" y="478"/>
                  </a:lnTo>
                  <a:lnTo>
                    <a:pt x="10" y="484"/>
                  </a:lnTo>
                  <a:lnTo>
                    <a:pt x="124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7" name="Freeform 44"/>
            <p:cNvSpPr>
              <a:spLocks noEditPoints="1"/>
            </p:cNvSpPr>
            <p:nvPr/>
          </p:nvSpPr>
          <p:spPr bwMode="auto">
            <a:xfrm>
              <a:off x="2306638" y="5081588"/>
              <a:ext cx="192088" cy="76200"/>
            </a:xfrm>
            <a:custGeom>
              <a:avLst/>
              <a:gdLst>
                <a:gd name="T0" fmla="*/ 12 w 60"/>
                <a:gd name="T1" fmla="*/ 4 h 24"/>
                <a:gd name="T2" fmla="*/ 51 w 60"/>
                <a:gd name="T3" fmla="*/ 4 h 24"/>
                <a:gd name="T4" fmla="*/ 48 w 60"/>
                <a:gd name="T5" fmla="*/ 20 h 24"/>
                <a:gd name="T6" fmla="*/ 9 w 60"/>
                <a:gd name="T7" fmla="*/ 20 h 24"/>
                <a:gd name="T8" fmla="*/ 12 w 60"/>
                <a:gd name="T9" fmla="*/ 4 h 24"/>
                <a:gd name="T10" fmla="*/ 16 w 60"/>
                <a:gd name="T11" fmla="*/ 6 h 24"/>
                <a:gd name="T12" fmla="*/ 14 w 60"/>
                <a:gd name="T13" fmla="*/ 18 h 24"/>
                <a:gd name="T14" fmla="*/ 44 w 60"/>
                <a:gd name="T15" fmla="*/ 18 h 24"/>
                <a:gd name="T16" fmla="*/ 46 w 60"/>
                <a:gd name="T17" fmla="*/ 6 h 24"/>
                <a:gd name="T18" fmla="*/ 16 w 60"/>
                <a:gd name="T1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24">
                  <a:moveTo>
                    <a:pt x="12" y="4"/>
                  </a:moveTo>
                  <a:cubicBezTo>
                    <a:pt x="24" y="0"/>
                    <a:pt x="41" y="0"/>
                    <a:pt x="51" y="4"/>
                  </a:cubicBezTo>
                  <a:cubicBezTo>
                    <a:pt x="60" y="8"/>
                    <a:pt x="59" y="15"/>
                    <a:pt x="48" y="20"/>
                  </a:cubicBezTo>
                  <a:cubicBezTo>
                    <a:pt x="36" y="24"/>
                    <a:pt x="19" y="24"/>
                    <a:pt x="9" y="20"/>
                  </a:cubicBezTo>
                  <a:cubicBezTo>
                    <a:pt x="0" y="16"/>
                    <a:pt x="1" y="8"/>
                    <a:pt x="12" y="4"/>
                  </a:cubicBezTo>
                  <a:close/>
                  <a:moveTo>
                    <a:pt x="16" y="6"/>
                  </a:moveTo>
                  <a:cubicBezTo>
                    <a:pt x="8" y="9"/>
                    <a:pt x="7" y="15"/>
                    <a:pt x="14" y="18"/>
                  </a:cubicBezTo>
                  <a:cubicBezTo>
                    <a:pt x="22" y="21"/>
                    <a:pt x="35" y="21"/>
                    <a:pt x="44" y="18"/>
                  </a:cubicBezTo>
                  <a:cubicBezTo>
                    <a:pt x="52" y="15"/>
                    <a:pt x="54" y="9"/>
                    <a:pt x="46" y="6"/>
                  </a:cubicBezTo>
                  <a:cubicBezTo>
                    <a:pt x="38" y="2"/>
                    <a:pt x="25" y="2"/>
                    <a:pt x="1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8" name="Freeform 45"/>
            <p:cNvSpPr>
              <a:spLocks/>
            </p:cNvSpPr>
            <p:nvPr/>
          </p:nvSpPr>
          <p:spPr bwMode="auto">
            <a:xfrm>
              <a:off x="4419600" y="4189413"/>
              <a:ext cx="385763" cy="168275"/>
            </a:xfrm>
            <a:custGeom>
              <a:avLst/>
              <a:gdLst>
                <a:gd name="T0" fmla="*/ 5 w 121"/>
                <a:gd name="T1" fmla="*/ 1 h 53"/>
                <a:gd name="T2" fmla="*/ 4 w 121"/>
                <a:gd name="T3" fmla="*/ 6 h 53"/>
                <a:gd name="T4" fmla="*/ 103 w 121"/>
                <a:gd name="T5" fmla="*/ 51 h 53"/>
                <a:gd name="T6" fmla="*/ 116 w 121"/>
                <a:gd name="T7" fmla="*/ 51 h 53"/>
                <a:gd name="T8" fmla="*/ 117 w 121"/>
                <a:gd name="T9" fmla="*/ 46 h 53"/>
                <a:gd name="T10" fmla="*/ 17 w 121"/>
                <a:gd name="T11" fmla="*/ 1 h 53"/>
                <a:gd name="T12" fmla="*/ 5 w 121"/>
                <a:gd name="T13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53">
                  <a:moveTo>
                    <a:pt x="5" y="1"/>
                  </a:moveTo>
                  <a:cubicBezTo>
                    <a:pt x="1" y="3"/>
                    <a:pt x="0" y="5"/>
                    <a:pt x="4" y="6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7" y="53"/>
                    <a:pt x="112" y="53"/>
                    <a:pt x="116" y="51"/>
                  </a:cubicBezTo>
                  <a:cubicBezTo>
                    <a:pt x="120" y="50"/>
                    <a:pt x="121" y="47"/>
                    <a:pt x="117" y="46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0"/>
                    <a:pt x="8" y="0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9" name="Freeform 46"/>
            <p:cNvSpPr>
              <a:spLocks/>
            </p:cNvSpPr>
            <p:nvPr/>
          </p:nvSpPr>
          <p:spPr bwMode="auto">
            <a:xfrm>
              <a:off x="3514725" y="4310063"/>
              <a:ext cx="917575" cy="423863"/>
            </a:xfrm>
            <a:custGeom>
              <a:avLst/>
              <a:gdLst>
                <a:gd name="T0" fmla="*/ 574 w 578"/>
                <a:gd name="T1" fmla="*/ 267 h 267"/>
                <a:gd name="T2" fmla="*/ 0 w 578"/>
                <a:gd name="T3" fmla="*/ 8 h 267"/>
                <a:gd name="T4" fmla="*/ 2 w 578"/>
                <a:gd name="T5" fmla="*/ 0 h 267"/>
                <a:gd name="T6" fmla="*/ 578 w 578"/>
                <a:gd name="T7" fmla="*/ 259 h 267"/>
                <a:gd name="T8" fmla="*/ 574 w 578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267">
                  <a:moveTo>
                    <a:pt x="574" y="267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578" y="259"/>
                  </a:lnTo>
                  <a:lnTo>
                    <a:pt x="574" y="2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0" name="Freeform 47"/>
            <p:cNvSpPr>
              <a:spLocks/>
            </p:cNvSpPr>
            <p:nvPr/>
          </p:nvSpPr>
          <p:spPr bwMode="auto">
            <a:xfrm>
              <a:off x="3321050" y="4383088"/>
              <a:ext cx="920750" cy="423863"/>
            </a:xfrm>
            <a:custGeom>
              <a:avLst/>
              <a:gdLst>
                <a:gd name="T0" fmla="*/ 576 w 580"/>
                <a:gd name="T1" fmla="*/ 267 h 267"/>
                <a:gd name="T2" fmla="*/ 0 w 580"/>
                <a:gd name="T3" fmla="*/ 8 h 267"/>
                <a:gd name="T4" fmla="*/ 4 w 580"/>
                <a:gd name="T5" fmla="*/ 0 h 267"/>
                <a:gd name="T6" fmla="*/ 580 w 580"/>
                <a:gd name="T7" fmla="*/ 259 h 267"/>
                <a:gd name="T8" fmla="*/ 576 w 580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267">
                  <a:moveTo>
                    <a:pt x="576" y="267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580" y="259"/>
                  </a:lnTo>
                  <a:lnTo>
                    <a:pt x="576" y="2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1" name="Freeform 48"/>
            <p:cNvSpPr>
              <a:spLocks/>
            </p:cNvSpPr>
            <p:nvPr/>
          </p:nvSpPr>
          <p:spPr bwMode="auto">
            <a:xfrm>
              <a:off x="3128963" y="4456113"/>
              <a:ext cx="917575" cy="423863"/>
            </a:xfrm>
            <a:custGeom>
              <a:avLst/>
              <a:gdLst>
                <a:gd name="T0" fmla="*/ 576 w 578"/>
                <a:gd name="T1" fmla="*/ 267 h 267"/>
                <a:gd name="T2" fmla="*/ 0 w 578"/>
                <a:gd name="T3" fmla="*/ 8 h 267"/>
                <a:gd name="T4" fmla="*/ 4 w 578"/>
                <a:gd name="T5" fmla="*/ 0 h 267"/>
                <a:gd name="T6" fmla="*/ 578 w 578"/>
                <a:gd name="T7" fmla="*/ 259 h 267"/>
                <a:gd name="T8" fmla="*/ 576 w 578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267">
                  <a:moveTo>
                    <a:pt x="576" y="267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578" y="259"/>
                  </a:lnTo>
                  <a:lnTo>
                    <a:pt x="576" y="2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2" name="Freeform 49"/>
            <p:cNvSpPr>
              <a:spLocks/>
            </p:cNvSpPr>
            <p:nvPr/>
          </p:nvSpPr>
          <p:spPr bwMode="auto">
            <a:xfrm>
              <a:off x="2935288" y="4529138"/>
              <a:ext cx="920750" cy="423863"/>
            </a:xfrm>
            <a:custGeom>
              <a:avLst/>
              <a:gdLst>
                <a:gd name="T0" fmla="*/ 576 w 580"/>
                <a:gd name="T1" fmla="*/ 267 h 267"/>
                <a:gd name="T2" fmla="*/ 0 w 580"/>
                <a:gd name="T3" fmla="*/ 8 h 267"/>
                <a:gd name="T4" fmla="*/ 4 w 580"/>
                <a:gd name="T5" fmla="*/ 0 h 267"/>
                <a:gd name="T6" fmla="*/ 580 w 580"/>
                <a:gd name="T7" fmla="*/ 257 h 267"/>
                <a:gd name="T8" fmla="*/ 576 w 580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267">
                  <a:moveTo>
                    <a:pt x="576" y="267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580" y="257"/>
                  </a:lnTo>
                  <a:lnTo>
                    <a:pt x="576" y="2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3" name="Freeform 50"/>
            <p:cNvSpPr>
              <a:spLocks/>
            </p:cNvSpPr>
            <p:nvPr/>
          </p:nvSpPr>
          <p:spPr bwMode="auto">
            <a:xfrm>
              <a:off x="2743200" y="4603750"/>
              <a:ext cx="920750" cy="420688"/>
            </a:xfrm>
            <a:custGeom>
              <a:avLst/>
              <a:gdLst>
                <a:gd name="T0" fmla="*/ 576 w 580"/>
                <a:gd name="T1" fmla="*/ 265 h 265"/>
                <a:gd name="T2" fmla="*/ 0 w 580"/>
                <a:gd name="T3" fmla="*/ 8 h 265"/>
                <a:gd name="T4" fmla="*/ 4 w 580"/>
                <a:gd name="T5" fmla="*/ 0 h 265"/>
                <a:gd name="T6" fmla="*/ 580 w 580"/>
                <a:gd name="T7" fmla="*/ 256 h 265"/>
                <a:gd name="T8" fmla="*/ 576 w 580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265">
                  <a:moveTo>
                    <a:pt x="576" y="265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580" y="256"/>
                  </a:lnTo>
                  <a:lnTo>
                    <a:pt x="576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4" name="Freeform 51"/>
            <p:cNvSpPr>
              <a:spLocks/>
            </p:cNvSpPr>
            <p:nvPr/>
          </p:nvSpPr>
          <p:spPr bwMode="auto">
            <a:xfrm>
              <a:off x="2552700" y="4676775"/>
              <a:ext cx="917575" cy="420688"/>
            </a:xfrm>
            <a:custGeom>
              <a:avLst/>
              <a:gdLst>
                <a:gd name="T0" fmla="*/ 574 w 578"/>
                <a:gd name="T1" fmla="*/ 265 h 265"/>
                <a:gd name="T2" fmla="*/ 0 w 578"/>
                <a:gd name="T3" fmla="*/ 8 h 265"/>
                <a:gd name="T4" fmla="*/ 4 w 578"/>
                <a:gd name="T5" fmla="*/ 0 h 265"/>
                <a:gd name="T6" fmla="*/ 578 w 578"/>
                <a:gd name="T7" fmla="*/ 257 h 265"/>
                <a:gd name="T8" fmla="*/ 574 w 578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265">
                  <a:moveTo>
                    <a:pt x="574" y="265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578" y="257"/>
                  </a:lnTo>
                  <a:lnTo>
                    <a:pt x="574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5" name="Freeform 52"/>
            <p:cNvSpPr>
              <a:spLocks/>
            </p:cNvSpPr>
            <p:nvPr/>
          </p:nvSpPr>
          <p:spPr bwMode="auto">
            <a:xfrm>
              <a:off x="2552700" y="4676775"/>
              <a:ext cx="917575" cy="420688"/>
            </a:xfrm>
            <a:custGeom>
              <a:avLst/>
              <a:gdLst>
                <a:gd name="T0" fmla="*/ 574 w 578"/>
                <a:gd name="T1" fmla="*/ 265 h 265"/>
                <a:gd name="T2" fmla="*/ 0 w 578"/>
                <a:gd name="T3" fmla="*/ 8 h 265"/>
                <a:gd name="T4" fmla="*/ 4 w 578"/>
                <a:gd name="T5" fmla="*/ 0 h 265"/>
                <a:gd name="T6" fmla="*/ 578 w 578"/>
                <a:gd name="T7" fmla="*/ 257 h 265"/>
                <a:gd name="T8" fmla="*/ 574 w 578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265">
                  <a:moveTo>
                    <a:pt x="574" y="265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578" y="257"/>
                  </a:lnTo>
                  <a:lnTo>
                    <a:pt x="574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6" name="Freeform 53"/>
            <p:cNvSpPr>
              <a:spLocks/>
            </p:cNvSpPr>
            <p:nvPr/>
          </p:nvSpPr>
          <p:spPr bwMode="auto">
            <a:xfrm>
              <a:off x="2359025" y="4749800"/>
              <a:ext cx="920750" cy="420688"/>
            </a:xfrm>
            <a:custGeom>
              <a:avLst/>
              <a:gdLst>
                <a:gd name="T0" fmla="*/ 576 w 580"/>
                <a:gd name="T1" fmla="*/ 265 h 265"/>
                <a:gd name="T2" fmla="*/ 0 w 580"/>
                <a:gd name="T3" fmla="*/ 8 h 265"/>
                <a:gd name="T4" fmla="*/ 4 w 580"/>
                <a:gd name="T5" fmla="*/ 0 h 265"/>
                <a:gd name="T6" fmla="*/ 580 w 580"/>
                <a:gd name="T7" fmla="*/ 257 h 265"/>
                <a:gd name="T8" fmla="*/ 576 w 580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265">
                  <a:moveTo>
                    <a:pt x="576" y="265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580" y="257"/>
                  </a:lnTo>
                  <a:lnTo>
                    <a:pt x="576" y="2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7" name="Freeform 54"/>
            <p:cNvSpPr>
              <a:spLocks/>
            </p:cNvSpPr>
            <p:nvPr/>
          </p:nvSpPr>
          <p:spPr bwMode="auto">
            <a:xfrm>
              <a:off x="2359025" y="4749800"/>
              <a:ext cx="920750" cy="420688"/>
            </a:xfrm>
            <a:custGeom>
              <a:avLst/>
              <a:gdLst>
                <a:gd name="T0" fmla="*/ 576 w 580"/>
                <a:gd name="T1" fmla="*/ 265 h 265"/>
                <a:gd name="T2" fmla="*/ 0 w 580"/>
                <a:gd name="T3" fmla="*/ 8 h 265"/>
                <a:gd name="T4" fmla="*/ 4 w 580"/>
                <a:gd name="T5" fmla="*/ 0 h 265"/>
                <a:gd name="T6" fmla="*/ 580 w 580"/>
                <a:gd name="T7" fmla="*/ 257 h 265"/>
                <a:gd name="T8" fmla="*/ 576 w 580"/>
                <a:gd name="T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265">
                  <a:moveTo>
                    <a:pt x="576" y="265"/>
                  </a:moveTo>
                  <a:lnTo>
                    <a:pt x="0" y="8"/>
                  </a:lnTo>
                  <a:lnTo>
                    <a:pt x="4" y="0"/>
                  </a:lnTo>
                  <a:lnTo>
                    <a:pt x="580" y="257"/>
                  </a:lnTo>
                  <a:lnTo>
                    <a:pt x="576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8" name="Freeform 55"/>
            <p:cNvSpPr>
              <a:spLocks/>
            </p:cNvSpPr>
            <p:nvPr/>
          </p:nvSpPr>
          <p:spPr bwMode="auto">
            <a:xfrm>
              <a:off x="2166938" y="4819650"/>
              <a:ext cx="920750" cy="423863"/>
            </a:xfrm>
            <a:custGeom>
              <a:avLst/>
              <a:gdLst>
                <a:gd name="T0" fmla="*/ 576 w 580"/>
                <a:gd name="T1" fmla="*/ 267 h 267"/>
                <a:gd name="T2" fmla="*/ 0 w 580"/>
                <a:gd name="T3" fmla="*/ 10 h 267"/>
                <a:gd name="T4" fmla="*/ 4 w 580"/>
                <a:gd name="T5" fmla="*/ 0 h 267"/>
                <a:gd name="T6" fmla="*/ 580 w 580"/>
                <a:gd name="T7" fmla="*/ 259 h 267"/>
                <a:gd name="T8" fmla="*/ 576 w 580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267">
                  <a:moveTo>
                    <a:pt x="576" y="267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80" y="259"/>
                  </a:lnTo>
                  <a:lnTo>
                    <a:pt x="576" y="2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9" name="Freeform 56"/>
            <p:cNvSpPr>
              <a:spLocks/>
            </p:cNvSpPr>
            <p:nvPr/>
          </p:nvSpPr>
          <p:spPr bwMode="auto">
            <a:xfrm>
              <a:off x="2166938" y="4819650"/>
              <a:ext cx="920750" cy="423863"/>
            </a:xfrm>
            <a:custGeom>
              <a:avLst/>
              <a:gdLst>
                <a:gd name="T0" fmla="*/ 576 w 580"/>
                <a:gd name="T1" fmla="*/ 267 h 267"/>
                <a:gd name="T2" fmla="*/ 0 w 580"/>
                <a:gd name="T3" fmla="*/ 10 h 267"/>
                <a:gd name="T4" fmla="*/ 4 w 580"/>
                <a:gd name="T5" fmla="*/ 0 h 267"/>
                <a:gd name="T6" fmla="*/ 580 w 580"/>
                <a:gd name="T7" fmla="*/ 259 h 267"/>
                <a:gd name="T8" fmla="*/ 576 w 580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267">
                  <a:moveTo>
                    <a:pt x="576" y="267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80" y="259"/>
                  </a:lnTo>
                  <a:lnTo>
                    <a:pt x="576" y="2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0" name="Freeform 57"/>
            <p:cNvSpPr>
              <a:spLocks/>
            </p:cNvSpPr>
            <p:nvPr/>
          </p:nvSpPr>
          <p:spPr bwMode="auto">
            <a:xfrm>
              <a:off x="3314700" y="5341938"/>
              <a:ext cx="814388" cy="334963"/>
            </a:xfrm>
            <a:custGeom>
              <a:avLst/>
              <a:gdLst>
                <a:gd name="T0" fmla="*/ 0 w 513"/>
                <a:gd name="T1" fmla="*/ 75 h 211"/>
                <a:gd name="T2" fmla="*/ 192 w 513"/>
                <a:gd name="T3" fmla="*/ 0 h 211"/>
                <a:gd name="T4" fmla="*/ 513 w 513"/>
                <a:gd name="T5" fmla="*/ 139 h 211"/>
                <a:gd name="T6" fmla="*/ 319 w 513"/>
                <a:gd name="T7" fmla="*/ 211 h 211"/>
                <a:gd name="T8" fmla="*/ 0 w 513"/>
                <a:gd name="T9" fmla="*/ 7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211">
                  <a:moveTo>
                    <a:pt x="0" y="75"/>
                  </a:moveTo>
                  <a:lnTo>
                    <a:pt x="192" y="0"/>
                  </a:lnTo>
                  <a:lnTo>
                    <a:pt x="513" y="139"/>
                  </a:lnTo>
                  <a:lnTo>
                    <a:pt x="319" y="21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B1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1" name="Rectangle 58"/>
            <p:cNvSpPr>
              <a:spLocks noChangeArrowheads="1"/>
            </p:cNvSpPr>
            <p:nvPr/>
          </p:nvSpPr>
          <p:spPr bwMode="auto">
            <a:xfrm>
              <a:off x="3170238" y="2605088"/>
              <a:ext cx="373063" cy="360363"/>
            </a:xfrm>
            <a:prstGeom prst="rect">
              <a:avLst/>
            </a:prstGeom>
            <a:solidFill>
              <a:srgbClr val="FF7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2" name="Freeform 59"/>
            <p:cNvSpPr>
              <a:spLocks/>
            </p:cNvSpPr>
            <p:nvPr/>
          </p:nvSpPr>
          <p:spPr bwMode="auto">
            <a:xfrm>
              <a:off x="3298825" y="2852738"/>
              <a:ext cx="142875" cy="65088"/>
            </a:xfrm>
            <a:custGeom>
              <a:avLst/>
              <a:gdLst>
                <a:gd name="T0" fmla="*/ 14 w 45"/>
                <a:gd name="T1" fmla="*/ 0 h 20"/>
                <a:gd name="T2" fmla="*/ 7 w 45"/>
                <a:gd name="T3" fmla="*/ 0 h 20"/>
                <a:gd name="T4" fmla="*/ 0 w 45"/>
                <a:gd name="T5" fmla="*/ 0 h 20"/>
                <a:gd name="T6" fmla="*/ 44 w 45"/>
                <a:gd name="T7" fmla="*/ 20 h 20"/>
                <a:gd name="T8" fmla="*/ 45 w 45"/>
                <a:gd name="T9" fmla="*/ 14 h 20"/>
                <a:gd name="T10" fmla="*/ 14 w 4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0">
                  <a:moveTo>
                    <a:pt x="14" y="0"/>
                  </a:move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5" y="18"/>
                    <a:pt x="45" y="16"/>
                    <a:pt x="45" y="14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3" name="Freeform 60"/>
            <p:cNvSpPr>
              <a:spLocks noEditPoints="1"/>
            </p:cNvSpPr>
            <p:nvPr/>
          </p:nvSpPr>
          <p:spPr bwMode="auto">
            <a:xfrm>
              <a:off x="3211513" y="2678113"/>
              <a:ext cx="290513" cy="212725"/>
            </a:xfrm>
            <a:custGeom>
              <a:avLst/>
              <a:gdLst>
                <a:gd name="T0" fmla="*/ 61 w 91"/>
                <a:gd name="T1" fmla="*/ 23 h 67"/>
                <a:gd name="T2" fmla="*/ 69 w 91"/>
                <a:gd name="T3" fmla="*/ 44 h 67"/>
                <a:gd name="T4" fmla="*/ 64 w 91"/>
                <a:gd name="T5" fmla="*/ 55 h 67"/>
                <a:gd name="T6" fmla="*/ 71 w 91"/>
                <a:gd name="T7" fmla="*/ 62 h 67"/>
                <a:gd name="T8" fmla="*/ 81 w 91"/>
                <a:gd name="T9" fmla="*/ 67 h 67"/>
                <a:gd name="T10" fmla="*/ 91 w 91"/>
                <a:gd name="T11" fmla="*/ 61 h 67"/>
                <a:gd name="T12" fmla="*/ 91 w 91"/>
                <a:gd name="T13" fmla="*/ 61 h 67"/>
                <a:gd name="T14" fmla="*/ 91 w 91"/>
                <a:gd name="T15" fmla="*/ 46 h 67"/>
                <a:gd name="T16" fmla="*/ 81 w 91"/>
                <a:gd name="T17" fmla="*/ 32 h 67"/>
                <a:gd name="T18" fmla="*/ 61 w 91"/>
                <a:gd name="T19" fmla="*/ 23 h 67"/>
                <a:gd name="T20" fmla="*/ 45 w 91"/>
                <a:gd name="T21" fmla="*/ 22 h 67"/>
                <a:gd name="T22" fmla="*/ 45 w 91"/>
                <a:gd name="T23" fmla="*/ 19 h 67"/>
                <a:gd name="T24" fmla="*/ 47 w 91"/>
                <a:gd name="T25" fmla="*/ 20 h 67"/>
                <a:gd name="T26" fmla="*/ 47 w 91"/>
                <a:gd name="T27" fmla="*/ 23 h 67"/>
                <a:gd name="T28" fmla="*/ 52 w 91"/>
                <a:gd name="T29" fmla="*/ 26 h 67"/>
                <a:gd name="T30" fmla="*/ 52 w 91"/>
                <a:gd name="T31" fmla="*/ 30 h 67"/>
                <a:gd name="T32" fmla="*/ 50 w 91"/>
                <a:gd name="T33" fmla="*/ 29 h 67"/>
                <a:gd name="T34" fmla="*/ 49 w 91"/>
                <a:gd name="T35" fmla="*/ 26 h 67"/>
                <a:gd name="T36" fmla="*/ 47 w 91"/>
                <a:gd name="T37" fmla="*/ 25 h 67"/>
                <a:gd name="T38" fmla="*/ 47 w 91"/>
                <a:gd name="T39" fmla="*/ 32 h 67"/>
                <a:gd name="T40" fmla="*/ 50 w 91"/>
                <a:gd name="T41" fmla="*/ 36 h 67"/>
                <a:gd name="T42" fmla="*/ 52 w 91"/>
                <a:gd name="T43" fmla="*/ 39 h 67"/>
                <a:gd name="T44" fmla="*/ 52 w 91"/>
                <a:gd name="T45" fmla="*/ 41 h 67"/>
                <a:gd name="T46" fmla="*/ 51 w 91"/>
                <a:gd name="T47" fmla="*/ 45 h 67"/>
                <a:gd name="T48" fmla="*/ 49 w 91"/>
                <a:gd name="T49" fmla="*/ 45 h 67"/>
                <a:gd name="T50" fmla="*/ 47 w 91"/>
                <a:gd name="T51" fmla="*/ 44 h 67"/>
                <a:gd name="T52" fmla="*/ 47 w 91"/>
                <a:gd name="T53" fmla="*/ 48 h 67"/>
                <a:gd name="T54" fmla="*/ 45 w 91"/>
                <a:gd name="T55" fmla="*/ 47 h 67"/>
                <a:gd name="T56" fmla="*/ 45 w 91"/>
                <a:gd name="T57" fmla="*/ 44 h 67"/>
                <a:gd name="T58" fmla="*/ 42 w 91"/>
                <a:gd name="T59" fmla="*/ 42 h 67"/>
                <a:gd name="T60" fmla="*/ 39 w 91"/>
                <a:gd name="T61" fmla="*/ 40 h 67"/>
                <a:gd name="T62" fmla="*/ 39 w 91"/>
                <a:gd name="T63" fmla="*/ 36 h 67"/>
                <a:gd name="T64" fmla="*/ 41 w 91"/>
                <a:gd name="T65" fmla="*/ 37 h 67"/>
                <a:gd name="T66" fmla="*/ 42 w 91"/>
                <a:gd name="T67" fmla="*/ 40 h 67"/>
                <a:gd name="T68" fmla="*/ 45 w 91"/>
                <a:gd name="T69" fmla="*/ 42 h 67"/>
                <a:gd name="T70" fmla="*/ 45 w 91"/>
                <a:gd name="T71" fmla="*/ 34 h 67"/>
                <a:gd name="T72" fmla="*/ 44 w 91"/>
                <a:gd name="T73" fmla="*/ 34 h 67"/>
                <a:gd name="T74" fmla="*/ 41 w 91"/>
                <a:gd name="T75" fmla="*/ 30 h 67"/>
                <a:gd name="T76" fmla="*/ 40 w 91"/>
                <a:gd name="T77" fmla="*/ 28 h 67"/>
                <a:gd name="T78" fmla="*/ 39 w 91"/>
                <a:gd name="T79" fmla="*/ 25 h 67"/>
                <a:gd name="T80" fmla="*/ 40 w 91"/>
                <a:gd name="T81" fmla="*/ 23 h 67"/>
                <a:gd name="T82" fmla="*/ 41 w 91"/>
                <a:gd name="T83" fmla="*/ 22 h 67"/>
                <a:gd name="T84" fmla="*/ 42 w 91"/>
                <a:gd name="T85" fmla="*/ 22 h 67"/>
                <a:gd name="T86" fmla="*/ 43 w 91"/>
                <a:gd name="T87" fmla="*/ 22 h 67"/>
                <a:gd name="T88" fmla="*/ 45 w 91"/>
                <a:gd name="T89" fmla="*/ 22 h 67"/>
                <a:gd name="T90" fmla="*/ 39 w 91"/>
                <a:gd name="T91" fmla="*/ 15 h 67"/>
                <a:gd name="T92" fmla="*/ 29 w 91"/>
                <a:gd name="T93" fmla="*/ 26 h 67"/>
                <a:gd name="T94" fmla="*/ 46 w 91"/>
                <a:gd name="T95" fmla="*/ 50 h 67"/>
                <a:gd name="T96" fmla="*/ 53 w 91"/>
                <a:gd name="T97" fmla="*/ 52 h 67"/>
                <a:gd name="T98" fmla="*/ 63 w 91"/>
                <a:gd name="T99" fmla="*/ 41 h 67"/>
                <a:gd name="T100" fmla="*/ 46 w 91"/>
                <a:gd name="T101" fmla="*/ 16 h 67"/>
                <a:gd name="T102" fmla="*/ 39 w 91"/>
                <a:gd name="T103" fmla="*/ 15 h 67"/>
                <a:gd name="T104" fmla="*/ 10 w 91"/>
                <a:gd name="T105" fmla="*/ 0 h 67"/>
                <a:gd name="T106" fmla="*/ 1 w 91"/>
                <a:gd name="T107" fmla="*/ 6 h 67"/>
                <a:gd name="T108" fmla="*/ 0 w 91"/>
                <a:gd name="T109" fmla="*/ 6 h 67"/>
                <a:gd name="T110" fmla="*/ 0 w 91"/>
                <a:gd name="T111" fmla="*/ 20 h 67"/>
                <a:gd name="T112" fmla="*/ 10 w 91"/>
                <a:gd name="T113" fmla="*/ 35 h 67"/>
                <a:gd name="T114" fmla="*/ 31 w 91"/>
                <a:gd name="T115" fmla="*/ 44 h 67"/>
                <a:gd name="T116" fmla="*/ 23 w 91"/>
                <a:gd name="T117" fmla="*/ 23 h 67"/>
                <a:gd name="T118" fmla="*/ 31 w 91"/>
                <a:gd name="T119" fmla="*/ 9 h 67"/>
                <a:gd name="T120" fmla="*/ 10 w 91"/>
                <a:gd name="T1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1" h="67">
                  <a:moveTo>
                    <a:pt x="61" y="23"/>
                  </a:moveTo>
                  <a:cubicBezTo>
                    <a:pt x="66" y="29"/>
                    <a:pt x="69" y="37"/>
                    <a:pt x="69" y="44"/>
                  </a:cubicBezTo>
                  <a:cubicBezTo>
                    <a:pt x="69" y="49"/>
                    <a:pt x="67" y="53"/>
                    <a:pt x="64" y="55"/>
                  </a:cubicBezTo>
                  <a:cubicBezTo>
                    <a:pt x="69" y="56"/>
                    <a:pt x="71" y="58"/>
                    <a:pt x="71" y="62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3" y="63"/>
                    <a:pt x="86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7" y="43"/>
                    <a:pt x="83" y="37"/>
                    <a:pt x="81" y="32"/>
                  </a:cubicBezTo>
                  <a:cubicBezTo>
                    <a:pt x="61" y="23"/>
                    <a:pt x="61" y="23"/>
                    <a:pt x="61" y="23"/>
                  </a:cubicBezTo>
                  <a:moveTo>
                    <a:pt x="45" y="22"/>
                  </a:moveTo>
                  <a:cubicBezTo>
                    <a:pt x="45" y="19"/>
                    <a:pt x="45" y="19"/>
                    <a:pt x="45" y="19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9" y="24"/>
                    <a:pt x="50" y="25"/>
                    <a:pt x="52" y="2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8"/>
                    <a:pt x="50" y="27"/>
                    <a:pt x="49" y="26"/>
                  </a:cubicBezTo>
                  <a:cubicBezTo>
                    <a:pt x="48" y="26"/>
                    <a:pt x="48" y="25"/>
                    <a:pt x="47" y="25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8" y="34"/>
                    <a:pt x="49" y="35"/>
                    <a:pt x="50" y="36"/>
                  </a:cubicBezTo>
                  <a:cubicBezTo>
                    <a:pt x="51" y="37"/>
                    <a:pt x="51" y="38"/>
                    <a:pt x="52" y="39"/>
                  </a:cubicBezTo>
                  <a:cubicBezTo>
                    <a:pt x="52" y="39"/>
                    <a:pt x="52" y="40"/>
                    <a:pt x="52" y="41"/>
                  </a:cubicBezTo>
                  <a:cubicBezTo>
                    <a:pt x="52" y="43"/>
                    <a:pt x="52" y="44"/>
                    <a:pt x="51" y="45"/>
                  </a:cubicBezTo>
                  <a:cubicBezTo>
                    <a:pt x="51" y="45"/>
                    <a:pt x="50" y="45"/>
                    <a:pt x="49" y="45"/>
                  </a:cubicBezTo>
                  <a:cubicBezTo>
                    <a:pt x="49" y="45"/>
                    <a:pt x="48" y="45"/>
                    <a:pt x="47" y="44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4" y="43"/>
                    <a:pt x="43" y="43"/>
                    <a:pt x="42" y="42"/>
                  </a:cubicBezTo>
                  <a:cubicBezTo>
                    <a:pt x="41" y="41"/>
                    <a:pt x="40" y="41"/>
                    <a:pt x="39" y="40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8"/>
                    <a:pt x="41" y="39"/>
                    <a:pt x="42" y="40"/>
                  </a:cubicBezTo>
                  <a:cubicBezTo>
                    <a:pt x="43" y="41"/>
                    <a:pt x="44" y="42"/>
                    <a:pt x="45" y="42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3" y="32"/>
                    <a:pt x="42" y="31"/>
                    <a:pt x="41" y="30"/>
                  </a:cubicBezTo>
                  <a:cubicBezTo>
                    <a:pt x="41" y="30"/>
                    <a:pt x="40" y="29"/>
                    <a:pt x="40" y="28"/>
                  </a:cubicBezTo>
                  <a:cubicBezTo>
                    <a:pt x="39" y="27"/>
                    <a:pt x="39" y="26"/>
                    <a:pt x="39" y="25"/>
                  </a:cubicBezTo>
                  <a:cubicBezTo>
                    <a:pt x="39" y="25"/>
                    <a:pt x="39" y="24"/>
                    <a:pt x="40" y="23"/>
                  </a:cubicBezTo>
                  <a:cubicBezTo>
                    <a:pt x="40" y="23"/>
                    <a:pt x="40" y="22"/>
                    <a:pt x="41" y="22"/>
                  </a:cubicBezTo>
                  <a:cubicBezTo>
                    <a:pt x="41" y="22"/>
                    <a:pt x="42" y="22"/>
                    <a:pt x="42" y="22"/>
                  </a:cubicBezTo>
                  <a:cubicBezTo>
                    <a:pt x="42" y="22"/>
                    <a:pt x="43" y="22"/>
                    <a:pt x="43" y="22"/>
                  </a:cubicBezTo>
                  <a:cubicBezTo>
                    <a:pt x="43" y="22"/>
                    <a:pt x="44" y="22"/>
                    <a:pt x="45" y="22"/>
                  </a:cubicBezTo>
                  <a:moveTo>
                    <a:pt x="39" y="15"/>
                  </a:moveTo>
                  <a:cubicBezTo>
                    <a:pt x="33" y="15"/>
                    <a:pt x="29" y="19"/>
                    <a:pt x="29" y="26"/>
                  </a:cubicBezTo>
                  <a:cubicBezTo>
                    <a:pt x="29" y="35"/>
                    <a:pt x="36" y="46"/>
                    <a:pt x="46" y="50"/>
                  </a:cubicBezTo>
                  <a:cubicBezTo>
                    <a:pt x="48" y="52"/>
                    <a:pt x="50" y="52"/>
                    <a:pt x="53" y="52"/>
                  </a:cubicBezTo>
                  <a:cubicBezTo>
                    <a:pt x="59" y="52"/>
                    <a:pt x="63" y="48"/>
                    <a:pt x="63" y="41"/>
                  </a:cubicBezTo>
                  <a:cubicBezTo>
                    <a:pt x="63" y="32"/>
                    <a:pt x="55" y="20"/>
                    <a:pt x="46" y="16"/>
                  </a:cubicBezTo>
                  <a:cubicBezTo>
                    <a:pt x="43" y="15"/>
                    <a:pt x="41" y="15"/>
                    <a:pt x="39" y="15"/>
                  </a:cubicBezTo>
                  <a:moveTo>
                    <a:pt x="10" y="0"/>
                  </a:moveTo>
                  <a:cubicBezTo>
                    <a:pt x="8" y="4"/>
                    <a:pt x="5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4"/>
                    <a:pt x="8" y="30"/>
                    <a:pt x="10" y="35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6" y="38"/>
                    <a:pt x="23" y="30"/>
                    <a:pt x="23" y="23"/>
                  </a:cubicBezTo>
                  <a:cubicBezTo>
                    <a:pt x="23" y="16"/>
                    <a:pt x="26" y="11"/>
                    <a:pt x="31" y="9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F7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4" name="Freeform 61"/>
            <p:cNvSpPr>
              <a:spLocks/>
            </p:cNvSpPr>
            <p:nvPr/>
          </p:nvSpPr>
          <p:spPr bwMode="auto">
            <a:xfrm>
              <a:off x="3406775" y="2852738"/>
              <a:ext cx="31750" cy="22225"/>
            </a:xfrm>
            <a:custGeom>
              <a:avLst/>
              <a:gdLst>
                <a:gd name="T0" fmla="*/ 3 w 10"/>
                <a:gd name="T1" fmla="*/ 0 h 7"/>
                <a:gd name="T2" fmla="*/ 0 w 10"/>
                <a:gd name="T3" fmla="*/ 3 h 7"/>
                <a:gd name="T4" fmla="*/ 10 w 10"/>
                <a:gd name="T5" fmla="*/ 7 h 7"/>
                <a:gd name="T6" fmla="*/ 3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8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5" name="Freeform 62"/>
            <p:cNvSpPr>
              <a:spLocks noEditPoints="1"/>
            </p:cNvSpPr>
            <p:nvPr/>
          </p:nvSpPr>
          <p:spPr bwMode="auto">
            <a:xfrm>
              <a:off x="3346450" y="2754313"/>
              <a:ext cx="25400" cy="60325"/>
            </a:xfrm>
            <a:custGeom>
              <a:avLst/>
              <a:gdLst>
                <a:gd name="T0" fmla="*/ 5 w 8"/>
                <a:gd name="T1" fmla="*/ 11 h 19"/>
                <a:gd name="T2" fmla="*/ 5 w 8"/>
                <a:gd name="T3" fmla="*/ 19 h 19"/>
                <a:gd name="T4" fmla="*/ 6 w 8"/>
                <a:gd name="T5" fmla="*/ 19 h 19"/>
                <a:gd name="T6" fmla="*/ 7 w 8"/>
                <a:gd name="T7" fmla="*/ 19 h 19"/>
                <a:gd name="T8" fmla="*/ 8 w 8"/>
                <a:gd name="T9" fmla="*/ 17 h 19"/>
                <a:gd name="T10" fmla="*/ 7 w 8"/>
                <a:gd name="T11" fmla="*/ 14 h 19"/>
                <a:gd name="T12" fmla="*/ 5 w 8"/>
                <a:gd name="T13" fmla="*/ 11 h 19"/>
                <a:gd name="T14" fmla="*/ 2 w 8"/>
                <a:gd name="T15" fmla="*/ 0 h 19"/>
                <a:gd name="T16" fmla="*/ 1 w 8"/>
                <a:gd name="T17" fmla="*/ 0 h 19"/>
                <a:gd name="T18" fmla="*/ 0 w 8"/>
                <a:gd name="T19" fmla="*/ 2 h 19"/>
                <a:gd name="T20" fmla="*/ 1 w 8"/>
                <a:gd name="T21" fmla="*/ 4 h 19"/>
                <a:gd name="T22" fmla="*/ 3 w 8"/>
                <a:gd name="T23" fmla="*/ 7 h 19"/>
                <a:gd name="T24" fmla="*/ 3 w 8"/>
                <a:gd name="T25" fmla="*/ 0 h 19"/>
                <a:gd name="T26" fmla="*/ 2 w 8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9">
                  <a:moveTo>
                    <a:pt x="5" y="11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6" y="19"/>
                    <a:pt x="7" y="19"/>
                    <a:pt x="7" y="19"/>
                  </a:cubicBezTo>
                  <a:cubicBezTo>
                    <a:pt x="7" y="19"/>
                    <a:pt x="8" y="18"/>
                    <a:pt x="8" y="17"/>
                  </a:cubicBezTo>
                  <a:cubicBezTo>
                    <a:pt x="8" y="16"/>
                    <a:pt x="7" y="15"/>
                    <a:pt x="7" y="14"/>
                  </a:cubicBezTo>
                  <a:cubicBezTo>
                    <a:pt x="6" y="13"/>
                    <a:pt x="6" y="12"/>
                    <a:pt x="5" y="11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FF7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6" name="Freeform 63"/>
            <p:cNvSpPr>
              <a:spLocks/>
            </p:cNvSpPr>
            <p:nvPr/>
          </p:nvSpPr>
          <p:spPr bwMode="auto">
            <a:xfrm>
              <a:off x="3189288" y="2649538"/>
              <a:ext cx="334963" cy="271463"/>
            </a:xfrm>
            <a:custGeom>
              <a:avLst/>
              <a:gdLst>
                <a:gd name="T0" fmla="*/ 12 w 105"/>
                <a:gd name="T1" fmla="*/ 0 h 85"/>
                <a:gd name="T2" fmla="*/ 12 w 105"/>
                <a:gd name="T3" fmla="*/ 0 h 85"/>
                <a:gd name="T4" fmla="*/ 5 w 105"/>
                <a:gd name="T5" fmla="*/ 8 h 85"/>
                <a:gd name="T6" fmla="*/ 0 w 105"/>
                <a:gd name="T7" fmla="*/ 6 h 85"/>
                <a:gd name="T8" fmla="*/ 0 w 105"/>
                <a:gd name="T9" fmla="*/ 6 h 85"/>
                <a:gd name="T10" fmla="*/ 0 w 105"/>
                <a:gd name="T11" fmla="*/ 32 h 85"/>
                <a:gd name="T12" fmla="*/ 0 w 105"/>
                <a:gd name="T13" fmla="*/ 32 h 85"/>
                <a:gd name="T14" fmla="*/ 12 w 105"/>
                <a:gd name="T15" fmla="*/ 48 h 85"/>
                <a:gd name="T16" fmla="*/ 12 w 105"/>
                <a:gd name="T17" fmla="*/ 48 h 85"/>
                <a:gd name="T18" fmla="*/ 48 w 105"/>
                <a:gd name="T19" fmla="*/ 64 h 85"/>
                <a:gd name="T20" fmla="*/ 51 w 105"/>
                <a:gd name="T21" fmla="*/ 64 h 85"/>
                <a:gd name="T22" fmla="*/ 38 w 105"/>
                <a:gd name="T23" fmla="*/ 53 h 85"/>
                <a:gd name="T24" fmla="*/ 17 w 105"/>
                <a:gd name="T25" fmla="*/ 44 h 85"/>
                <a:gd name="T26" fmla="*/ 7 w 105"/>
                <a:gd name="T27" fmla="*/ 29 h 85"/>
                <a:gd name="T28" fmla="*/ 7 w 105"/>
                <a:gd name="T29" fmla="*/ 15 h 85"/>
                <a:gd name="T30" fmla="*/ 8 w 105"/>
                <a:gd name="T31" fmla="*/ 15 h 85"/>
                <a:gd name="T32" fmla="*/ 17 w 105"/>
                <a:gd name="T33" fmla="*/ 9 h 85"/>
                <a:gd name="T34" fmla="*/ 38 w 105"/>
                <a:gd name="T35" fmla="*/ 18 h 85"/>
                <a:gd name="T36" fmla="*/ 43 w 105"/>
                <a:gd name="T37" fmla="*/ 17 h 85"/>
                <a:gd name="T38" fmla="*/ 53 w 105"/>
                <a:gd name="T39" fmla="*/ 19 h 85"/>
                <a:gd name="T40" fmla="*/ 68 w 105"/>
                <a:gd name="T41" fmla="*/ 32 h 85"/>
                <a:gd name="T42" fmla="*/ 88 w 105"/>
                <a:gd name="T43" fmla="*/ 41 h 85"/>
                <a:gd name="T44" fmla="*/ 98 w 105"/>
                <a:gd name="T45" fmla="*/ 55 h 85"/>
                <a:gd name="T46" fmla="*/ 98 w 105"/>
                <a:gd name="T47" fmla="*/ 70 h 85"/>
                <a:gd name="T48" fmla="*/ 98 w 105"/>
                <a:gd name="T49" fmla="*/ 70 h 85"/>
                <a:gd name="T50" fmla="*/ 88 w 105"/>
                <a:gd name="T51" fmla="*/ 76 h 85"/>
                <a:gd name="T52" fmla="*/ 78 w 105"/>
                <a:gd name="T53" fmla="*/ 71 h 85"/>
                <a:gd name="T54" fmla="*/ 79 w 105"/>
                <a:gd name="T55" fmla="*/ 74 h 85"/>
                <a:gd name="T56" fmla="*/ 79 w 105"/>
                <a:gd name="T57" fmla="*/ 78 h 85"/>
                <a:gd name="T58" fmla="*/ 94 w 105"/>
                <a:gd name="T59" fmla="*/ 85 h 85"/>
                <a:gd name="T60" fmla="*/ 94 w 105"/>
                <a:gd name="T61" fmla="*/ 85 h 85"/>
                <a:gd name="T62" fmla="*/ 100 w 105"/>
                <a:gd name="T63" fmla="*/ 77 h 85"/>
                <a:gd name="T64" fmla="*/ 105 w 105"/>
                <a:gd name="T65" fmla="*/ 78 h 85"/>
                <a:gd name="T66" fmla="*/ 105 w 105"/>
                <a:gd name="T67" fmla="*/ 78 h 85"/>
                <a:gd name="T68" fmla="*/ 105 w 105"/>
                <a:gd name="T69" fmla="*/ 53 h 85"/>
                <a:gd name="T70" fmla="*/ 105 w 105"/>
                <a:gd name="T71" fmla="*/ 53 h 85"/>
                <a:gd name="T72" fmla="*/ 94 w 105"/>
                <a:gd name="T73" fmla="*/ 37 h 85"/>
                <a:gd name="T74" fmla="*/ 94 w 105"/>
                <a:gd name="T75" fmla="*/ 37 h 85"/>
                <a:gd name="T76" fmla="*/ 12 w 105"/>
                <a:gd name="T7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5" h="85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5"/>
                    <a:pt x="9" y="8"/>
                    <a:pt x="5" y="8"/>
                  </a:cubicBezTo>
                  <a:cubicBezTo>
                    <a:pt x="4" y="8"/>
                    <a:pt x="2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7" y="35"/>
                    <a:pt x="12" y="4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9" y="64"/>
                    <a:pt x="50" y="64"/>
                    <a:pt x="51" y="64"/>
                  </a:cubicBezTo>
                  <a:cubicBezTo>
                    <a:pt x="46" y="62"/>
                    <a:pt x="41" y="58"/>
                    <a:pt x="38" y="5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5" y="39"/>
                    <a:pt x="11" y="33"/>
                    <a:pt x="7" y="29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12" y="15"/>
                    <a:pt x="15" y="13"/>
                    <a:pt x="17" y="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41" y="17"/>
                    <a:pt x="43" y="17"/>
                  </a:cubicBezTo>
                  <a:cubicBezTo>
                    <a:pt x="46" y="17"/>
                    <a:pt x="49" y="18"/>
                    <a:pt x="53" y="19"/>
                  </a:cubicBezTo>
                  <a:cubicBezTo>
                    <a:pt x="58" y="22"/>
                    <a:pt x="64" y="26"/>
                    <a:pt x="68" y="3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90" y="46"/>
                    <a:pt x="94" y="52"/>
                    <a:pt x="98" y="55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3" y="70"/>
                    <a:pt x="90" y="72"/>
                    <a:pt x="88" y="7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9" y="72"/>
                    <a:pt x="79" y="73"/>
                    <a:pt x="79" y="74"/>
                  </a:cubicBezTo>
                  <a:cubicBezTo>
                    <a:pt x="79" y="75"/>
                    <a:pt x="79" y="77"/>
                    <a:pt x="79" y="78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0"/>
                    <a:pt x="96" y="77"/>
                    <a:pt x="100" y="77"/>
                  </a:cubicBezTo>
                  <a:cubicBezTo>
                    <a:pt x="102" y="77"/>
                    <a:pt x="103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99" y="50"/>
                    <a:pt x="94" y="43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6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7" name="Freeform 64"/>
            <p:cNvSpPr>
              <a:spLocks/>
            </p:cNvSpPr>
            <p:nvPr/>
          </p:nvSpPr>
          <p:spPr bwMode="auto">
            <a:xfrm>
              <a:off x="3343275" y="2852738"/>
              <a:ext cx="98425" cy="44450"/>
            </a:xfrm>
            <a:custGeom>
              <a:avLst/>
              <a:gdLst>
                <a:gd name="T0" fmla="*/ 3 w 31"/>
                <a:gd name="T1" fmla="*/ 0 h 14"/>
                <a:gd name="T2" fmla="*/ 0 w 31"/>
                <a:gd name="T3" fmla="*/ 0 h 14"/>
                <a:gd name="T4" fmla="*/ 31 w 31"/>
                <a:gd name="T5" fmla="*/ 14 h 14"/>
                <a:gd name="T6" fmla="*/ 31 w 31"/>
                <a:gd name="T7" fmla="*/ 10 h 14"/>
                <a:gd name="T8" fmla="*/ 30 w 31"/>
                <a:gd name="T9" fmla="*/ 7 h 14"/>
                <a:gd name="T10" fmla="*/ 20 w 31"/>
                <a:gd name="T11" fmla="*/ 3 h 14"/>
                <a:gd name="T12" fmla="*/ 14 w 31"/>
                <a:gd name="T13" fmla="*/ 4 h 14"/>
                <a:gd name="T14" fmla="*/ 5 w 31"/>
                <a:gd name="T15" fmla="*/ 1 h 14"/>
                <a:gd name="T16" fmla="*/ 3 w 31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4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3"/>
                    <a:pt x="31" y="11"/>
                    <a:pt x="31" y="10"/>
                  </a:cubicBezTo>
                  <a:cubicBezTo>
                    <a:pt x="31" y="9"/>
                    <a:pt x="31" y="8"/>
                    <a:pt x="30" y="7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3"/>
                    <a:pt x="16" y="4"/>
                    <a:pt x="14" y="4"/>
                  </a:cubicBezTo>
                  <a:cubicBezTo>
                    <a:pt x="11" y="4"/>
                    <a:pt x="8" y="3"/>
                    <a:pt x="5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8" name="Freeform 65"/>
            <p:cNvSpPr>
              <a:spLocks noEditPoints="1"/>
            </p:cNvSpPr>
            <p:nvPr/>
          </p:nvSpPr>
          <p:spPr bwMode="auto">
            <a:xfrm>
              <a:off x="3286125" y="2703513"/>
              <a:ext cx="146050" cy="149225"/>
            </a:xfrm>
            <a:custGeom>
              <a:avLst/>
              <a:gdLst>
                <a:gd name="T0" fmla="*/ 30 w 46"/>
                <a:gd name="T1" fmla="*/ 44 h 47"/>
                <a:gd name="T2" fmla="*/ 23 w 46"/>
                <a:gd name="T3" fmla="*/ 42 h 47"/>
                <a:gd name="T4" fmla="*/ 6 w 46"/>
                <a:gd name="T5" fmla="*/ 18 h 47"/>
                <a:gd name="T6" fmla="*/ 16 w 46"/>
                <a:gd name="T7" fmla="*/ 7 h 47"/>
                <a:gd name="T8" fmla="*/ 23 w 46"/>
                <a:gd name="T9" fmla="*/ 8 h 47"/>
                <a:gd name="T10" fmla="*/ 40 w 46"/>
                <a:gd name="T11" fmla="*/ 33 h 47"/>
                <a:gd name="T12" fmla="*/ 30 w 46"/>
                <a:gd name="T13" fmla="*/ 44 h 47"/>
                <a:gd name="T14" fmla="*/ 13 w 46"/>
                <a:gd name="T15" fmla="*/ 0 h 47"/>
                <a:gd name="T16" fmla="*/ 8 w 46"/>
                <a:gd name="T17" fmla="*/ 1 h 47"/>
                <a:gd name="T18" fmla="*/ 0 w 46"/>
                <a:gd name="T19" fmla="*/ 15 h 47"/>
                <a:gd name="T20" fmla="*/ 8 w 46"/>
                <a:gd name="T21" fmla="*/ 36 h 47"/>
                <a:gd name="T22" fmla="*/ 21 w 46"/>
                <a:gd name="T23" fmla="*/ 47 h 47"/>
                <a:gd name="T24" fmla="*/ 38 w 46"/>
                <a:gd name="T25" fmla="*/ 47 h 47"/>
                <a:gd name="T26" fmla="*/ 39 w 46"/>
                <a:gd name="T27" fmla="*/ 47 h 47"/>
                <a:gd name="T28" fmla="*/ 41 w 46"/>
                <a:gd name="T29" fmla="*/ 47 h 47"/>
                <a:gd name="T30" fmla="*/ 46 w 46"/>
                <a:gd name="T31" fmla="*/ 36 h 47"/>
                <a:gd name="T32" fmla="*/ 38 w 46"/>
                <a:gd name="T33" fmla="*/ 15 h 47"/>
                <a:gd name="T34" fmla="*/ 23 w 46"/>
                <a:gd name="T35" fmla="*/ 2 h 47"/>
                <a:gd name="T36" fmla="*/ 13 w 46"/>
                <a:gd name="T3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47">
                  <a:moveTo>
                    <a:pt x="30" y="44"/>
                  </a:moveTo>
                  <a:cubicBezTo>
                    <a:pt x="27" y="44"/>
                    <a:pt x="25" y="44"/>
                    <a:pt x="23" y="42"/>
                  </a:cubicBezTo>
                  <a:cubicBezTo>
                    <a:pt x="13" y="38"/>
                    <a:pt x="6" y="27"/>
                    <a:pt x="6" y="18"/>
                  </a:cubicBezTo>
                  <a:cubicBezTo>
                    <a:pt x="6" y="11"/>
                    <a:pt x="10" y="7"/>
                    <a:pt x="16" y="7"/>
                  </a:cubicBezTo>
                  <a:cubicBezTo>
                    <a:pt x="18" y="7"/>
                    <a:pt x="20" y="7"/>
                    <a:pt x="23" y="8"/>
                  </a:cubicBezTo>
                  <a:cubicBezTo>
                    <a:pt x="32" y="12"/>
                    <a:pt x="40" y="24"/>
                    <a:pt x="40" y="33"/>
                  </a:cubicBezTo>
                  <a:cubicBezTo>
                    <a:pt x="40" y="40"/>
                    <a:pt x="36" y="44"/>
                    <a:pt x="30" y="44"/>
                  </a:cubicBezTo>
                  <a:moveTo>
                    <a:pt x="13" y="0"/>
                  </a:moveTo>
                  <a:cubicBezTo>
                    <a:pt x="11" y="0"/>
                    <a:pt x="9" y="1"/>
                    <a:pt x="8" y="1"/>
                  </a:cubicBezTo>
                  <a:cubicBezTo>
                    <a:pt x="3" y="3"/>
                    <a:pt x="0" y="8"/>
                    <a:pt x="0" y="15"/>
                  </a:cubicBezTo>
                  <a:cubicBezTo>
                    <a:pt x="0" y="22"/>
                    <a:pt x="3" y="30"/>
                    <a:pt x="8" y="36"/>
                  </a:cubicBezTo>
                  <a:cubicBezTo>
                    <a:pt x="11" y="41"/>
                    <a:pt x="16" y="45"/>
                    <a:pt x="21" y="47"/>
                  </a:cubicBezTo>
                  <a:cubicBezTo>
                    <a:pt x="26" y="47"/>
                    <a:pt x="32" y="47"/>
                    <a:pt x="38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47"/>
                    <a:pt x="41" y="47"/>
                    <a:pt x="41" y="47"/>
                  </a:cubicBezTo>
                  <a:cubicBezTo>
                    <a:pt x="44" y="45"/>
                    <a:pt x="46" y="41"/>
                    <a:pt x="46" y="36"/>
                  </a:cubicBezTo>
                  <a:cubicBezTo>
                    <a:pt x="46" y="29"/>
                    <a:pt x="43" y="21"/>
                    <a:pt x="38" y="15"/>
                  </a:cubicBezTo>
                  <a:cubicBezTo>
                    <a:pt x="34" y="9"/>
                    <a:pt x="28" y="5"/>
                    <a:pt x="23" y="2"/>
                  </a:cubicBezTo>
                  <a:cubicBezTo>
                    <a:pt x="19" y="1"/>
                    <a:pt x="16" y="0"/>
                    <a:pt x="13" y="0"/>
                  </a:cubicBezTo>
                </a:path>
              </a:pathLst>
            </a:custGeom>
            <a:solidFill>
              <a:srgbClr val="FF6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9" name="Freeform 66"/>
            <p:cNvSpPr>
              <a:spLocks/>
            </p:cNvSpPr>
            <p:nvPr/>
          </p:nvSpPr>
          <p:spPr bwMode="auto">
            <a:xfrm>
              <a:off x="3352800" y="2852738"/>
              <a:ext cx="63500" cy="12700"/>
            </a:xfrm>
            <a:custGeom>
              <a:avLst/>
              <a:gdLst>
                <a:gd name="T0" fmla="*/ 18 w 20"/>
                <a:gd name="T1" fmla="*/ 0 h 4"/>
                <a:gd name="T2" fmla="*/ 17 w 20"/>
                <a:gd name="T3" fmla="*/ 0 h 4"/>
                <a:gd name="T4" fmla="*/ 0 w 20"/>
                <a:gd name="T5" fmla="*/ 0 h 4"/>
                <a:gd name="T6" fmla="*/ 2 w 20"/>
                <a:gd name="T7" fmla="*/ 1 h 4"/>
                <a:gd name="T8" fmla="*/ 11 w 20"/>
                <a:gd name="T9" fmla="*/ 4 h 4"/>
                <a:gd name="T10" fmla="*/ 17 w 20"/>
                <a:gd name="T11" fmla="*/ 3 h 4"/>
                <a:gd name="T12" fmla="*/ 20 w 20"/>
                <a:gd name="T13" fmla="*/ 0 h 4"/>
                <a:gd name="T14" fmla="*/ 18 w 20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">
                  <a:moveTo>
                    <a:pt x="18" y="0"/>
                  </a:moveTo>
                  <a:cubicBezTo>
                    <a:pt x="18" y="0"/>
                    <a:pt x="18" y="0"/>
                    <a:pt x="17" y="0"/>
                  </a:cubicBezTo>
                  <a:cubicBezTo>
                    <a:pt x="11" y="0"/>
                    <a:pt x="5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5" y="3"/>
                    <a:pt x="8" y="4"/>
                    <a:pt x="11" y="4"/>
                  </a:cubicBezTo>
                  <a:cubicBezTo>
                    <a:pt x="13" y="4"/>
                    <a:pt x="15" y="3"/>
                    <a:pt x="17" y="3"/>
                  </a:cubicBezTo>
                  <a:cubicBezTo>
                    <a:pt x="18" y="2"/>
                    <a:pt x="19" y="1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0" name="Freeform 67"/>
            <p:cNvSpPr>
              <a:spLocks noEditPoints="1"/>
            </p:cNvSpPr>
            <p:nvPr/>
          </p:nvSpPr>
          <p:spPr bwMode="auto">
            <a:xfrm>
              <a:off x="3336925" y="2738438"/>
              <a:ext cx="41275" cy="92075"/>
            </a:xfrm>
            <a:custGeom>
              <a:avLst/>
              <a:gdLst>
                <a:gd name="T0" fmla="*/ 9 w 13"/>
                <a:gd name="T1" fmla="*/ 24 h 29"/>
                <a:gd name="T2" fmla="*/ 8 w 13"/>
                <a:gd name="T3" fmla="*/ 24 h 29"/>
                <a:gd name="T4" fmla="*/ 8 w 13"/>
                <a:gd name="T5" fmla="*/ 16 h 29"/>
                <a:gd name="T6" fmla="*/ 10 w 13"/>
                <a:gd name="T7" fmla="*/ 19 h 29"/>
                <a:gd name="T8" fmla="*/ 11 w 13"/>
                <a:gd name="T9" fmla="*/ 22 h 29"/>
                <a:gd name="T10" fmla="*/ 10 w 13"/>
                <a:gd name="T11" fmla="*/ 24 h 29"/>
                <a:gd name="T12" fmla="*/ 9 w 13"/>
                <a:gd name="T13" fmla="*/ 24 h 29"/>
                <a:gd name="T14" fmla="*/ 6 w 13"/>
                <a:gd name="T15" fmla="*/ 12 h 29"/>
                <a:gd name="T16" fmla="*/ 4 w 13"/>
                <a:gd name="T17" fmla="*/ 9 h 29"/>
                <a:gd name="T18" fmla="*/ 3 w 13"/>
                <a:gd name="T19" fmla="*/ 7 h 29"/>
                <a:gd name="T20" fmla="*/ 4 w 13"/>
                <a:gd name="T21" fmla="*/ 5 h 29"/>
                <a:gd name="T22" fmla="*/ 5 w 13"/>
                <a:gd name="T23" fmla="*/ 5 h 29"/>
                <a:gd name="T24" fmla="*/ 6 w 13"/>
                <a:gd name="T25" fmla="*/ 5 h 29"/>
                <a:gd name="T26" fmla="*/ 6 w 13"/>
                <a:gd name="T27" fmla="*/ 12 h 29"/>
                <a:gd name="T28" fmla="*/ 6 w 13"/>
                <a:gd name="T29" fmla="*/ 0 h 29"/>
                <a:gd name="T30" fmla="*/ 6 w 13"/>
                <a:gd name="T31" fmla="*/ 3 h 29"/>
                <a:gd name="T32" fmla="*/ 4 w 13"/>
                <a:gd name="T33" fmla="*/ 3 h 29"/>
                <a:gd name="T34" fmla="*/ 3 w 13"/>
                <a:gd name="T35" fmla="*/ 3 h 29"/>
                <a:gd name="T36" fmla="*/ 2 w 13"/>
                <a:gd name="T37" fmla="*/ 3 h 29"/>
                <a:gd name="T38" fmla="*/ 1 w 13"/>
                <a:gd name="T39" fmla="*/ 4 h 29"/>
                <a:gd name="T40" fmla="*/ 0 w 13"/>
                <a:gd name="T41" fmla="*/ 6 h 29"/>
                <a:gd name="T42" fmla="*/ 1 w 13"/>
                <a:gd name="T43" fmla="*/ 9 h 29"/>
                <a:gd name="T44" fmla="*/ 2 w 13"/>
                <a:gd name="T45" fmla="*/ 11 h 29"/>
                <a:gd name="T46" fmla="*/ 5 w 13"/>
                <a:gd name="T47" fmla="*/ 15 h 29"/>
                <a:gd name="T48" fmla="*/ 6 w 13"/>
                <a:gd name="T49" fmla="*/ 15 h 29"/>
                <a:gd name="T50" fmla="*/ 6 w 13"/>
                <a:gd name="T51" fmla="*/ 23 h 29"/>
                <a:gd name="T52" fmla="*/ 3 w 13"/>
                <a:gd name="T53" fmla="*/ 21 h 29"/>
                <a:gd name="T54" fmla="*/ 2 w 13"/>
                <a:gd name="T55" fmla="*/ 18 h 29"/>
                <a:gd name="T56" fmla="*/ 0 w 13"/>
                <a:gd name="T57" fmla="*/ 17 h 29"/>
                <a:gd name="T58" fmla="*/ 0 w 13"/>
                <a:gd name="T59" fmla="*/ 21 h 29"/>
                <a:gd name="T60" fmla="*/ 3 w 13"/>
                <a:gd name="T61" fmla="*/ 23 h 29"/>
                <a:gd name="T62" fmla="*/ 6 w 13"/>
                <a:gd name="T63" fmla="*/ 25 h 29"/>
                <a:gd name="T64" fmla="*/ 6 w 13"/>
                <a:gd name="T65" fmla="*/ 28 h 29"/>
                <a:gd name="T66" fmla="*/ 8 w 13"/>
                <a:gd name="T67" fmla="*/ 29 h 29"/>
                <a:gd name="T68" fmla="*/ 8 w 13"/>
                <a:gd name="T69" fmla="*/ 25 h 29"/>
                <a:gd name="T70" fmla="*/ 10 w 13"/>
                <a:gd name="T71" fmla="*/ 26 h 29"/>
                <a:gd name="T72" fmla="*/ 12 w 13"/>
                <a:gd name="T73" fmla="*/ 26 h 29"/>
                <a:gd name="T74" fmla="*/ 13 w 13"/>
                <a:gd name="T75" fmla="*/ 22 h 29"/>
                <a:gd name="T76" fmla="*/ 13 w 13"/>
                <a:gd name="T77" fmla="*/ 20 h 29"/>
                <a:gd name="T78" fmla="*/ 11 w 13"/>
                <a:gd name="T79" fmla="*/ 17 h 29"/>
                <a:gd name="T80" fmla="*/ 8 w 13"/>
                <a:gd name="T81" fmla="*/ 13 h 29"/>
                <a:gd name="T82" fmla="*/ 8 w 13"/>
                <a:gd name="T83" fmla="*/ 6 h 29"/>
                <a:gd name="T84" fmla="*/ 10 w 13"/>
                <a:gd name="T85" fmla="*/ 7 h 29"/>
                <a:gd name="T86" fmla="*/ 11 w 13"/>
                <a:gd name="T87" fmla="*/ 10 h 29"/>
                <a:gd name="T88" fmla="*/ 13 w 13"/>
                <a:gd name="T89" fmla="*/ 11 h 29"/>
                <a:gd name="T90" fmla="*/ 13 w 13"/>
                <a:gd name="T91" fmla="*/ 7 h 29"/>
                <a:gd name="T92" fmla="*/ 8 w 13"/>
                <a:gd name="T93" fmla="*/ 4 h 29"/>
                <a:gd name="T94" fmla="*/ 8 w 13"/>
                <a:gd name="T95" fmla="*/ 1 h 29"/>
                <a:gd name="T96" fmla="*/ 6 w 13"/>
                <a:gd name="T9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29">
                  <a:moveTo>
                    <a:pt x="9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7"/>
                    <a:pt x="9" y="18"/>
                    <a:pt x="10" y="19"/>
                  </a:cubicBezTo>
                  <a:cubicBezTo>
                    <a:pt x="10" y="20"/>
                    <a:pt x="11" y="21"/>
                    <a:pt x="11" y="22"/>
                  </a:cubicBezTo>
                  <a:cubicBezTo>
                    <a:pt x="11" y="23"/>
                    <a:pt x="10" y="24"/>
                    <a:pt x="10" y="24"/>
                  </a:cubicBezTo>
                  <a:cubicBezTo>
                    <a:pt x="10" y="24"/>
                    <a:pt x="9" y="24"/>
                    <a:pt x="9" y="24"/>
                  </a:cubicBezTo>
                  <a:moveTo>
                    <a:pt x="6" y="12"/>
                  </a:moveTo>
                  <a:cubicBezTo>
                    <a:pt x="5" y="11"/>
                    <a:pt x="4" y="10"/>
                    <a:pt x="4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6"/>
                    <a:pt x="3" y="5"/>
                    <a:pt x="4" y="5"/>
                  </a:cubicBezTo>
                  <a:cubicBezTo>
                    <a:pt x="4" y="5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6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3" y="12"/>
                    <a:pt x="4" y="13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4" y="22"/>
                    <a:pt x="3" y="21"/>
                  </a:cubicBezTo>
                  <a:cubicBezTo>
                    <a:pt x="2" y="20"/>
                    <a:pt x="2" y="19"/>
                    <a:pt x="2" y="1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2" y="22"/>
                    <a:pt x="3" y="23"/>
                  </a:cubicBezTo>
                  <a:cubicBezTo>
                    <a:pt x="4" y="24"/>
                    <a:pt x="5" y="24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6"/>
                    <a:pt x="10" y="26"/>
                    <a:pt x="10" y="26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3" y="25"/>
                    <a:pt x="13" y="24"/>
                    <a:pt x="13" y="22"/>
                  </a:cubicBezTo>
                  <a:cubicBezTo>
                    <a:pt x="13" y="21"/>
                    <a:pt x="13" y="20"/>
                    <a:pt x="13" y="20"/>
                  </a:cubicBezTo>
                  <a:cubicBezTo>
                    <a:pt x="12" y="19"/>
                    <a:pt x="12" y="18"/>
                    <a:pt x="11" y="17"/>
                  </a:cubicBezTo>
                  <a:cubicBezTo>
                    <a:pt x="10" y="16"/>
                    <a:pt x="9" y="15"/>
                    <a:pt x="8" y="1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1" y="8"/>
                    <a:pt x="11" y="9"/>
                    <a:pt x="11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6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1" name="Freeform 68"/>
            <p:cNvSpPr>
              <a:spLocks noEditPoints="1"/>
            </p:cNvSpPr>
            <p:nvPr/>
          </p:nvSpPr>
          <p:spPr bwMode="auto">
            <a:xfrm>
              <a:off x="3100388" y="2836863"/>
              <a:ext cx="373063" cy="360363"/>
            </a:xfrm>
            <a:custGeom>
              <a:avLst/>
              <a:gdLst>
                <a:gd name="T0" fmla="*/ 18 w 117"/>
                <a:gd name="T1" fmla="*/ 69 h 113"/>
                <a:gd name="T2" fmla="*/ 55 w 117"/>
                <a:gd name="T3" fmla="*/ 85 h 113"/>
                <a:gd name="T4" fmla="*/ 69 w 117"/>
                <a:gd name="T5" fmla="*/ 85 h 113"/>
                <a:gd name="T6" fmla="*/ 69 w 117"/>
                <a:gd name="T7" fmla="*/ 85 h 113"/>
                <a:gd name="T8" fmla="*/ 33 w 117"/>
                <a:gd name="T9" fmla="*/ 69 h 113"/>
                <a:gd name="T10" fmla="*/ 18 w 117"/>
                <a:gd name="T11" fmla="*/ 69 h 113"/>
                <a:gd name="T12" fmla="*/ 106 w 117"/>
                <a:gd name="T13" fmla="*/ 47 h 113"/>
                <a:gd name="T14" fmla="*/ 106 w 117"/>
                <a:gd name="T15" fmla="*/ 64 h 113"/>
                <a:gd name="T16" fmla="*/ 111 w 117"/>
                <a:gd name="T17" fmla="*/ 67 h 113"/>
                <a:gd name="T18" fmla="*/ 111 w 117"/>
                <a:gd name="T19" fmla="*/ 67 h 113"/>
                <a:gd name="T20" fmla="*/ 111 w 117"/>
                <a:gd name="T21" fmla="*/ 92 h 113"/>
                <a:gd name="T22" fmla="*/ 111 w 117"/>
                <a:gd name="T23" fmla="*/ 92 h 113"/>
                <a:gd name="T24" fmla="*/ 106 w 117"/>
                <a:gd name="T25" fmla="*/ 91 h 113"/>
                <a:gd name="T26" fmla="*/ 106 w 117"/>
                <a:gd name="T27" fmla="*/ 108 h 113"/>
                <a:gd name="T28" fmla="*/ 117 w 117"/>
                <a:gd name="T29" fmla="*/ 113 h 113"/>
                <a:gd name="T30" fmla="*/ 117 w 117"/>
                <a:gd name="T31" fmla="*/ 103 h 113"/>
                <a:gd name="T32" fmla="*/ 117 w 117"/>
                <a:gd name="T33" fmla="*/ 103 h 113"/>
                <a:gd name="T34" fmla="*/ 117 w 117"/>
                <a:gd name="T35" fmla="*/ 91 h 113"/>
                <a:gd name="T36" fmla="*/ 117 w 117"/>
                <a:gd name="T37" fmla="*/ 91 h 113"/>
                <a:gd name="T38" fmla="*/ 117 w 117"/>
                <a:gd name="T39" fmla="*/ 79 h 113"/>
                <a:gd name="T40" fmla="*/ 117 w 117"/>
                <a:gd name="T41" fmla="*/ 79 h 113"/>
                <a:gd name="T42" fmla="*/ 117 w 117"/>
                <a:gd name="T43" fmla="*/ 67 h 113"/>
                <a:gd name="T44" fmla="*/ 117 w 117"/>
                <a:gd name="T45" fmla="*/ 67 h 113"/>
                <a:gd name="T46" fmla="*/ 117 w 117"/>
                <a:gd name="T47" fmla="*/ 52 h 113"/>
                <a:gd name="T48" fmla="*/ 106 w 117"/>
                <a:gd name="T49" fmla="*/ 47 h 113"/>
                <a:gd name="T50" fmla="*/ 68 w 117"/>
                <a:gd name="T51" fmla="*/ 36 h 113"/>
                <a:gd name="T52" fmla="*/ 82 w 117"/>
                <a:gd name="T53" fmla="*/ 43 h 113"/>
                <a:gd name="T54" fmla="*/ 69 w 117"/>
                <a:gd name="T55" fmla="*/ 36 h 113"/>
                <a:gd name="T56" fmla="*/ 68 w 117"/>
                <a:gd name="T57" fmla="*/ 36 h 113"/>
                <a:gd name="T58" fmla="*/ 6 w 117"/>
                <a:gd name="T59" fmla="*/ 36 h 113"/>
                <a:gd name="T60" fmla="*/ 0 w 117"/>
                <a:gd name="T61" fmla="*/ 36 h 113"/>
                <a:gd name="T62" fmla="*/ 0 w 117"/>
                <a:gd name="T63" fmla="*/ 53 h 113"/>
                <a:gd name="T64" fmla="*/ 11 w 117"/>
                <a:gd name="T65" fmla="*/ 53 h 113"/>
                <a:gd name="T66" fmla="*/ 15 w 117"/>
                <a:gd name="T67" fmla="*/ 53 h 113"/>
                <a:gd name="T68" fmla="*/ 6 w 117"/>
                <a:gd name="T69" fmla="*/ 46 h 113"/>
                <a:gd name="T70" fmla="*/ 6 w 117"/>
                <a:gd name="T71" fmla="*/ 46 h 113"/>
                <a:gd name="T72" fmla="*/ 6 w 117"/>
                <a:gd name="T73" fmla="*/ 36 h 113"/>
                <a:gd name="T74" fmla="*/ 0 w 117"/>
                <a:gd name="T75" fmla="*/ 0 h 113"/>
                <a:gd name="T76" fmla="*/ 0 w 117"/>
                <a:gd name="T77" fmla="*/ 5 h 113"/>
                <a:gd name="T78" fmla="*/ 12 w 117"/>
                <a:gd name="T79" fmla="*/ 5 h 113"/>
                <a:gd name="T80" fmla="*/ 0 w 117"/>
                <a:gd name="T8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7" h="113">
                  <a:moveTo>
                    <a:pt x="18" y="69"/>
                  </a:moveTo>
                  <a:cubicBezTo>
                    <a:pt x="55" y="85"/>
                    <a:pt x="55" y="85"/>
                    <a:pt x="55" y="85"/>
                  </a:cubicBezTo>
                  <a:cubicBezTo>
                    <a:pt x="59" y="85"/>
                    <a:pt x="64" y="85"/>
                    <a:pt x="69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28" y="69"/>
                    <a:pt x="23" y="69"/>
                    <a:pt x="18" y="69"/>
                  </a:cubicBezTo>
                  <a:moveTo>
                    <a:pt x="106" y="47"/>
                  </a:moveTo>
                  <a:cubicBezTo>
                    <a:pt x="106" y="53"/>
                    <a:pt x="106" y="58"/>
                    <a:pt x="106" y="64"/>
                  </a:cubicBezTo>
                  <a:cubicBezTo>
                    <a:pt x="108" y="65"/>
                    <a:pt x="109" y="66"/>
                    <a:pt x="111" y="67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1" y="92"/>
                    <a:pt x="111" y="92"/>
                    <a:pt x="111" y="92"/>
                  </a:cubicBezTo>
                  <a:cubicBezTo>
                    <a:pt x="111" y="92"/>
                    <a:pt x="111" y="92"/>
                    <a:pt x="111" y="92"/>
                  </a:cubicBezTo>
                  <a:cubicBezTo>
                    <a:pt x="109" y="92"/>
                    <a:pt x="108" y="91"/>
                    <a:pt x="106" y="91"/>
                  </a:cubicBezTo>
                  <a:cubicBezTo>
                    <a:pt x="106" y="97"/>
                    <a:pt x="106" y="102"/>
                    <a:pt x="106" y="108"/>
                  </a:cubicBezTo>
                  <a:cubicBezTo>
                    <a:pt x="117" y="113"/>
                    <a:pt x="117" y="113"/>
                    <a:pt x="117" y="113"/>
                  </a:cubicBezTo>
                  <a:cubicBezTo>
                    <a:pt x="117" y="109"/>
                    <a:pt x="117" y="106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91"/>
                    <a:pt x="117" y="91"/>
                    <a:pt x="117" y="91"/>
                  </a:cubicBezTo>
                  <a:cubicBezTo>
                    <a:pt x="117" y="91"/>
                    <a:pt x="117" y="91"/>
                    <a:pt x="117" y="91"/>
                  </a:cubicBezTo>
                  <a:cubicBezTo>
                    <a:pt x="117" y="87"/>
                    <a:pt x="117" y="84"/>
                    <a:pt x="117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2"/>
                    <a:pt x="117" y="57"/>
                    <a:pt x="117" y="52"/>
                  </a:cubicBezTo>
                  <a:cubicBezTo>
                    <a:pt x="106" y="47"/>
                    <a:pt x="106" y="47"/>
                    <a:pt x="106" y="47"/>
                  </a:cubicBezTo>
                  <a:moveTo>
                    <a:pt x="68" y="36"/>
                  </a:moveTo>
                  <a:cubicBezTo>
                    <a:pt x="82" y="43"/>
                    <a:pt x="82" y="43"/>
                    <a:pt x="82" y="43"/>
                  </a:cubicBezTo>
                  <a:cubicBezTo>
                    <a:pt x="81" y="37"/>
                    <a:pt x="75" y="36"/>
                    <a:pt x="69" y="36"/>
                  </a:cubicBezTo>
                  <a:cubicBezTo>
                    <a:pt x="69" y="36"/>
                    <a:pt x="68" y="36"/>
                    <a:pt x="68" y="36"/>
                  </a:cubicBezTo>
                  <a:moveTo>
                    <a:pt x="6" y="36"/>
                  </a:moveTo>
                  <a:cubicBezTo>
                    <a:pt x="4" y="36"/>
                    <a:pt x="2" y="36"/>
                    <a:pt x="0" y="3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3"/>
                    <a:pt x="8" y="53"/>
                    <a:pt x="11" y="53"/>
                  </a:cubicBezTo>
                  <a:cubicBezTo>
                    <a:pt x="12" y="53"/>
                    <a:pt x="14" y="53"/>
                    <a:pt x="15" y="53"/>
                  </a:cubicBezTo>
                  <a:cubicBezTo>
                    <a:pt x="13" y="50"/>
                    <a:pt x="10" y="47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4" y="5"/>
                    <a:pt x="8" y="5"/>
                    <a:pt x="12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2" name="Freeform 69"/>
            <p:cNvSpPr>
              <a:spLocks noEditPoints="1"/>
            </p:cNvSpPr>
            <p:nvPr/>
          </p:nvSpPr>
          <p:spPr bwMode="auto">
            <a:xfrm>
              <a:off x="3100388" y="2852738"/>
              <a:ext cx="338138" cy="328613"/>
            </a:xfrm>
            <a:custGeom>
              <a:avLst/>
              <a:gdLst>
                <a:gd name="T0" fmla="*/ 69 w 106"/>
                <a:gd name="T1" fmla="*/ 80 h 103"/>
                <a:gd name="T2" fmla="*/ 69 w 106"/>
                <a:gd name="T3" fmla="*/ 80 h 103"/>
                <a:gd name="T4" fmla="*/ 55 w 106"/>
                <a:gd name="T5" fmla="*/ 80 h 103"/>
                <a:gd name="T6" fmla="*/ 106 w 106"/>
                <a:gd name="T7" fmla="*/ 103 h 103"/>
                <a:gd name="T8" fmla="*/ 106 w 106"/>
                <a:gd name="T9" fmla="*/ 86 h 103"/>
                <a:gd name="T10" fmla="*/ 106 w 106"/>
                <a:gd name="T11" fmla="*/ 86 h 103"/>
                <a:gd name="T12" fmla="*/ 100 w 106"/>
                <a:gd name="T13" fmla="*/ 93 h 103"/>
                <a:gd name="T14" fmla="*/ 100 w 106"/>
                <a:gd name="T15" fmla="*/ 93 h 103"/>
                <a:gd name="T16" fmla="*/ 69 w 106"/>
                <a:gd name="T17" fmla="*/ 80 h 103"/>
                <a:gd name="T18" fmla="*/ 11 w 106"/>
                <a:gd name="T19" fmla="*/ 48 h 103"/>
                <a:gd name="T20" fmla="*/ 0 w 106"/>
                <a:gd name="T21" fmla="*/ 48 h 103"/>
                <a:gd name="T22" fmla="*/ 0 w 106"/>
                <a:gd name="T23" fmla="*/ 55 h 103"/>
                <a:gd name="T24" fmla="*/ 18 w 106"/>
                <a:gd name="T25" fmla="*/ 64 h 103"/>
                <a:gd name="T26" fmla="*/ 33 w 106"/>
                <a:gd name="T27" fmla="*/ 64 h 103"/>
                <a:gd name="T28" fmla="*/ 18 w 106"/>
                <a:gd name="T29" fmla="*/ 57 h 103"/>
                <a:gd name="T30" fmla="*/ 18 w 106"/>
                <a:gd name="T31" fmla="*/ 57 h 103"/>
                <a:gd name="T32" fmla="*/ 15 w 106"/>
                <a:gd name="T33" fmla="*/ 48 h 103"/>
                <a:gd name="T34" fmla="*/ 11 w 106"/>
                <a:gd name="T35" fmla="*/ 48 h 103"/>
                <a:gd name="T36" fmla="*/ 0 w 106"/>
                <a:gd name="T37" fmla="*/ 0 h 103"/>
                <a:gd name="T38" fmla="*/ 0 w 106"/>
                <a:gd name="T39" fmla="*/ 31 h 103"/>
                <a:gd name="T40" fmla="*/ 6 w 106"/>
                <a:gd name="T41" fmla="*/ 31 h 103"/>
                <a:gd name="T42" fmla="*/ 6 w 106"/>
                <a:gd name="T43" fmla="*/ 15 h 103"/>
                <a:gd name="T44" fmla="*/ 6 w 106"/>
                <a:gd name="T45" fmla="*/ 15 h 103"/>
                <a:gd name="T46" fmla="*/ 11 w 106"/>
                <a:gd name="T47" fmla="*/ 16 h 103"/>
                <a:gd name="T48" fmla="*/ 18 w 106"/>
                <a:gd name="T49" fmla="*/ 9 h 103"/>
                <a:gd name="T50" fmla="*/ 18 w 106"/>
                <a:gd name="T51" fmla="*/ 9 h 103"/>
                <a:gd name="T52" fmla="*/ 68 w 106"/>
                <a:gd name="T53" fmla="*/ 31 h 103"/>
                <a:gd name="T54" fmla="*/ 69 w 106"/>
                <a:gd name="T55" fmla="*/ 31 h 103"/>
                <a:gd name="T56" fmla="*/ 82 w 106"/>
                <a:gd name="T57" fmla="*/ 38 h 103"/>
                <a:gd name="T58" fmla="*/ 100 w 106"/>
                <a:gd name="T59" fmla="*/ 46 h 103"/>
                <a:gd name="T60" fmla="*/ 100 w 106"/>
                <a:gd name="T61" fmla="*/ 46 h 103"/>
                <a:gd name="T62" fmla="*/ 106 w 106"/>
                <a:gd name="T63" fmla="*/ 59 h 103"/>
                <a:gd name="T64" fmla="*/ 106 w 106"/>
                <a:gd name="T65" fmla="*/ 42 h 103"/>
                <a:gd name="T66" fmla="*/ 12 w 106"/>
                <a:gd name="T67" fmla="*/ 0 h 103"/>
                <a:gd name="T68" fmla="*/ 0 w 106"/>
                <a:gd name="T6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03">
                  <a:moveTo>
                    <a:pt x="69" y="80"/>
                  </a:moveTo>
                  <a:cubicBezTo>
                    <a:pt x="69" y="80"/>
                    <a:pt x="69" y="80"/>
                    <a:pt x="69" y="80"/>
                  </a:cubicBezTo>
                  <a:cubicBezTo>
                    <a:pt x="64" y="80"/>
                    <a:pt x="59" y="80"/>
                    <a:pt x="55" y="80"/>
                  </a:cubicBezTo>
                  <a:cubicBezTo>
                    <a:pt x="106" y="103"/>
                    <a:pt x="106" y="103"/>
                    <a:pt x="106" y="103"/>
                  </a:cubicBezTo>
                  <a:cubicBezTo>
                    <a:pt x="106" y="97"/>
                    <a:pt x="106" y="92"/>
                    <a:pt x="106" y="86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2" y="86"/>
                    <a:pt x="100" y="89"/>
                    <a:pt x="100" y="93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69" y="80"/>
                    <a:pt x="69" y="80"/>
                    <a:pt x="69" y="80"/>
                  </a:cubicBezTo>
                  <a:moveTo>
                    <a:pt x="11" y="48"/>
                  </a:moveTo>
                  <a:cubicBezTo>
                    <a:pt x="8" y="48"/>
                    <a:pt x="4" y="48"/>
                    <a:pt x="0" y="48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4"/>
                    <a:pt x="28" y="64"/>
                    <a:pt x="33" y="64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4"/>
                    <a:pt x="16" y="51"/>
                    <a:pt x="15" y="48"/>
                  </a:cubicBezTo>
                  <a:cubicBezTo>
                    <a:pt x="14" y="48"/>
                    <a:pt x="12" y="48"/>
                    <a:pt x="11" y="48"/>
                  </a:cubicBezTo>
                  <a:moveTo>
                    <a:pt x="0" y="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" y="31"/>
                    <a:pt x="4" y="31"/>
                    <a:pt x="6" y="3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16"/>
                    <a:pt x="10" y="16"/>
                    <a:pt x="11" y="16"/>
                  </a:cubicBezTo>
                  <a:cubicBezTo>
                    <a:pt x="15" y="16"/>
                    <a:pt x="18" y="14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9" y="31"/>
                    <a:pt x="69" y="31"/>
                  </a:cubicBezTo>
                  <a:cubicBezTo>
                    <a:pt x="75" y="31"/>
                    <a:pt x="81" y="32"/>
                    <a:pt x="82" y="38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0" y="46"/>
                    <a:pt x="100" y="46"/>
                    <a:pt x="100" y="46"/>
                  </a:cubicBezTo>
                  <a:cubicBezTo>
                    <a:pt x="100" y="50"/>
                    <a:pt x="102" y="56"/>
                    <a:pt x="106" y="59"/>
                  </a:cubicBezTo>
                  <a:cubicBezTo>
                    <a:pt x="106" y="53"/>
                    <a:pt x="106" y="48"/>
                    <a:pt x="106" y="4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3" name="Freeform 70"/>
            <p:cNvSpPr>
              <a:spLocks noEditPoints="1"/>
            </p:cNvSpPr>
            <p:nvPr/>
          </p:nvSpPr>
          <p:spPr bwMode="auto">
            <a:xfrm>
              <a:off x="3473450" y="3003550"/>
              <a:ext cx="0" cy="193675"/>
            </a:xfrm>
            <a:custGeom>
              <a:avLst/>
              <a:gdLst>
                <a:gd name="T0" fmla="*/ 51 h 61"/>
                <a:gd name="T1" fmla="*/ 61 h 61"/>
                <a:gd name="T2" fmla="*/ 61 h 61"/>
                <a:gd name="T3" fmla="*/ 51 h 61"/>
                <a:gd name="T4" fmla="*/ 51 h 61"/>
                <a:gd name="T5" fmla="*/ 27 h 61"/>
                <a:gd name="T6" fmla="*/ 39 h 61"/>
                <a:gd name="T7" fmla="*/ 39 h 61"/>
                <a:gd name="T8" fmla="*/ 27 h 61"/>
                <a:gd name="T9" fmla="*/ 27 h 61"/>
                <a:gd name="T10" fmla="*/ 0 h 61"/>
                <a:gd name="T11" fmla="*/ 15 h 61"/>
                <a:gd name="T12" fmla="*/ 15 h 61"/>
                <a:gd name="T13" fmla="*/ 0 h 61"/>
                <a:gd name="T14" fmla="*/ 0 h 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</a:cxnLst>
              <a:rect l="0" t="0" r="r" b="b"/>
              <a:pathLst>
                <a:path h="61">
                  <a:moveTo>
                    <a:pt x="0" y="51"/>
                  </a:moveTo>
                  <a:cubicBezTo>
                    <a:pt x="0" y="54"/>
                    <a:pt x="0" y="57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moveTo>
                    <a:pt x="0" y="27"/>
                  </a:moveTo>
                  <a:cubicBezTo>
                    <a:pt x="0" y="32"/>
                    <a:pt x="0" y="35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0"/>
                  </a:moveTo>
                  <a:cubicBezTo>
                    <a:pt x="0" y="5"/>
                    <a:pt x="0" y="10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4" name="Freeform 71"/>
            <p:cNvSpPr>
              <a:spLocks/>
            </p:cNvSpPr>
            <p:nvPr/>
          </p:nvSpPr>
          <p:spPr bwMode="auto">
            <a:xfrm>
              <a:off x="3141663" y="2952750"/>
              <a:ext cx="79375" cy="53975"/>
            </a:xfrm>
            <a:custGeom>
              <a:avLst/>
              <a:gdLst>
                <a:gd name="T0" fmla="*/ 22 w 25"/>
                <a:gd name="T1" fmla="*/ 0 h 17"/>
                <a:gd name="T2" fmla="*/ 0 w 25"/>
                <a:gd name="T3" fmla="*/ 0 h 17"/>
                <a:gd name="T4" fmla="*/ 0 w 25"/>
                <a:gd name="T5" fmla="*/ 7 h 17"/>
                <a:gd name="T6" fmla="*/ 8 w 25"/>
                <a:gd name="T7" fmla="*/ 17 h 17"/>
                <a:gd name="T8" fmla="*/ 23 w 25"/>
                <a:gd name="T9" fmla="*/ 17 h 17"/>
                <a:gd name="T10" fmla="*/ 22 w 25"/>
                <a:gd name="T11" fmla="*/ 10 h 17"/>
                <a:gd name="T12" fmla="*/ 25 w 25"/>
                <a:gd name="T13" fmla="*/ 0 h 17"/>
                <a:gd name="T14" fmla="*/ 22 w 25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7">
                  <a:moveTo>
                    <a:pt x="22" y="0"/>
                  </a:moveTo>
                  <a:cubicBezTo>
                    <a:pt x="14" y="0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0"/>
                    <a:pt x="6" y="13"/>
                    <a:pt x="8" y="17"/>
                  </a:cubicBezTo>
                  <a:cubicBezTo>
                    <a:pt x="13" y="17"/>
                    <a:pt x="18" y="17"/>
                    <a:pt x="23" y="17"/>
                  </a:cubicBezTo>
                  <a:cubicBezTo>
                    <a:pt x="23" y="15"/>
                    <a:pt x="22" y="12"/>
                    <a:pt x="22" y="10"/>
                  </a:cubicBezTo>
                  <a:cubicBezTo>
                    <a:pt x="22" y="6"/>
                    <a:pt x="23" y="3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</a:path>
              </a:pathLst>
            </a:custGeom>
            <a:solidFill>
              <a:srgbClr val="FF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5" name="Freeform 72"/>
            <p:cNvSpPr>
              <a:spLocks noEditPoints="1"/>
            </p:cNvSpPr>
            <p:nvPr/>
          </p:nvSpPr>
          <p:spPr bwMode="auto">
            <a:xfrm>
              <a:off x="3141663" y="2911475"/>
              <a:ext cx="98425" cy="139700"/>
            </a:xfrm>
            <a:custGeom>
              <a:avLst/>
              <a:gdLst>
                <a:gd name="T0" fmla="*/ 8 w 31"/>
                <a:gd name="T1" fmla="*/ 30 h 44"/>
                <a:gd name="T2" fmla="*/ 10 w 31"/>
                <a:gd name="T3" fmla="*/ 35 h 44"/>
                <a:gd name="T4" fmla="*/ 31 w 31"/>
                <a:gd name="T5" fmla="*/ 44 h 44"/>
                <a:gd name="T6" fmla="*/ 23 w 31"/>
                <a:gd name="T7" fmla="*/ 30 h 44"/>
                <a:gd name="T8" fmla="*/ 8 w 31"/>
                <a:gd name="T9" fmla="*/ 30 h 44"/>
                <a:gd name="T10" fmla="*/ 10 w 31"/>
                <a:gd name="T11" fmla="*/ 0 h 44"/>
                <a:gd name="T12" fmla="*/ 1 w 31"/>
                <a:gd name="T13" fmla="*/ 5 h 44"/>
                <a:gd name="T14" fmla="*/ 0 w 31"/>
                <a:gd name="T15" fmla="*/ 5 h 44"/>
                <a:gd name="T16" fmla="*/ 0 w 31"/>
                <a:gd name="T17" fmla="*/ 13 h 44"/>
                <a:gd name="T18" fmla="*/ 22 w 31"/>
                <a:gd name="T19" fmla="*/ 13 h 44"/>
                <a:gd name="T20" fmla="*/ 25 w 31"/>
                <a:gd name="T21" fmla="*/ 13 h 44"/>
                <a:gd name="T22" fmla="*/ 31 w 31"/>
                <a:gd name="T23" fmla="*/ 9 h 44"/>
                <a:gd name="T24" fmla="*/ 10 w 31"/>
                <a:gd name="T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4">
                  <a:moveTo>
                    <a:pt x="8" y="30"/>
                  </a:moveTo>
                  <a:cubicBezTo>
                    <a:pt x="9" y="32"/>
                    <a:pt x="9" y="33"/>
                    <a:pt x="10" y="35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7" y="40"/>
                    <a:pt x="25" y="35"/>
                    <a:pt x="23" y="30"/>
                  </a:cubicBezTo>
                  <a:cubicBezTo>
                    <a:pt x="18" y="30"/>
                    <a:pt x="13" y="30"/>
                    <a:pt x="8" y="30"/>
                  </a:cubicBezTo>
                  <a:moveTo>
                    <a:pt x="10" y="0"/>
                  </a:moveTo>
                  <a:cubicBezTo>
                    <a:pt x="8" y="3"/>
                    <a:pt x="5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" y="13"/>
                    <a:pt x="14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7" y="11"/>
                    <a:pt x="28" y="10"/>
                    <a:pt x="31" y="9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6" name="Freeform 73"/>
            <p:cNvSpPr>
              <a:spLocks noEditPoints="1"/>
            </p:cNvSpPr>
            <p:nvPr/>
          </p:nvSpPr>
          <p:spPr bwMode="auto">
            <a:xfrm>
              <a:off x="3230563" y="2959100"/>
              <a:ext cx="109538" cy="117475"/>
            </a:xfrm>
            <a:custGeom>
              <a:avLst/>
              <a:gdLst>
                <a:gd name="T0" fmla="*/ 11 w 34"/>
                <a:gd name="T1" fmla="*/ 31 h 37"/>
                <a:gd name="T2" fmla="*/ 18 w 34"/>
                <a:gd name="T3" fmla="*/ 35 h 37"/>
                <a:gd name="T4" fmla="*/ 24 w 34"/>
                <a:gd name="T5" fmla="*/ 37 h 37"/>
                <a:gd name="T6" fmla="*/ 34 w 34"/>
                <a:gd name="T7" fmla="*/ 31 h 37"/>
                <a:gd name="T8" fmla="*/ 28 w 34"/>
                <a:gd name="T9" fmla="*/ 31 h 37"/>
                <a:gd name="T10" fmla="*/ 18 w 34"/>
                <a:gd name="T11" fmla="*/ 31 h 37"/>
                <a:gd name="T12" fmla="*/ 18 w 34"/>
                <a:gd name="T13" fmla="*/ 32 h 37"/>
                <a:gd name="T14" fmla="*/ 17 w 34"/>
                <a:gd name="T15" fmla="*/ 32 h 37"/>
                <a:gd name="T16" fmla="*/ 17 w 34"/>
                <a:gd name="T17" fmla="*/ 31 h 37"/>
                <a:gd name="T18" fmla="*/ 11 w 34"/>
                <a:gd name="T19" fmla="*/ 31 h 37"/>
                <a:gd name="T20" fmla="*/ 18 w 34"/>
                <a:gd name="T21" fmla="*/ 9 h 37"/>
                <a:gd name="T22" fmla="*/ 18 w 34"/>
                <a:gd name="T23" fmla="*/ 15 h 37"/>
                <a:gd name="T24" fmla="*/ 24 w 34"/>
                <a:gd name="T25" fmla="*/ 15 h 37"/>
                <a:gd name="T26" fmla="*/ 22 w 34"/>
                <a:gd name="T27" fmla="*/ 14 h 37"/>
                <a:gd name="T28" fmla="*/ 21 w 34"/>
                <a:gd name="T29" fmla="*/ 11 h 37"/>
                <a:gd name="T30" fmla="*/ 18 w 34"/>
                <a:gd name="T31" fmla="*/ 9 h 37"/>
                <a:gd name="T32" fmla="*/ 11 w 34"/>
                <a:gd name="T33" fmla="*/ 0 h 37"/>
                <a:gd name="T34" fmla="*/ 0 w 34"/>
                <a:gd name="T35" fmla="*/ 11 h 37"/>
                <a:gd name="T36" fmla="*/ 1 w 34"/>
                <a:gd name="T37" fmla="*/ 15 h 37"/>
                <a:gd name="T38" fmla="*/ 1 w 34"/>
                <a:gd name="T39" fmla="*/ 15 h 37"/>
                <a:gd name="T40" fmla="*/ 13 w 34"/>
                <a:gd name="T41" fmla="*/ 15 h 37"/>
                <a:gd name="T42" fmla="*/ 12 w 34"/>
                <a:gd name="T43" fmla="*/ 13 h 37"/>
                <a:gd name="T44" fmla="*/ 11 w 34"/>
                <a:gd name="T45" fmla="*/ 10 h 37"/>
                <a:gd name="T46" fmla="*/ 11 w 34"/>
                <a:gd name="T47" fmla="*/ 8 h 37"/>
                <a:gd name="T48" fmla="*/ 13 w 34"/>
                <a:gd name="T49" fmla="*/ 7 h 37"/>
                <a:gd name="T50" fmla="*/ 14 w 34"/>
                <a:gd name="T51" fmla="*/ 7 h 37"/>
                <a:gd name="T52" fmla="*/ 15 w 34"/>
                <a:gd name="T53" fmla="*/ 7 h 37"/>
                <a:gd name="T54" fmla="*/ 17 w 34"/>
                <a:gd name="T55" fmla="*/ 7 h 37"/>
                <a:gd name="T56" fmla="*/ 17 w 34"/>
                <a:gd name="T57" fmla="*/ 4 h 37"/>
                <a:gd name="T58" fmla="*/ 18 w 34"/>
                <a:gd name="T59" fmla="*/ 5 h 37"/>
                <a:gd name="T60" fmla="*/ 18 w 34"/>
                <a:gd name="T61" fmla="*/ 8 h 37"/>
                <a:gd name="T62" fmla="*/ 24 w 34"/>
                <a:gd name="T63" fmla="*/ 11 h 37"/>
                <a:gd name="T64" fmla="*/ 24 w 34"/>
                <a:gd name="T65" fmla="*/ 15 h 37"/>
                <a:gd name="T66" fmla="*/ 28 w 34"/>
                <a:gd name="T67" fmla="*/ 15 h 37"/>
                <a:gd name="T68" fmla="*/ 31 w 34"/>
                <a:gd name="T69" fmla="*/ 14 h 37"/>
                <a:gd name="T70" fmla="*/ 18 w 34"/>
                <a:gd name="T71" fmla="*/ 1 h 37"/>
                <a:gd name="T72" fmla="*/ 11 w 34"/>
                <a:gd name="T7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7">
                  <a:moveTo>
                    <a:pt x="11" y="31"/>
                  </a:moveTo>
                  <a:cubicBezTo>
                    <a:pt x="13" y="33"/>
                    <a:pt x="15" y="34"/>
                    <a:pt x="18" y="35"/>
                  </a:cubicBezTo>
                  <a:cubicBezTo>
                    <a:pt x="20" y="36"/>
                    <a:pt x="22" y="37"/>
                    <a:pt x="24" y="37"/>
                  </a:cubicBezTo>
                  <a:cubicBezTo>
                    <a:pt x="29" y="37"/>
                    <a:pt x="32" y="35"/>
                    <a:pt x="34" y="31"/>
                  </a:cubicBezTo>
                  <a:cubicBezTo>
                    <a:pt x="32" y="31"/>
                    <a:pt x="30" y="31"/>
                    <a:pt x="28" y="31"/>
                  </a:cubicBezTo>
                  <a:cubicBezTo>
                    <a:pt x="25" y="31"/>
                    <a:pt x="22" y="31"/>
                    <a:pt x="18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1"/>
                    <a:pt x="13" y="31"/>
                    <a:pt x="11" y="31"/>
                  </a:cubicBezTo>
                  <a:moveTo>
                    <a:pt x="18" y="9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20" y="15"/>
                    <a:pt x="22" y="15"/>
                    <a:pt x="24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2"/>
                    <a:pt x="21" y="11"/>
                  </a:cubicBezTo>
                  <a:cubicBezTo>
                    <a:pt x="20" y="10"/>
                    <a:pt x="19" y="10"/>
                    <a:pt x="18" y="9"/>
                  </a:cubicBezTo>
                  <a:moveTo>
                    <a:pt x="11" y="0"/>
                  </a:moveTo>
                  <a:cubicBezTo>
                    <a:pt x="5" y="0"/>
                    <a:pt x="0" y="4"/>
                    <a:pt x="0" y="11"/>
                  </a:cubicBezTo>
                  <a:cubicBezTo>
                    <a:pt x="0" y="12"/>
                    <a:pt x="1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5" y="15"/>
                    <a:pt x="9" y="15"/>
                    <a:pt x="13" y="15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1" y="12"/>
                    <a:pt x="11" y="11"/>
                    <a:pt x="11" y="10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2" y="8"/>
                    <a:pt x="12" y="7"/>
                    <a:pt x="13" y="7"/>
                  </a:cubicBezTo>
                  <a:cubicBezTo>
                    <a:pt x="13" y="7"/>
                    <a:pt x="14" y="7"/>
                    <a:pt x="14" y="7"/>
                  </a:cubicBezTo>
                  <a:cubicBezTo>
                    <a:pt x="14" y="7"/>
                    <a:pt x="14" y="7"/>
                    <a:pt x="15" y="7"/>
                  </a:cubicBezTo>
                  <a:cubicBezTo>
                    <a:pt x="15" y="7"/>
                    <a:pt x="16" y="7"/>
                    <a:pt x="17" y="7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9"/>
                    <a:pt x="22" y="10"/>
                    <a:pt x="24" y="11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7" y="15"/>
                    <a:pt x="28" y="15"/>
                  </a:cubicBezTo>
                  <a:cubicBezTo>
                    <a:pt x="29" y="15"/>
                    <a:pt x="30" y="14"/>
                    <a:pt x="31" y="14"/>
                  </a:cubicBezTo>
                  <a:cubicBezTo>
                    <a:pt x="28" y="9"/>
                    <a:pt x="23" y="4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solidFill>
              <a:srgbClr val="FF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7" name="Freeform 74"/>
            <p:cNvSpPr>
              <a:spLocks noEditPoints="1"/>
            </p:cNvSpPr>
            <p:nvPr/>
          </p:nvSpPr>
          <p:spPr bwMode="auto">
            <a:xfrm>
              <a:off x="3233738" y="3003550"/>
              <a:ext cx="109538" cy="53975"/>
            </a:xfrm>
            <a:custGeom>
              <a:avLst/>
              <a:gdLst>
                <a:gd name="T0" fmla="*/ 12 w 34"/>
                <a:gd name="T1" fmla="*/ 1 h 17"/>
                <a:gd name="T2" fmla="*/ 0 w 34"/>
                <a:gd name="T3" fmla="*/ 1 h 17"/>
                <a:gd name="T4" fmla="*/ 0 w 34"/>
                <a:gd name="T5" fmla="*/ 1 h 17"/>
                <a:gd name="T6" fmla="*/ 10 w 34"/>
                <a:gd name="T7" fmla="*/ 17 h 17"/>
                <a:gd name="T8" fmla="*/ 16 w 34"/>
                <a:gd name="T9" fmla="*/ 17 h 17"/>
                <a:gd name="T10" fmla="*/ 16 w 34"/>
                <a:gd name="T11" fmla="*/ 15 h 17"/>
                <a:gd name="T12" fmla="*/ 13 w 34"/>
                <a:gd name="T13" fmla="*/ 13 h 17"/>
                <a:gd name="T14" fmla="*/ 10 w 34"/>
                <a:gd name="T15" fmla="*/ 11 h 17"/>
                <a:gd name="T16" fmla="*/ 10 w 34"/>
                <a:gd name="T17" fmla="*/ 7 h 17"/>
                <a:gd name="T18" fmla="*/ 11 w 34"/>
                <a:gd name="T19" fmla="*/ 8 h 17"/>
                <a:gd name="T20" fmla="*/ 13 w 34"/>
                <a:gd name="T21" fmla="*/ 11 h 17"/>
                <a:gd name="T22" fmla="*/ 16 w 34"/>
                <a:gd name="T23" fmla="*/ 13 h 17"/>
                <a:gd name="T24" fmla="*/ 16 w 34"/>
                <a:gd name="T25" fmla="*/ 5 h 17"/>
                <a:gd name="T26" fmla="*/ 15 w 34"/>
                <a:gd name="T27" fmla="*/ 4 h 17"/>
                <a:gd name="T28" fmla="*/ 12 w 34"/>
                <a:gd name="T29" fmla="*/ 1 h 17"/>
                <a:gd name="T30" fmla="*/ 12 w 34"/>
                <a:gd name="T31" fmla="*/ 1 h 17"/>
                <a:gd name="T32" fmla="*/ 30 w 34"/>
                <a:gd name="T33" fmla="*/ 0 h 17"/>
                <a:gd name="T34" fmla="*/ 27 w 34"/>
                <a:gd name="T35" fmla="*/ 1 h 17"/>
                <a:gd name="T36" fmla="*/ 23 w 34"/>
                <a:gd name="T37" fmla="*/ 1 h 17"/>
                <a:gd name="T38" fmla="*/ 23 w 34"/>
                <a:gd name="T39" fmla="*/ 1 h 17"/>
                <a:gd name="T40" fmla="*/ 23 w 34"/>
                <a:gd name="T41" fmla="*/ 1 h 17"/>
                <a:gd name="T42" fmla="*/ 17 w 34"/>
                <a:gd name="T43" fmla="*/ 1 h 17"/>
                <a:gd name="T44" fmla="*/ 17 w 34"/>
                <a:gd name="T45" fmla="*/ 3 h 17"/>
                <a:gd name="T46" fmla="*/ 21 w 34"/>
                <a:gd name="T47" fmla="*/ 7 h 17"/>
                <a:gd name="T48" fmla="*/ 23 w 34"/>
                <a:gd name="T49" fmla="*/ 9 h 17"/>
                <a:gd name="T50" fmla="*/ 23 w 34"/>
                <a:gd name="T51" fmla="*/ 12 h 17"/>
                <a:gd name="T52" fmla="*/ 22 w 34"/>
                <a:gd name="T53" fmla="*/ 16 h 17"/>
                <a:gd name="T54" fmla="*/ 20 w 34"/>
                <a:gd name="T55" fmla="*/ 16 h 17"/>
                <a:gd name="T56" fmla="*/ 17 w 34"/>
                <a:gd name="T57" fmla="*/ 15 h 17"/>
                <a:gd name="T58" fmla="*/ 17 w 34"/>
                <a:gd name="T59" fmla="*/ 17 h 17"/>
                <a:gd name="T60" fmla="*/ 27 w 34"/>
                <a:gd name="T61" fmla="*/ 17 h 17"/>
                <a:gd name="T62" fmla="*/ 33 w 34"/>
                <a:gd name="T63" fmla="*/ 17 h 17"/>
                <a:gd name="T64" fmla="*/ 34 w 34"/>
                <a:gd name="T65" fmla="*/ 12 h 17"/>
                <a:gd name="T66" fmla="*/ 30 w 34"/>
                <a:gd name="T6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17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7"/>
                    <a:pt x="5" y="13"/>
                    <a:pt x="10" y="17"/>
                  </a:cubicBezTo>
                  <a:cubicBezTo>
                    <a:pt x="12" y="17"/>
                    <a:pt x="14" y="17"/>
                    <a:pt x="16" y="1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4"/>
                    <a:pt x="14" y="14"/>
                    <a:pt x="13" y="13"/>
                  </a:cubicBezTo>
                  <a:cubicBezTo>
                    <a:pt x="12" y="12"/>
                    <a:pt x="11" y="12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9"/>
                    <a:pt x="12" y="10"/>
                    <a:pt x="13" y="11"/>
                  </a:cubicBezTo>
                  <a:cubicBezTo>
                    <a:pt x="13" y="12"/>
                    <a:pt x="14" y="13"/>
                    <a:pt x="16" y="13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moveTo>
                    <a:pt x="30" y="0"/>
                  </a:moveTo>
                  <a:cubicBezTo>
                    <a:pt x="29" y="0"/>
                    <a:pt x="28" y="1"/>
                    <a:pt x="27" y="1"/>
                  </a:cubicBezTo>
                  <a:cubicBezTo>
                    <a:pt x="26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1" y="1"/>
                    <a:pt x="19" y="1"/>
                    <a:pt x="17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9" y="5"/>
                    <a:pt x="20" y="6"/>
                    <a:pt x="21" y="7"/>
                  </a:cubicBezTo>
                  <a:cubicBezTo>
                    <a:pt x="22" y="8"/>
                    <a:pt x="22" y="9"/>
                    <a:pt x="23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3" y="14"/>
                    <a:pt x="23" y="15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19" y="16"/>
                    <a:pt x="19" y="16"/>
                    <a:pt x="17" y="15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1" y="17"/>
                    <a:pt x="24" y="17"/>
                    <a:pt x="27" y="17"/>
                  </a:cubicBezTo>
                  <a:cubicBezTo>
                    <a:pt x="29" y="17"/>
                    <a:pt x="31" y="17"/>
                    <a:pt x="33" y="17"/>
                  </a:cubicBezTo>
                  <a:cubicBezTo>
                    <a:pt x="33" y="16"/>
                    <a:pt x="34" y="14"/>
                    <a:pt x="34" y="12"/>
                  </a:cubicBezTo>
                  <a:cubicBezTo>
                    <a:pt x="34" y="8"/>
                    <a:pt x="32" y="4"/>
                    <a:pt x="3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8" name="Freeform 75"/>
            <p:cNvSpPr>
              <a:spLocks noEditPoints="1"/>
            </p:cNvSpPr>
            <p:nvPr/>
          </p:nvSpPr>
          <p:spPr bwMode="auto">
            <a:xfrm>
              <a:off x="3336925" y="2981325"/>
              <a:ext cx="25400" cy="120650"/>
            </a:xfrm>
            <a:custGeom>
              <a:avLst/>
              <a:gdLst>
                <a:gd name="T0" fmla="*/ 7 w 8"/>
                <a:gd name="T1" fmla="*/ 27 h 38"/>
                <a:gd name="T2" fmla="*/ 0 w 8"/>
                <a:gd name="T3" fmla="*/ 35 h 38"/>
                <a:gd name="T4" fmla="*/ 5 w 8"/>
                <a:gd name="T5" fmla="*/ 38 h 38"/>
                <a:gd name="T6" fmla="*/ 8 w 8"/>
                <a:gd name="T7" fmla="*/ 32 h 38"/>
                <a:gd name="T8" fmla="*/ 7 w 8"/>
                <a:gd name="T9" fmla="*/ 27 h 38"/>
                <a:gd name="T10" fmla="*/ 0 w 8"/>
                <a:gd name="T11" fmla="*/ 0 h 38"/>
                <a:gd name="T12" fmla="*/ 3 w 8"/>
                <a:gd name="T13" fmla="*/ 5 h 38"/>
                <a:gd name="T14" fmla="*/ 6 w 8"/>
                <a:gd name="T15" fmla="*/ 3 h 38"/>
                <a:gd name="T16" fmla="*/ 0 w 8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8">
                  <a:moveTo>
                    <a:pt x="7" y="27"/>
                  </a:moveTo>
                  <a:cubicBezTo>
                    <a:pt x="6" y="31"/>
                    <a:pt x="3" y="34"/>
                    <a:pt x="0" y="35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7" y="37"/>
                    <a:pt x="8" y="35"/>
                    <a:pt x="8" y="32"/>
                  </a:cubicBezTo>
                  <a:cubicBezTo>
                    <a:pt x="8" y="30"/>
                    <a:pt x="8" y="28"/>
                    <a:pt x="7" y="27"/>
                  </a:cubicBezTo>
                  <a:moveTo>
                    <a:pt x="0" y="0"/>
                  </a:moveTo>
                  <a:cubicBezTo>
                    <a:pt x="1" y="2"/>
                    <a:pt x="2" y="3"/>
                    <a:pt x="3" y="5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9" name="Freeform 76"/>
            <p:cNvSpPr>
              <a:spLocks/>
            </p:cNvSpPr>
            <p:nvPr/>
          </p:nvSpPr>
          <p:spPr bwMode="auto">
            <a:xfrm>
              <a:off x="3346450" y="2990850"/>
              <a:ext cx="85725" cy="133350"/>
            </a:xfrm>
            <a:custGeom>
              <a:avLst/>
              <a:gdLst>
                <a:gd name="T0" fmla="*/ 3 w 27"/>
                <a:gd name="T1" fmla="*/ 0 h 42"/>
                <a:gd name="T2" fmla="*/ 0 w 27"/>
                <a:gd name="T3" fmla="*/ 2 h 42"/>
                <a:gd name="T4" fmla="*/ 5 w 27"/>
                <a:gd name="T5" fmla="*/ 19 h 42"/>
                <a:gd name="T6" fmla="*/ 4 w 27"/>
                <a:gd name="T7" fmla="*/ 24 h 42"/>
                <a:gd name="T8" fmla="*/ 5 w 27"/>
                <a:gd name="T9" fmla="*/ 29 h 42"/>
                <a:gd name="T10" fmla="*/ 2 w 27"/>
                <a:gd name="T11" fmla="*/ 35 h 42"/>
                <a:gd name="T12" fmla="*/ 17 w 27"/>
                <a:gd name="T13" fmla="*/ 42 h 42"/>
                <a:gd name="T14" fmla="*/ 27 w 27"/>
                <a:gd name="T15" fmla="*/ 36 h 42"/>
                <a:gd name="T16" fmla="*/ 27 w 27"/>
                <a:gd name="T17" fmla="*/ 36 h 42"/>
                <a:gd name="T18" fmla="*/ 27 w 27"/>
                <a:gd name="T19" fmla="*/ 21 h 42"/>
                <a:gd name="T20" fmla="*/ 17 w 27"/>
                <a:gd name="T21" fmla="*/ 7 h 42"/>
                <a:gd name="T22" fmla="*/ 3 w 27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42"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3" y="7"/>
                    <a:pt x="5" y="13"/>
                    <a:pt x="5" y="19"/>
                  </a:cubicBezTo>
                  <a:cubicBezTo>
                    <a:pt x="5" y="21"/>
                    <a:pt x="4" y="22"/>
                    <a:pt x="4" y="24"/>
                  </a:cubicBezTo>
                  <a:cubicBezTo>
                    <a:pt x="5" y="25"/>
                    <a:pt x="5" y="27"/>
                    <a:pt x="5" y="29"/>
                  </a:cubicBezTo>
                  <a:cubicBezTo>
                    <a:pt x="5" y="32"/>
                    <a:pt x="4" y="34"/>
                    <a:pt x="2" y="35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9" y="38"/>
                    <a:pt x="22" y="36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3" y="17"/>
                    <a:pt x="19" y="12"/>
                    <a:pt x="17" y="7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0" name="Freeform 77"/>
            <p:cNvSpPr>
              <a:spLocks/>
            </p:cNvSpPr>
            <p:nvPr/>
          </p:nvSpPr>
          <p:spPr bwMode="auto">
            <a:xfrm>
              <a:off x="3276600" y="2984500"/>
              <a:ext cx="9525" cy="22225"/>
            </a:xfrm>
            <a:custGeom>
              <a:avLst/>
              <a:gdLst>
                <a:gd name="T0" fmla="*/ 2 w 3"/>
                <a:gd name="T1" fmla="*/ 0 h 7"/>
                <a:gd name="T2" fmla="*/ 1 w 3"/>
                <a:gd name="T3" fmla="*/ 1 h 7"/>
                <a:gd name="T4" fmla="*/ 0 w 3"/>
                <a:gd name="T5" fmla="*/ 3 h 7"/>
                <a:gd name="T6" fmla="*/ 0 w 3"/>
                <a:gd name="T7" fmla="*/ 5 h 7"/>
                <a:gd name="T8" fmla="*/ 2 w 3"/>
                <a:gd name="T9" fmla="*/ 7 h 7"/>
                <a:gd name="T10" fmla="*/ 3 w 3"/>
                <a:gd name="T11" fmla="*/ 7 h 7"/>
                <a:gd name="T12" fmla="*/ 3 w 3"/>
                <a:gd name="T13" fmla="*/ 1 h 7"/>
                <a:gd name="T14" fmla="*/ 2 w 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7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solidFill>
              <a:srgbClr val="FF9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1" name="Freeform 78"/>
            <p:cNvSpPr>
              <a:spLocks noEditPoints="1"/>
            </p:cNvSpPr>
            <p:nvPr/>
          </p:nvSpPr>
          <p:spPr bwMode="auto">
            <a:xfrm>
              <a:off x="3282950" y="3006725"/>
              <a:ext cx="19050" cy="41275"/>
            </a:xfrm>
            <a:custGeom>
              <a:avLst/>
              <a:gdLst>
                <a:gd name="T0" fmla="*/ 2 w 6"/>
                <a:gd name="T1" fmla="*/ 5 h 13"/>
                <a:gd name="T2" fmla="*/ 2 w 6"/>
                <a:gd name="T3" fmla="*/ 13 h 13"/>
                <a:gd name="T4" fmla="*/ 4 w 6"/>
                <a:gd name="T5" fmla="*/ 13 h 13"/>
                <a:gd name="T6" fmla="*/ 5 w 6"/>
                <a:gd name="T7" fmla="*/ 13 h 13"/>
                <a:gd name="T8" fmla="*/ 6 w 6"/>
                <a:gd name="T9" fmla="*/ 11 h 13"/>
                <a:gd name="T10" fmla="*/ 5 w 6"/>
                <a:gd name="T11" fmla="*/ 8 h 13"/>
                <a:gd name="T12" fmla="*/ 2 w 6"/>
                <a:gd name="T13" fmla="*/ 5 h 13"/>
                <a:gd name="T14" fmla="*/ 1 w 6"/>
                <a:gd name="T15" fmla="*/ 0 h 13"/>
                <a:gd name="T16" fmla="*/ 0 w 6"/>
                <a:gd name="T17" fmla="*/ 0 h 13"/>
                <a:gd name="T18" fmla="*/ 1 w 6"/>
                <a:gd name="T19" fmla="*/ 1 h 13"/>
                <a:gd name="T20" fmla="*/ 1 w 6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13">
                  <a:moveTo>
                    <a:pt x="2" y="5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4" y="13"/>
                  </a:cubicBezTo>
                  <a:cubicBezTo>
                    <a:pt x="4" y="13"/>
                    <a:pt x="4" y="13"/>
                    <a:pt x="5" y="13"/>
                  </a:cubicBezTo>
                  <a:cubicBezTo>
                    <a:pt x="5" y="13"/>
                    <a:pt x="6" y="12"/>
                    <a:pt x="6" y="11"/>
                  </a:cubicBezTo>
                  <a:cubicBezTo>
                    <a:pt x="6" y="10"/>
                    <a:pt x="5" y="9"/>
                    <a:pt x="5" y="8"/>
                  </a:cubicBezTo>
                  <a:cubicBezTo>
                    <a:pt x="4" y="7"/>
                    <a:pt x="3" y="6"/>
                    <a:pt x="2" y="5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2" name="Freeform 79"/>
            <p:cNvSpPr>
              <a:spLocks noEditPoints="1"/>
            </p:cNvSpPr>
            <p:nvPr/>
          </p:nvSpPr>
          <p:spPr bwMode="auto">
            <a:xfrm>
              <a:off x="3119438" y="2952750"/>
              <a:ext cx="334963" cy="177800"/>
            </a:xfrm>
            <a:custGeom>
              <a:avLst/>
              <a:gdLst>
                <a:gd name="T0" fmla="*/ 27 w 105"/>
                <a:gd name="T1" fmla="*/ 33 h 56"/>
                <a:gd name="T2" fmla="*/ 63 w 105"/>
                <a:gd name="T3" fmla="*/ 49 h 56"/>
                <a:gd name="T4" fmla="*/ 73 w 105"/>
                <a:gd name="T5" fmla="*/ 47 h 56"/>
                <a:gd name="T6" fmla="*/ 68 w 105"/>
                <a:gd name="T7" fmla="*/ 44 h 56"/>
                <a:gd name="T8" fmla="*/ 62 w 105"/>
                <a:gd name="T9" fmla="*/ 45 h 56"/>
                <a:gd name="T10" fmla="*/ 53 w 105"/>
                <a:gd name="T11" fmla="*/ 43 h 56"/>
                <a:gd name="T12" fmla="*/ 39 w 105"/>
                <a:gd name="T13" fmla="*/ 33 h 56"/>
                <a:gd name="T14" fmla="*/ 27 w 105"/>
                <a:gd name="T15" fmla="*/ 33 h 56"/>
                <a:gd name="T16" fmla="*/ 100 w 105"/>
                <a:gd name="T17" fmla="*/ 28 h 56"/>
                <a:gd name="T18" fmla="*/ 100 w 105"/>
                <a:gd name="T19" fmla="*/ 55 h 56"/>
                <a:gd name="T20" fmla="*/ 105 w 105"/>
                <a:gd name="T21" fmla="*/ 56 h 56"/>
                <a:gd name="T22" fmla="*/ 105 w 105"/>
                <a:gd name="T23" fmla="*/ 56 h 56"/>
                <a:gd name="T24" fmla="*/ 105 w 105"/>
                <a:gd name="T25" fmla="*/ 31 h 56"/>
                <a:gd name="T26" fmla="*/ 105 w 105"/>
                <a:gd name="T27" fmla="*/ 31 h 56"/>
                <a:gd name="T28" fmla="*/ 100 w 105"/>
                <a:gd name="T29" fmla="*/ 28 h 56"/>
                <a:gd name="T30" fmla="*/ 58 w 105"/>
                <a:gd name="T31" fmla="*/ 0 h 56"/>
                <a:gd name="T32" fmla="*/ 68 w 105"/>
                <a:gd name="T33" fmla="*/ 9 h 56"/>
                <a:gd name="T34" fmla="*/ 74 w 105"/>
                <a:gd name="T35" fmla="*/ 12 h 56"/>
                <a:gd name="T36" fmla="*/ 76 w 105"/>
                <a:gd name="T37" fmla="*/ 9 h 56"/>
                <a:gd name="T38" fmla="*/ 76 w 105"/>
                <a:gd name="T39" fmla="*/ 7 h 56"/>
                <a:gd name="T40" fmla="*/ 62 w 105"/>
                <a:gd name="T41" fmla="*/ 0 h 56"/>
                <a:gd name="T42" fmla="*/ 58 w 105"/>
                <a:gd name="T43" fmla="*/ 0 h 56"/>
                <a:gd name="T44" fmla="*/ 7 w 105"/>
                <a:gd name="T45" fmla="*/ 0 h 56"/>
                <a:gd name="T46" fmla="*/ 0 w 105"/>
                <a:gd name="T47" fmla="*/ 0 h 56"/>
                <a:gd name="T48" fmla="*/ 0 w 105"/>
                <a:gd name="T49" fmla="*/ 10 h 56"/>
                <a:gd name="T50" fmla="*/ 0 w 105"/>
                <a:gd name="T51" fmla="*/ 10 h 56"/>
                <a:gd name="T52" fmla="*/ 9 w 105"/>
                <a:gd name="T53" fmla="*/ 17 h 56"/>
                <a:gd name="T54" fmla="*/ 15 w 105"/>
                <a:gd name="T55" fmla="*/ 17 h 56"/>
                <a:gd name="T56" fmla="*/ 7 w 105"/>
                <a:gd name="T57" fmla="*/ 7 h 56"/>
                <a:gd name="T58" fmla="*/ 7 w 105"/>
                <a:gd name="T5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56">
                  <a:moveTo>
                    <a:pt x="27" y="33"/>
                  </a:moveTo>
                  <a:cubicBezTo>
                    <a:pt x="63" y="49"/>
                    <a:pt x="63" y="49"/>
                    <a:pt x="63" y="49"/>
                  </a:cubicBezTo>
                  <a:cubicBezTo>
                    <a:pt x="67" y="49"/>
                    <a:pt x="71" y="49"/>
                    <a:pt x="73" y="47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6" y="45"/>
                    <a:pt x="64" y="45"/>
                    <a:pt x="62" y="45"/>
                  </a:cubicBezTo>
                  <a:cubicBezTo>
                    <a:pt x="59" y="45"/>
                    <a:pt x="56" y="45"/>
                    <a:pt x="53" y="43"/>
                  </a:cubicBezTo>
                  <a:cubicBezTo>
                    <a:pt x="47" y="41"/>
                    <a:pt x="43" y="37"/>
                    <a:pt x="39" y="33"/>
                  </a:cubicBezTo>
                  <a:cubicBezTo>
                    <a:pt x="35" y="33"/>
                    <a:pt x="31" y="33"/>
                    <a:pt x="27" y="33"/>
                  </a:cubicBezTo>
                  <a:moveTo>
                    <a:pt x="100" y="28"/>
                  </a:moveTo>
                  <a:cubicBezTo>
                    <a:pt x="100" y="37"/>
                    <a:pt x="100" y="46"/>
                    <a:pt x="100" y="55"/>
                  </a:cubicBezTo>
                  <a:cubicBezTo>
                    <a:pt x="102" y="55"/>
                    <a:pt x="103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5" y="31"/>
                    <a:pt x="105" y="31"/>
                    <a:pt x="105" y="31"/>
                  </a:cubicBezTo>
                  <a:cubicBezTo>
                    <a:pt x="103" y="30"/>
                    <a:pt x="102" y="29"/>
                    <a:pt x="100" y="28"/>
                  </a:cubicBezTo>
                  <a:moveTo>
                    <a:pt x="58" y="0"/>
                  </a:moveTo>
                  <a:cubicBezTo>
                    <a:pt x="62" y="3"/>
                    <a:pt x="65" y="6"/>
                    <a:pt x="68" y="9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1"/>
                    <a:pt x="76" y="10"/>
                    <a:pt x="76" y="9"/>
                  </a:cubicBezTo>
                  <a:cubicBezTo>
                    <a:pt x="76" y="8"/>
                    <a:pt x="76" y="7"/>
                    <a:pt x="76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0" y="0"/>
                    <a:pt x="59" y="0"/>
                    <a:pt x="58" y="0"/>
                  </a:cubicBezTo>
                  <a:moveTo>
                    <a:pt x="7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1"/>
                    <a:pt x="7" y="14"/>
                    <a:pt x="9" y="17"/>
                  </a:cubicBezTo>
                  <a:cubicBezTo>
                    <a:pt x="11" y="17"/>
                    <a:pt x="13" y="17"/>
                    <a:pt x="15" y="17"/>
                  </a:cubicBezTo>
                  <a:cubicBezTo>
                    <a:pt x="13" y="13"/>
                    <a:pt x="10" y="10"/>
                    <a:pt x="7" y="7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3" name="Freeform 80"/>
            <p:cNvSpPr>
              <a:spLocks noEditPoints="1"/>
            </p:cNvSpPr>
            <p:nvPr/>
          </p:nvSpPr>
          <p:spPr bwMode="auto">
            <a:xfrm>
              <a:off x="3119438" y="2881313"/>
              <a:ext cx="319088" cy="268288"/>
            </a:xfrm>
            <a:custGeom>
              <a:avLst/>
              <a:gdLst>
                <a:gd name="T0" fmla="*/ 9 w 100"/>
                <a:gd name="T1" fmla="*/ 39 h 84"/>
                <a:gd name="T2" fmla="*/ 12 w 100"/>
                <a:gd name="T3" fmla="*/ 48 h 84"/>
                <a:gd name="T4" fmla="*/ 12 w 100"/>
                <a:gd name="T5" fmla="*/ 48 h 84"/>
                <a:gd name="T6" fmla="*/ 27 w 100"/>
                <a:gd name="T7" fmla="*/ 55 h 84"/>
                <a:gd name="T8" fmla="*/ 39 w 100"/>
                <a:gd name="T9" fmla="*/ 55 h 84"/>
                <a:gd name="T10" fmla="*/ 38 w 100"/>
                <a:gd name="T11" fmla="*/ 53 h 84"/>
                <a:gd name="T12" fmla="*/ 17 w 100"/>
                <a:gd name="T13" fmla="*/ 44 h 84"/>
                <a:gd name="T14" fmla="*/ 15 w 100"/>
                <a:gd name="T15" fmla="*/ 39 h 84"/>
                <a:gd name="T16" fmla="*/ 9 w 100"/>
                <a:gd name="T17" fmla="*/ 39 h 84"/>
                <a:gd name="T18" fmla="*/ 76 w 100"/>
                <a:gd name="T19" fmla="*/ 29 h 84"/>
                <a:gd name="T20" fmla="*/ 76 w 100"/>
                <a:gd name="T21" fmla="*/ 31 h 84"/>
                <a:gd name="T22" fmla="*/ 74 w 100"/>
                <a:gd name="T23" fmla="*/ 34 h 84"/>
                <a:gd name="T24" fmla="*/ 88 w 100"/>
                <a:gd name="T25" fmla="*/ 41 h 84"/>
                <a:gd name="T26" fmla="*/ 98 w 100"/>
                <a:gd name="T27" fmla="*/ 55 h 84"/>
                <a:gd name="T28" fmla="*/ 98 w 100"/>
                <a:gd name="T29" fmla="*/ 70 h 84"/>
                <a:gd name="T30" fmla="*/ 98 w 100"/>
                <a:gd name="T31" fmla="*/ 70 h 84"/>
                <a:gd name="T32" fmla="*/ 88 w 100"/>
                <a:gd name="T33" fmla="*/ 76 h 84"/>
                <a:gd name="T34" fmla="*/ 73 w 100"/>
                <a:gd name="T35" fmla="*/ 69 h 84"/>
                <a:gd name="T36" fmla="*/ 63 w 100"/>
                <a:gd name="T37" fmla="*/ 71 h 84"/>
                <a:gd name="T38" fmla="*/ 94 w 100"/>
                <a:gd name="T39" fmla="*/ 84 h 84"/>
                <a:gd name="T40" fmla="*/ 94 w 100"/>
                <a:gd name="T41" fmla="*/ 84 h 84"/>
                <a:gd name="T42" fmla="*/ 100 w 100"/>
                <a:gd name="T43" fmla="*/ 77 h 84"/>
                <a:gd name="T44" fmla="*/ 100 w 100"/>
                <a:gd name="T45" fmla="*/ 77 h 84"/>
                <a:gd name="T46" fmla="*/ 100 w 100"/>
                <a:gd name="T47" fmla="*/ 50 h 84"/>
                <a:gd name="T48" fmla="*/ 94 w 100"/>
                <a:gd name="T49" fmla="*/ 37 h 84"/>
                <a:gd name="T50" fmla="*/ 94 w 100"/>
                <a:gd name="T51" fmla="*/ 37 h 84"/>
                <a:gd name="T52" fmla="*/ 76 w 100"/>
                <a:gd name="T53" fmla="*/ 29 h 84"/>
                <a:gd name="T54" fmla="*/ 12 w 100"/>
                <a:gd name="T55" fmla="*/ 0 h 84"/>
                <a:gd name="T56" fmla="*/ 12 w 100"/>
                <a:gd name="T57" fmla="*/ 0 h 84"/>
                <a:gd name="T58" fmla="*/ 5 w 100"/>
                <a:gd name="T59" fmla="*/ 7 h 84"/>
                <a:gd name="T60" fmla="*/ 0 w 100"/>
                <a:gd name="T61" fmla="*/ 6 h 84"/>
                <a:gd name="T62" fmla="*/ 0 w 100"/>
                <a:gd name="T63" fmla="*/ 6 h 84"/>
                <a:gd name="T64" fmla="*/ 0 w 100"/>
                <a:gd name="T65" fmla="*/ 22 h 84"/>
                <a:gd name="T66" fmla="*/ 7 w 100"/>
                <a:gd name="T67" fmla="*/ 22 h 84"/>
                <a:gd name="T68" fmla="*/ 7 w 100"/>
                <a:gd name="T69" fmla="*/ 14 h 84"/>
                <a:gd name="T70" fmla="*/ 8 w 100"/>
                <a:gd name="T71" fmla="*/ 14 h 84"/>
                <a:gd name="T72" fmla="*/ 17 w 100"/>
                <a:gd name="T73" fmla="*/ 9 h 84"/>
                <a:gd name="T74" fmla="*/ 38 w 100"/>
                <a:gd name="T75" fmla="*/ 18 h 84"/>
                <a:gd name="T76" fmla="*/ 43 w 100"/>
                <a:gd name="T77" fmla="*/ 17 h 84"/>
                <a:gd name="T78" fmla="*/ 53 w 100"/>
                <a:gd name="T79" fmla="*/ 19 h 84"/>
                <a:gd name="T80" fmla="*/ 58 w 100"/>
                <a:gd name="T81" fmla="*/ 22 h 84"/>
                <a:gd name="T82" fmla="*/ 62 w 100"/>
                <a:gd name="T83" fmla="*/ 22 h 84"/>
                <a:gd name="T84" fmla="*/ 12 w 100"/>
                <a:gd name="T8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" h="84">
                  <a:moveTo>
                    <a:pt x="9" y="39"/>
                  </a:moveTo>
                  <a:cubicBezTo>
                    <a:pt x="10" y="42"/>
                    <a:pt x="12" y="45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31" y="55"/>
                    <a:pt x="35" y="55"/>
                    <a:pt x="39" y="55"/>
                  </a:cubicBezTo>
                  <a:cubicBezTo>
                    <a:pt x="38" y="54"/>
                    <a:pt x="38" y="54"/>
                    <a:pt x="38" y="53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6" y="42"/>
                    <a:pt x="16" y="41"/>
                    <a:pt x="15" y="39"/>
                  </a:cubicBezTo>
                  <a:cubicBezTo>
                    <a:pt x="13" y="39"/>
                    <a:pt x="11" y="39"/>
                    <a:pt x="9" y="39"/>
                  </a:cubicBezTo>
                  <a:moveTo>
                    <a:pt x="76" y="29"/>
                  </a:moveTo>
                  <a:cubicBezTo>
                    <a:pt x="76" y="29"/>
                    <a:pt x="76" y="30"/>
                    <a:pt x="76" y="31"/>
                  </a:cubicBezTo>
                  <a:cubicBezTo>
                    <a:pt x="76" y="32"/>
                    <a:pt x="75" y="33"/>
                    <a:pt x="74" y="34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90" y="46"/>
                    <a:pt x="94" y="51"/>
                    <a:pt x="98" y="55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3" y="70"/>
                    <a:pt x="90" y="72"/>
                    <a:pt x="88" y="76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1" y="71"/>
                    <a:pt x="67" y="71"/>
                    <a:pt x="63" y="71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4" y="80"/>
                    <a:pt x="96" y="77"/>
                    <a:pt x="100" y="77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68"/>
                    <a:pt x="100" y="59"/>
                    <a:pt x="100" y="50"/>
                  </a:cubicBezTo>
                  <a:cubicBezTo>
                    <a:pt x="96" y="47"/>
                    <a:pt x="94" y="41"/>
                    <a:pt x="94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76" y="29"/>
                    <a:pt x="76" y="29"/>
                    <a:pt x="76" y="29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5"/>
                    <a:pt x="9" y="7"/>
                    <a:pt x="5" y="7"/>
                  </a:cubicBezTo>
                  <a:cubicBezTo>
                    <a:pt x="4" y="7"/>
                    <a:pt x="2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" y="22"/>
                    <a:pt x="5" y="22"/>
                    <a:pt x="7" y="22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12" y="14"/>
                    <a:pt x="15" y="12"/>
                    <a:pt x="17" y="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41" y="17"/>
                    <a:pt x="43" y="17"/>
                  </a:cubicBezTo>
                  <a:cubicBezTo>
                    <a:pt x="46" y="17"/>
                    <a:pt x="49" y="18"/>
                    <a:pt x="53" y="19"/>
                  </a:cubicBezTo>
                  <a:cubicBezTo>
                    <a:pt x="54" y="20"/>
                    <a:pt x="56" y="21"/>
                    <a:pt x="58" y="22"/>
                  </a:cubicBezTo>
                  <a:cubicBezTo>
                    <a:pt x="59" y="22"/>
                    <a:pt x="60" y="22"/>
                    <a:pt x="62" y="2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4" name="Freeform 81"/>
            <p:cNvSpPr>
              <a:spLocks noEditPoints="1"/>
            </p:cNvSpPr>
            <p:nvPr/>
          </p:nvSpPr>
          <p:spPr bwMode="auto">
            <a:xfrm>
              <a:off x="3211513" y="2952750"/>
              <a:ext cx="147638" cy="142875"/>
            </a:xfrm>
            <a:custGeom>
              <a:avLst/>
              <a:gdLst>
                <a:gd name="T0" fmla="*/ 10 w 46"/>
                <a:gd name="T1" fmla="*/ 33 h 45"/>
                <a:gd name="T2" fmla="*/ 24 w 46"/>
                <a:gd name="T3" fmla="*/ 43 h 45"/>
                <a:gd name="T4" fmla="*/ 33 w 46"/>
                <a:gd name="T5" fmla="*/ 45 h 45"/>
                <a:gd name="T6" fmla="*/ 39 w 46"/>
                <a:gd name="T7" fmla="*/ 44 h 45"/>
                <a:gd name="T8" fmla="*/ 46 w 46"/>
                <a:gd name="T9" fmla="*/ 36 h 45"/>
                <a:gd name="T10" fmla="*/ 40 w 46"/>
                <a:gd name="T11" fmla="*/ 33 h 45"/>
                <a:gd name="T12" fmla="*/ 30 w 46"/>
                <a:gd name="T13" fmla="*/ 39 h 45"/>
                <a:gd name="T14" fmla="*/ 24 w 46"/>
                <a:gd name="T15" fmla="*/ 37 h 45"/>
                <a:gd name="T16" fmla="*/ 17 w 46"/>
                <a:gd name="T17" fmla="*/ 33 h 45"/>
                <a:gd name="T18" fmla="*/ 10 w 46"/>
                <a:gd name="T19" fmla="*/ 33 h 45"/>
                <a:gd name="T20" fmla="*/ 3 w 46"/>
                <a:gd name="T21" fmla="*/ 0 h 45"/>
                <a:gd name="T22" fmla="*/ 0 w 46"/>
                <a:gd name="T23" fmla="*/ 10 h 45"/>
                <a:gd name="T24" fmla="*/ 1 w 46"/>
                <a:gd name="T25" fmla="*/ 17 h 45"/>
                <a:gd name="T26" fmla="*/ 7 w 46"/>
                <a:gd name="T27" fmla="*/ 17 h 45"/>
                <a:gd name="T28" fmla="*/ 6 w 46"/>
                <a:gd name="T29" fmla="*/ 13 h 45"/>
                <a:gd name="T30" fmla="*/ 17 w 46"/>
                <a:gd name="T31" fmla="*/ 2 h 45"/>
                <a:gd name="T32" fmla="*/ 24 w 46"/>
                <a:gd name="T33" fmla="*/ 3 h 45"/>
                <a:gd name="T34" fmla="*/ 37 w 46"/>
                <a:gd name="T35" fmla="*/ 16 h 45"/>
                <a:gd name="T36" fmla="*/ 42 w 46"/>
                <a:gd name="T37" fmla="*/ 14 h 45"/>
                <a:gd name="T38" fmla="*/ 39 w 46"/>
                <a:gd name="T39" fmla="*/ 9 h 45"/>
                <a:gd name="T40" fmla="*/ 29 w 46"/>
                <a:gd name="T41" fmla="*/ 0 h 45"/>
                <a:gd name="T42" fmla="*/ 3 w 46"/>
                <a:gd name="T4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5">
                  <a:moveTo>
                    <a:pt x="10" y="33"/>
                  </a:moveTo>
                  <a:cubicBezTo>
                    <a:pt x="14" y="37"/>
                    <a:pt x="18" y="41"/>
                    <a:pt x="24" y="43"/>
                  </a:cubicBezTo>
                  <a:cubicBezTo>
                    <a:pt x="27" y="45"/>
                    <a:pt x="30" y="45"/>
                    <a:pt x="33" y="45"/>
                  </a:cubicBezTo>
                  <a:cubicBezTo>
                    <a:pt x="35" y="45"/>
                    <a:pt x="37" y="45"/>
                    <a:pt x="39" y="44"/>
                  </a:cubicBezTo>
                  <a:cubicBezTo>
                    <a:pt x="42" y="43"/>
                    <a:pt x="45" y="40"/>
                    <a:pt x="46" y="36"/>
                  </a:cubicBezTo>
                  <a:cubicBezTo>
                    <a:pt x="44" y="34"/>
                    <a:pt x="42" y="34"/>
                    <a:pt x="40" y="33"/>
                  </a:cubicBezTo>
                  <a:cubicBezTo>
                    <a:pt x="38" y="37"/>
                    <a:pt x="35" y="39"/>
                    <a:pt x="30" y="39"/>
                  </a:cubicBezTo>
                  <a:cubicBezTo>
                    <a:pt x="28" y="39"/>
                    <a:pt x="26" y="38"/>
                    <a:pt x="24" y="37"/>
                  </a:cubicBezTo>
                  <a:cubicBezTo>
                    <a:pt x="21" y="36"/>
                    <a:pt x="19" y="35"/>
                    <a:pt x="17" y="33"/>
                  </a:cubicBezTo>
                  <a:cubicBezTo>
                    <a:pt x="14" y="33"/>
                    <a:pt x="12" y="33"/>
                    <a:pt x="10" y="33"/>
                  </a:cubicBezTo>
                  <a:moveTo>
                    <a:pt x="3" y="0"/>
                  </a:moveTo>
                  <a:cubicBezTo>
                    <a:pt x="1" y="3"/>
                    <a:pt x="0" y="6"/>
                    <a:pt x="0" y="10"/>
                  </a:cubicBezTo>
                  <a:cubicBezTo>
                    <a:pt x="0" y="12"/>
                    <a:pt x="1" y="15"/>
                    <a:pt x="1" y="17"/>
                  </a:cubicBezTo>
                  <a:cubicBezTo>
                    <a:pt x="3" y="17"/>
                    <a:pt x="5" y="17"/>
                    <a:pt x="7" y="17"/>
                  </a:cubicBezTo>
                  <a:cubicBezTo>
                    <a:pt x="7" y="16"/>
                    <a:pt x="6" y="14"/>
                    <a:pt x="6" y="13"/>
                  </a:cubicBezTo>
                  <a:cubicBezTo>
                    <a:pt x="6" y="6"/>
                    <a:pt x="11" y="2"/>
                    <a:pt x="17" y="2"/>
                  </a:cubicBezTo>
                  <a:cubicBezTo>
                    <a:pt x="19" y="2"/>
                    <a:pt x="21" y="2"/>
                    <a:pt x="24" y="3"/>
                  </a:cubicBezTo>
                  <a:cubicBezTo>
                    <a:pt x="29" y="6"/>
                    <a:pt x="34" y="11"/>
                    <a:pt x="37" y="16"/>
                  </a:cubicBezTo>
                  <a:cubicBezTo>
                    <a:pt x="39" y="16"/>
                    <a:pt x="40" y="15"/>
                    <a:pt x="42" y="14"/>
                  </a:cubicBezTo>
                  <a:cubicBezTo>
                    <a:pt x="41" y="12"/>
                    <a:pt x="40" y="11"/>
                    <a:pt x="39" y="9"/>
                  </a:cubicBezTo>
                  <a:cubicBezTo>
                    <a:pt x="36" y="6"/>
                    <a:pt x="33" y="3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</a:path>
              </a:pathLst>
            </a:custGeom>
            <a:solidFill>
              <a:srgbClr val="FF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5" name="Freeform 82"/>
            <p:cNvSpPr>
              <a:spLocks noEditPoints="1"/>
            </p:cNvSpPr>
            <p:nvPr/>
          </p:nvSpPr>
          <p:spPr bwMode="auto">
            <a:xfrm>
              <a:off x="3214688" y="2936875"/>
              <a:ext cx="147638" cy="130175"/>
            </a:xfrm>
            <a:custGeom>
              <a:avLst/>
              <a:gdLst>
                <a:gd name="T0" fmla="*/ 0 w 46"/>
                <a:gd name="T1" fmla="*/ 22 h 41"/>
                <a:gd name="T2" fmla="*/ 8 w 46"/>
                <a:gd name="T3" fmla="*/ 36 h 41"/>
                <a:gd name="T4" fmla="*/ 9 w 46"/>
                <a:gd name="T5" fmla="*/ 38 h 41"/>
                <a:gd name="T6" fmla="*/ 16 w 46"/>
                <a:gd name="T7" fmla="*/ 38 h 41"/>
                <a:gd name="T8" fmla="*/ 6 w 46"/>
                <a:gd name="T9" fmla="*/ 22 h 41"/>
                <a:gd name="T10" fmla="*/ 0 w 46"/>
                <a:gd name="T11" fmla="*/ 22 h 41"/>
                <a:gd name="T12" fmla="*/ 41 w 46"/>
                <a:gd name="T13" fmla="*/ 19 h 41"/>
                <a:gd name="T14" fmla="*/ 36 w 46"/>
                <a:gd name="T15" fmla="*/ 21 h 41"/>
                <a:gd name="T16" fmla="*/ 40 w 46"/>
                <a:gd name="T17" fmla="*/ 33 h 41"/>
                <a:gd name="T18" fmla="*/ 39 w 46"/>
                <a:gd name="T19" fmla="*/ 38 h 41"/>
                <a:gd name="T20" fmla="*/ 45 w 46"/>
                <a:gd name="T21" fmla="*/ 41 h 41"/>
                <a:gd name="T22" fmla="*/ 46 w 46"/>
                <a:gd name="T23" fmla="*/ 36 h 41"/>
                <a:gd name="T24" fmla="*/ 41 w 46"/>
                <a:gd name="T25" fmla="*/ 19 h 41"/>
                <a:gd name="T26" fmla="*/ 13 w 46"/>
                <a:gd name="T27" fmla="*/ 0 h 41"/>
                <a:gd name="T28" fmla="*/ 8 w 46"/>
                <a:gd name="T29" fmla="*/ 1 h 41"/>
                <a:gd name="T30" fmla="*/ 2 w 46"/>
                <a:gd name="T31" fmla="*/ 5 h 41"/>
                <a:gd name="T32" fmla="*/ 28 w 46"/>
                <a:gd name="T33" fmla="*/ 5 h 41"/>
                <a:gd name="T34" fmla="*/ 23 w 46"/>
                <a:gd name="T35" fmla="*/ 2 h 41"/>
                <a:gd name="T36" fmla="*/ 13 w 46"/>
                <a:gd name="T3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41">
                  <a:moveTo>
                    <a:pt x="0" y="22"/>
                  </a:moveTo>
                  <a:cubicBezTo>
                    <a:pt x="2" y="27"/>
                    <a:pt x="4" y="32"/>
                    <a:pt x="8" y="36"/>
                  </a:cubicBezTo>
                  <a:cubicBezTo>
                    <a:pt x="8" y="37"/>
                    <a:pt x="8" y="37"/>
                    <a:pt x="9" y="38"/>
                  </a:cubicBezTo>
                  <a:cubicBezTo>
                    <a:pt x="11" y="38"/>
                    <a:pt x="13" y="38"/>
                    <a:pt x="16" y="38"/>
                  </a:cubicBezTo>
                  <a:cubicBezTo>
                    <a:pt x="11" y="34"/>
                    <a:pt x="7" y="28"/>
                    <a:pt x="6" y="22"/>
                  </a:cubicBezTo>
                  <a:cubicBezTo>
                    <a:pt x="4" y="22"/>
                    <a:pt x="2" y="22"/>
                    <a:pt x="0" y="22"/>
                  </a:cubicBezTo>
                  <a:moveTo>
                    <a:pt x="41" y="19"/>
                  </a:moveTo>
                  <a:cubicBezTo>
                    <a:pt x="39" y="20"/>
                    <a:pt x="38" y="21"/>
                    <a:pt x="36" y="21"/>
                  </a:cubicBezTo>
                  <a:cubicBezTo>
                    <a:pt x="38" y="25"/>
                    <a:pt x="40" y="29"/>
                    <a:pt x="40" y="33"/>
                  </a:cubicBezTo>
                  <a:cubicBezTo>
                    <a:pt x="40" y="35"/>
                    <a:pt x="39" y="37"/>
                    <a:pt x="39" y="38"/>
                  </a:cubicBezTo>
                  <a:cubicBezTo>
                    <a:pt x="41" y="39"/>
                    <a:pt x="43" y="39"/>
                    <a:pt x="45" y="41"/>
                  </a:cubicBezTo>
                  <a:cubicBezTo>
                    <a:pt x="45" y="39"/>
                    <a:pt x="46" y="38"/>
                    <a:pt x="46" y="36"/>
                  </a:cubicBezTo>
                  <a:cubicBezTo>
                    <a:pt x="46" y="30"/>
                    <a:pt x="44" y="24"/>
                    <a:pt x="41" y="19"/>
                  </a:cubicBezTo>
                  <a:moveTo>
                    <a:pt x="13" y="0"/>
                  </a:moveTo>
                  <a:cubicBezTo>
                    <a:pt x="11" y="0"/>
                    <a:pt x="9" y="0"/>
                    <a:pt x="8" y="1"/>
                  </a:cubicBezTo>
                  <a:cubicBezTo>
                    <a:pt x="5" y="2"/>
                    <a:pt x="4" y="3"/>
                    <a:pt x="2" y="5"/>
                  </a:cubicBezTo>
                  <a:cubicBezTo>
                    <a:pt x="11" y="5"/>
                    <a:pt x="19" y="5"/>
                    <a:pt x="28" y="5"/>
                  </a:cubicBezTo>
                  <a:cubicBezTo>
                    <a:pt x="26" y="4"/>
                    <a:pt x="24" y="3"/>
                    <a:pt x="23" y="2"/>
                  </a:cubicBezTo>
                  <a:cubicBezTo>
                    <a:pt x="19" y="1"/>
                    <a:pt x="16" y="0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6" name="Freeform 83"/>
            <p:cNvSpPr>
              <a:spLocks noEditPoints="1"/>
            </p:cNvSpPr>
            <p:nvPr/>
          </p:nvSpPr>
          <p:spPr bwMode="auto">
            <a:xfrm>
              <a:off x="3267075" y="2971800"/>
              <a:ext cx="41275" cy="88900"/>
            </a:xfrm>
            <a:custGeom>
              <a:avLst/>
              <a:gdLst>
                <a:gd name="T0" fmla="*/ 6 w 13"/>
                <a:gd name="T1" fmla="*/ 27 h 28"/>
                <a:gd name="T2" fmla="*/ 6 w 13"/>
                <a:gd name="T3" fmla="*/ 28 h 28"/>
                <a:gd name="T4" fmla="*/ 7 w 13"/>
                <a:gd name="T5" fmla="*/ 28 h 28"/>
                <a:gd name="T6" fmla="*/ 7 w 13"/>
                <a:gd name="T7" fmla="*/ 27 h 28"/>
                <a:gd name="T8" fmla="*/ 6 w 13"/>
                <a:gd name="T9" fmla="*/ 27 h 28"/>
                <a:gd name="T10" fmla="*/ 6 w 13"/>
                <a:gd name="T11" fmla="*/ 0 h 28"/>
                <a:gd name="T12" fmla="*/ 6 w 13"/>
                <a:gd name="T13" fmla="*/ 3 h 28"/>
                <a:gd name="T14" fmla="*/ 4 w 13"/>
                <a:gd name="T15" fmla="*/ 3 h 28"/>
                <a:gd name="T16" fmla="*/ 3 w 13"/>
                <a:gd name="T17" fmla="*/ 3 h 28"/>
                <a:gd name="T18" fmla="*/ 2 w 13"/>
                <a:gd name="T19" fmla="*/ 3 h 28"/>
                <a:gd name="T20" fmla="*/ 0 w 13"/>
                <a:gd name="T21" fmla="*/ 4 h 28"/>
                <a:gd name="T22" fmla="*/ 0 w 13"/>
                <a:gd name="T23" fmla="*/ 6 h 28"/>
                <a:gd name="T24" fmla="*/ 1 w 13"/>
                <a:gd name="T25" fmla="*/ 9 h 28"/>
                <a:gd name="T26" fmla="*/ 2 w 13"/>
                <a:gd name="T27" fmla="*/ 11 h 28"/>
                <a:gd name="T28" fmla="*/ 5 w 13"/>
                <a:gd name="T29" fmla="*/ 11 h 28"/>
                <a:gd name="T30" fmla="*/ 3 w 13"/>
                <a:gd name="T31" fmla="*/ 9 h 28"/>
                <a:gd name="T32" fmla="*/ 3 w 13"/>
                <a:gd name="T33" fmla="*/ 7 h 28"/>
                <a:gd name="T34" fmla="*/ 4 w 13"/>
                <a:gd name="T35" fmla="*/ 5 h 28"/>
                <a:gd name="T36" fmla="*/ 5 w 13"/>
                <a:gd name="T37" fmla="*/ 4 h 28"/>
                <a:gd name="T38" fmla="*/ 6 w 13"/>
                <a:gd name="T39" fmla="*/ 5 h 28"/>
                <a:gd name="T40" fmla="*/ 6 w 13"/>
                <a:gd name="T41" fmla="*/ 11 h 28"/>
                <a:gd name="T42" fmla="*/ 7 w 13"/>
                <a:gd name="T43" fmla="*/ 11 h 28"/>
                <a:gd name="T44" fmla="*/ 7 w 13"/>
                <a:gd name="T45" fmla="*/ 5 h 28"/>
                <a:gd name="T46" fmla="*/ 10 w 13"/>
                <a:gd name="T47" fmla="*/ 7 h 28"/>
                <a:gd name="T48" fmla="*/ 11 w 13"/>
                <a:gd name="T49" fmla="*/ 10 h 28"/>
                <a:gd name="T50" fmla="*/ 13 w 13"/>
                <a:gd name="T51" fmla="*/ 11 h 28"/>
                <a:gd name="T52" fmla="*/ 13 w 13"/>
                <a:gd name="T53" fmla="*/ 11 h 28"/>
                <a:gd name="T54" fmla="*/ 13 w 13"/>
                <a:gd name="T55" fmla="*/ 7 h 28"/>
                <a:gd name="T56" fmla="*/ 7 w 13"/>
                <a:gd name="T57" fmla="*/ 4 h 28"/>
                <a:gd name="T58" fmla="*/ 7 w 13"/>
                <a:gd name="T59" fmla="*/ 1 h 28"/>
                <a:gd name="T60" fmla="*/ 6 w 13"/>
                <a:gd name="T6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" h="28">
                  <a:moveTo>
                    <a:pt x="6" y="27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6" y="27"/>
                    <a:pt x="6" y="27"/>
                  </a:cubicBezTo>
                  <a:moveTo>
                    <a:pt x="6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1" y="9"/>
                    <a:pt x="1" y="10"/>
                    <a:pt x="2" y="11"/>
                  </a:cubicBezTo>
                  <a:cubicBezTo>
                    <a:pt x="3" y="11"/>
                    <a:pt x="4" y="11"/>
                    <a:pt x="5" y="11"/>
                  </a:cubicBezTo>
                  <a:cubicBezTo>
                    <a:pt x="4" y="10"/>
                    <a:pt x="4" y="10"/>
                    <a:pt x="3" y="9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3" y="6"/>
                    <a:pt x="3" y="5"/>
                    <a:pt x="4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5" y="4"/>
                    <a:pt x="5" y="5"/>
                    <a:pt x="6" y="5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9" y="6"/>
                    <a:pt x="10" y="7"/>
                  </a:cubicBezTo>
                  <a:cubicBezTo>
                    <a:pt x="11" y="8"/>
                    <a:pt x="11" y="9"/>
                    <a:pt x="11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" y="6"/>
                    <a:pt x="9" y="5"/>
                    <a:pt x="7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79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7" name="Freeform 84"/>
            <p:cNvSpPr>
              <a:spLocks noEditPoints="1"/>
            </p:cNvSpPr>
            <p:nvPr/>
          </p:nvSpPr>
          <p:spPr bwMode="auto">
            <a:xfrm>
              <a:off x="3267075" y="3006725"/>
              <a:ext cx="41275" cy="50800"/>
            </a:xfrm>
            <a:custGeom>
              <a:avLst/>
              <a:gdLst>
                <a:gd name="T0" fmla="*/ 9 w 13"/>
                <a:gd name="T1" fmla="*/ 13 h 16"/>
                <a:gd name="T2" fmla="*/ 7 w 13"/>
                <a:gd name="T3" fmla="*/ 13 h 16"/>
                <a:gd name="T4" fmla="*/ 7 w 13"/>
                <a:gd name="T5" fmla="*/ 5 h 16"/>
                <a:gd name="T6" fmla="*/ 10 w 13"/>
                <a:gd name="T7" fmla="*/ 8 h 16"/>
                <a:gd name="T8" fmla="*/ 11 w 13"/>
                <a:gd name="T9" fmla="*/ 11 h 16"/>
                <a:gd name="T10" fmla="*/ 10 w 13"/>
                <a:gd name="T11" fmla="*/ 13 h 16"/>
                <a:gd name="T12" fmla="*/ 9 w 13"/>
                <a:gd name="T13" fmla="*/ 13 h 16"/>
                <a:gd name="T14" fmla="*/ 7 w 13"/>
                <a:gd name="T15" fmla="*/ 0 h 16"/>
                <a:gd name="T16" fmla="*/ 6 w 13"/>
                <a:gd name="T17" fmla="*/ 0 h 16"/>
                <a:gd name="T18" fmla="*/ 6 w 13"/>
                <a:gd name="T19" fmla="*/ 1 h 16"/>
                <a:gd name="T20" fmla="*/ 5 w 13"/>
                <a:gd name="T21" fmla="*/ 0 h 16"/>
                <a:gd name="T22" fmla="*/ 2 w 13"/>
                <a:gd name="T23" fmla="*/ 0 h 16"/>
                <a:gd name="T24" fmla="*/ 2 w 13"/>
                <a:gd name="T25" fmla="*/ 0 h 16"/>
                <a:gd name="T26" fmla="*/ 5 w 13"/>
                <a:gd name="T27" fmla="*/ 3 h 16"/>
                <a:gd name="T28" fmla="*/ 6 w 13"/>
                <a:gd name="T29" fmla="*/ 4 h 16"/>
                <a:gd name="T30" fmla="*/ 6 w 13"/>
                <a:gd name="T31" fmla="*/ 12 h 16"/>
                <a:gd name="T32" fmla="*/ 3 w 13"/>
                <a:gd name="T33" fmla="*/ 10 h 16"/>
                <a:gd name="T34" fmla="*/ 1 w 13"/>
                <a:gd name="T35" fmla="*/ 7 h 16"/>
                <a:gd name="T36" fmla="*/ 0 w 13"/>
                <a:gd name="T37" fmla="*/ 6 h 16"/>
                <a:gd name="T38" fmla="*/ 0 w 13"/>
                <a:gd name="T39" fmla="*/ 10 h 16"/>
                <a:gd name="T40" fmla="*/ 3 w 13"/>
                <a:gd name="T41" fmla="*/ 12 h 16"/>
                <a:gd name="T42" fmla="*/ 6 w 13"/>
                <a:gd name="T43" fmla="*/ 14 h 16"/>
                <a:gd name="T44" fmla="*/ 6 w 13"/>
                <a:gd name="T45" fmla="*/ 16 h 16"/>
                <a:gd name="T46" fmla="*/ 7 w 13"/>
                <a:gd name="T47" fmla="*/ 16 h 16"/>
                <a:gd name="T48" fmla="*/ 7 w 13"/>
                <a:gd name="T49" fmla="*/ 14 h 16"/>
                <a:gd name="T50" fmla="*/ 10 w 13"/>
                <a:gd name="T51" fmla="*/ 15 h 16"/>
                <a:gd name="T52" fmla="*/ 12 w 13"/>
                <a:gd name="T53" fmla="*/ 15 h 16"/>
                <a:gd name="T54" fmla="*/ 13 w 13"/>
                <a:gd name="T55" fmla="*/ 11 h 16"/>
                <a:gd name="T56" fmla="*/ 13 w 13"/>
                <a:gd name="T57" fmla="*/ 8 h 16"/>
                <a:gd name="T58" fmla="*/ 11 w 13"/>
                <a:gd name="T59" fmla="*/ 6 h 16"/>
                <a:gd name="T60" fmla="*/ 7 w 13"/>
                <a:gd name="T61" fmla="*/ 2 h 16"/>
                <a:gd name="T62" fmla="*/ 7 w 13"/>
                <a:gd name="T63" fmla="*/ 0 h 16"/>
                <a:gd name="T64" fmla="*/ 13 w 13"/>
                <a:gd name="T65" fmla="*/ 0 h 16"/>
                <a:gd name="T66" fmla="*/ 13 w 13"/>
                <a:gd name="T67" fmla="*/ 0 h 16"/>
                <a:gd name="T68" fmla="*/ 13 w 13"/>
                <a:gd name="T69" fmla="*/ 0 h 16"/>
                <a:gd name="T70" fmla="*/ 13 w 13"/>
                <a:gd name="T7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16">
                  <a:moveTo>
                    <a:pt x="9" y="13"/>
                  </a:moveTo>
                  <a:cubicBezTo>
                    <a:pt x="8" y="13"/>
                    <a:pt x="8" y="13"/>
                    <a:pt x="7" y="1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9" y="7"/>
                    <a:pt x="10" y="8"/>
                  </a:cubicBezTo>
                  <a:cubicBezTo>
                    <a:pt x="10" y="9"/>
                    <a:pt x="11" y="10"/>
                    <a:pt x="11" y="11"/>
                  </a:cubicBezTo>
                  <a:cubicBezTo>
                    <a:pt x="11" y="12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7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2"/>
                    <a:pt x="3" y="11"/>
                    <a:pt x="3" y="10"/>
                  </a:cubicBezTo>
                  <a:cubicBezTo>
                    <a:pt x="2" y="9"/>
                    <a:pt x="2" y="8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4" y="13"/>
                    <a:pt x="5" y="13"/>
                    <a:pt x="6" y="1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7" y="16"/>
                    <a:pt x="7" y="1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5"/>
                    <a:pt x="9" y="15"/>
                    <a:pt x="10" y="15"/>
                  </a:cubicBezTo>
                  <a:cubicBezTo>
                    <a:pt x="11" y="15"/>
                    <a:pt x="11" y="15"/>
                    <a:pt x="12" y="15"/>
                  </a:cubicBezTo>
                  <a:cubicBezTo>
                    <a:pt x="13" y="14"/>
                    <a:pt x="13" y="13"/>
                    <a:pt x="13" y="11"/>
                  </a:cubicBezTo>
                  <a:cubicBezTo>
                    <a:pt x="13" y="10"/>
                    <a:pt x="13" y="9"/>
                    <a:pt x="13" y="8"/>
                  </a:cubicBezTo>
                  <a:cubicBezTo>
                    <a:pt x="12" y="8"/>
                    <a:pt x="12" y="7"/>
                    <a:pt x="11" y="6"/>
                  </a:cubicBezTo>
                  <a:cubicBezTo>
                    <a:pt x="10" y="5"/>
                    <a:pt x="9" y="4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8" name="Freeform 85"/>
            <p:cNvSpPr>
              <a:spLocks/>
            </p:cNvSpPr>
            <p:nvPr/>
          </p:nvSpPr>
          <p:spPr bwMode="auto">
            <a:xfrm>
              <a:off x="3030538" y="3035300"/>
              <a:ext cx="376238" cy="360363"/>
            </a:xfrm>
            <a:custGeom>
              <a:avLst/>
              <a:gdLst>
                <a:gd name="T0" fmla="*/ 0 w 237"/>
                <a:gd name="T1" fmla="*/ 122 h 227"/>
                <a:gd name="T2" fmla="*/ 0 w 237"/>
                <a:gd name="T3" fmla="*/ 0 h 227"/>
                <a:gd name="T4" fmla="*/ 237 w 237"/>
                <a:gd name="T5" fmla="*/ 104 h 227"/>
                <a:gd name="T6" fmla="*/ 237 w 237"/>
                <a:gd name="T7" fmla="*/ 227 h 227"/>
                <a:gd name="T8" fmla="*/ 0 w 237"/>
                <a:gd name="T9" fmla="*/ 12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27">
                  <a:moveTo>
                    <a:pt x="0" y="122"/>
                  </a:moveTo>
                  <a:lnTo>
                    <a:pt x="0" y="0"/>
                  </a:lnTo>
                  <a:lnTo>
                    <a:pt x="237" y="104"/>
                  </a:lnTo>
                  <a:lnTo>
                    <a:pt x="237" y="227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8DB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9" name="Freeform 86"/>
            <p:cNvSpPr>
              <a:spLocks noEditPoints="1"/>
            </p:cNvSpPr>
            <p:nvPr/>
          </p:nvSpPr>
          <p:spPr bwMode="auto">
            <a:xfrm>
              <a:off x="3052763" y="3079750"/>
              <a:ext cx="331788" cy="271463"/>
            </a:xfrm>
            <a:custGeom>
              <a:avLst/>
              <a:gdLst>
                <a:gd name="T0" fmla="*/ 104 w 104"/>
                <a:gd name="T1" fmla="*/ 53 h 85"/>
                <a:gd name="T2" fmla="*/ 93 w 104"/>
                <a:gd name="T3" fmla="*/ 37 h 85"/>
                <a:gd name="T4" fmla="*/ 93 w 104"/>
                <a:gd name="T5" fmla="*/ 37 h 85"/>
                <a:gd name="T6" fmla="*/ 11 w 104"/>
                <a:gd name="T7" fmla="*/ 0 h 85"/>
                <a:gd name="T8" fmla="*/ 11 w 104"/>
                <a:gd name="T9" fmla="*/ 0 h 85"/>
                <a:gd name="T10" fmla="*/ 0 w 104"/>
                <a:gd name="T11" fmla="*/ 6 h 85"/>
                <a:gd name="T12" fmla="*/ 0 w 104"/>
                <a:gd name="T13" fmla="*/ 6 h 85"/>
                <a:gd name="T14" fmla="*/ 0 w 104"/>
                <a:gd name="T15" fmla="*/ 32 h 85"/>
                <a:gd name="T16" fmla="*/ 0 w 104"/>
                <a:gd name="T17" fmla="*/ 32 h 85"/>
                <a:gd name="T18" fmla="*/ 11 w 104"/>
                <a:gd name="T19" fmla="*/ 48 h 85"/>
                <a:gd name="T20" fmla="*/ 11 w 104"/>
                <a:gd name="T21" fmla="*/ 48 h 85"/>
                <a:gd name="T22" fmla="*/ 93 w 104"/>
                <a:gd name="T23" fmla="*/ 85 h 85"/>
                <a:gd name="T24" fmla="*/ 93 w 104"/>
                <a:gd name="T25" fmla="*/ 84 h 85"/>
                <a:gd name="T26" fmla="*/ 104 w 104"/>
                <a:gd name="T27" fmla="*/ 78 h 85"/>
                <a:gd name="T28" fmla="*/ 104 w 104"/>
                <a:gd name="T29" fmla="*/ 78 h 85"/>
                <a:gd name="T30" fmla="*/ 104 w 104"/>
                <a:gd name="T31" fmla="*/ 53 h 85"/>
                <a:gd name="T32" fmla="*/ 98 w 104"/>
                <a:gd name="T33" fmla="*/ 70 h 85"/>
                <a:gd name="T34" fmla="*/ 88 w 104"/>
                <a:gd name="T35" fmla="*/ 76 h 85"/>
                <a:gd name="T36" fmla="*/ 16 w 104"/>
                <a:gd name="T37" fmla="*/ 44 h 85"/>
                <a:gd name="T38" fmla="*/ 6 w 104"/>
                <a:gd name="T39" fmla="*/ 29 h 85"/>
                <a:gd name="T40" fmla="*/ 6 w 104"/>
                <a:gd name="T41" fmla="*/ 14 h 85"/>
                <a:gd name="T42" fmla="*/ 16 w 104"/>
                <a:gd name="T43" fmla="*/ 9 h 85"/>
                <a:gd name="T44" fmla="*/ 88 w 104"/>
                <a:gd name="T45" fmla="*/ 41 h 85"/>
                <a:gd name="T46" fmla="*/ 98 w 104"/>
                <a:gd name="T47" fmla="*/ 55 h 85"/>
                <a:gd name="T48" fmla="*/ 98 w 104"/>
                <a:gd name="T49" fmla="*/ 7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85">
                  <a:moveTo>
                    <a:pt x="104" y="53"/>
                  </a:moveTo>
                  <a:cubicBezTo>
                    <a:pt x="98" y="50"/>
                    <a:pt x="93" y="43"/>
                    <a:pt x="93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6"/>
                    <a:pt x="6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6" y="34"/>
                    <a:pt x="11" y="42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93" y="85"/>
                    <a:pt x="93" y="85"/>
                    <a:pt x="93" y="85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3" y="78"/>
                    <a:pt x="98" y="75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53"/>
                    <a:pt x="104" y="53"/>
                    <a:pt x="104" y="53"/>
                  </a:cubicBezTo>
                  <a:close/>
                  <a:moveTo>
                    <a:pt x="98" y="70"/>
                  </a:moveTo>
                  <a:cubicBezTo>
                    <a:pt x="93" y="70"/>
                    <a:pt x="89" y="72"/>
                    <a:pt x="88" y="7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38"/>
                    <a:pt x="11" y="33"/>
                    <a:pt x="6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1" y="15"/>
                    <a:pt x="14" y="13"/>
                    <a:pt x="16" y="9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9" y="46"/>
                    <a:pt x="93" y="51"/>
                    <a:pt x="98" y="55"/>
                  </a:cubicBezTo>
                  <a:lnTo>
                    <a:pt x="98" y="70"/>
                  </a:lnTo>
                  <a:close/>
                </a:path>
              </a:pathLst>
            </a:custGeom>
            <a:solidFill>
              <a:srgbClr val="3E8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0" name="Freeform 87"/>
            <p:cNvSpPr>
              <a:spLocks noEditPoints="1"/>
            </p:cNvSpPr>
            <p:nvPr/>
          </p:nvSpPr>
          <p:spPr bwMode="auto">
            <a:xfrm>
              <a:off x="3144838" y="3124200"/>
              <a:ext cx="147638" cy="180975"/>
            </a:xfrm>
            <a:custGeom>
              <a:avLst/>
              <a:gdLst>
                <a:gd name="T0" fmla="*/ 23 w 46"/>
                <a:gd name="T1" fmla="*/ 51 h 57"/>
                <a:gd name="T2" fmla="*/ 0 w 46"/>
                <a:gd name="T3" fmla="*/ 18 h 57"/>
                <a:gd name="T4" fmla="*/ 23 w 46"/>
                <a:gd name="T5" fmla="*/ 5 h 57"/>
                <a:gd name="T6" fmla="*/ 46 w 46"/>
                <a:gd name="T7" fmla="*/ 39 h 57"/>
                <a:gd name="T8" fmla="*/ 23 w 46"/>
                <a:gd name="T9" fmla="*/ 51 h 57"/>
                <a:gd name="T10" fmla="*/ 23 w 46"/>
                <a:gd name="T11" fmla="*/ 11 h 57"/>
                <a:gd name="T12" fmla="*/ 6 w 46"/>
                <a:gd name="T13" fmla="*/ 21 h 57"/>
                <a:gd name="T14" fmla="*/ 23 w 46"/>
                <a:gd name="T15" fmla="*/ 45 h 57"/>
                <a:gd name="T16" fmla="*/ 40 w 46"/>
                <a:gd name="T17" fmla="*/ 36 h 57"/>
                <a:gd name="T18" fmla="*/ 23 w 46"/>
                <a:gd name="T19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7">
                  <a:moveTo>
                    <a:pt x="23" y="51"/>
                  </a:moveTo>
                  <a:cubicBezTo>
                    <a:pt x="10" y="46"/>
                    <a:pt x="0" y="31"/>
                    <a:pt x="0" y="18"/>
                  </a:cubicBezTo>
                  <a:cubicBezTo>
                    <a:pt x="0" y="5"/>
                    <a:pt x="10" y="0"/>
                    <a:pt x="23" y="5"/>
                  </a:cubicBezTo>
                  <a:cubicBezTo>
                    <a:pt x="36" y="11"/>
                    <a:pt x="46" y="26"/>
                    <a:pt x="46" y="39"/>
                  </a:cubicBezTo>
                  <a:cubicBezTo>
                    <a:pt x="46" y="51"/>
                    <a:pt x="36" y="57"/>
                    <a:pt x="23" y="51"/>
                  </a:cubicBezTo>
                  <a:close/>
                  <a:moveTo>
                    <a:pt x="23" y="11"/>
                  </a:moveTo>
                  <a:cubicBezTo>
                    <a:pt x="13" y="7"/>
                    <a:pt x="6" y="11"/>
                    <a:pt x="6" y="21"/>
                  </a:cubicBezTo>
                  <a:cubicBezTo>
                    <a:pt x="6" y="30"/>
                    <a:pt x="13" y="41"/>
                    <a:pt x="23" y="45"/>
                  </a:cubicBezTo>
                  <a:cubicBezTo>
                    <a:pt x="32" y="50"/>
                    <a:pt x="40" y="45"/>
                    <a:pt x="40" y="36"/>
                  </a:cubicBezTo>
                  <a:cubicBezTo>
                    <a:pt x="40" y="26"/>
                    <a:pt x="32" y="15"/>
                    <a:pt x="23" y="11"/>
                  </a:cubicBezTo>
                  <a:close/>
                </a:path>
              </a:pathLst>
            </a:custGeom>
            <a:solidFill>
              <a:srgbClr val="3E8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1" name="Freeform 88"/>
            <p:cNvSpPr>
              <a:spLocks noEditPoints="1"/>
            </p:cNvSpPr>
            <p:nvPr/>
          </p:nvSpPr>
          <p:spPr bwMode="auto">
            <a:xfrm>
              <a:off x="3195638" y="3168650"/>
              <a:ext cx="44450" cy="88900"/>
            </a:xfrm>
            <a:custGeom>
              <a:avLst/>
              <a:gdLst>
                <a:gd name="T0" fmla="*/ 8 w 14"/>
                <a:gd name="T1" fmla="*/ 4 h 28"/>
                <a:gd name="T2" fmla="*/ 13 w 14"/>
                <a:gd name="T3" fmla="*/ 7 h 28"/>
                <a:gd name="T4" fmla="*/ 13 w 14"/>
                <a:gd name="T5" fmla="*/ 11 h 28"/>
                <a:gd name="T6" fmla="*/ 12 w 14"/>
                <a:gd name="T7" fmla="*/ 10 h 28"/>
                <a:gd name="T8" fmla="*/ 10 w 14"/>
                <a:gd name="T9" fmla="*/ 7 h 28"/>
                <a:gd name="T10" fmla="*/ 8 w 14"/>
                <a:gd name="T11" fmla="*/ 5 h 28"/>
                <a:gd name="T12" fmla="*/ 8 w 14"/>
                <a:gd name="T13" fmla="*/ 13 h 28"/>
                <a:gd name="T14" fmla="*/ 11 w 14"/>
                <a:gd name="T15" fmla="*/ 17 h 28"/>
                <a:gd name="T16" fmla="*/ 13 w 14"/>
                <a:gd name="T17" fmla="*/ 19 h 28"/>
                <a:gd name="T18" fmla="*/ 14 w 14"/>
                <a:gd name="T19" fmla="*/ 22 h 28"/>
                <a:gd name="T20" fmla="*/ 12 w 14"/>
                <a:gd name="T21" fmla="*/ 26 h 28"/>
                <a:gd name="T22" fmla="*/ 8 w 14"/>
                <a:gd name="T23" fmla="*/ 25 h 28"/>
                <a:gd name="T24" fmla="*/ 8 w 14"/>
                <a:gd name="T25" fmla="*/ 28 h 28"/>
                <a:gd name="T26" fmla="*/ 6 w 14"/>
                <a:gd name="T27" fmla="*/ 28 h 28"/>
                <a:gd name="T28" fmla="*/ 6 w 14"/>
                <a:gd name="T29" fmla="*/ 25 h 28"/>
                <a:gd name="T30" fmla="*/ 3 w 14"/>
                <a:gd name="T31" fmla="*/ 23 h 28"/>
                <a:gd name="T32" fmla="*/ 0 w 14"/>
                <a:gd name="T33" fmla="*/ 21 h 28"/>
                <a:gd name="T34" fmla="*/ 0 w 14"/>
                <a:gd name="T35" fmla="*/ 17 h 28"/>
                <a:gd name="T36" fmla="*/ 2 w 14"/>
                <a:gd name="T37" fmla="*/ 18 h 28"/>
                <a:gd name="T38" fmla="*/ 3 w 14"/>
                <a:gd name="T39" fmla="*/ 21 h 28"/>
                <a:gd name="T40" fmla="*/ 6 w 14"/>
                <a:gd name="T41" fmla="*/ 23 h 28"/>
                <a:gd name="T42" fmla="*/ 6 w 14"/>
                <a:gd name="T43" fmla="*/ 15 h 28"/>
                <a:gd name="T44" fmla="*/ 6 w 14"/>
                <a:gd name="T45" fmla="*/ 14 h 28"/>
                <a:gd name="T46" fmla="*/ 2 w 14"/>
                <a:gd name="T47" fmla="*/ 11 h 28"/>
                <a:gd name="T48" fmla="*/ 1 w 14"/>
                <a:gd name="T49" fmla="*/ 9 h 28"/>
                <a:gd name="T50" fmla="*/ 0 w 14"/>
                <a:gd name="T51" fmla="*/ 6 h 28"/>
                <a:gd name="T52" fmla="*/ 1 w 14"/>
                <a:gd name="T53" fmla="*/ 4 h 28"/>
                <a:gd name="T54" fmla="*/ 2 w 14"/>
                <a:gd name="T55" fmla="*/ 3 h 28"/>
                <a:gd name="T56" fmla="*/ 4 w 14"/>
                <a:gd name="T57" fmla="*/ 3 h 28"/>
                <a:gd name="T58" fmla="*/ 6 w 14"/>
                <a:gd name="T59" fmla="*/ 3 h 28"/>
                <a:gd name="T60" fmla="*/ 6 w 14"/>
                <a:gd name="T61" fmla="*/ 0 h 28"/>
                <a:gd name="T62" fmla="*/ 8 w 14"/>
                <a:gd name="T63" fmla="*/ 1 h 28"/>
                <a:gd name="T64" fmla="*/ 8 w 14"/>
                <a:gd name="T65" fmla="*/ 4 h 28"/>
                <a:gd name="T66" fmla="*/ 6 w 14"/>
                <a:gd name="T67" fmla="*/ 12 h 28"/>
                <a:gd name="T68" fmla="*/ 6 w 14"/>
                <a:gd name="T69" fmla="*/ 5 h 28"/>
                <a:gd name="T70" fmla="*/ 4 w 14"/>
                <a:gd name="T71" fmla="*/ 5 h 28"/>
                <a:gd name="T72" fmla="*/ 3 w 14"/>
                <a:gd name="T73" fmla="*/ 7 h 28"/>
                <a:gd name="T74" fmla="*/ 4 w 14"/>
                <a:gd name="T75" fmla="*/ 9 h 28"/>
                <a:gd name="T76" fmla="*/ 6 w 14"/>
                <a:gd name="T77" fmla="*/ 12 h 28"/>
                <a:gd name="T78" fmla="*/ 8 w 14"/>
                <a:gd name="T79" fmla="*/ 16 h 28"/>
                <a:gd name="T80" fmla="*/ 8 w 14"/>
                <a:gd name="T81" fmla="*/ 24 h 28"/>
                <a:gd name="T82" fmla="*/ 10 w 14"/>
                <a:gd name="T83" fmla="*/ 24 h 28"/>
                <a:gd name="T84" fmla="*/ 11 w 14"/>
                <a:gd name="T85" fmla="*/ 22 h 28"/>
                <a:gd name="T86" fmla="*/ 10 w 14"/>
                <a:gd name="T87" fmla="*/ 19 h 28"/>
                <a:gd name="T88" fmla="*/ 8 w 14"/>
                <a:gd name="T8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28">
                  <a:moveTo>
                    <a:pt x="8" y="4"/>
                  </a:moveTo>
                  <a:cubicBezTo>
                    <a:pt x="10" y="5"/>
                    <a:pt x="11" y="6"/>
                    <a:pt x="13" y="7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9"/>
                    <a:pt x="11" y="8"/>
                    <a:pt x="10" y="7"/>
                  </a:cubicBezTo>
                  <a:cubicBezTo>
                    <a:pt x="10" y="7"/>
                    <a:pt x="9" y="6"/>
                    <a:pt x="8" y="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5"/>
                    <a:pt x="10" y="16"/>
                    <a:pt x="11" y="17"/>
                  </a:cubicBezTo>
                  <a:cubicBezTo>
                    <a:pt x="12" y="18"/>
                    <a:pt x="13" y="19"/>
                    <a:pt x="13" y="19"/>
                  </a:cubicBezTo>
                  <a:cubicBezTo>
                    <a:pt x="13" y="20"/>
                    <a:pt x="14" y="21"/>
                    <a:pt x="14" y="22"/>
                  </a:cubicBezTo>
                  <a:cubicBezTo>
                    <a:pt x="14" y="24"/>
                    <a:pt x="13" y="25"/>
                    <a:pt x="12" y="26"/>
                  </a:cubicBezTo>
                  <a:cubicBezTo>
                    <a:pt x="11" y="26"/>
                    <a:pt x="10" y="26"/>
                    <a:pt x="8" y="2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4"/>
                    <a:pt x="3" y="23"/>
                  </a:cubicBezTo>
                  <a:cubicBezTo>
                    <a:pt x="2" y="22"/>
                    <a:pt x="1" y="22"/>
                    <a:pt x="0" y="2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13"/>
                    <a:pt x="3" y="12"/>
                    <a:pt x="2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8" y="4"/>
                  </a:lnTo>
                  <a:close/>
                  <a:moveTo>
                    <a:pt x="6" y="12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3" y="8"/>
                    <a:pt x="3" y="8"/>
                    <a:pt x="4" y="9"/>
                  </a:cubicBezTo>
                  <a:cubicBezTo>
                    <a:pt x="4" y="10"/>
                    <a:pt x="5" y="11"/>
                    <a:pt x="6" y="12"/>
                  </a:cubicBezTo>
                  <a:close/>
                  <a:moveTo>
                    <a:pt x="8" y="16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9" y="24"/>
                    <a:pt x="9" y="24"/>
                    <a:pt x="10" y="24"/>
                  </a:cubicBezTo>
                  <a:cubicBezTo>
                    <a:pt x="11" y="24"/>
                    <a:pt x="11" y="23"/>
                    <a:pt x="11" y="22"/>
                  </a:cubicBezTo>
                  <a:cubicBezTo>
                    <a:pt x="11" y="21"/>
                    <a:pt x="11" y="20"/>
                    <a:pt x="10" y="19"/>
                  </a:cubicBezTo>
                  <a:cubicBezTo>
                    <a:pt x="10" y="18"/>
                    <a:pt x="9" y="17"/>
                    <a:pt x="8" y="16"/>
                  </a:cubicBezTo>
                  <a:close/>
                </a:path>
              </a:pathLst>
            </a:custGeom>
            <a:solidFill>
              <a:srgbClr val="3E8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2" name="Freeform 89"/>
            <p:cNvSpPr>
              <a:spLocks/>
            </p:cNvSpPr>
            <p:nvPr/>
          </p:nvSpPr>
          <p:spPr bwMode="auto">
            <a:xfrm>
              <a:off x="2676525" y="4035425"/>
              <a:ext cx="22225" cy="12700"/>
            </a:xfrm>
            <a:custGeom>
              <a:avLst/>
              <a:gdLst>
                <a:gd name="T0" fmla="*/ 2 w 14"/>
                <a:gd name="T1" fmla="*/ 8 h 8"/>
                <a:gd name="T2" fmla="*/ 0 w 14"/>
                <a:gd name="T3" fmla="*/ 4 h 8"/>
                <a:gd name="T4" fmla="*/ 14 w 14"/>
                <a:gd name="T5" fmla="*/ 0 h 8"/>
                <a:gd name="T6" fmla="*/ 14 w 14"/>
                <a:gd name="T7" fmla="*/ 4 h 8"/>
                <a:gd name="T8" fmla="*/ 2 w 1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3" name="Freeform 90"/>
            <p:cNvSpPr>
              <a:spLocks/>
            </p:cNvSpPr>
            <p:nvPr/>
          </p:nvSpPr>
          <p:spPr bwMode="auto">
            <a:xfrm>
              <a:off x="2676525" y="4035425"/>
              <a:ext cx="22225" cy="12700"/>
            </a:xfrm>
            <a:custGeom>
              <a:avLst/>
              <a:gdLst>
                <a:gd name="T0" fmla="*/ 2 w 14"/>
                <a:gd name="T1" fmla="*/ 8 h 8"/>
                <a:gd name="T2" fmla="*/ 0 w 14"/>
                <a:gd name="T3" fmla="*/ 4 h 8"/>
                <a:gd name="T4" fmla="*/ 14 w 14"/>
                <a:gd name="T5" fmla="*/ 0 h 8"/>
                <a:gd name="T6" fmla="*/ 14 w 14"/>
                <a:gd name="T7" fmla="*/ 4 h 8"/>
                <a:gd name="T8" fmla="*/ 2 w 14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2" y="8"/>
                  </a:moveTo>
                  <a:lnTo>
                    <a:pt x="0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2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4" name="Freeform 91"/>
            <p:cNvSpPr>
              <a:spLocks noEditPoints="1"/>
            </p:cNvSpPr>
            <p:nvPr/>
          </p:nvSpPr>
          <p:spPr bwMode="auto">
            <a:xfrm>
              <a:off x="2733675" y="3709988"/>
              <a:ext cx="952500" cy="319088"/>
            </a:xfrm>
            <a:custGeom>
              <a:avLst/>
              <a:gdLst>
                <a:gd name="T0" fmla="*/ 0 w 600"/>
                <a:gd name="T1" fmla="*/ 197 h 201"/>
                <a:gd name="T2" fmla="*/ 26 w 600"/>
                <a:gd name="T3" fmla="*/ 195 h 201"/>
                <a:gd name="T4" fmla="*/ 51 w 600"/>
                <a:gd name="T5" fmla="*/ 187 h 201"/>
                <a:gd name="T6" fmla="*/ 73 w 600"/>
                <a:gd name="T7" fmla="*/ 173 h 201"/>
                <a:gd name="T8" fmla="*/ 51 w 600"/>
                <a:gd name="T9" fmla="*/ 187 h 201"/>
                <a:gd name="T10" fmla="*/ 97 w 600"/>
                <a:gd name="T11" fmla="*/ 165 h 201"/>
                <a:gd name="T12" fmla="*/ 123 w 600"/>
                <a:gd name="T13" fmla="*/ 163 h 201"/>
                <a:gd name="T14" fmla="*/ 147 w 600"/>
                <a:gd name="T15" fmla="*/ 155 h 201"/>
                <a:gd name="T16" fmla="*/ 169 w 600"/>
                <a:gd name="T17" fmla="*/ 141 h 201"/>
                <a:gd name="T18" fmla="*/ 147 w 600"/>
                <a:gd name="T19" fmla="*/ 155 h 201"/>
                <a:gd name="T20" fmla="*/ 193 w 600"/>
                <a:gd name="T21" fmla="*/ 135 h 201"/>
                <a:gd name="T22" fmla="*/ 219 w 600"/>
                <a:gd name="T23" fmla="*/ 131 h 201"/>
                <a:gd name="T24" fmla="*/ 241 w 600"/>
                <a:gd name="T25" fmla="*/ 123 h 201"/>
                <a:gd name="T26" fmla="*/ 263 w 600"/>
                <a:gd name="T27" fmla="*/ 111 h 201"/>
                <a:gd name="T28" fmla="*/ 241 w 600"/>
                <a:gd name="T29" fmla="*/ 123 h 201"/>
                <a:gd name="T30" fmla="*/ 287 w 600"/>
                <a:gd name="T31" fmla="*/ 103 h 201"/>
                <a:gd name="T32" fmla="*/ 313 w 600"/>
                <a:gd name="T33" fmla="*/ 101 h 201"/>
                <a:gd name="T34" fmla="*/ 338 w 600"/>
                <a:gd name="T35" fmla="*/ 93 h 201"/>
                <a:gd name="T36" fmla="*/ 360 w 600"/>
                <a:gd name="T37" fmla="*/ 79 h 201"/>
                <a:gd name="T38" fmla="*/ 338 w 600"/>
                <a:gd name="T39" fmla="*/ 93 h 201"/>
                <a:gd name="T40" fmla="*/ 384 w 600"/>
                <a:gd name="T41" fmla="*/ 71 h 201"/>
                <a:gd name="T42" fmla="*/ 410 w 600"/>
                <a:gd name="T43" fmla="*/ 69 h 201"/>
                <a:gd name="T44" fmla="*/ 434 w 600"/>
                <a:gd name="T45" fmla="*/ 61 h 201"/>
                <a:gd name="T46" fmla="*/ 456 w 600"/>
                <a:gd name="T47" fmla="*/ 49 h 201"/>
                <a:gd name="T48" fmla="*/ 434 w 600"/>
                <a:gd name="T49" fmla="*/ 61 h 201"/>
                <a:gd name="T50" fmla="*/ 480 w 600"/>
                <a:gd name="T51" fmla="*/ 41 h 201"/>
                <a:gd name="T52" fmla="*/ 504 w 600"/>
                <a:gd name="T53" fmla="*/ 39 h 201"/>
                <a:gd name="T54" fmla="*/ 528 w 600"/>
                <a:gd name="T55" fmla="*/ 31 h 201"/>
                <a:gd name="T56" fmla="*/ 550 w 600"/>
                <a:gd name="T57" fmla="*/ 16 h 201"/>
                <a:gd name="T58" fmla="*/ 528 w 600"/>
                <a:gd name="T59" fmla="*/ 31 h 201"/>
                <a:gd name="T60" fmla="*/ 574 w 600"/>
                <a:gd name="T61" fmla="*/ 8 h 201"/>
                <a:gd name="T62" fmla="*/ 600 w 600"/>
                <a:gd name="T63" fmla="*/ 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0" h="201">
                  <a:moveTo>
                    <a:pt x="2" y="201"/>
                  </a:moveTo>
                  <a:lnTo>
                    <a:pt x="0" y="197"/>
                  </a:lnTo>
                  <a:lnTo>
                    <a:pt x="24" y="189"/>
                  </a:lnTo>
                  <a:lnTo>
                    <a:pt x="26" y="195"/>
                  </a:lnTo>
                  <a:lnTo>
                    <a:pt x="2" y="201"/>
                  </a:lnTo>
                  <a:close/>
                  <a:moveTo>
                    <a:pt x="51" y="187"/>
                  </a:moveTo>
                  <a:lnTo>
                    <a:pt x="49" y="181"/>
                  </a:lnTo>
                  <a:lnTo>
                    <a:pt x="73" y="173"/>
                  </a:lnTo>
                  <a:lnTo>
                    <a:pt x="75" y="179"/>
                  </a:lnTo>
                  <a:lnTo>
                    <a:pt x="51" y="187"/>
                  </a:lnTo>
                  <a:close/>
                  <a:moveTo>
                    <a:pt x="99" y="171"/>
                  </a:moveTo>
                  <a:lnTo>
                    <a:pt x="97" y="165"/>
                  </a:lnTo>
                  <a:lnTo>
                    <a:pt x="121" y="157"/>
                  </a:lnTo>
                  <a:lnTo>
                    <a:pt x="123" y="163"/>
                  </a:lnTo>
                  <a:lnTo>
                    <a:pt x="99" y="171"/>
                  </a:lnTo>
                  <a:close/>
                  <a:moveTo>
                    <a:pt x="147" y="155"/>
                  </a:moveTo>
                  <a:lnTo>
                    <a:pt x="145" y="149"/>
                  </a:lnTo>
                  <a:lnTo>
                    <a:pt x="169" y="141"/>
                  </a:lnTo>
                  <a:lnTo>
                    <a:pt x="171" y="147"/>
                  </a:lnTo>
                  <a:lnTo>
                    <a:pt x="147" y="155"/>
                  </a:lnTo>
                  <a:close/>
                  <a:moveTo>
                    <a:pt x="195" y="139"/>
                  </a:moveTo>
                  <a:lnTo>
                    <a:pt x="193" y="135"/>
                  </a:lnTo>
                  <a:lnTo>
                    <a:pt x="217" y="127"/>
                  </a:lnTo>
                  <a:lnTo>
                    <a:pt x="219" y="131"/>
                  </a:lnTo>
                  <a:lnTo>
                    <a:pt x="195" y="139"/>
                  </a:lnTo>
                  <a:close/>
                  <a:moveTo>
                    <a:pt x="241" y="123"/>
                  </a:moveTo>
                  <a:lnTo>
                    <a:pt x="241" y="119"/>
                  </a:lnTo>
                  <a:lnTo>
                    <a:pt x="263" y="111"/>
                  </a:lnTo>
                  <a:lnTo>
                    <a:pt x="265" y="117"/>
                  </a:lnTo>
                  <a:lnTo>
                    <a:pt x="241" y="123"/>
                  </a:lnTo>
                  <a:close/>
                  <a:moveTo>
                    <a:pt x="289" y="109"/>
                  </a:moveTo>
                  <a:lnTo>
                    <a:pt x="287" y="103"/>
                  </a:lnTo>
                  <a:lnTo>
                    <a:pt x="311" y="95"/>
                  </a:lnTo>
                  <a:lnTo>
                    <a:pt x="313" y="101"/>
                  </a:lnTo>
                  <a:lnTo>
                    <a:pt x="289" y="109"/>
                  </a:lnTo>
                  <a:close/>
                  <a:moveTo>
                    <a:pt x="338" y="93"/>
                  </a:moveTo>
                  <a:lnTo>
                    <a:pt x="336" y="87"/>
                  </a:lnTo>
                  <a:lnTo>
                    <a:pt x="360" y="79"/>
                  </a:lnTo>
                  <a:lnTo>
                    <a:pt x="362" y="85"/>
                  </a:lnTo>
                  <a:lnTo>
                    <a:pt x="338" y="93"/>
                  </a:lnTo>
                  <a:close/>
                  <a:moveTo>
                    <a:pt x="386" y="77"/>
                  </a:moveTo>
                  <a:lnTo>
                    <a:pt x="384" y="71"/>
                  </a:lnTo>
                  <a:lnTo>
                    <a:pt x="408" y="63"/>
                  </a:lnTo>
                  <a:lnTo>
                    <a:pt x="410" y="69"/>
                  </a:lnTo>
                  <a:lnTo>
                    <a:pt x="386" y="77"/>
                  </a:lnTo>
                  <a:close/>
                  <a:moveTo>
                    <a:pt x="434" y="61"/>
                  </a:moveTo>
                  <a:lnTo>
                    <a:pt x="432" y="57"/>
                  </a:lnTo>
                  <a:lnTo>
                    <a:pt x="456" y="49"/>
                  </a:lnTo>
                  <a:lnTo>
                    <a:pt x="458" y="53"/>
                  </a:lnTo>
                  <a:lnTo>
                    <a:pt x="434" y="61"/>
                  </a:lnTo>
                  <a:close/>
                  <a:moveTo>
                    <a:pt x="480" y="45"/>
                  </a:moveTo>
                  <a:lnTo>
                    <a:pt x="480" y="41"/>
                  </a:lnTo>
                  <a:lnTo>
                    <a:pt x="504" y="33"/>
                  </a:lnTo>
                  <a:lnTo>
                    <a:pt x="504" y="39"/>
                  </a:lnTo>
                  <a:lnTo>
                    <a:pt x="480" y="45"/>
                  </a:lnTo>
                  <a:close/>
                  <a:moveTo>
                    <a:pt x="528" y="31"/>
                  </a:moveTo>
                  <a:lnTo>
                    <a:pt x="526" y="24"/>
                  </a:lnTo>
                  <a:lnTo>
                    <a:pt x="550" y="16"/>
                  </a:lnTo>
                  <a:lnTo>
                    <a:pt x="552" y="22"/>
                  </a:lnTo>
                  <a:lnTo>
                    <a:pt x="528" y="31"/>
                  </a:lnTo>
                  <a:close/>
                  <a:moveTo>
                    <a:pt x="576" y="14"/>
                  </a:moveTo>
                  <a:lnTo>
                    <a:pt x="574" y="8"/>
                  </a:lnTo>
                  <a:lnTo>
                    <a:pt x="598" y="0"/>
                  </a:lnTo>
                  <a:lnTo>
                    <a:pt x="600" y="6"/>
                  </a:lnTo>
                  <a:lnTo>
                    <a:pt x="57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5" name="Freeform 92"/>
            <p:cNvSpPr>
              <a:spLocks noEditPoints="1"/>
            </p:cNvSpPr>
            <p:nvPr/>
          </p:nvSpPr>
          <p:spPr bwMode="auto">
            <a:xfrm>
              <a:off x="2733675" y="3709988"/>
              <a:ext cx="952500" cy="319088"/>
            </a:xfrm>
            <a:custGeom>
              <a:avLst/>
              <a:gdLst>
                <a:gd name="T0" fmla="*/ 0 w 600"/>
                <a:gd name="T1" fmla="*/ 197 h 201"/>
                <a:gd name="T2" fmla="*/ 26 w 600"/>
                <a:gd name="T3" fmla="*/ 195 h 201"/>
                <a:gd name="T4" fmla="*/ 51 w 600"/>
                <a:gd name="T5" fmla="*/ 187 h 201"/>
                <a:gd name="T6" fmla="*/ 73 w 600"/>
                <a:gd name="T7" fmla="*/ 173 h 201"/>
                <a:gd name="T8" fmla="*/ 51 w 600"/>
                <a:gd name="T9" fmla="*/ 187 h 201"/>
                <a:gd name="T10" fmla="*/ 97 w 600"/>
                <a:gd name="T11" fmla="*/ 165 h 201"/>
                <a:gd name="T12" fmla="*/ 123 w 600"/>
                <a:gd name="T13" fmla="*/ 163 h 201"/>
                <a:gd name="T14" fmla="*/ 147 w 600"/>
                <a:gd name="T15" fmla="*/ 155 h 201"/>
                <a:gd name="T16" fmla="*/ 169 w 600"/>
                <a:gd name="T17" fmla="*/ 141 h 201"/>
                <a:gd name="T18" fmla="*/ 147 w 600"/>
                <a:gd name="T19" fmla="*/ 155 h 201"/>
                <a:gd name="T20" fmla="*/ 193 w 600"/>
                <a:gd name="T21" fmla="*/ 135 h 201"/>
                <a:gd name="T22" fmla="*/ 219 w 600"/>
                <a:gd name="T23" fmla="*/ 131 h 201"/>
                <a:gd name="T24" fmla="*/ 241 w 600"/>
                <a:gd name="T25" fmla="*/ 123 h 201"/>
                <a:gd name="T26" fmla="*/ 263 w 600"/>
                <a:gd name="T27" fmla="*/ 111 h 201"/>
                <a:gd name="T28" fmla="*/ 241 w 600"/>
                <a:gd name="T29" fmla="*/ 123 h 201"/>
                <a:gd name="T30" fmla="*/ 287 w 600"/>
                <a:gd name="T31" fmla="*/ 103 h 201"/>
                <a:gd name="T32" fmla="*/ 313 w 600"/>
                <a:gd name="T33" fmla="*/ 101 h 201"/>
                <a:gd name="T34" fmla="*/ 338 w 600"/>
                <a:gd name="T35" fmla="*/ 93 h 201"/>
                <a:gd name="T36" fmla="*/ 360 w 600"/>
                <a:gd name="T37" fmla="*/ 79 h 201"/>
                <a:gd name="T38" fmla="*/ 338 w 600"/>
                <a:gd name="T39" fmla="*/ 93 h 201"/>
                <a:gd name="T40" fmla="*/ 384 w 600"/>
                <a:gd name="T41" fmla="*/ 71 h 201"/>
                <a:gd name="T42" fmla="*/ 410 w 600"/>
                <a:gd name="T43" fmla="*/ 69 h 201"/>
                <a:gd name="T44" fmla="*/ 434 w 600"/>
                <a:gd name="T45" fmla="*/ 61 h 201"/>
                <a:gd name="T46" fmla="*/ 456 w 600"/>
                <a:gd name="T47" fmla="*/ 49 h 201"/>
                <a:gd name="T48" fmla="*/ 434 w 600"/>
                <a:gd name="T49" fmla="*/ 61 h 201"/>
                <a:gd name="T50" fmla="*/ 480 w 600"/>
                <a:gd name="T51" fmla="*/ 41 h 201"/>
                <a:gd name="T52" fmla="*/ 504 w 600"/>
                <a:gd name="T53" fmla="*/ 39 h 201"/>
                <a:gd name="T54" fmla="*/ 528 w 600"/>
                <a:gd name="T55" fmla="*/ 31 h 201"/>
                <a:gd name="T56" fmla="*/ 550 w 600"/>
                <a:gd name="T57" fmla="*/ 16 h 201"/>
                <a:gd name="T58" fmla="*/ 528 w 600"/>
                <a:gd name="T59" fmla="*/ 31 h 201"/>
                <a:gd name="T60" fmla="*/ 574 w 600"/>
                <a:gd name="T61" fmla="*/ 8 h 201"/>
                <a:gd name="T62" fmla="*/ 600 w 600"/>
                <a:gd name="T63" fmla="*/ 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0" h="201">
                  <a:moveTo>
                    <a:pt x="2" y="201"/>
                  </a:moveTo>
                  <a:lnTo>
                    <a:pt x="0" y="197"/>
                  </a:lnTo>
                  <a:lnTo>
                    <a:pt x="24" y="189"/>
                  </a:lnTo>
                  <a:lnTo>
                    <a:pt x="26" y="195"/>
                  </a:lnTo>
                  <a:lnTo>
                    <a:pt x="2" y="201"/>
                  </a:lnTo>
                  <a:moveTo>
                    <a:pt x="51" y="187"/>
                  </a:moveTo>
                  <a:lnTo>
                    <a:pt x="49" y="181"/>
                  </a:lnTo>
                  <a:lnTo>
                    <a:pt x="73" y="173"/>
                  </a:lnTo>
                  <a:lnTo>
                    <a:pt x="75" y="179"/>
                  </a:lnTo>
                  <a:lnTo>
                    <a:pt x="51" y="187"/>
                  </a:lnTo>
                  <a:moveTo>
                    <a:pt x="99" y="171"/>
                  </a:moveTo>
                  <a:lnTo>
                    <a:pt x="97" y="165"/>
                  </a:lnTo>
                  <a:lnTo>
                    <a:pt x="121" y="157"/>
                  </a:lnTo>
                  <a:lnTo>
                    <a:pt x="123" y="163"/>
                  </a:lnTo>
                  <a:lnTo>
                    <a:pt x="99" y="171"/>
                  </a:lnTo>
                  <a:moveTo>
                    <a:pt x="147" y="155"/>
                  </a:moveTo>
                  <a:lnTo>
                    <a:pt x="145" y="149"/>
                  </a:lnTo>
                  <a:lnTo>
                    <a:pt x="169" y="141"/>
                  </a:lnTo>
                  <a:lnTo>
                    <a:pt x="171" y="147"/>
                  </a:lnTo>
                  <a:lnTo>
                    <a:pt x="147" y="155"/>
                  </a:lnTo>
                  <a:moveTo>
                    <a:pt x="195" y="139"/>
                  </a:moveTo>
                  <a:lnTo>
                    <a:pt x="193" y="135"/>
                  </a:lnTo>
                  <a:lnTo>
                    <a:pt x="217" y="127"/>
                  </a:lnTo>
                  <a:lnTo>
                    <a:pt x="219" y="131"/>
                  </a:lnTo>
                  <a:lnTo>
                    <a:pt x="195" y="139"/>
                  </a:lnTo>
                  <a:moveTo>
                    <a:pt x="241" y="123"/>
                  </a:moveTo>
                  <a:lnTo>
                    <a:pt x="241" y="119"/>
                  </a:lnTo>
                  <a:lnTo>
                    <a:pt x="263" y="111"/>
                  </a:lnTo>
                  <a:lnTo>
                    <a:pt x="265" y="117"/>
                  </a:lnTo>
                  <a:lnTo>
                    <a:pt x="241" y="123"/>
                  </a:lnTo>
                  <a:moveTo>
                    <a:pt x="289" y="109"/>
                  </a:moveTo>
                  <a:lnTo>
                    <a:pt x="287" y="103"/>
                  </a:lnTo>
                  <a:lnTo>
                    <a:pt x="311" y="95"/>
                  </a:lnTo>
                  <a:lnTo>
                    <a:pt x="313" y="101"/>
                  </a:lnTo>
                  <a:lnTo>
                    <a:pt x="289" y="109"/>
                  </a:lnTo>
                  <a:moveTo>
                    <a:pt x="338" y="93"/>
                  </a:moveTo>
                  <a:lnTo>
                    <a:pt x="336" y="87"/>
                  </a:lnTo>
                  <a:lnTo>
                    <a:pt x="360" y="79"/>
                  </a:lnTo>
                  <a:lnTo>
                    <a:pt x="362" y="85"/>
                  </a:lnTo>
                  <a:lnTo>
                    <a:pt x="338" y="93"/>
                  </a:lnTo>
                  <a:moveTo>
                    <a:pt x="386" y="77"/>
                  </a:moveTo>
                  <a:lnTo>
                    <a:pt x="384" y="71"/>
                  </a:lnTo>
                  <a:lnTo>
                    <a:pt x="408" y="63"/>
                  </a:lnTo>
                  <a:lnTo>
                    <a:pt x="410" y="69"/>
                  </a:lnTo>
                  <a:lnTo>
                    <a:pt x="386" y="77"/>
                  </a:lnTo>
                  <a:moveTo>
                    <a:pt x="434" y="61"/>
                  </a:moveTo>
                  <a:lnTo>
                    <a:pt x="432" y="57"/>
                  </a:lnTo>
                  <a:lnTo>
                    <a:pt x="456" y="49"/>
                  </a:lnTo>
                  <a:lnTo>
                    <a:pt x="458" y="53"/>
                  </a:lnTo>
                  <a:lnTo>
                    <a:pt x="434" y="61"/>
                  </a:lnTo>
                  <a:moveTo>
                    <a:pt x="480" y="45"/>
                  </a:moveTo>
                  <a:lnTo>
                    <a:pt x="480" y="41"/>
                  </a:lnTo>
                  <a:lnTo>
                    <a:pt x="504" y="33"/>
                  </a:lnTo>
                  <a:lnTo>
                    <a:pt x="504" y="39"/>
                  </a:lnTo>
                  <a:lnTo>
                    <a:pt x="480" y="45"/>
                  </a:lnTo>
                  <a:moveTo>
                    <a:pt x="528" y="31"/>
                  </a:moveTo>
                  <a:lnTo>
                    <a:pt x="526" y="24"/>
                  </a:lnTo>
                  <a:lnTo>
                    <a:pt x="550" y="16"/>
                  </a:lnTo>
                  <a:lnTo>
                    <a:pt x="552" y="22"/>
                  </a:lnTo>
                  <a:lnTo>
                    <a:pt x="528" y="31"/>
                  </a:lnTo>
                  <a:moveTo>
                    <a:pt x="576" y="14"/>
                  </a:moveTo>
                  <a:lnTo>
                    <a:pt x="574" y="8"/>
                  </a:lnTo>
                  <a:lnTo>
                    <a:pt x="598" y="0"/>
                  </a:lnTo>
                  <a:lnTo>
                    <a:pt x="600" y="6"/>
                  </a:lnTo>
                  <a:lnTo>
                    <a:pt x="576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6" name="Freeform 93"/>
            <p:cNvSpPr>
              <a:spLocks/>
            </p:cNvSpPr>
            <p:nvPr/>
          </p:nvSpPr>
          <p:spPr bwMode="auto">
            <a:xfrm>
              <a:off x="3722688" y="3690938"/>
              <a:ext cx="22225" cy="15875"/>
            </a:xfrm>
            <a:custGeom>
              <a:avLst/>
              <a:gdLst>
                <a:gd name="T0" fmla="*/ 2 w 14"/>
                <a:gd name="T1" fmla="*/ 10 h 10"/>
                <a:gd name="T2" fmla="*/ 0 w 14"/>
                <a:gd name="T3" fmla="*/ 4 h 10"/>
                <a:gd name="T4" fmla="*/ 12 w 14"/>
                <a:gd name="T5" fmla="*/ 0 h 10"/>
                <a:gd name="T6" fmla="*/ 14 w 14"/>
                <a:gd name="T7" fmla="*/ 6 h 10"/>
                <a:gd name="T8" fmla="*/ 2 w 1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2" y="10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4" y="6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7" name="Freeform 94"/>
            <p:cNvSpPr>
              <a:spLocks/>
            </p:cNvSpPr>
            <p:nvPr/>
          </p:nvSpPr>
          <p:spPr bwMode="auto">
            <a:xfrm>
              <a:off x="3722688" y="3690938"/>
              <a:ext cx="22225" cy="15875"/>
            </a:xfrm>
            <a:custGeom>
              <a:avLst/>
              <a:gdLst>
                <a:gd name="T0" fmla="*/ 2 w 14"/>
                <a:gd name="T1" fmla="*/ 10 h 10"/>
                <a:gd name="T2" fmla="*/ 0 w 14"/>
                <a:gd name="T3" fmla="*/ 4 h 10"/>
                <a:gd name="T4" fmla="*/ 12 w 14"/>
                <a:gd name="T5" fmla="*/ 0 h 10"/>
                <a:gd name="T6" fmla="*/ 14 w 14"/>
                <a:gd name="T7" fmla="*/ 6 h 10"/>
                <a:gd name="T8" fmla="*/ 2 w 1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2" y="10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4" y="6"/>
                  </a:lnTo>
                  <a:lnTo>
                    <a:pt x="2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8" name="Freeform 95"/>
            <p:cNvSpPr>
              <a:spLocks/>
            </p:cNvSpPr>
            <p:nvPr/>
          </p:nvSpPr>
          <p:spPr bwMode="auto">
            <a:xfrm>
              <a:off x="3706813" y="2881313"/>
              <a:ext cx="22225" cy="15875"/>
            </a:xfrm>
            <a:custGeom>
              <a:avLst/>
              <a:gdLst>
                <a:gd name="T0" fmla="*/ 12 w 14"/>
                <a:gd name="T1" fmla="*/ 10 h 10"/>
                <a:gd name="T2" fmla="*/ 0 w 14"/>
                <a:gd name="T3" fmla="*/ 4 h 10"/>
                <a:gd name="T4" fmla="*/ 2 w 14"/>
                <a:gd name="T5" fmla="*/ 0 h 10"/>
                <a:gd name="T6" fmla="*/ 14 w 14"/>
                <a:gd name="T7" fmla="*/ 4 h 10"/>
                <a:gd name="T8" fmla="*/ 12 w 1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2" y="10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14" y="4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9" name="Freeform 96"/>
            <p:cNvSpPr>
              <a:spLocks noEditPoints="1"/>
            </p:cNvSpPr>
            <p:nvPr/>
          </p:nvSpPr>
          <p:spPr bwMode="auto">
            <a:xfrm>
              <a:off x="3763963" y="2908300"/>
              <a:ext cx="1757363" cy="798513"/>
            </a:xfrm>
            <a:custGeom>
              <a:avLst/>
              <a:gdLst>
                <a:gd name="T0" fmla="*/ 1081 w 1107"/>
                <a:gd name="T1" fmla="*/ 493 h 503"/>
                <a:gd name="T2" fmla="*/ 1107 w 1107"/>
                <a:gd name="T3" fmla="*/ 499 h 503"/>
                <a:gd name="T4" fmla="*/ 1057 w 1107"/>
                <a:gd name="T5" fmla="*/ 483 h 503"/>
                <a:gd name="T6" fmla="*/ 1037 w 1107"/>
                <a:gd name="T7" fmla="*/ 467 h 503"/>
                <a:gd name="T8" fmla="*/ 1057 w 1107"/>
                <a:gd name="T9" fmla="*/ 483 h 503"/>
                <a:gd name="T10" fmla="*/ 987 w 1107"/>
                <a:gd name="T11" fmla="*/ 451 h 503"/>
                <a:gd name="T12" fmla="*/ 1013 w 1107"/>
                <a:gd name="T13" fmla="*/ 455 h 503"/>
                <a:gd name="T14" fmla="*/ 963 w 1107"/>
                <a:gd name="T15" fmla="*/ 439 h 503"/>
                <a:gd name="T16" fmla="*/ 943 w 1107"/>
                <a:gd name="T17" fmla="*/ 423 h 503"/>
                <a:gd name="T18" fmla="*/ 963 w 1107"/>
                <a:gd name="T19" fmla="*/ 439 h 503"/>
                <a:gd name="T20" fmla="*/ 893 w 1107"/>
                <a:gd name="T21" fmla="*/ 407 h 503"/>
                <a:gd name="T22" fmla="*/ 919 w 1107"/>
                <a:gd name="T23" fmla="*/ 413 h 503"/>
                <a:gd name="T24" fmla="*/ 869 w 1107"/>
                <a:gd name="T25" fmla="*/ 397 h 503"/>
                <a:gd name="T26" fmla="*/ 849 w 1107"/>
                <a:gd name="T27" fmla="*/ 381 h 503"/>
                <a:gd name="T28" fmla="*/ 869 w 1107"/>
                <a:gd name="T29" fmla="*/ 397 h 503"/>
                <a:gd name="T30" fmla="*/ 798 w 1107"/>
                <a:gd name="T31" fmla="*/ 365 h 503"/>
                <a:gd name="T32" fmla="*/ 824 w 1107"/>
                <a:gd name="T33" fmla="*/ 371 h 503"/>
                <a:gd name="T34" fmla="*/ 776 w 1107"/>
                <a:gd name="T35" fmla="*/ 355 h 503"/>
                <a:gd name="T36" fmla="*/ 754 w 1107"/>
                <a:gd name="T37" fmla="*/ 339 h 503"/>
                <a:gd name="T38" fmla="*/ 776 w 1107"/>
                <a:gd name="T39" fmla="*/ 355 h 503"/>
                <a:gd name="T40" fmla="*/ 704 w 1107"/>
                <a:gd name="T41" fmla="*/ 323 h 503"/>
                <a:gd name="T42" fmla="*/ 730 w 1107"/>
                <a:gd name="T43" fmla="*/ 329 h 503"/>
                <a:gd name="T44" fmla="*/ 682 w 1107"/>
                <a:gd name="T45" fmla="*/ 313 h 503"/>
                <a:gd name="T46" fmla="*/ 660 w 1107"/>
                <a:gd name="T47" fmla="*/ 297 h 503"/>
                <a:gd name="T48" fmla="*/ 682 w 1107"/>
                <a:gd name="T49" fmla="*/ 313 h 503"/>
                <a:gd name="T50" fmla="*/ 612 w 1107"/>
                <a:gd name="T51" fmla="*/ 281 h 503"/>
                <a:gd name="T52" fmla="*/ 636 w 1107"/>
                <a:gd name="T53" fmla="*/ 287 h 503"/>
                <a:gd name="T54" fmla="*/ 588 w 1107"/>
                <a:gd name="T55" fmla="*/ 271 h 503"/>
                <a:gd name="T56" fmla="*/ 566 w 1107"/>
                <a:gd name="T57" fmla="*/ 254 h 503"/>
                <a:gd name="T58" fmla="*/ 588 w 1107"/>
                <a:gd name="T59" fmla="*/ 271 h 503"/>
                <a:gd name="T60" fmla="*/ 517 w 1107"/>
                <a:gd name="T61" fmla="*/ 238 h 503"/>
                <a:gd name="T62" fmla="*/ 544 w 1107"/>
                <a:gd name="T63" fmla="*/ 242 h 503"/>
                <a:gd name="T64" fmla="*/ 493 w 1107"/>
                <a:gd name="T65" fmla="*/ 226 h 503"/>
                <a:gd name="T66" fmla="*/ 471 w 1107"/>
                <a:gd name="T67" fmla="*/ 212 h 503"/>
                <a:gd name="T68" fmla="*/ 493 w 1107"/>
                <a:gd name="T69" fmla="*/ 226 h 503"/>
                <a:gd name="T70" fmla="*/ 423 w 1107"/>
                <a:gd name="T71" fmla="*/ 196 h 503"/>
                <a:gd name="T72" fmla="*/ 449 w 1107"/>
                <a:gd name="T73" fmla="*/ 200 h 503"/>
                <a:gd name="T74" fmla="*/ 399 w 1107"/>
                <a:gd name="T75" fmla="*/ 184 h 503"/>
                <a:gd name="T76" fmla="*/ 377 w 1107"/>
                <a:gd name="T77" fmla="*/ 168 h 503"/>
                <a:gd name="T78" fmla="*/ 399 w 1107"/>
                <a:gd name="T79" fmla="*/ 184 h 503"/>
                <a:gd name="T80" fmla="*/ 329 w 1107"/>
                <a:gd name="T81" fmla="*/ 152 h 503"/>
                <a:gd name="T82" fmla="*/ 355 w 1107"/>
                <a:gd name="T83" fmla="*/ 158 h 503"/>
                <a:gd name="T84" fmla="*/ 305 w 1107"/>
                <a:gd name="T85" fmla="*/ 142 h 503"/>
                <a:gd name="T86" fmla="*/ 285 w 1107"/>
                <a:gd name="T87" fmla="*/ 126 h 503"/>
                <a:gd name="T88" fmla="*/ 305 w 1107"/>
                <a:gd name="T89" fmla="*/ 142 h 503"/>
                <a:gd name="T90" fmla="*/ 234 w 1107"/>
                <a:gd name="T91" fmla="*/ 110 h 503"/>
                <a:gd name="T92" fmla="*/ 261 w 1107"/>
                <a:gd name="T93" fmla="*/ 116 h 503"/>
                <a:gd name="T94" fmla="*/ 210 w 1107"/>
                <a:gd name="T95" fmla="*/ 100 h 503"/>
                <a:gd name="T96" fmla="*/ 190 w 1107"/>
                <a:gd name="T97" fmla="*/ 84 h 503"/>
                <a:gd name="T98" fmla="*/ 210 w 1107"/>
                <a:gd name="T99" fmla="*/ 100 h 503"/>
                <a:gd name="T100" fmla="*/ 140 w 1107"/>
                <a:gd name="T101" fmla="*/ 68 h 503"/>
                <a:gd name="T102" fmla="*/ 166 w 1107"/>
                <a:gd name="T103" fmla="*/ 74 h 503"/>
                <a:gd name="T104" fmla="*/ 116 w 1107"/>
                <a:gd name="T105" fmla="*/ 58 h 503"/>
                <a:gd name="T106" fmla="*/ 96 w 1107"/>
                <a:gd name="T107" fmla="*/ 42 h 503"/>
                <a:gd name="T108" fmla="*/ 116 w 1107"/>
                <a:gd name="T109" fmla="*/ 58 h 503"/>
                <a:gd name="T110" fmla="*/ 46 w 1107"/>
                <a:gd name="T111" fmla="*/ 26 h 503"/>
                <a:gd name="T112" fmla="*/ 72 w 1107"/>
                <a:gd name="T113" fmla="*/ 32 h 503"/>
                <a:gd name="T114" fmla="*/ 24 w 1107"/>
                <a:gd name="T115" fmla="*/ 16 h 503"/>
                <a:gd name="T116" fmla="*/ 2 w 1107"/>
                <a:gd name="T117" fmla="*/ 0 h 503"/>
                <a:gd name="T118" fmla="*/ 24 w 1107"/>
                <a:gd name="T119" fmla="*/ 1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07" h="503">
                  <a:moveTo>
                    <a:pt x="1105" y="503"/>
                  </a:moveTo>
                  <a:lnTo>
                    <a:pt x="1081" y="493"/>
                  </a:lnTo>
                  <a:lnTo>
                    <a:pt x="1083" y="487"/>
                  </a:lnTo>
                  <a:lnTo>
                    <a:pt x="1107" y="499"/>
                  </a:lnTo>
                  <a:lnTo>
                    <a:pt x="1105" y="503"/>
                  </a:lnTo>
                  <a:close/>
                  <a:moveTo>
                    <a:pt x="1057" y="483"/>
                  </a:moveTo>
                  <a:lnTo>
                    <a:pt x="1033" y="471"/>
                  </a:lnTo>
                  <a:lnTo>
                    <a:pt x="1037" y="467"/>
                  </a:lnTo>
                  <a:lnTo>
                    <a:pt x="1059" y="477"/>
                  </a:lnTo>
                  <a:lnTo>
                    <a:pt x="1057" y="483"/>
                  </a:lnTo>
                  <a:close/>
                  <a:moveTo>
                    <a:pt x="1011" y="461"/>
                  </a:moveTo>
                  <a:lnTo>
                    <a:pt x="987" y="451"/>
                  </a:lnTo>
                  <a:lnTo>
                    <a:pt x="989" y="445"/>
                  </a:lnTo>
                  <a:lnTo>
                    <a:pt x="1013" y="455"/>
                  </a:lnTo>
                  <a:lnTo>
                    <a:pt x="1011" y="461"/>
                  </a:lnTo>
                  <a:close/>
                  <a:moveTo>
                    <a:pt x="963" y="439"/>
                  </a:moveTo>
                  <a:lnTo>
                    <a:pt x="941" y="429"/>
                  </a:lnTo>
                  <a:lnTo>
                    <a:pt x="943" y="423"/>
                  </a:lnTo>
                  <a:lnTo>
                    <a:pt x="965" y="435"/>
                  </a:lnTo>
                  <a:lnTo>
                    <a:pt x="963" y="439"/>
                  </a:lnTo>
                  <a:close/>
                  <a:moveTo>
                    <a:pt x="917" y="419"/>
                  </a:moveTo>
                  <a:lnTo>
                    <a:pt x="893" y="407"/>
                  </a:lnTo>
                  <a:lnTo>
                    <a:pt x="895" y="403"/>
                  </a:lnTo>
                  <a:lnTo>
                    <a:pt x="919" y="413"/>
                  </a:lnTo>
                  <a:lnTo>
                    <a:pt x="917" y="419"/>
                  </a:lnTo>
                  <a:close/>
                  <a:moveTo>
                    <a:pt x="869" y="397"/>
                  </a:moveTo>
                  <a:lnTo>
                    <a:pt x="847" y="387"/>
                  </a:lnTo>
                  <a:lnTo>
                    <a:pt x="849" y="381"/>
                  </a:lnTo>
                  <a:lnTo>
                    <a:pt x="873" y="393"/>
                  </a:lnTo>
                  <a:lnTo>
                    <a:pt x="869" y="397"/>
                  </a:lnTo>
                  <a:close/>
                  <a:moveTo>
                    <a:pt x="822" y="377"/>
                  </a:moveTo>
                  <a:lnTo>
                    <a:pt x="798" y="365"/>
                  </a:lnTo>
                  <a:lnTo>
                    <a:pt x="800" y="361"/>
                  </a:lnTo>
                  <a:lnTo>
                    <a:pt x="824" y="371"/>
                  </a:lnTo>
                  <a:lnTo>
                    <a:pt x="822" y="377"/>
                  </a:lnTo>
                  <a:close/>
                  <a:moveTo>
                    <a:pt x="776" y="355"/>
                  </a:moveTo>
                  <a:lnTo>
                    <a:pt x="752" y="345"/>
                  </a:lnTo>
                  <a:lnTo>
                    <a:pt x="754" y="339"/>
                  </a:lnTo>
                  <a:lnTo>
                    <a:pt x="778" y="349"/>
                  </a:lnTo>
                  <a:lnTo>
                    <a:pt x="776" y="355"/>
                  </a:lnTo>
                  <a:close/>
                  <a:moveTo>
                    <a:pt x="728" y="333"/>
                  </a:moveTo>
                  <a:lnTo>
                    <a:pt x="704" y="323"/>
                  </a:lnTo>
                  <a:lnTo>
                    <a:pt x="708" y="319"/>
                  </a:lnTo>
                  <a:lnTo>
                    <a:pt x="730" y="329"/>
                  </a:lnTo>
                  <a:lnTo>
                    <a:pt x="728" y="333"/>
                  </a:lnTo>
                  <a:close/>
                  <a:moveTo>
                    <a:pt x="682" y="313"/>
                  </a:moveTo>
                  <a:lnTo>
                    <a:pt x="658" y="303"/>
                  </a:lnTo>
                  <a:lnTo>
                    <a:pt x="660" y="297"/>
                  </a:lnTo>
                  <a:lnTo>
                    <a:pt x="684" y="307"/>
                  </a:lnTo>
                  <a:lnTo>
                    <a:pt x="682" y="313"/>
                  </a:lnTo>
                  <a:close/>
                  <a:moveTo>
                    <a:pt x="634" y="291"/>
                  </a:moveTo>
                  <a:lnTo>
                    <a:pt x="612" y="281"/>
                  </a:lnTo>
                  <a:lnTo>
                    <a:pt x="614" y="275"/>
                  </a:lnTo>
                  <a:lnTo>
                    <a:pt x="636" y="287"/>
                  </a:lnTo>
                  <a:lnTo>
                    <a:pt x="634" y="291"/>
                  </a:lnTo>
                  <a:close/>
                  <a:moveTo>
                    <a:pt x="588" y="271"/>
                  </a:moveTo>
                  <a:lnTo>
                    <a:pt x="564" y="258"/>
                  </a:lnTo>
                  <a:lnTo>
                    <a:pt x="566" y="254"/>
                  </a:lnTo>
                  <a:lnTo>
                    <a:pt x="590" y="265"/>
                  </a:lnTo>
                  <a:lnTo>
                    <a:pt x="588" y="271"/>
                  </a:lnTo>
                  <a:close/>
                  <a:moveTo>
                    <a:pt x="540" y="248"/>
                  </a:moveTo>
                  <a:lnTo>
                    <a:pt x="517" y="238"/>
                  </a:lnTo>
                  <a:lnTo>
                    <a:pt x="519" y="232"/>
                  </a:lnTo>
                  <a:lnTo>
                    <a:pt x="544" y="242"/>
                  </a:lnTo>
                  <a:lnTo>
                    <a:pt x="540" y="248"/>
                  </a:lnTo>
                  <a:close/>
                  <a:moveTo>
                    <a:pt x="493" y="226"/>
                  </a:moveTo>
                  <a:lnTo>
                    <a:pt x="469" y="216"/>
                  </a:lnTo>
                  <a:lnTo>
                    <a:pt x="471" y="212"/>
                  </a:lnTo>
                  <a:lnTo>
                    <a:pt x="495" y="222"/>
                  </a:lnTo>
                  <a:lnTo>
                    <a:pt x="493" y="226"/>
                  </a:lnTo>
                  <a:close/>
                  <a:moveTo>
                    <a:pt x="445" y="206"/>
                  </a:moveTo>
                  <a:lnTo>
                    <a:pt x="423" y="196"/>
                  </a:lnTo>
                  <a:lnTo>
                    <a:pt x="425" y="190"/>
                  </a:lnTo>
                  <a:lnTo>
                    <a:pt x="449" y="200"/>
                  </a:lnTo>
                  <a:lnTo>
                    <a:pt x="445" y="206"/>
                  </a:lnTo>
                  <a:close/>
                  <a:moveTo>
                    <a:pt x="399" y="184"/>
                  </a:moveTo>
                  <a:lnTo>
                    <a:pt x="375" y="174"/>
                  </a:lnTo>
                  <a:lnTo>
                    <a:pt x="377" y="168"/>
                  </a:lnTo>
                  <a:lnTo>
                    <a:pt x="401" y="180"/>
                  </a:lnTo>
                  <a:lnTo>
                    <a:pt x="399" y="184"/>
                  </a:lnTo>
                  <a:close/>
                  <a:moveTo>
                    <a:pt x="353" y="164"/>
                  </a:moveTo>
                  <a:lnTo>
                    <a:pt x="329" y="152"/>
                  </a:lnTo>
                  <a:lnTo>
                    <a:pt x="331" y="148"/>
                  </a:lnTo>
                  <a:lnTo>
                    <a:pt x="355" y="158"/>
                  </a:lnTo>
                  <a:lnTo>
                    <a:pt x="353" y="164"/>
                  </a:lnTo>
                  <a:close/>
                  <a:moveTo>
                    <a:pt x="305" y="142"/>
                  </a:moveTo>
                  <a:lnTo>
                    <a:pt x="281" y="132"/>
                  </a:lnTo>
                  <a:lnTo>
                    <a:pt x="285" y="126"/>
                  </a:lnTo>
                  <a:lnTo>
                    <a:pt x="307" y="136"/>
                  </a:lnTo>
                  <a:lnTo>
                    <a:pt x="305" y="142"/>
                  </a:lnTo>
                  <a:close/>
                  <a:moveTo>
                    <a:pt x="259" y="122"/>
                  </a:moveTo>
                  <a:lnTo>
                    <a:pt x="234" y="110"/>
                  </a:lnTo>
                  <a:lnTo>
                    <a:pt x="236" y="106"/>
                  </a:lnTo>
                  <a:lnTo>
                    <a:pt x="261" y="116"/>
                  </a:lnTo>
                  <a:lnTo>
                    <a:pt x="259" y="122"/>
                  </a:lnTo>
                  <a:close/>
                  <a:moveTo>
                    <a:pt x="210" y="100"/>
                  </a:moveTo>
                  <a:lnTo>
                    <a:pt x="188" y="90"/>
                  </a:lnTo>
                  <a:lnTo>
                    <a:pt x="190" y="84"/>
                  </a:lnTo>
                  <a:lnTo>
                    <a:pt x="212" y="94"/>
                  </a:lnTo>
                  <a:lnTo>
                    <a:pt x="210" y="100"/>
                  </a:lnTo>
                  <a:close/>
                  <a:moveTo>
                    <a:pt x="164" y="78"/>
                  </a:moveTo>
                  <a:lnTo>
                    <a:pt x="140" y="68"/>
                  </a:lnTo>
                  <a:lnTo>
                    <a:pt x="142" y="62"/>
                  </a:lnTo>
                  <a:lnTo>
                    <a:pt x="166" y="74"/>
                  </a:lnTo>
                  <a:lnTo>
                    <a:pt x="164" y="78"/>
                  </a:lnTo>
                  <a:close/>
                  <a:moveTo>
                    <a:pt x="116" y="58"/>
                  </a:moveTo>
                  <a:lnTo>
                    <a:pt x="94" y="46"/>
                  </a:lnTo>
                  <a:lnTo>
                    <a:pt x="96" y="42"/>
                  </a:lnTo>
                  <a:lnTo>
                    <a:pt x="120" y="52"/>
                  </a:lnTo>
                  <a:lnTo>
                    <a:pt x="116" y="58"/>
                  </a:lnTo>
                  <a:close/>
                  <a:moveTo>
                    <a:pt x="70" y="36"/>
                  </a:moveTo>
                  <a:lnTo>
                    <a:pt x="46" y="26"/>
                  </a:lnTo>
                  <a:lnTo>
                    <a:pt x="48" y="20"/>
                  </a:lnTo>
                  <a:lnTo>
                    <a:pt x="72" y="32"/>
                  </a:lnTo>
                  <a:lnTo>
                    <a:pt x="70" y="36"/>
                  </a:lnTo>
                  <a:close/>
                  <a:moveTo>
                    <a:pt x="24" y="16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6" y="1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0" name="Freeform 97"/>
            <p:cNvSpPr>
              <a:spLocks/>
            </p:cNvSpPr>
            <p:nvPr/>
          </p:nvSpPr>
          <p:spPr bwMode="auto">
            <a:xfrm>
              <a:off x="5554663" y="3716338"/>
              <a:ext cx="22225" cy="15875"/>
            </a:xfrm>
            <a:custGeom>
              <a:avLst/>
              <a:gdLst>
                <a:gd name="T0" fmla="*/ 12 w 14"/>
                <a:gd name="T1" fmla="*/ 10 h 10"/>
                <a:gd name="T2" fmla="*/ 0 w 14"/>
                <a:gd name="T3" fmla="*/ 4 h 10"/>
                <a:gd name="T4" fmla="*/ 4 w 14"/>
                <a:gd name="T5" fmla="*/ 0 h 10"/>
                <a:gd name="T6" fmla="*/ 14 w 14"/>
                <a:gd name="T7" fmla="*/ 4 h 10"/>
                <a:gd name="T8" fmla="*/ 12 w 1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2" y="1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14" y="4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1" name="Freeform 98"/>
            <p:cNvSpPr>
              <a:spLocks/>
            </p:cNvSpPr>
            <p:nvPr/>
          </p:nvSpPr>
          <p:spPr bwMode="auto">
            <a:xfrm>
              <a:off x="5554663" y="3716338"/>
              <a:ext cx="22225" cy="15875"/>
            </a:xfrm>
            <a:custGeom>
              <a:avLst/>
              <a:gdLst>
                <a:gd name="T0" fmla="*/ 12 w 14"/>
                <a:gd name="T1" fmla="*/ 10 h 10"/>
                <a:gd name="T2" fmla="*/ 0 w 14"/>
                <a:gd name="T3" fmla="*/ 4 h 10"/>
                <a:gd name="T4" fmla="*/ 4 w 14"/>
                <a:gd name="T5" fmla="*/ 0 h 10"/>
                <a:gd name="T6" fmla="*/ 14 w 14"/>
                <a:gd name="T7" fmla="*/ 4 h 10"/>
                <a:gd name="T8" fmla="*/ 12 w 1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12" y="1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14" y="4"/>
                  </a:lnTo>
                  <a:lnTo>
                    <a:pt x="12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2" name="Freeform 99"/>
            <p:cNvSpPr>
              <a:spLocks/>
            </p:cNvSpPr>
            <p:nvPr/>
          </p:nvSpPr>
          <p:spPr bwMode="auto">
            <a:xfrm>
              <a:off x="4078288" y="3117850"/>
              <a:ext cx="993775" cy="1077913"/>
            </a:xfrm>
            <a:custGeom>
              <a:avLst/>
              <a:gdLst>
                <a:gd name="T0" fmla="*/ 626 w 626"/>
                <a:gd name="T1" fmla="*/ 679 h 679"/>
                <a:gd name="T2" fmla="*/ 0 w 626"/>
                <a:gd name="T3" fmla="*/ 400 h 679"/>
                <a:gd name="T4" fmla="*/ 0 w 626"/>
                <a:gd name="T5" fmla="*/ 0 h 679"/>
                <a:gd name="T6" fmla="*/ 626 w 626"/>
                <a:gd name="T7" fmla="*/ 279 h 679"/>
                <a:gd name="T8" fmla="*/ 626 w 626"/>
                <a:gd name="T9" fmla="*/ 67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679">
                  <a:moveTo>
                    <a:pt x="626" y="679"/>
                  </a:moveTo>
                  <a:lnTo>
                    <a:pt x="0" y="400"/>
                  </a:lnTo>
                  <a:lnTo>
                    <a:pt x="0" y="0"/>
                  </a:lnTo>
                  <a:lnTo>
                    <a:pt x="626" y="279"/>
                  </a:lnTo>
                  <a:lnTo>
                    <a:pt x="626" y="6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3" name="Freeform 100"/>
            <p:cNvSpPr>
              <a:spLocks/>
            </p:cNvSpPr>
            <p:nvPr/>
          </p:nvSpPr>
          <p:spPr bwMode="auto">
            <a:xfrm>
              <a:off x="4078288" y="3117850"/>
              <a:ext cx="993775" cy="1077913"/>
            </a:xfrm>
            <a:custGeom>
              <a:avLst/>
              <a:gdLst>
                <a:gd name="T0" fmla="*/ 626 w 626"/>
                <a:gd name="T1" fmla="*/ 679 h 679"/>
                <a:gd name="T2" fmla="*/ 0 w 626"/>
                <a:gd name="T3" fmla="*/ 400 h 679"/>
                <a:gd name="T4" fmla="*/ 0 w 626"/>
                <a:gd name="T5" fmla="*/ 0 h 679"/>
                <a:gd name="T6" fmla="*/ 626 w 626"/>
                <a:gd name="T7" fmla="*/ 279 h 679"/>
                <a:gd name="T8" fmla="*/ 626 w 626"/>
                <a:gd name="T9" fmla="*/ 67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679">
                  <a:moveTo>
                    <a:pt x="626" y="679"/>
                  </a:moveTo>
                  <a:lnTo>
                    <a:pt x="0" y="400"/>
                  </a:lnTo>
                  <a:lnTo>
                    <a:pt x="0" y="0"/>
                  </a:lnTo>
                  <a:lnTo>
                    <a:pt x="626" y="279"/>
                  </a:lnTo>
                  <a:lnTo>
                    <a:pt x="626" y="6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4" name="Freeform 101"/>
            <p:cNvSpPr>
              <a:spLocks/>
            </p:cNvSpPr>
            <p:nvPr/>
          </p:nvSpPr>
          <p:spPr bwMode="auto">
            <a:xfrm>
              <a:off x="4113213" y="3295650"/>
              <a:ext cx="271463" cy="242888"/>
            </a:xfrm>
            <a:custGeom>
              <a:avLst/>
              <a:gdLst>
                <a:gd name="T0" fmla="*/ 171 w 171"/>
                <a:gd name="T1" fmla="*/ 77 h 153"/>
                <a:gd name="T2" fmla="*/ 171 w 171"/>
                <a:gd name="T3" fmla="*/ 153 h 153"/>
                <a:gd name="T4" fmla="*/ 0 w 171"/>
                <a:gd name="T5" fmla="*/ 77 h 153"/>
                <a:gd name="T6" fmla="*/ 0 w 171"/>
                <a:gd name="T7" fmla="*/ 0 h 153"/>
                <a:gd name="T8" fmla="*/ 171 w 171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53">
                  <a:moveTo>
                    <a:pt x="171" y="77"/>
                  </a:moveTo>
                  <a:lnTo>
                    <a:pt x="171" y="153"/>
                  </a:lnTo>
                  <a:lnTo>
                    <a:pt x="0" y="77"/>
                  </a:lnTo>
                  <a:lnTo>
                    <a:pt x="0" y="0"/>
                  </a:lnTo>
                  <a:lnTo>
                    <a:pt x="171" y="77"/>
                  </a:lnTo>
                  <a:close/>
                </a:path>
              </a:pathLst>
            </a:custGeom>
            <a:solidFill>
              <a:srgbClr val="E47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5" name="Freeform 102"/>
            <p:cNvSpPr>
              <a:spLocks/>
            </p:cNvSpPr>
            <p:nvPr/>
          </p:nvSpPr>
          <p:spPr bwMode="auto">
            <a:xfrm>
              <a:off x="4113213" y="3295650"/>
              <a:ext cx="271463" cy="242888"/>
            </a:xfrm>
            <a:custGeom>
              <a:avLst/>
              <a:gdLst>
                <a:gd name="T0" fmla="*/ 171 w 171"/>
                <a:gd name="T1" fmla="*/ 77 h 153"/>
                <a:gd name="T2" fmla="*/ 171 w 171"/>
                <a:gd name="T3" fmla="*/ 153 h 153"/>
                <a:gd name="T4" fmla="*/ 0 w 171"/>
                <a:gd name="T5" fmla="*/ 77 h 153"/>
                <a:gd name="T6" fmla="*/ 0 w 171"/>
                <a:gd name="T7" fmla="*/ 0 h 153"/>
                <a:gd name="T8" fmla="*/ 171 w 171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53">
                  <a:moveTo>
                    <a:pt x="171" y="77"/>
                  </a:moveTo>
                  <a:lnTo>
                    <a:pt x="171" y="153"/>
                  </a:lnTo>
                  <a:lnTo>
                    <a:pt x="0" y="77"/>
                  </a:lnTo>
                  <a:lnTo>
                    <a:pt x="0" y="0"/>
                  </a:lnTo>
                  <a:lnTo>
                    <a:pt x="171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6" name="Freeform 103"/>
            <p:cNvSpPr>
              <a:spLocks/>
            </p:cNvSpPr>
            <p:nvPr/>
          </p:nvSpPr>
          <p:spPr bwMode="auto">
            <a:xfrm>
              <a:off x="4113213" y="3175000"/>
              <a:ext cx="122238" cy="160338"/>
            </a:xfrm>
            <a:custGeom>
              <a:avLst/>
              <a:gdLst>
                <a:gd name="T0" fmla="*/ 77 w 77"/>
                <a:gd name="T1" fmla="*/ 34 h 101"/>
                <a:gd name="T2" fmla="*/ 77 w 77"/>
                <a:gd name="T3" fmla="*/ 101 h 101"/>
                <a:gd name="T4" fmla="*/ 0 w 77"/>
                <a:gd name="T5" fmla="*/ 66 h 101"/>
                <a:gd name="T6" fmla="*/ 0 w 77"/>
                <a:gd name="T7" fmla="*/ 0 h 101"/>
                <a:gd name="T8" fmla="*/ 77 w 77"/>
                <a:gd name="T9" fmla="*/ 3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01">
                  <a:moveTo>
                    <a:pt x="77" y="34"/>
                  </a:moveTo>
                  <a:lnTo>
                    <a:pt x="77" y="101"/>
                  </a:lnTo>
                  <a:lnTo>
                    <a:pt x="0" y="66"/>
                  </a:lnTo>
                  <a:lnTo>
                    <a:pt x="0" y="0"/>
                  </a:lnTo>
                  <a:lnTo>
                    <a:pt x="77" y="34"/>
                  </a:lnTo>
                  <a:close/>
                </a:path>
              </a:pathLst>
            </a:custGeom>
            <a:solidFill>
              <a:srgbClr val="96C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7" name="Freeform 104"/>
            <p:cNvSpPr>
              <a:spLocks/>
            </p:cNvSpPr>
            <p:nvPr/>
          </p:nvSpPr>
          <p:spPr bwMode="auto">
            <a:xfrm>
              <a:off x="4254500" y="3238500"/>
              <a:ext cx="130175" cy="163513"/>
            </a:xfrm>
            <a:custGeom>
              <a:avLst/>
              <a:gdLst>
                <a:gd name="T0" fmla="*/ 82 w 82"/>
                <a:gd name="T1" fmla="*/ 36 h 103"/>
                <a:gd name="T2" fmla="*/ 82 w 82"/>
                <a:gd name="T3" fmla="*/ 103 h 103"/>
                <a:gd name="T4" fmla="*/ 0 w 82"/>
                <a:gd name="T5" fmla="*/ 67 h 103"/>
                <a:gd name="T6" fmla="*/ 0 w 82"/>
                <a:gd name="T7" fmla="*/ 0 h 103"/>
                <a:gd name="T8" fmla="*/ 82 w 82"/>
                <a:gd name="T9" fmla="*/ 3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03">
                  <a:moveTo>
                    <a:pt x="82" y="36"/>
                  </a:moveTo>
                  <a:lnTo>
                    <a:pt x="82" y="103"/>
                  </a:lnTo>
                  <a:lnTo>
                    <a:pt x="0" y="67"/>
                  </a:lnTo>
                  <a:lnTo>
                    <a:pt x="0" y="0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7DC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8" name="Freeform 105"/>
            <p:cNvSpPr>
              <a:spLocks/>
            </p:cNvSpPr>
            <p:nvPr/>
          </p:nvSpPr>
          <p:spPr bwMode="auto">
            <a:xfrm>
              <a:off x="4113213" y="3449638"/>
              <a:ext cx="265113" cy="136525"/>
            </a:xfrm>
            <a:custGeom>
              <a:avLst/>
              <a:gdLst>
                <a:gd name="T0" fmla="*/ 0 w 167"/>
                <a:gd name="T1" fmla="*/ 12 h 86"/>
                <a:gd name="T2" fmla="*/ 167 w 167"/>
                <a:gd name="T3" fmla="*/ 86 h 86"/>
                <a:gd name="T4" fmla="*/ 167 w 167"/>
                <a:gd name="T5" fmla="*/ 74 h 86"/>
                <a:gd name="T6" fmla="*/ 0 w 167"/>
                <a:gd name="T7" fmla="*/ 0 h 86"/>
                <a:gd name="T8" fmla="*/ 0 w 167"/>
                <a:gd name="T9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0" y="12"/>
                  </a:moveTo>
                  <a:lnTo>
                    <a:pt x="167" y="86"/>
                  </a:lnTo>
                  <a:lnTo>
                    <a:pt x="167" y="74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9" name="Freeform 106"/>
            <p:cNvSpPr>
              <a:spLocks/>
            </p:cNvSpPr>
            <p:nvPr/>
          </p:nvSpPr>
          <p:spPr bwMode="auto">
            <a:xfrm>
              <a:off x="4113213" y="3449638"/>
              <a:ext cx="265113" cy="136525"/>
            </a:xfrm>
            <a:custGeom>
              <a:avLst/>
              <a:gdLst>
                <a:gd name="T0" fmla="*/ 0 w 167"/>
                <a:gd name="T1" fmla="*/ 12 h 86"/>
                <a:gd name="T2" fmla="*/ 167 w 167"/>
                <a:gd name="T3" fmla="*/ 86 h 86"/>
                <a:gd name="T4" fmla="*/ 167 w 167"/>
                <a:gd name="T5" fmla="*/ 74 h 86"/>
                <a:gd name="T6" fmla="*/ 0 w 167"/>
                <a:gd name="T7" fmla="*/ 0 h 86"/>
                <a:gd name="T8" fmla="*/ 0 w 167"/>
                <a:gd name="T9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0" y="12"/>
                  </a:moveTo>
                  <a:lnTo>
                    <a:pt x="167" y="86"/>
                  </a:lnTo>
                  <a:lnTo>
                    <a:pt x="167" y="74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0" name="Freeform 107"/>
            <p:cNvSpPr>
              <a:spLocks/>
            </p:cNvSpPr>
            <p:nvPr/>
          </p:nvSpPr>
          <p:spPr bwMode="auto">
            <a:xfrm>
              <a:off x="4113213" y="3513138"/>
              <a:ext cx="265113" cy="136525"/>
            </a:xfrm>
            <a:custGeom>
              <a:avLst/>
              <a:gdLst>
                <a:gd name="T0" fmla="*/ 0 w 167"/>
                <a:gd name="T1" fmla="*/ 12 h 86"/>
                <a:gd name="T2" fmla="*/ 167 w 167"/>
                <a:gd name="T3" fmla="*/ 86 h 86"/>
                <a:gd name="T4" fmla="*/ 167 w 167"/>
                <a:gd name="T5" fmla="*/ 74 h 86"/>
                <a:gd name="T6" fmla="*/ 0 w 167"/>
                <a:gd name="T7" fmla="*/ 0 h 86"/>
                <a:gd name="T8" fmla="*/ 0 w 167"/>
                <a:gd name="T9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0" y="12"/>
                  </a:moveTo>
                  <a:lnTo>
                    <a:pt x="167" y="86"/>
                  </a:lnTo>
                  <a:lnTo>
                    <a:pt x="167" y="74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1" name="Freeform 108"/>
            <p:cNvSpPr>
              <a:spLocks/>
            </p:cNvSpPr>
            <p:nvPr/>
          </p:nvSpPr>
          <p:spPr bwMode="auto">
            <a:xfrm>
              <a:off x="4113213" y="3513138"/>
              <a:ext cx="265113" cy="136525"/>
            </a:xfrm>
            <a:custGeom>
              <a:avLst/>
              <a:gdLst>
                <a:gd name="T0" fmla="*/ 0 w 167"/>
                <a:gd name="T1" fmla="*/ 12 h 86"/>
                <a:gd name="T2" fmla="*/ 167 w 167"/>
                <a:gd name="T3" fmla="*/ 86 h 86"/>
                <a:gd name="T4" fmla="*/ 167 w 167"/>
                <a:gd name="T5" fmla="*/ 74 h 86"/>
                <a:gd name="T6" fmla="*/ 0 w 167"/>
                <a:gd name="T7" fmla="*/ 0 h 86"/>
                <a:gd name="T8" fmla="*/ 0 w 167"/>
                <a:gd name="T9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0" y="12"/>
                  </a:moveTo>
                  <a:lnTo>
                    <a:pt x="167" y="86"/>
                  </a:lnTo>
                  <a:lnTo>
                    <a:pt x="167" y="74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2" name="Freeform 109"/>
            <p:cNvSpPr>
              <a:spLocks/>
            </p:cNvSpPr>
            <p:nvPr/>
          </p:nvSpPr>
          <p:spPr bwMode="auto">
            <a:xfrm>
              <a:off x="4113213" y="3576638"/>
              <a:ext cx="265113" cy="136525"/>
            </a:xfrm>
            <a:custGeom>
              <a:avLst/>
              <a:gdLst>
                <a:gd name="T0" fmla="*/ 0 w 167"/>
                <a:gd name="T1" fmla="*/ 10 h 86"/>
                <a:gd name="T2" fmla="*/ 167 w 167"/>
                <a:gd name="T3" fmla="*/ 86 h 86"/>
                <a:gd name="T4" fmla="*/ 167 w 167"/>
                <a:gd name="T5" fmla="*/ 74 h 86"/>
                <a:gd name="T6" fmla="*/ 0 w 167"/>
                <a:gd name="T7" fmla="*/ 0 h 86"/>
                <a:gd name="T8" fmla="*/ 0 w 167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0" y="10"/>
                  </a:moveTo>
                  <a:lnTo>
                    <a:pt x="167" y="86"/>
                  </a:lnTo>
                  <a:lnTo>
                    <a:pt x="167" y="74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3" name="Freeform 110"/>
            <p:cNvSpPr>
              <a:spLocks/>
            </p:cNvSpPr>
            <p:nvPr/>
          </p:nvSpPr>
          <p:spPr bwMode="auto">
            <a:xfrm>
              <a:off x="4113213" y="3576638"/>
              <a:ext cx="265113" cy="136525"/>
            </a:xfrm>
            <a:custGeom>
              <a:avLst/>
              <a:gdLst>
                <a:gd name="T0" fmla="*/ 0 w 167"/>
                <a:gd name="T1" fmla="*/ 10 h 86"/>
                <a:gd name="T2" fmla="*/ 167 w 167"/>
                <a:gd name="T3" fmla="*/ 86 h 86"/>
                <a:gd name="T4" fmla="*/ 167 w 167"/>
                <a:gd name="T5" fmla="*/ 74 h 86"/>
                <a:gd name="T6" fmla="*/ 0 w 167"/>
                <a:gd name="T7" fmla="*/ 0 h 86"/>
                <a:gd name="T8" fmla="*/ 0 w 167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0" y="10"/>
                  </a:moveTo>
                  <a:lnTo>
                    <a:pt x="167" y="86"/>
                  </a:lnTo>
                  <a:lnTo>
                    <a:pt x="167" y="74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4" name="Freeform 111"/>
            <p:cNvSpPr>
              <a:spLocks/>
            </p:cNvSpPr>
            <p:nvPr/>
          </p:nvSpPr>
          <p:spPr bwMode="auto">
            <a:xfrm>
              <a:off x="4113213" y="3640138"/>
              <a:ext cx="265113" cy="138113"/>
            </a:xfrm>
            <a:custGeom>
              <a:avLst/>
              <a:gdLst>
                <a:gd name="T0" fmla="*/ 0 w 167"/>
                <a:gd name="T1" fmla="*/ 10 h 87"/>
                <a:gd name="T2" fmla="*/ 167 w 167"/>
                <a:gd name="T3" fmla="*/ 87 h 87"/>
                <a:gd name="T4" fmla="*/ 167 w 167"/>
                <a:gd name="T5" fmla="*/ 75 h 87"/>
                <a:gd name="T6" fmla="*/ 0 w 167"/>
                <a:gd name="T7" fmla="*/ 0 h 87"/>
                <a:gd name="T8" fmla="*/ 0 w 167"/>
                <a:gd name="T9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7">
                  <a:moveTo>
                    <a:pt x="0" y="10"/>
                  </a:moveTo>
                  <a:lnTo>
                    <a:pt x="167" y="87"/>
                  </a:lnTo>
                  <a:lnTo>
                    <a:pt x="167" y="75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5" name="Freeform 112"/>
            <p:cNvSpPr>
              <a:spLocks/>
            </p:cNvSpPr>
            <p:nvPr/>
          </p:nvSpPr>
          <p:spPr bwMode="auto">
            <a:xfrm>
              <a:off x="4113213" y="3640138"/>
              <a:ext cx="265113" cy="138113"/>
            </a:xfrm>
            <a:custGeom>
              <a:avLst/>
              <a:gdLst>
                <a:gd name="T0" fmla="*/ 0 w 167"/>
                <a:gd name="T1" fmla="*/ 10 h 87"/>
                <a:gd name="T2" fmla="*/ 167 w 167"/>
                <a:gd name="T3" fmla="*/ 87 h 87"/>
                <a:gd name="T4" fmla="*/ 167 w 167"/>
                <a:gd name="T5" fmla="*/ 75 h 87"/>
                <a:gd name="T6" fmla="*/ 0 w 167"/>
                <a:gd name="T7" fmla="*/ 0 h 87"/>
                <a:gd name="T8" fmla="*/ 0 w 167"/>
                <a:gd name="T9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7">
                  <a:moveTo>
                    <a:pt x="0" y="10"/>
                  </a:moveTo>
                  <a:lnTo>
                    <a:pt x="167" y="87"/>
                  </a:lnTo>
                  <a:lnTo>
                    <a:pt x="167" y="75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6" name="Freeform 113"/>
            <p:cNvSpPr>
              <a:spLocks/>
            </p:cNvSpPr>
            <p:nvPr/>
          </p:nvSpPr>
          <p:spPr bwMode="auto">
            <a:xfrm>
              <a:off x="4113213" y="3703638"/>
              <a:ext cx="265113" cy="138113"/>
            </a:xfrm>
            <a:custGeom>
              <a:avLst/>
              <a:gdLst>
                <a:gd name="T0" fmla="*/ 0 w 167"/>
                <a:gd name="T1" fmla="*/ 10 h 87"/>
                <a:gd name="T2" fmla="*/ 167 w 167"/>
                <a:gd name="T3" fmla="*/ 87 h 87"/>
                <a:gd name="T4" fmla="*/ 167 w 167"/>
                <a:gd name="T5" fmla="*/ 75 h 87"/>
                <a:gd name="T6" fmla="*/ 0 w 167"/>
                <a:gd name="T7" fmla="*/ 0 h 87"/>
                <a:gd name="T8" fmla="*/ 0 w 167"/>
                <a:gd name="T9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7">
                  <a:moveTo>
                    <a:pt x="0" y="10"/>
                  </a:moveTo>
                  <a:lnTo>
                    <a:pt x="167" y="87"/>
                  </a:lnTo>
                  <a:lnTo>
                    <a:pt x="167" y="75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7" name="Freeform 114"/>
            <p:cNvSpPr>
              <a:spLocks/>
            </p:cNvSpPr>
            <p:nvPr/>
          </p:nvSpPr>
          <p:spPr bwMode="auto">
            <a:xfrm>
              <a:off x="4113213" y="3703638"/>
              <a:ext cx="265113" cy="138113"/>
            </a:xfrm>
            <a:custGeom>
              <a:avLst/>
              <a:gdLst>
                <a:gd name="T0" fmla="*/ 0 w 167"/>
                <a:gd name="T1" fmla="*/ 10 h 87"/>
                <a:gd name="T2" fmla="*/ 167 w 167"/>
                <a:gd name="T3" fmla="*/ 87 h 87"/>
                <a:gd name="T4" fmla="*/ 167 w 167"/>
                <a:gd name="T5" fmla="*/ 75 h 87"/>
                <a:gd name="T6" fmla="*/ 0 w 167"/>
                <a:gd name="T7" fmla="*/ 0 h 87"/>
                <a:gd name="T8" fmla="*/ 0 w 167"/>
                <a:gd name="T9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7">
                  <a:moveTo>
                    <a:pt x="0" y="10"/>
                  </a:moveTo>
                  <a:lnTo>
                    <a:pt x="167" y="87"/>
                  </a:lnTo>
                  <a:lnTo>
                    <a:pt x="167" y="75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8" name="Freeform 115"/>
            <p:cNvSpPr>
              <a:spLocks/>
            </p:cNvSpPr>
            <p:nvPr/>
          </p:nvSpPr>
          <p:spPr bwMode="auto">
            <a:xfrm>
              <a:off x="4445000" y="3321050"/>
              <a:ext cx="265113" cy="138113"/>
            </a:xfrm>
            <a:custGeom>
              <a:avLst/>
              <a:gdLst>
                <a:gd name="T0" fmla="*/ 0 w 167"/>
                <a:gd name="T1" fmla="*/ 13 h 87"/>
                <a:gd name="T2" fmla="*/ 167 w 167"/>
                <a:gd name="T3" fmla="*/ 87 h 87"/>
                <a:gd name="T4" fmla="*/ 167 w 167"/>
                <a:gd name="T5" fmla="*/ 75 h 87"/>
                <a:gd name="T6" fmla="*/ 0 w 167"/>
                <a:gd name="T7" fmla="*/ 0 h 87"/>
                <a:gd name="T8" fmla="*/ 0 w 167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7">
                  <a:moveTo>
                    <a:pt x="0" y="13"/>
                  </a:moveTo>
                  <a:lnTo>
                    <a:pt x="167" y="87"/>
                  </a:lnTo>
                  <a:lnTo>
                    <a:pt x="167" y="75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9" name="Freeform 116"/>
            <p:cNvSpPr>
              <a:spLocks/>
            </p:cNvSpPr>
            <p:nvPr/>
          </p:nvSpPr>
          <p:spPr bwMode="auto">
            <a:xfrm>
              <a:off x="4445000" y="3386138"/>
              <a:ext cx="265113" cy="136525"/>
            </a:xfrm>
            <a:custGeom>
              <a:avLst/>
              <a:gdLst>
                <a:gd name="T0" fmla="*/ 0 w 167"/>
                <a:gd name="T1" fmla="*/ 12 h 86"/>
                <a:gd name="T2" fmla="*/ 167 w 167"/>
                <a:gd name="T3" fmla="*/ 86 h 86"/>
                <a:gd name="T4" fmla="*/ 167 w 167"/>
                <a:gd name="T5" fmla="*/ 74 h 86"/>
                <a:gd name="T6" fmla="*/ 0 w 167"/>
                <a:gd name="T7" fmla="*/ 0 h 86"/>
                <a:gd name="T8" fmla="*/ 0 w 167"/>
                <a:gd name="T9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0" y="12"/>
                  </a:moveTo>
                  <a:lnTo>
                    <a:pt x="167" y="86"/>
                  </a:lnTo>
                  <a:lnTo>
                    <a:pt x="167" y="74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0" name="Freeform 117"/>
            <p:cNvSpPr>
              <a:spLocks/>
            </p:cNvSpPr>
            <p:nvPr/>
          </p:nvSpPr>
          <p:spPr bwMode="auto">
            <a:xfrm>
              <a:off x="4445000" y="3449638"/>
              <a:ext cx="265113" cy="136525"/>
            </a:xfrm>
            <a:custGeom>
              <a:avLst/>
              <a:gdLst>
                <a:gd name="T0" fmla="*/ 0 w 167"/>
                <a:gd name="T1" fmla="*/ 12 h 86"/>
                <a:gd name="T2" fmla="*/ 167 w 167"/>
                <a:gd name="T3" fmla="*/ 86 h 86"/>
                <a:gd name="T4" fmla="*/ 167 w 167"/>
                <a:gd name="T5" fmla="*/ 74 h 86"/>
                <a:gd name="T6" fmla="*/ 0 w 167"/>
                <a:gd name="T7" fmla="*/ 0 h 86"/>
                <a:gd name="T8" fmla="*/ 0 w 167"/>
                <a:gd name="T9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0" y="12"/>
                  </a:moveTo>
                  <a:lnTo>
                    <a:pt x="167" y="86"/>
                  </a:lnTo>
                  <a:lnTo>
                    <a:pt x="167" y="74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1" name="Freeform 118"/>
            <p:cNvSpPr>
              <a:spLocks/>
            </p:cNvSpPr>
            <p:nvPr/>
          </p:nvSpPr>
          <p:spPr bwMode="auto">
            <a:xfrm>
              <a:off x="4445000" y="3449638"/>
              <a:ext cx="265113" cy="136525"/>
            </a:xfrm>
            <a:custGeom>
              <a:avLst/>
              <a:gdLst>
                <a:gd name="T0" fmla="*/ 0 w 167"/>
                <a:gd name="T1" fmla="*/ 12 h 86"/>
                <a:gd name="T2" fmla="*/ 167 w 167"/>
                <a:gd name="T3" fmla="*/ 86 h 86"/>
                <a:gd name="T4" fmla="*/ 167 w 167"/>
                <a:gd name="T5" fmla="*/ 74 h 86"/>
                <a:gd name="T6" fmla="*/ 0 w 167"/>
                <a:gd name="T7" fmla="*/ 0 h 86"/>
                <a:gd name="T8" fmla="*/ 0 w 167"/>
                <a:gd name="T9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0" y="12"/>
                  </a:moveTo>
                  <a:lnTo>
                    <a:pt x="167" y="86"/>
                  </a:lnTo>
                  <a:lnTo>
                    <a:pt x="167" y="74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2" name="Freeform 119"/>
            <p:cNvSpPr>
              <a:spLocks/>
            </p:cNvSpPr>
            <p:nvPr/>
          </p:nvSpPr>
          <p:spPr bwMode="auto">
            <a:xfrm>
              <a:off x="4445000" y="3513138"/>
              <a:ext cx="265113" cy="136525"/>
            </a:xfrm>
            <a:custGeom>
              <a:avLst/>
              <a:gdLst>
                <a:gd name="T0" fmla="*/ 0 w 167"/>
                <a:gd name="T1" fmla="*/ 12 h 86"/>
                <a:gd name="T2" fmla="*/ 167 w 167"/>
                <a:gd name="T3" fmla="*/ 86 h 86"/>
                <a:gd name="T4" fmla="*/ 167 w 167"/>
                <a:gd name="T5" fmla="*/ 74 h 86"/>
                <a:gd name="T6" fmla="*/ 0 w 167"/>
                <a:gd name="T7" fmla="*/ 0 h 86"/>
                <a:gd name="T8" fmla="*/ 0 w 167"/>
                <a:gd name="T9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0" y="12"/>
                  </a:moveTo>
                  <a:lnTo>
                    <a:pt x="167" y="86"/>
                  </a:lnTo>
                  <a:lnTo>
                    <a:pt x="167" y="74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3" name="Freeform 120"/>
            <p:cNvSpPr>
              <a:spLocks/>
            </p:cNvSpPr>
            <p:nvPr/>
          </p:nvSpPr>
          <p:spPr bwMode="auto">
            <a:xfrm>
              <a:off x="4445000" y="3513138"/>
              <a:ext cx="265113" cy="136525"/>
            </a:xfrm>
            <a:custGeom>
              <a:avLst/>
              <a:gdLst>
                <a:gd name="T0" fmla="*/ 0 w 167"/>
                <a:gd name="T1" fmla="*/ 12 h 86"/>
                <a:gd name="T2" fmla="*/ 167 w 167"/>
                <a:gd name="T3" fmla="*/ 86 h 86"/>
                <a:gd name="T4" fmla="*/ 167 w 167"/>
                <a:gd name="T5" fmla="*/ 74 h 86"/>
                <a:gd name="T6" fmla="*/ 0 w 167"/>
                <a:gd name="T7" fmla="*/ 0 h 86"/>
                <a:gd name="T8" fmla="*/ 0 w 167"/>
                <a:gd name="T9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0" y="12"/>
                  </a:moveTo>
                  <a:lnTo>
                    <a:pt x="167" y="86"/>
                  </a:lnTo>
                  <a:lnTo>
                    <a:pt x="167" y="74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4" name="Freeform 121"/>
            <p:cNvSpPr>
              <a:spLocks/>
            </p:cNvSpPr>
            <p:nvPr/>
          </p:nvSpPr>
          <p:spPr bwMode="auto">
            <a:xfrm>
              <a:off x="4445000" y="3576638"/>
              <a:ext cx="265113" cy="136525"/>
            </a:xfrm>
            <a:custGeom>
              <a:avLst/>
              <a:gdLst>
                <a:gd name="T0" fmla="*/ 0 w 167"/>
                <a:gd name="T1" fmla="*/ 12 h 86"/>
                <a:gd name="T2" fmla="*/ 167 w 167"/>
                <a:gd name="T3" fmla="*/ 86 h 86"/>
                <a:gd name="T4" fmla="*/ 167 w 167"/>
                <a:gd name="T5" fmla="*/ 74 h 86"/>
                <a:gd name="T6" fmla="*/ 0 w 167"/>
                <a:gd name="T7" fmla="*/ 0 h 86"/>
                <a:gd name="T8" fmla="*/ 0 w 167"/>
                <a:gd name="T9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0" y="12"/>
                  </a:moveTo>
                  <a:lnTo>
                    <a:pt x="167" y="86"/>
                  </a:lnTo>
                  <a:lnTo>
                    <a:pt x="167" y="74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5" name="Freeform 122"/>
            <p:cNvSpPr>
              <a:spLocks/>
            </p:cNvSpPr>
            <p:nvPr/>
          </p:nvSpPr>
          <p:spPr bwMode="auto">
            <a:xfrm>
              <a:off x="4445000" y="3576638"/>
              <a:ext cx="265113" cy="136525"/>
            </a:xfrm>
            <a:custGeom>
              <a:avLst/>
              <a:gdLst>
                <a:gd name="T0" fmla="*/ 0 w 167"/>
                <a:gd name="T1" fmla="*/ 12 h 86"/>
                <a:gd name="T2" fmla="*/ 167 w 167"/>
                <a:gd name="T3" fmla="*/ 86 h 86"/>
                <a:gd name="T4" fmla="*/ 167 w 167"/>
                <a:gd name="T5" fmla="*/ 74 h 86"/>
                <a:gd name="T6" fmla="*/ 0 w 167"/>
                <a:gd name="T7" fmla="*/ 0 h 86"/>
                <a:gd name="T8" fmla="*/ 0 w 167"/>
                <a:gd name="T9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0" y="12"/>
                  </a:moveTo>
                  <a:lnTo>
                    <a:pt x="167" y="86"/>
                  </a:lnTo>
                  <a:lnTo>
                    <a:pt x="167" y="74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6" name="Freeform 123"/>
            <p:cNvSpPr>
              <a:spLocks/>
            </p:cNvSpPr>
            <p:nvPr/>
          </p:nvSpPr>
          <p:spPr bwMode="auto">
            <a:xfrm>
              <a:off x="4773613" y="3468688"/>
              <a:ext cx="266700" cy="136525"/>
            </a:xfrm>
            <a:custGeom>
              <a:avLst/>
              <a:gdLst>
                <a:gd name="T0" fmla="*/ 0 w 168"/>
                <a:gd name="T1" fmla="*/ 12 h 86"/>
                <a:gd name="T2" fmla="*/ 168 w 168"/>
                <a:gd name="T3" fmla="*/ 86 h 86"/>
                <a:gd name="T4" fmla="*/ 168 w 168"/>
                <a:gd name="T5" fmla="*/ 74 h 86"/>
                <a:gd name="T6" fmla="*/ 0 w 168"/>
                <a:gd name="T7" fmla="*/ 0 h 86"/>
                <a:gd name="T8" fmla="*/ 0 w 168"/>
                <a:gd name="T9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86">
                  <a:moveTo>
                    <a:pt x="0" y="12"/>
                  </a:moveTo>
                  <a:lnTo>
                    <a:pt x="168" y="86"/>
                  </a:lnTo>
                  <a:lnTo>
                    <a:pt x="168" y="74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7" name="Freeform 124"/>
            <p:cNvSpPr>
              <a:spLocks/>
            </p:cNvSpPr>
            <p:nvPr/>
          </p:nvSpPr>
          <p:spPr bwMode="auto">
            <a:xfrm>
              <a:off x="4773613" y="3535363"/>
              <a:ext cx="266700" cy="136525"/>
            </a:xfrm>
            <a:custGeom>
              <a:avLst/>
              <a:gdLst>
                <a:gd name="T0" fmla="*/ 0 w 168"/>
                <a:gd name="T1" fmla="*/ 12 h 86"/>
                <a:gd name="T2" fmla="*/ 168 w 168"/>
                <a:gd name="T3" fmla="*/ 86 h 86"/>
                <a:gd name="T4" fmla="*/ 168 w 168"/>
                <a:gd name="T5" fmla="*/ 74 h 86"/>
                <a:gd name="T6" fmla="*/ 0 w 168"/>
                <a:gd name="T7" fmla="*/ 0 h 86"/>
                <a:gd name="T8" fmla="*/ 0 w 168"/>
                <a:gd name="T9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86">
                  <a:moveTo>
                    <a:pt x="0" y="12"/>
                  </a:moveTo>
                  <a:lnTo>
                    <a:pt x="168" y="86"/>
                  </a:lnTo>
                  <a:lnTo>
                    <a:pt x="168" y="74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8" name="Freeform 125"/>
            <p:cNvSpPr>
              <a:spLocks/>
            </p:cNvSpPr>
            <p:nvPr/>
          </p:nvSpPr>
          <p:spPr bwMode="auto">
            <a:xfrm>
              <a:off x="4773613" y="3602038"/>
              <a:ext cx="266700" cy="136525"/>
            </a:xfrm>
            <a:custGeom>
              <a:avLst/>
              <a:gdLst>
                <a:gd name="T0" fmla="*/ 0 w 168"/>
                <a:gd name="T1" fmla="*/ 10 h 86"/>
                <a:gd name="T2" fmla="*/ 168 w 168"/>
                <a:gd name="T3" fmla="*/ 86 h 86"/>
                <a:gd name="T4" fmla="*/ 168 w 168"/>
                <a:gd name="T5" fmla="*/ 74 h 86"/>
                <a:gd name="T6" fmla="*/ 0 w 168"/>
                <a:gd name="T7" fmla="*/ 0 h 86"/>
                <a:gd name="T8" fmla="*/ 0 w 168"/>
                <a:gd name="T9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86">
                  <a:moveTo>
                    <a:pt x="0" y="10"/>
                  </a:moveTo>
                  <a:lnTo>
                    <a:pt x="168" y="86"/>
                  </a:lnTo>
                  <a:lnTo>
                    <a:pt x="168" y="74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9" name="Freeform 126"/>
            <p:cNvSpPr>
              <a:spLocks/>
            </p:cNvSpPr>
            <p:nvPr/>
          </p:nvSpPr>
          <p:spPr bwMode="auto">
            <a:xfrm>
              <a:off x="4960938" y="3748088"/>
              <a:ext cx="79375" cy="55563"/>
            </a:xfrm>
            <a:custGeom>
              <a:avLst/>
              <a:gdLst>
                <a:gd name="T0" fmla="*/ 0 w 50"/>
                <a:gd name="T1" fmla="*/ 13 h 35"/>
                <a:gd name="T2" fmla="*/ 50 w 50"/>
                <a:gd name="T3" fmla="*/ 35 h 35"/>
                <a:gd name="T4" fmla="*/ 50 w 50"/>
                <a:gd name="T5" fmla="*/ 25 h 35"/>
                <a:gd name="T6" fmla="*/ 0 w 50"/>
                <a:gd name="T7" fmla="*/ 0 h 35"/>
                <a:gd name="T8" fmla="*/ 0 w 50"/>
                <a:gd name="T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5">
                  <a:moveTo>
                    <a:pt x="0" y="13"/>
                  </a:moveTo>
                  <a:lnTo>
                    <a:pt x="50" y="35"/>
                  </a:lnTo>
                  <a:lnTo>
                    <a:pt x="50" y="25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0" name="Freeform 127"/>
            <p:cNvSpPr>
              <a:spLocks/>
            </p:cNvSpPr>
            <p:nvPr/>
          </p:nvSpPr>
          <p:spPr bwMode="auto">
            <a:xfrm>
              <a:off x="4960938" y="3816350"/>
              <a:ext cx="79375" cy="53975"/>
            </a:xfrm>
            <a:custGeom>
              <a:avLst/>
              <a:gdLst>
                <a:gd name="T0" fmla="*/ 0 w 50"/>
                <a:gd name="T1" fmla="*/ 12 h 34"/>
                <a:gd name="T2" fmla="*/ 50 w 50"/>
                <a:gd name="T3" fmla="*/ 34 h 34"/>
                <a:gd name="T4" fmla="*/ 50 w 50"/>
                <a:gd name="T5" fmla="*/ 22 h 34"/>
                <a:gd name="T6" fmla="*/ 0 w 50"/>
                <a:gd name="T7" fmla="*/ 0 h 34"/>
                <a:gd name="T8" fmla="*/ 0 w 50"/>
                <a:gd name="T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0" y="12"/>
                  </a:moveTo>
                  <a:lnTo>
                    <a:pt x="50" y="34"/>
                  </a:lnTo>
                  <a:lnTo>
                    <a:pt x="50" y="2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1" name="Freeform 128"/>
            <p:cNvSpPr>
              <a:spLocks/>
            </p:cNvSpPr>
            <p:nvPr/>
          </p:nvSpPr>
          <p:spPr bwMode="auto">
            <a:xfrm>
              <a:off x="4960938" y="3883025"/>
              <a:ext cx="79375" cy="53975"/>
            </a:xfrm>
            <a:custGeom>
              <a:avLst/>
              <a:gdLst>
                <a:gd name="T0" fmla="*/ 0 w 50"/>
                <a:gd name="T1" fmla="*/ 12 h 34"/>
                <a:gd name="T2" fmla="*/ 50 w 50"/>
                <a:gd name="T3" fmla="*/ 34 h 34"/>
                <a:gd name="T4" fmla="*/ 50 w 50"/>
                <a:gd name="T5" fmla="*/ 22 h 34"/>
                <a:gd name="T6" fmla="*/ 0 w 50"/>
                <a:gd name="T7" fmla="*/ 0 h 34"/>
                <a:gd name="T8" fmla="*/ 0 w 50"/>
                <a:gd name="T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4">
                  <a:moveTo>
                    <a:pt x="0" y="12"/>
                  </a:moveTo>
                  <a:lnTo>
                    <a:pt x="50" y="34"/>
                  </a:lnTo>
                  <a:lnTo>
                    <a:pt x="50" y="2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2" name="Freeform 129"/>
            <p:cNvSpPr>
              <a:spLocks/>
            </p:cNvSpPr>
            <p:nvPr/>
          </p:nvSpPr>
          <p:spPr bwMode="auto">
            <a:xfrm>
              <a:off x="4773613" y="3867150"/>
              <a:ext cx="266700" cy="133350"/>
            </a:xfrm>
            <a:custGeom>
              <a:avLst/>
              <a:gdLst>
                <a:gd name="T0" fmla="*/ 0 w 168"/>
                <a:gd name="T1" fmla="*/ 10 h 84"/>
                <a:gd name="T2" fmla="*/ 168 w 168"/>
                <a:gd name="T3" fmla="*/ 84 h 84"/>
                <a:gd name="T4" fmla="*/ 168 w 168"/>
                <a:gd name="T5" fmla="*/ 74 h 84"/>
                <a:gd name="T6" fmla="*/ 0 w 168"/>
                <a:gd name="T7" fmla="*/ 0 h 84"/>
                <a:gd name="T8" fmla="*/ 0 w 168"/>
                <a:gd name="T9" fmla="*/ 1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84">
                  <a:moveTo>
                    <a:pt x="0" y="10"/>
                  </a:moveTo>
                  <a:lnTo>
                    <a:pt x="168" y="84"/>
                  </a:lnTo>
                  <a:lnTo>
                    <a:pt x="168" y="74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3" name="Freeform 130"/>
            <p:cNvSpPr>
              <a:spLocks/>
            </p:cNvSpPr>
            <p:nvPr/>
          </p:nvSpPr>
          <p:spPr bwMode="auto">
            <a:xfrm>
              <a:off x="4773613" y="3930650"/>
              <a:ext cx="266700" cy="136525"/>
            </a:xfrm>
            <a:custGeom>
              <a:avLst/>
              <a:gdLst>
                <a:gd name="T0" fmla="*/ 0 w 168"/>
                <a:gd name="T1" fmla="*/ 12 h 86"/>
                <a:gd name="T2" fmla="*/ 168 w 168"/>
                <a:gd name="T3" fmla="*/ 86 h 86"/>
                <a:gd name="T4" fmla="*/ 168 w 168"/>
                <a:gd name="T5" fmla="*/ 74 h 86"/>
                <a:gd name="T6" fmla="*/ 0 w 168"/>
                <a:gd name="T7" fmla="*/ 0 h 86"/>
                <a:gd name="T8" fmla="*/ 0 w 168"/>
                <a:gd name="T9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86">
                  <a:moveTo>
                    <a:pt x="0" y="12"/>
                  </a:moveTo>
                  <a:lnTo>
                    <a:pt x="168" y="86"/>
                  </a:lnTo>
                  <a:lnTo>
                    <a:pt x="168" y="74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4" name="Freeform 131"/>
            <p:cNvSpPr>
              <a:spLocks/>
            </p:cNvSpPr>
            <p:nvPr/>
          </p:nvSpPr>
          <p:spPr bwMode="auto">
            <a:xfrm>
              <a:off x="4773613" y="3997325"/>
              <a:ext cx="266700" cy="136525"/>
            </a:xfrm>
            <a:custGeom>
              <a:avLst/>
              <a:gdLst>
                <a:gd name="T0" fmla="*/ 0 w 168"/>
                <a:gd name="T1" fmla="*/ 12 h 86"/>
                <a:gd name="T2" fmla="*/ 168 w 168"/>
                <a:gd name="T3" fmla="*/ 86 h 86"/>
                <a:gd name="T4" fmla="*/ 168 w 168"/>
                <a:gd name="T5" fmla="*/ 74 h 86"/>
                <a:gd name="T6" fmla="*/ 0 w 168"/>
                <a:gd name="T7" fmla="*/ 0 h 86"/>
                <a:gd name="T8" fmla="*/ 0 w 168"/>
                <a:gd name="T9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86">
                  <a:moveTo>
                    <a:pt x="0" y="12"/>
                  </a:moveTo>
                  <a:lnTo>
                    <a:pt x="168" y="86"/>
                  </a:lnTo>
                  <a:lnTo>
                    <a:pt x="168" y="74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5" name="Freeform 132"/>
            <p:cNvSpPr>
              <a:spLocks/>
            </p:cNvSpPr>
            <p:nvPr/>
          </p:nvSpPr>
          <p:spPr bwMode="auto">
            <a:xfrm>
              <a:off x="4441825" y="3621088"/>
              <a:ext cx="268288" cy="192088"/>
            </a:xfrm>
            <a:custGeom>
              <a:avLst/>
              <a:gdLst>
                <a:gd name="T0" fmla="*/ 169 w 169"/>
                <a:gd name="T1" fmla="*/ 121 h 121"/>
                <a:gd name="T2" fmla="*/ 169 w 169"/>
                <a:gd name="T3" fmla="*/ 76 h 121"/>
                <a:gd name="T4" fmla="*/ 0 w 169"/>
                <a:gd name="T5" fmla="*/ 0 h 121"/>
                <a:gd name="T6" fmla="*/ 0 w 169"/>
                <a:gd name="T7" fmla="*/ 46 h 121"/>
                <a:gd name="T8" fmla="*/ 169 w 169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21">
                  <a:moveTo>
                    <a:pt x="169" y="121"/>
                  </a:moveTo>
                  <a:lnTo>
                    <a:pt x="169" y="76"/>
                  </a:lnTo>
                  <a:lnTo>
                    <a:pt x="0" y="0"/>
                  </a:lnTo>
                  <a:lnTo>
                    <a:pt x="0" y="46"/>
                  </a:lnTo>
                  <a:lnTo>
                    <a:pt x="169" y="121"/>
                  </a:lnTo>
                  <a:close/>
                </a:path>
              </a:pathLst>
            </a:custGeom>
            <a:solidFill>
              <a:srgbClr val="E06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6" name="Freeform 133"/>
            <p:cNvSpPr>
              <a:spLocks/>
            </p:cNvSpPr>
            <p:nvPr/>
          </p:nvSpPr>
          <p:spPr bwMode="auto">
            <a:xfrm>
              <a:off x="4441825" y="3621088"/>
              <a:ext cx="268288" cy="192088"/>
            </a:xfrm>
            <a:custGeom>
              <a:avLst/>
              <a:gdLst>
                <a:gd name="T0" fmla="*/ 169 w 169"/>
                <a:gd name="T1" fmla="*/ 121 h 121"/>
                <a:gd name="T2" fmla="*/ 169 w 169"/>
                <a:gd name="T3" fmla="*/ 76 h 121"/>
                <a:gd name="T4" fmla="*/ 0 w 169"/>
                <a:gd name="T5" fmla="*/ 0 h 121"/>
                <a:gd name="T6" fmla="*/ 0 w 169"/>
                <a:gd name="T7" fmla="*/ 46 h 121"/>
                <a:gd name="T8" fmla="*/ 169 w 169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21">
                  <a:moveTo>
                    <a:pt x="169" y="121"/>
                  </a:moveTo>
                  <a:lnTo>
                    <a:pt x="169" y="76"/>
                  </a:lnTo>
                  <a:lnTo>
                    <a:pt x="0" y="0"/>
                  </a:lnTo>
                  <a:lnTo>
                    <a:pt x="0" y="46"/>
                  </a:lnTo>
                  <a:lnTo>
                    <a:pt x="169" y="1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7" name="Freeform 134"/>
            <p:cNvSpPr>
              <a:spLocks/>
            </p:cNvSpPr>
            <p:nvPr/>
          </p:nvSpPr>
          <p:spPr bwMode="auto">
            <a:xfrm>
              <a:off x="4441825" y="3706813"/>
              <a:ext cx="268288" cy="280988"/>
            </a:xfrm>
            <a:custGeom>
              <a:avLst/>
              <a:gdLst>
                <a:gd name="T0" fmla="*/ 0 w 169"/>
                <a:gd name="T1" fmla="*/ 0 h 177"/>
                <a:gd name="T2" fmla="*/ 0 w 169"/>
                <a:gd name="T3" fmla="*/ 101 h 177"/>
                <a:gd name="T4" fmla="*/ 169 w 169"/>
                <a:gd name="T5" fmla="*/ 177 h 177"/>
                <a:gd name="T6" fmla="*/ 169 w 169"/>
                <a:gd name="T7" fmla="*/ 77 h 177"/>
                <a:gd name="T8" fmla="*/ 0 w 169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77">
                  <a:moveTo>
                    <a:pt x="0" y="0"/>
                  </a:moveTo>
                  <a:lnTo>
                    <a:pt x="0" y="101"/>
                  </a:lnTo>
                  <a:lnTo>
                    <a:pt x="169" y="177"/>
                  </a:lnTo>
                  <a:lnTo>
                    <a:pt x="169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B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8" name="Freeform 135"/>
            <p:cNvSpPr>
              <a:spLocks/>
            </p:cNvSpPr>
            <p:nvPr/>
          </p:nvSpPr>
          <p:spPr bwMode="auto">
            <a:xfrm>
              <a:off x="4441825" y="3706813"/>
              <a:ext cx="268288" cy="280988"/>
            </a:xfrm>
            <a:custGeom>
              <a:avLst/>
              <a:gdLst>
                <a:gd name="T0" fmla="*/ 0 w 169"/>
                <a:gd name="T1" fmla="*/ 0 h 177"/>
                <a:gd name="T2" fmla="*/ 0 w 169"/>
                <a:gd name="T3" fmla="*/ 101 h 177"/>
                <a:gd name="T4" fmla="*/ 169 w 169"/>
                <a:gd name="T5" fmla="*/ 177 h 177"/>
                <a:gd name="T6" fmla="*/ 169 w 169"/>
                <a:gd name="T7" fmla="*/ 77 h 177"/>
                <a:gd name="T8" fmla="*/ 0 w 169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77">
                  <a:moveTo>
                    <a:pt x="0" y="0"/>
                  </a:moveTo>
                  <a:lnTo>
                    <a:pt x="0" y="101"/>
                  </a:lnTo>
                  <a:lnTo>
                    <a:pt x="169" y="177"/>
                  </a:lnTo>
                  <a:lnTo>
                    <a:pt x="169" y="7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9" name="Freeform 136"/>
            <p:cNvSpPr>
              <a:spLocks/>
            </p:cNvSpPr>
            <p:nvPr/>
          </p:nvSpPr>
          <p:spPr bwMode="auto">
            <a:xfrm>
              <a:off x="4770438" y="3640138"/>
              <a:ext cx="152400" cy="261938"/>
            </a:xfrm>
            <a:custGeom>
              <a:avLst/>
              <a:gdLst>
                <a:gd name="T0" fmla="*/ 0 w 96"/>
                <a:gd name="T1" fmla="*/ 0 h 165"/>
                <a:gd name="T2" fmla="*/ 0 w 96"/>
                <a:gd name="T3" fmla="*/ 121 h 165"/>
                <a:gd name="T4" fmla="*/ 96 w 96"/>
                <a:gd name="T5" fmla="*/ 165 h 165"/>
                <a:gd name="T6" fmla="*/ 96 w 96"/>
                <a:gd name="T7" fmla="*/ 44 h 165"/>
                <a:gd name="T8" fmla="*/ 0 w 96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65">
                  <a:moveTo>
                    <a:pt x="0" y="0"/>
                  </a:moveTo>
                  <a:lnTo>
                    <a:pt x="0" y="121"/>
                  </a:lnTo>
                  <a:lnTo>
                    <a:pt x="96" y="165"/>
                  </a:lnTo>
                  <a:lnTo>
                    <a:pt x="96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AB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0" name="Freeform 137"/>
            <p:cNvSpPr>
              <a:spLocks noEditPoints="1"/>
            </p:cNvSpPr>
            <p:nvPr/>
          </p:nvSpPr>
          <p:spPr bwMode="auto">
            <a:xfrm>
              <a:off x="2660650" y="4711700"/>
              <a:ext cx="315913" cy="104775"/>
            </a:xfrm>
            <a:custGeom>
              <a:avLst/>
              <a:gdLst>
                <a:gd name="T0" fmla="*/ 4 w 99"/>
                <a:gd name="T1" fmla="*/ 10 h 33"/>
                <a:gd name="T2" fmla="*/ 0 w 99"/>
                <a:gd name="T3" fmla="*/ 17 h 33"/>
                <a:gd name="T4" fmla="*/ 49 w 99"/>
                <a:gd name="T5" fmla="*/ 33 h 33"/>
                <a:gd name="T6" fmla="*/ 55 w 99"/>
                <a:gd name="T7" fmla="*/ 33 h 33"/>
                <a:gd name="T8" fmla="*/ 4 w 99"/>
                <a:gd name="T9" fmla="*/ 10 h 33"/>
                <a:gd name="T10" fmla="*/ 49 w 99"/>
                <a:gd name="T11" fmla="*/ 0 h 33"/>
                <a:gd name="T12" fmla="*/ 9 w 99"/>
                <a:gd name="T13" fmla="*/ 7 h 33"/>
                <a:gd name="T14" fmla="*/ 65 w 99"/>
                <a:gd name="T15" fmla="*/ 32 h 33"/>
                <a:gd name="T16" fmla="*/ 99 w 99"/>
                <a:gd name="T17" fmla="*/ 17 h 33"/>
                <a:gd name="T18" fmla="*/ 49 w 9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33">
                  <a:moveTo>
                    <a:pt x="4" y="10"/>
                  </a:moveTo>
                  <a:cubicBezTo>
                    <a:pt x="1" y="12"/>
                    <a:pt x="0" y="14"/>
                    <a:pt x="0" y="17"/>
                  </a:cubicBezTo>
                  <a:cubicBezTo>
                    <a:pt x="0" y="26"/>
                    <a:pt x="22" y="33"/>
                    <a:pt x="49" y="33"/>
                  </a:cubicBezTo>
                  <a:cubicBezTo>
                    <a:pt x="51" y="33"/>
                    <a:pt x="53" y="33"/>
                    <a:pt x="55" y="33"/>
                  </a:cubicBezTo>
                  <a:cubicBezTo>
                    <a:pt x="4" y="10"/>
                    <a:pt x="4" y="10"/>
                    <a:pt x="4" y="10"/>
                  </a:cubicBezTo>
                  <a:moveTo>
                    <a:pt x="49" y="0"/>
                  </a:moveTo>
                  <a:cubicBezTo>
                    <a:pt x="32" y="0"/>
                    <a:pt x="18" y="3"/>
                    <a:pt x="9" y="7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84" y="30"/>
                    <a:pt x="99" y="24"/>
                    <a:pt x="99" y="17"/>
                  </a:cubicBezTo>
                  <a:cubicBezTo>
                    <a:pt x="99" y="7"/>
                    <a:pt x="76" y="0"/>
                    <a:pt x="49" y="0"/>
                  </a:cubicBezTo>
                </a:path>
              </a:pathLst>
            </a:custGeom>
            <a:solidFill>
              <a:srgbClr val="5EA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1" name="Freeform 138"/>
            <p:cNvSpPr>
              <a:spLocks/>
            </p:cNvSpPr>
            <p:nvPr/>
          </p:nvSpPr>
          <p:spPr bwMode="auto">
            <a:xfrm>
              <a:off x="2673350" y="4733925"/>
              <a:ext cx="195263" cy="82550"/>
            </a:xfrm>
            <a:custGeom>
              <a:avLst/>
              <a:gdLst>
                <a:gd name="T0" fmla="*/ 5 w 61"/>
                <a:gd name="T1" fmla="*/ 0 h 26"/>
                <a:gd name="T2" fmla="*/ 0 w 61"/>
                <a:gd name="T3" fmla="*/ 3 h 26"/>
                <a:gd name="T4" fmla="*/ 51 w 61"/>
                <a:gd name="T5" fmla="*/ 26 h 26"/>
                <a:gd name="T6" fmla="*/ 61 w 61"/>
                <a:gd name="T7" fmla="*/ 25 h 26"/>
                <a:gd name="T8" fmla="*/ 5 w 61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6">
                  <a:moveTo>
                    <a:pt x="5" y="0"/>
                  </a:moveTo>
                  <a:cubicBezTo>
                    <a:pt x="3" y="1"/>
                    <a:pt x="1" y="2"/>
                    <a:pt x="0" y="3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4" y="26"/>
                    <a:pt x="58" y="26"/>
                    <a:pt x="61" y="25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80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2" name="Oval 139"/>
            <p:cNvSpPr>
              <a:spLocks noChangeArrowheads="1"/>
            </p:cNvSpPr>
            <p:nvPr/>
          </p:nvSpPr>
          <p:spPr bwMode="auto">
            <a:xfrm>
              <a:off x="2660650" y="4638675"/>
              <a:ext cx="315913" cy="111125"/>
            </a:xfrm>
            <a:prstGeom prst="ellipse">
              <a:avLst/>
            </a:prstGeom>
            <a:solidFill>
              <a:srgbClr val="EBD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3" name="Freeform 140"/>
            <p:cNvSpPr>
              <a:spLocks/>
            </p:cNvSpPr>
            <p:nvPr/>
          </p:nvSpPr>
          <p:spPr bwMode="auto">
            <a:xfrm>
              <a:off x="2660650" y="4695825"/>
              <a:ext cx="315913" cy="85725"/>
            </a:xfrm>
            <a:custGeom>
              <a:avLst/>
              <a:gdLst>
                <a:gd name="T0" fmla="*/ 99 w 99"/>
                <a:gd name="T1" fmla="*/ 10 h 27"/>
                <a:gd name="T2" fmla="*/ 49 w 99"/>
                <a:gd name="T3" fmla="*/ 27 h 27"/>
                <a:gd name="T4" fmla="*/ 0 w 99"/>
                <a:gd name="T5" fmla="*/ 10 h 27"/>
                <a:gd name="T6" fmla="*/ 0 w 99"/>
                <a:gd name="T7" fmla="*/ 0 h 27"/>
                <a:gd name="T8" fmla="*/ 49 w 99"/>
                <a:gd name="T9" fmla="*/ 17 h 27"/>
                <a:gd name="T10" fmla="*/ 99 w 99"/>
                <a:gd name="T11" fmla="*/ 0 h 27"/>
                <a:gd name="T12" fmla="*/ 99 w 99"/>
                <a:gd name="T13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7">
                  <a:moveTo>
                    <a:pt x="99" y="10"/>
                  </a:moveTo>
                  <a:cubicBezTo>
                    <a:pt x="99" y="19"/>
                    <a:pt x="76" y="27"/>
                    <a:pt x="49" y="27"/>
                  </a:cubicBezTo>
                  <a:cubicBezTo>
                    <a:pt x="22" y="27"/>
                    <a:pt x="0" y="19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22" y="17"/>
                    <a:pt x="49" y="17"/>
                  </a:cubicBezTo>
                  <a:cubicBezTo>
                    <a:pt x="76" y="17"/>
                    <a:pt x="99" y="9"/>
                    <a:pt x="99" y="0"/>
                  </a:cubicBezTo>
                  <a:lnTo>
                    <a:pt x="99" y="10"/>
                  </a:lnTo>
                  <a:close/>
                </a:path>
              </a:pathLst>
            </a:custGeom>
            <a:solidFill>
              <a:srgbClr val="E88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4" name="Oval 141"/>
            <p:cNvSpPr>
              <a:spLocks noChangeArrowheads="1"/>
            </p:cNvSpPr>
            <p:nvPr/>
          </p:nvSpPr>
          <p:spPr bwMode="auto">
            <a:xfrm>
              <a:off x="2660650" y="4589463"/>
              <a:ext cx="315913" cy="112713"/>
            </a:xfrm>
            <a:prstGeom prst="ellipse">
              <a:avLst/>
            </a:prstGeom>
            <a:solidFill>
              <a:srgbClr val="EBD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5" name="Freeform 142"/>
            <p:cNvSpPr>
              <a:spLocks/>
            </p:cNvSpPr>
            <p:nvPr/>
          </p:nvSpPr>
          <p:spPr bwMode="auto">
            <a:xfrm>
              <a:off x="2660650" y="4648200"/>
              <a:ext cx="315913" cy="88900"/>
            </a:xfrm>
            <a:custGeom>
              <a:avLst/>
              <a:gdLst>
                <a:gd name="T0" fmla="*/ 99 w 99"/>
                <a:gd name="T1" fmla="*/ 10 h 28"/>
                <a:gd name="T2" fmla="*/ 49 w 99"/>
                <a:gd name="T3" fmla="*/ 28 h 28"/>
                <a:gd name="T4" fmla="*/ 0 w 99"/>
                <a:gd name="T5" fmla="*/ 10 h 28"/>
                <a:gd name="T6" fmla="*/ 0 w 99"/>
                <a:gd name="T7" fmla="*/ 0 h 28"/>
                <a:gd name="T8" fmla="*/ 49 w 99"/>
                <a:gd name="T9" fmla="*/ 17 h 28"/>
                <a:gd name="T10" fmla="*/ 99 w 99"/>
                <a:gd name="T11" fmla="*/ 0 h 28"/>
                <a:gd name="T12" fmla="*/ 99 w 99"/>
                <a:gd name="T1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8">
                  <a:moveTo>
                    <a:pt x="99" y="10"/>
                  </a:moveTo>
                  <a:cubicBezTo>
                    <a:pt x="99" y="20"/>
                    <a:pt x="76" y="28"/>
                    <a:pt x="49" y="28"/>
                  </a:cubicBezTo>
                  <a:cubicBezTo>
                    <a:pt x="22" y="28"/>
                    <a:pt x="0" y="2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22" y="17"/>
                    <a:pt x="49" y="17"/>
                  </a:cubicBezTo>
                  <a:cubicBezTo>
                    <a:pt x="76" y="17"/>
                    <a:pt x="99" y="9"/>
                    <a:pt x="99" y="0"/>
                  </a:cubicBezTo>
                  <a:lnTo>
                    <a:pt x="99" y="10"/>
                  </a:lnTo>
                  <a:close/>
                </a:path>
              </a:pathLst>
            </a:custGeom>
            <a:solidFill>
              <a:srgbClr val="E88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6" name="Oval 143"/>
            <p:cNvSpPr>
              <a:spLocks noChangeArrowheads="1"/>
            </p:cNvSpPr>
            <p:nvPr/>
          </p:nvSpPr>
          <p:spPr bwMode="auto">
            <a:xfrm>
              <a:off x="2660650" y="4541838"/>
              <a:ext cx="315913" cy="115888"/>
            </a:xfrm>
            <a:prstGeom prst="ellipse">
              <a:avLst/>
            </a:prstGeom>
            <a:solidFill>
              <a:srgbClr val="EBD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7" name="Freeform 144"/>
            <p:cNvSpPr>
              <a:spLocks/>
            </p:cNvSpPr>
            <p:nvPr/>
          </p:nvSpPr>
          <p:spPr bwMode="auto">
            <a:xfrm>
              <a:off x="2660650" y="4600575"/>
              <a:ext cx="315913" cy="88900"/>
            </a:xfrm>
            <a:custGeom>
              <a:avLst/>
              <a:gdLst>
                <a:gd name="T0" fmla="*/ 99 w 99"/>
                <a:gd name="T1" fmla="*/ 10 h 28"/>
                <a:gd name="T2" fmla="*/ 49 w 99"/>
                <a:gd name="T3" fmla="*/ 28 h 28"/>
                <a:gd name="T4" fmla="*/ 0 w 99"/>
                <a:gd name="T5" fmla="*/ 10 h 28"/>
                <a:gd name="T6" fmla="*/ 0 w 99"/>
                <a:gd name="T7" fmla="*/ 0 h 28"/>
                <a:gd name="T8" fmla="*/ 49 w 99"/>
                <a:gd name="T9" fmla="*/ 18 h 28"/>
                <a:gd name="T10" fmla="*/ 99 w 99"/>
                <a:gd name="T11" fmla="*/ 0 h 28"/>
                <a:gd name="T12" fmla="*/ 99 w 99"/>
                <a:gd name="T1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8">
                  <a:moveTo>
                    <a:pt x="99" y="10"/>
                  </a:moveTo>
                  <a:cubicBezTo>
                    <a:pt x="99" y="20"/>
                    <a:pt x="76" y="28"/>
                    <a:pt x="49" y="28"/>
                  </a:cubicBezTo>
                  <a:cubicBezTo>
                    <a:pt x="22" y="28"/>
                    <a:pt x="0" y="2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22" y="18"/>
                    <a:pt x="49" y="18"/>
                  </a:cubicBezTo>
                  <a:cubicBezTo>
                    <a:pt x="76" y="18"/>
                    <a:pt x="99" y="10"/>
                    <a:pt x="99" y="0"/>
                  </a:cubicBezTo>
                  <a:lnTo>
                    <a:pt x="99" y="10"/>
                  </a:lnTo>
                  <a:close/>
                </a:path>
              </a:pathLst>
            </a:custGeom>
            <a:solidFill>
              <a:srgbClr val="E88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8" name="Oval 145"/>
            <p:cNvSpPr>
              <a:spLocks noChangeArrowheads="1"/>
            </p:cNvSpPr>
            <p:nvPr/>
          </p:nvSpPr>
          <p:spPr bwMode="auto">
            <a:xfrm>
              <a:off x="2660650" y="4494213"/>
              <a:ext cx="315913" cy="115888"/>
            </a:xfrm>
            <a:prstGeom prst="ellipse">
              <a:avLst/>
            </a:prstGeom>
            <a:solidFill>
              <a:srgbClr val="EBD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9" name="Freeform 146"/>
            <p:cNvSpPr>
              <a:spLocks/>
            </p:cNvSpPr>
            <p:nvPr/>
          </p:nvSpPr>
          <p:spPr bwMode="auto">
            <a:xfrm>
              <a:off x="2660650" y="4551363"/>
              <a:ext cx="315913" cy="90488"/>
            </a:xfrm>
            <a:custGeom>
              <a:avLst/>
              <a:gdLst>
                <a:gd name="T0" fmla="*/ 99 w 99"/>
                <a:gd name="T1" fmla="*/ 10 h 28"/>
                <a:gd name="T2" fmla="*/ 49 w 99"/>
                <a:gd name="T3" fmla="*/ 28 h 28"/>
                <a:gd name="T4" fmla="*/ 0 w 99"/>
                <a:gd name="T5" fmla="*/ 10 h 28"/>
                <a:gd name="T6" fmla="*/ 0 w 99"/>
                <a:gd name="T7" fmla="*/ 0 h 28"/>
                <a:gd name="T8" fmla="*/ 49 w 99"/>
                <a:gd name="T9" fmla="*/ 18 h 28"/>
                <a:gd name="T10" fmla="*/ 99 w 99"/>
                <a:gd name="T11" fmla="*/ 0 h 28"/>
                <a:gd name="T12" fmla="*/ 99 w 99"/>
                <a:gd name="T1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8">
                  <a:moveTo>
                    <a:pt x="99" y="10"/>
                  </a:moveTo>
                  <a:cubicBezTo>
                    <a:pt x="99" y="20"/>
                    <a:pt x="76" y="28"/>
                    <a:pt x="49" y="28"/>
                  </a:cubicBezTo>
                  <a:cubicBezTo>
                    <a:pt x="22" y="28"/>
                    <a:pt x="0" y="2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22" y="18"/>
                    <a:pt x="49" y="18"/>
                  </a:cubicBezTo>
                  <a:cubicBezTo>
                    <a:pt x="76" y="18"/>
                    <a:pt x="99" y="10"/>
                    <a:pt x="99" y="0"/>
                  </a:cubicBezTo>
                  <a:lnTo>
                    <a:pt x="99" y="10"/>
                  </a:lnTo>
                  <a:close/>
                </a:path>
              </a:pathLst>
            </a:custGeom>
            <a:solidFill>
              <a:srgbClr val="E88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0" name="Oval 147"/>
            <p:cNvSpPr>
              <a:spLocks noChangeArrowheads="1"/>
            </p:cNvSpPr>
            <p:nvPr/>
          </p:nvSpPr>
          <p:spPr bwMode="auto">
            <a:xfrm>
              <a:off x="2660650" y="4449763"/>
              <a:ext cx="315913" cy="111125"/>
            </a:xfrm>
            <a:prstGeom prst="ellipse">
              <a:avLst/>
            </a:prstGeom>
            <a:solidFill>
              <a:srgbClr val="EBD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1" name="Freeform 148"/>
            <p:cNvSpPr>
              <a:spLocks/>
            </p:cNvSpPr>
            <p:nvPr/>
          </p:nvSpPr>
          <p:spPr bwMode="auto">
            <a:xfrm>
              <a:off x="2660650" y="4503738"/>
              <a:ext cx="315913" cy="88900"/>
            </a:xfrm>
            <a:custGeom>
              <a:avLst/>
              <a:gdLst>
                <a:gd name="T0" fmla="*/ 99 w 99"/>
                <a:gd name="T1" fmla="*/ 10 h 28"/>
                <a:gd name="T2" fmla="*/ 49 w 99"/>
                <a:gd name="T3" fmla="*/ 28 h 28"/>
                <a:gd name="T4" fmla="*/ 0 w 99"/>
                <a:gd name="T5" fmla="*/ 10 h 28"/>
                <a:gd name="T6" fmla="*/ 0 w 99"/>
                <a:gd name="T7" fmla="*/ 0 h 28"/>
                <a:gd name="T8" fmla="*/ 49 w 99"/>
                <a:gd name="T9" fmla="*/ 18 h 28"/>
                <a:gd name="T10" fmla="*/ 99 w 99"/>
                <a:gd name="T11" fmla="*/ 0 h 28"/>
                <a:gd name="T12" fmla="*/ 99 w 99"/>
                <a:gd name="T1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8">
                  <a:moveTo>
                    <a:pt x="99" y="10"/>
                  </a:moveTo>
                  <a:cubicBezTo>
                    <a:pt x="99" y="20"/>
                    <a:pt x="76" y="28"/>
                    <a:pt x="49" y="28"/>
                  </a:cubicBezTo>
                  <a:cubicBezTo>
                    <a:pt x="22" y="28"/>
                    <a:pt x="0" y="2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22" y="18"/>
                    <a:pt x="49" y="18"/>
                  </a:cubicBezTo>
                  <a:cubicBezTo>
                    <a:pt x="76" y="18"/>
                    <a:pt x="99" y="10"/>
                    <a:pt x="99" y="0"/>
                  </a:cubicBezTo>
                  <a:lnTo>
                    <a:pt x="99" y="10"/>
                  </a:lnTo>
                  <a:close/>
                </a:path>
              </a:pathLst>
            </a:custGeom>
            <a:solidFill>
              <a:srgbClr val="E88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2" name="Oval 149"/>
            <p:cNvSpPr>
              <a:spLocks noChangeArrowheads="1"/>
            </p:cNvSpPr>
            <p:nvPr/>
          </p:nvSpPr>
          <p:spPr bwMode="auto">
            <a:xfrm>
              <a:off x="2660650" y="4402138"/>
              <a:ext cx="315913" cy="111125"/>
            </a:xfrm>
            <a:prstGeom prst="ellipse">
              <a:avLst/>
            </a:prstGeom>
            <a:solidFill>
              <a:srgbClr val="EBD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3" name="Freeform 150"/>
            <p:cNvSpPr>
              <a:spLocks/>
            </p:cNvSpPr>
            <p:nvPr/>
          </p:nvSpPr>
          <p:spPr bwMode="auto">
            <a:xfrm>
              <a:off x="2660650" y="4456113"/>
              <a:ext cx="315913" cy="88900"/>
            </a:xfrm>
            <a:custGeom>
              <a:avLst/>
              <a:gdLst>
                <a:gd name="T0" fmla="*/ 99 w 99"/>
                <a:gd name="T1" fmla="*/ 10 h 28"/>
                <a:gd name="T2" fmla="*/ 49 w 99"/>
                <a:gd name="T3" fmla="*/ 28 h 28"/>
                <a:gd name="T4" fmla="*/ 0 w 99"/>
                <a:gd name="T5" fmla="*/ 10 h 28"/>
                <a:gd name="T6" fmla="*/ 0 w 99"/>
                <a:gd name="T7" fmla="*/ 0 h 28"/>
                <a:gd name="T8" fmla="*/ 49 w 99"/>
                <a:gd name="T9" fmla="*/ 18 h 28"/>
                <a:gd name="T10" fmla="*/ 99 w 99"/>
                <a:gd name="T11" fmla="*/ 0 h 28"/>
                <a:gd name="T12" fmla="*/ 99 w 99"/>
                <a:gd name="T1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8">
                  <a:moveTo>
                    <a:pt x="99" y="10"/>
                  </a:moveTo>
                  <a:cubicBezTo>
                    <a:pt x="99" y="20"/>
                    <a:pt x="76" y="28"/>
                    <a:pt x="49" y="28"/>
                  </a:cubicBezTo>
                  <a:cubicBezTo>
                    <a:pt x="22" y="28"/>
                    <a:pt x="0" y="2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22" y="18"/>
                    <a:pt x="49" y="18"/>
                  </a:cubicBezTo>
                  <a:cubicBezTo>
                    <a:pt x="76" y="18"/>
                    <a:pt x="99" y="10"/>
                    <a:pt x="99" y="0"/>
                  </a:cubicBezTo>
                  <a:cubicBezTo>
                    <a:pt x="99" y="10"/>
                    <a:pt x="99" y="10"/>
                    <a:pt x="99" y="10"/>
                  </a:cubicBezTo>
                </a:path>
              </a:pathLst>
            </a:custGeom>
            <a:solidFill>
              <a:srgbClr val="E88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4" name="Freeform 151"/>
            <p:cNvSpPr>
              <a:spLocks noEditPoints="1"/>
            </p:cNvSpPr>
            <p:nvPr/>
          </p:nvSpPr>
          <p:spPr bwMode="auto">
            <a:xfrm>
              <a:off x="2287588" y="4816475"/>
              <a:ext cx="312738" cy="104775"/>
            </a:xfrm>
            <a:custGeom>
              <a:avLst/>
              <a:gdLst>
                <a:gd name="T0" fmla="*/ 82 w 98"/>
                <a:gd name="T1" fmla="*/ 4 h 33"/>
                <a:gd name="T2" fmla="*/ 94 w 98"/>
                <a:gd name="T3" fmla="*/ 10 h 33"/>
                <a:gd name="T4" fmla="*/ 82 w 98"/>
                <a:gd name="T5" fmla="*/ 4 h 33"/>
                <a:gd name="T6" fmla="*/ 49 w 98"/>
                <a:gd name="T7" fmla="*/ 0 h 33"/>
                <a:gd name="T8" fmla="*/ 0 w 98"/>
                <a:gd name="T9" fmla="*/ 17 h 33"/>
                <a:gd name="T10" fmla="*/ 0 w 98"/>
                <a:gd name="T11" fmla="*/ 18 h 33"/>
                <a:gd name="T12" fmla="*/ 33 w 98"/>
                <a:gd name="T13" fmla="*/ 32 h 33"/>
                <a:gd name="T14" fmla="*/ 49 w 98"/>
                <a:gd name="T15" fmla="*/ 33 h 33"/>
                <a:gd name="T16" fmla="*/ 98 w 98"/>
                <a:gd name="T17" fmla="*/ 17 h 33"/>
                <a:gd name="T18" fmla="*/ 98 w 98"/>
                <a:gd name="T19" fmla="*/ 17 h 33"/>
                <a:gd name="T20" fmla="*/ 63 w 98"/>
                <a:gd name="T21" fmla="*/ 1 h 33"/>
                <a:gd name="T22" fmla="*/ 49 w 98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33">
                  <a:moveTo>
                    <a:pt x="82" y="4"/>
                  </a:moveTo>
                  <a:cubicBezTo>
                    <a:pt x="94" y="10"/>
                    <a:pt x="94" y="10"/>
                    <a:pt x="94" y="10"/>
                  </a:cubicBezTo>
                  <a:cubicBezTo>
                    <a:pt x="91" y="8"/>
                    <a:pt x="87" y="6"/>
                    <a:pt x="82" y="4"/>
                  </a:cubicBezTo>
                  <a:moveTo>
                    <a:pt x="49" y="0"/>
                  </a:moveTo>
                  <a:cubicBezTo>
                    <a:pt x="22" y="0"/>
                    <a:pt x="0" y="8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8" y="33"/>
                    <a:pt x="43" y="33"/>
                    <a:pt x="49" y="33"/>
                  </a:cubicBezTo>
                  <a:cubicBezTo>
                    <a:pt x="76" y="33"/>
                    <a:pt x="98" y="26"/>
                    <a:pt x="98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0"/>
                    <a:pt x="54" y="0"/>
                    <a:pt x="49" y="0"/>
                  </a:cubicBezTo>
                </a:path>
              </a:pathLst>
            </a:custGeom>
            <a:solidFill>
              <a:srgbClr val="5EA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5" name="Freeform 152"/>
            <p:cNvSpPr>
              <a:spLocks/>
            </p:cNvSpPr>
            <p:nvPr/>
          </p:nvSpPr>
          <p:spPr bwMode="auto">
            <a:xfrm>
              <a:off x="2489200" y="4819650"/>
              <a:ext cx="111125" cy="50800"/>
            </a:xfrm>
            <a:custGeom>
              <a:avLst/>
              <a:gdLst>
                <a:gd name="T0" fmla="*/ 0 w 35"/>
                <a:gd name="T1" fmla="*/ 0 h 16"/>
                <a:gd name="T2" fmla="*/ 35 w 35"/>
                <a:gd name="T3" fmla="*/ 16 h 16"/>
                <a:gd name="T4" fmla="*/ 31 w 35"/>
                <a:gd name="T5" fmla="*/ 9 h 16"/>
                <a:gd name="T6" fmla="*/ 19 w 35"/>
                <a:gd name="T7" fmla="*/ 3 h 16"/>
                <a:gd name="T8" fmla="*/ 0 w 3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6">
                  <a:moveTo>
                    <a:pt x="0" y="0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5" y="13"/>
                    <a:pt x="34" y="11"/>
                    <a:pt x="31" y="9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3" y="2"/>
                    <a:pt x="7" y="1"/>
                    <a:pt x="0" y="0"/>
                  </a:cubicBezTo>
                </a:path>
              </a:pathLst>
            </a:custGeom>
            <a:solidFill>
              <a:srgbClr val="80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6" name="Freeform 153"/>
            <p:cNvSpPr>
              <a:spLocks/>
            </p:cNvSpPr>
            <p:nvPr/>
          </p:nvSpPr>
          <p:spPr bwMode="auto">
            <a:xfrm>
              <a:off x="2287588" y="4873625"/>
              <a:ext cx="106363" cy="44450"/>
            </a:xfrm>
            <a:custGeom>
              <a:avLst/>
              <a:gdLst>
                <a:gd name="T0" fmla="*/ 0 w 33"/>
                <a:gd name="T1" fmla="*/ 0 h 14"/>
                <a:gd name="T2" fmla="*/ 33 w 33"/>
                <a:gd name="T3" fmla="*/ 14 h 14"/>
                <a:gd name="T4" fmla="*/ 0 w 3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4">
                  <a:moveTo>
                    <a:pt x="0" y="0"/>
                  </a:moveTo>
                  <a:cubicBezTo>
                    <a:pt x="1" y="6"/>
                    <a:pt x="14" y="12"/>
                    <a:pt x="33" y="1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0C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7" name="Freeform 154"/>
            <p:cNvSpPr>
              <a:spLocks/>
            </p:cNvSpPr>
            <p:nvPr/>
          </p:nvSpPr>
          <p:spPr bwMode="auto">
            <a:xfrm>
              <a:off x="4637088" y="3997325"/>
              <a:ext cx="88900" cy="41275"/>
            </a:xfrm>
            <a:custGeom>
              <a:avLst/>
              <a:gdLst>
                <a:gd name="T0" fmla="*/ 0 w 56"/>
                <a:gd name="T1" fmla="*/ 0 h 26"/>
                <a:gd name="T2" fmla="*/ 0 w 56"/>
                <a:gd name="T3" fmla="*/ 0 h 26"/>
                <a:gd name="T4" fmla="*/ 56 w 56"/>
                <a:gd name="T5" fmla="*/ 26 h 26"/>
                <a:gd name="T6" fmla="*/ 56 w 56"/>
                <a:gd name="T7" fmla="*/ 26 h 26"/>
                <a:gd name="T8" fmla="*/ 0 w 5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6">
                  <a:moveTo>
                    <a:pt x="0" y="0"/>
                  </a:moveTo>
                  <a:lnTo>
                    <a:pt x="0" y="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8" name="Freeform 155"/>
            <p:cNvSpPr>
              <a:spLocks/>
            </p:cNvSpPr>
            <p:nvPr/>
          </p:nvSpPr>
          <p:spPr bwMode="auto">
            <a:xfrm>
              <a:off x="4637088" y="3997325"/>
              <a:ext cx="88900" cy="41275"/>
            </a:xfrm>
            <a:custGeom>
              <a:avLst/>
              <a:gdLst>
                <a:gd name="T0" fmla="*/ 0 w 56"/>
                <a:gd name="T1" fmla="*/ 0 h 26"/>
                <a:gd name="T2" fmla="*/ 0 w 56"/>
                <a:gd name="T3" fmla="*/ 0 h 26"/>
                <a:gd name="T4" fmla="*/ 56 w 56"/>
                <a:gd name="T5" fmla="*/ 26 h 26"/>
                <a:gd name="T6" fmla="*/ 56 w 56"/>
                <a:gd name="T7" fmla="*/ 26 h 26"/>
                <a:gd name="T8" fmla="*/ 0 w 56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6">
                  <a:moveTo>
                    <a:pt x="0" y="0"/>
                  </a:moveTo>
                  <a:lnTo>
                    <a:pt x="0" y="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9" name="Freeform 156"/>
            <p:cNvSpPr>
              <a:spLocks/>
            </p:cNvSpPr>
            <p:nvPr/>
          </p:nvSpPr>
          <p:spPr bwMode="auto">
            <a:xfrm>
              <a:off x="4549775" y="3598863"/>
              <a:ext cx="176213" cy="439738"/>
            </a:xfrm>
            <a:custGeom>
              <a:avLst/>
              <a:gdLst>
                <a:gd name="T0" fmla="*/ 0 w 111"/>
                <a:gd name="T1" fmla="*/ 0 h 277"/>
                <a:gd name="T2" fmla="*/ 0 w 111"/>
                <a:gd name="T3" fmla="*/ 14 h 277"/>
                <a:gd name="T4" fmla="*/ 101 w 111"/>
                <a:gd name="T5" fmla="*/ 60 h 277"/>
                <a:gd name="T6" fmla="*/ 101 w 111"/>
                <a:gd name="T7" fmla="*/ 72 h 277"/>
                <a:gd name="T8" fmla="*/ 0 w 111"/>
                <a:gd name="T9" fmla="*/ 26 h 277"/>
                <a:gd name="T10" fmla="*/ 0 w 111"/>
                <a:gd name="T11" fmla="*/ 44 h 277"/>
                <a:gd name="T12" fmla="*/ 101 w 111"/>
                <a:gd name="T13" fmla="*/ 90 h 277"/>
                <a:gd name="T14" fmla="*/ 101 w 111"/>
                <a:gd name="T15" fmla="*/ 135 h 277"/>
                <a:gd name="T16" fmla="*/ 55 w 111"/>
                <a:gd name="T17" fmla="*/ 115 h 277"/>
                <a:gd name="T18" fmla="*/ 55 w 111"/>
                <a:gd name="T19" fmla="*/ 123 h 277"/>
                <a:gd name="T20" fmla="*/ 101 w 111"/>
                <a:gd name="T21" fmla="*/ 145 h 277"/>
                <a:gd name="T22" fmla="*/ 101 w 111"/>
                <a:gd name="T23" fmla="*/ 245 h 277"/>
                <a:gd name="T24" fmla="*/ 55 w 111"/>
                <a:gd name="T25" fmla="*/ 223 h 277"/>
                <a:gd name="T26" fmla="*/ 55 w 111"/>
                <a:gd name="T27" fmla="*/ 251 h 277"/>
                <a:gd name="T28" fmla="*/ 111 w 111"/>
                <a:gd name="T29" fmla="*/ 277 h 277"/>
                <a:gd name="T30" fmla="*/ 111 w 111"/>
                <a:gd name="T31" fmla="*/ 48 h 277"/>
                <a:gd name="T32" fmla="*/ 0 w 111"/>
                <a:gd name="T3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277">
                  <a:moveTo>
                    <a:pt x="0" y="0"/>
                  </a:moveTo>
                  <a:lnTo>
                    <a:pt x="0" y="14"/>
                  </a:lnTo>
                  <a:lnTo>
                    <a:pt x="101" y="60"/>
                  </a:lnTo>
                  <a:lnTo>
                    <a:pt x="101" y="72"/>
                  </a:lnTo>
                  <a:lnTo>
                    <a:pt x="0" y="26"/>
                  </a:lnTo>
                  <a:lnTo>
                    <a:pt x="0" y="44"/>
                  </a:lnTo>
                  <a:lnTo>
                    <a:pt x="101" y="90"/>
                  </a:lnTo>
                  <a:lnTo>
                    <a:pt x="101" y="135"/>
                  </a:lnTo>
                  <a:lnTo>
                    <a:pt x="55" y="115"/>
                  </a:lnTo>
                  <a:lnTo>
                    <a:pt x="55" y="123"/>
                  </a:lnTo>
                  <a:lnTo>
                    <a:pt x="101" y="145"/>
                  </a:lnTo>
                  <a:lnTo>
                    <a:pt x="101" y="245"/>
                  </a:lnTo>
                  <a:lnTo>
                    <a:pt x="55" y="223"/>
                  </a:lnTo>
                  <a:lnTo>
                    <a:pt x="55" y="251"/>
                  </a:lnTo>
                  <a:lnTo>
                    <a:pt x="111" y="277"/>
                  </a:lnTo>
                  <a:lnTo>
                    <a:pt x="11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0" name="Freeform 157"/>
            <p:cNvSpPr>
              <a:spLocks/>
            </p:cNvSpPr>
            <p:nvPr/>
          </p:nvSpPr>
          <p:spPr bwMode="auto">
            <a:xfrm>
              <a:off x="4549775" y="3598863"/>
              <a:ext cx="176213" cy="439738"/>
            </a:xfrm>
            <a:custGeom>
              <a:avLst/>
              <a:gdLst>
                <a:gd name="T0" fmla="*/ 0 w 111"/>
                <a:gd name="T1" fmla="*/ 0 h 277"/>
                <a:gd name="T2" fmla="*/ 0 w 111"/>
                <a:gd name="T3" fmla="*/ 14 h 277"/>
                <a:gd name="T4" fmla="*/ 101 w 111"/>
                <a:gd name="T5" fmla="*/ 60 h 277"/>
                <a:gd name="T6" fmla="*/ 101 w 111"/>
                <a:gd name="T7" fmla="*/ 72 h 277"/>
                <a:gd name="T8" fmla="*/ 0 w 111"/>
                <a:gd name="T9" fmla="*/ 26 h 277"/>
                <a:gd name="T10" fmla="*/ 0 w 111"/>
                <a:gd name="T11" fmla="*/ 44 h 277"/>
                <a:gd name="T12" fmla="*/ 101 w 111"/>
                <a:gd name="T13" fmla="*/ 90 h 277"/>
                <a:gd name="T14" fmla="*/ 101 w 111"/>
                <a:gd name="T15" fmla="*/ 135 h 277"/>
                <a:gd name="T16" fmla="*/ 55 w 111"/>
                <a:gd name="T17" fmla="*/ 115 h 277"/>
                <a:gd name="T18" fmla="*/ 55 w 111"/>
                <a:gd name="T19" fmla="*/ 123 h 277"/>
                <a:gd name="T20" fmla="*/ 101 w 111"/>
                <a:gd name="T21" fmla="*/ 145 h 277"/>
                <a:gd name="T22" fmla="*/ 101 w 111"/>
                <a:gd name="T23" fmla="*/ 245 h 277"/>
                <a:gd name="T24" fmla="*/ 55 w 111"/>
                <a:gd name="T25" fmla="*/ 223 h 277"/>
                <a:gd name="T26" fmla="*/ 55 w 111"/>
                <a:gd name="T27" fmla="*/ 251 h 277"/>
                <a:gd name="T28" fmla="*/ 111 w 111"/>
                <a:gd name="T29" fmla="*/ 277 h 277"/>
                <a:gd name="T30" fmla="*/ 111 w 111"/>
                <a:gd name="T31" fmla="*/ 48 h 277"/>
                <a:gd name="T32" fmla="*/ 0 w 111"/>
                <a:gd name="T3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277">
                  <a:moveTo>
                    <a:pt x="0" y="0"/>
                  </a:moveTo>
                  <a:lnTo>
                    <a:pt x="0" y="14"/>
                  </a:lnTo>
                  <a:lnTo>
                    <a:pt x="101" y="60"/>
                  </a:lnTo>
                  <a:lnTo>
                    <a:pt x="101" y="72"/>
                  </a:lnTo>
                  <a:lnTo>
                    <a:pt x="0" y="26"/>
                  </a:lnTo>
                  <a:lnTo>
                    <a:pt x="0" y="44"/>
                  </a:lnTo>
                  <a:lnTo>
                    <a:pt x="101" y="90"/>
                  </a:lnTo>
                  <a:lnTo>
                    <a:pt x="101" y="135"/>
                  </a:lnTo>
                  <a:lnTo>
                    <a:pt x="55" y="115"/>
                  </a:lnTo>
                  <a:lnTo>
                    <a:pt x="55" y="123"/>
                  </a:lnTo>
                  <a:lnTo>
                    <a:pt x="101" y="145"/>
                  </a:lnTo>
                  <a:lnTo>
                    <a:pt x="101" y="245"/>
                  </a:lnTo>
                  <a:lnTo>
                    <a:pt x="55" y="223"/>
                  </a:lnTo>
                  <a:lnTo>
                    <a:pt x="55" y="251"/>
                  </a:lnTo>
                  <a:lnTo>
                    <a:pt x="111" y="277"/>
                  </a:lnTo>
                  <a:lnTo>
                    <a:pt x="111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1" name="Freeform 158"/>
            <p:cNvSpPr>
              <a:spLocks/>
            </p:cNvSpPr>
            <p:nvPr/>
          </p:nvSpPr>
          <p:spPr bwMode="auto">
            <a:xfrm>
              <a:off x="4549775" y="3621088"/>
              <a:ext cx="160338" cy="92075"/>
            </a:xfrm>
            <a:custGeom>
              <a:avLst/>
              <a:gdLst>
                <a:gd name="T0" fmla="*/ 0 w 101"/>
                <a:gd name="T1" fmla="*/ 0 h 58"/>
                <a:gd name="T2" fmla="*/ 0 w 101"/>
                <a:gd name="T3" fmla="*/ 12 h 58"/>
                <a:gd name="T4" fmla="*/ 101 w 101"/>
                <a:gd name="T5" fmla="*/ 58 h 58"/>
                <a:gd name="T6" fmla="*/ 101 w 101"/>
                <a:gd name="T7" fmla="*/ 46 h 58"/>
                <a:gd name="T8" fmla="*/ 0 w 10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8">
                  <a:moveTo>
                    <a:pt x="0" y="0"/>
                  </a:moveTo>
                  <a:lnTo>
                    <a:pt x="0" y="12"/>
                  </a:lnTo>
                  <a:lnTo>
                    <a:pt x="101" y="58"/>
                  </a:lnTo>
                  <a:lnTo>
                    <a:pt x="101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2" name="Freeform 159"/>
            <p:cNvSpPr>
              <a:spLocks/>
            </p:cNvSpPr>
            <p:nvPr/>
          </p:nvSpPr>
          <p:spPr bwMode="auto">
            <a:xfrm>
              <a:off x="4549775" y="3621088"/>
              <a:ext cx="160338" cy="92075"/>
            </a:xfrm>
            <a:custGeom>
              <a:avLst/>
              <a:gdLst>
                <a:gd name="T0" fmla="*/ 0 w 101"/>
                <a:gd name="T1" fmla="*/ 0 h 58"/>
                <a:gd name="T2" fmla="*/ 0 w 101"/>
                <a:gd name="T3" fmla="*/ 12 h 58"/>
                <a:gd name="T4" fmla="*/ 101 w 101"/>
                <a:gd name="T5" fmla="*/ 58 h 58"/>
                <a:gd name="T6" fmla="*/ 101 w 101"/>
                <a:gd name="T7" fmla="*/ 46 h 58"/>
                <a:gd name="T8" fmla="*/ 0 w 101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8">
                  <a:moveTo>
                    <a:pt x="0" y="0"/>
                  </a:moveTo>
                  <a:lnTo>
                    <a:pt x="0" y="12"/>
                  </a:lnTo>
                  <a:lnTo>
                    <a:pt x="101" y="58"/>
                  </a:lnTo>
                  <a:lnTo>
                    <a:pt x="101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3" name="Freeform 160"/>
            <p:cNvSpPr>
              <a:spLocks/>
            </p:cNvSpPr>
            <p:nvPr/>
          </p:nvSpPr>
          <p:spPr bwMode="auto">
            <a:xfrm>
              <a:off x="4549775" y="3668713"/>
              <a:ext cx="160338" cy="144463"/>
            </a:xfrm>
            <a:custGeom>
              <a:avLst/>
              <a:gdLst>
                <a:gd name="T0" fmla="*/ 0 w 101"/>
                <a:gd name="T1" fmla="*/ 0 h 91"/>
                <a:gd name="T2" fmla="*/ 0 w 101"/>
                <a:gd name="T3" fmla="*/ 4 h 91"/>
                <a:gd name="T4" fmla="*/ 55 w 101"/>
                <a:gd name="T5" fmla="*/ 28 h 91"/>
                <a:gd name="T6" fmla="*/ 55 w 101"/>
                <a:gd name="T7" fmla="*/ 71 h 91"/>
                <a:gd name="T8" fmla="*/ 101 w 101"/>
                <a:gd name="T9" fmla="*/ 91 h 91"/>
                <a:gd name="T10" fmla="*/ 101 w 101"/>
                <a:gd name="T11" fmla="*/ 46 h 91"/>
                <a:gd name="T12" fmla="*/ 0 w 101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91">
                  <a:moveTo>
                    <a:pt x="0" y="0"/>
                  </a:moveTo>
                  <a:lnTo>
                    <a:pt x="0" y="4"/>
                  </a:lnTo>
                  <a:lnTo>
                    <a:pt x="55" y="28"/>
                  </a:lnTo>
                  <a:lnTo>
                    <a:pt x="55" y="71"/>
                  </a:lnTo>
                  <a:lnTo>
                    <a:pt x="101" y="91"/>
                  </a:lnTo>
                  <a:lnTo>
                    <a:pt x="101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4A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4" name="Freeform 161"/>
            <p:cNvSpPr>
              <a:spLocks/>
            </p:cNvSpPr>
            <p:nvPr/>
          </p:nvSpPr>
          <p:spPr bwMode="auto">
            <a:xfrm>
              <a:off x="4549775" y="3668713"/>
              <a:ext cx="160338" cy="144463"/>
            </a:xfrm>
            <a:custGeom>
              <a:avLst/>
              <a:gdLst>
                <a:gd name="T0" fmla="*/ 0 w 101"/>
                <a:gd name="T1" fmla="*/ 0 h 91"/>
                <a:gd name="T2" fmla="*/ 0 w 101"/>
                <a:gd name="T3" fmla="*/ 4 h 91"/>
                <a:gd name="T4" fmla="*/ 55 w 101"/>
                <a:gd name="T5" fmla="*/ 28 h 91"/>
                <a:gd name="T6" fmla="*/ 55 w 101"/>
                <a:gd name="T7" fmla="*/ 71 h 91"/>
                <a:gd name="T8" fmla="*/ 101 w 101"/>
                <a:gd name="T9" fmla="*/ 91 h 91"/>
                <a:gd name="T10" fmla="*/ 101 w 101"/>
                <a:gd name="T11" fmla="*/ 46 h 91"/>
                <a:gd name="T12" fmla="*/ 0 w 101"/>
                <a:gd name="T1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91">
                  <a:moveTo>
                    <a:pt x="0" y="0"/>
                  </a:moveTo>
                  <a:lnTo>
                    <a:pt x="0" y="4"/>
                  </a:lnTo>
                  <a:lnTo>
                    <a:pt x="55" y="28"/>
                  </a:lnTo>
                  <a:lnTo>
                    <a:pt x="55" y="71"/>
                  </a:lnTo>
                  <a:lnTo>
                    <a:pt x="101" y="91"/>
                  </a:lnTo>
                  <a:lnTo>
                    <a:pt x="101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5" name="Freeform 162"/>
            <p:cNvSpPr>
              <a:spLocks/>
            </p:cNvSpPr>
            <p:nvPr/>
          </p:nvSpPr>
          <p:spPr bwMode="auto">
            <a:xfrm>
              <a:off x="4637088" y="3794125"/>
              <a:ext cx="73025" cy="193675"/>
            </a:xfrm>
            <a:custGeom>
              <a:avLst/>
              <a:gdLst>
                <a:gd name="T0" fmla="*/ 0 w 46"/>
                <a:gd name="T1" fmla="*/ 0 h 122"/>
                <a:gd name="T2" fmla="*/ 0 w 46"/>
                <a:gd name="T3" fmla="*/ 100 h 122"/>
                <a:gd name="T4" fmla="*/ 46 w 46"/>
                <a:gd name="T5" fmla="*/ 122 h 122"/>
                <a:gd name="T6" fmla="*/ 46 w 46"/>
                <a:gd name="T7" fmla="*/ 22 h 122"/>
                <a:gd name="T8" fmla="*/ 0 w 46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2">
                  <a:moveTo>
                    <a:pt x="0" y="0"/>
                  </a:moveTo>
                  <a:lnTo>
                    <a:pt x="0" y="100"/>
                  </a:lnTo>
                  <a:lnTo>
                    <a:pt x="46" y="122"/>
                  </a:lnTo>
                  <a:lnTo>
                    <a:pt x="4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87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6" name="Freeform 163"/>
            <p:cNvSpPr>
              <a:spLocks/>
            </p:cNvSpPr>
            <p:nvPr/>
          </p:nvSpPr>
          <p:spPr bwMode="auto">
            <a:xfrm>
              <a:off x="4637088" y="3794125"/>
              <a:ext cx="73025" cy="193675"/>
            </a:xfrm>
            <a:custGeom>
              <a:avLst/>
              <a:gdLst>
                <a:gd name="T0" fmla="*/ 0 w 46"/>
                <a:gd name="T1" fmla="*/ 0 h 122"/>
                <a:gd name="T2" fmla="*/ 0 w 46"/>
                <a:gd name="T3" fmla="*/ 100 h 122"/>
                <a:gd name="T4" fmla="*/ 46 w 46"/>
                <a:gd name="T5" fmla="*/ 122 h 122"/>
                <a:gd name="T6" fmla="*/ 46 w 46"/>
                <a:gd name="T7" fmla="*/ 22 h 122"/>
                <a:gd name="T8" fmla="*/ 0 w 46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2">
                  <a:moveTo>
                    <a:pt x="0" y="0"/>
                  </a:moveTo>
                  <a:lnTo>
                    <a:pt x="0" y="100"/>
                  </a:lnTo>
                  <a:lnTo>
                    <a:pt x="46" y="122"/>
                  </a:lnTo>
                  <a:lnTo>
                    <a:pt x="46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7" name="Freeform 164"/>
            <p:cNvSpPr>
              <a:spLocks/>
            </p:cNvSpPr>
            <p:nvPr/>
          </p:nvSpPr>
          <p:spPr bwMode="auto">
            <a:xfrm>
              <a:off x="3641725" y="3270250"/>
              <a:ext cx="995363" cy="1077913"/>
            </a:xfrm>
            <a:custGeom>
              <a:avLst/>
              <a:gdLst>
                <a:gd name="T0" fmla="*/ 627 w 627"/>
                <a:gd name="T1" fmla="*/ 679 h 679"/>
                <a:gd name="T2" fmla="*/ 0 w 627"/>
                <a:gd name="T3" fmla="*/ 400 h 679"/>
                <a:gd name="T4" fmla="*/ 0 w 627"/>
                <a:gd name="T5" fmla="*/ 0 h 679"/>
                <a:gd name="T6" fmla="*/ 627 w 627"/>
                <a:gd name="T7" fmla="*/ 279 h 679"/>
                <a:gd name="T8" fmla="*/ 627 w 627"/>
                <a:gd name="T9" fmla="*/ 67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679">
                  <a:moveTo>
                    <a:pt x="627" y="679"/>
                  </a:moveTo>
                  <a:lnTo>
                    <a:pt x="0" y="400"/>
                  </a:lnTo>
                  <a:lnTo>
                    <a:pt x="0" y="0"/>
                  </a:lnTo>
                  <a:lnTo>
                    <a:pt x="627" y="279"/>
                  </a:lnTo>
                  <a:lnTo>
                    <a:pt x="627" y="679"/>
                  </a:lnTo>
                  <a:close/>
                </a:path>
              </a:pathLst>
            </a:custGeom>
            <a:solidFill>
              <a:srgbClr val="359E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8" name="Freeform 165"/>
            <p:cNvSpPr>
              <a:spLocks/>
            </p:cNvSpPr>
            <p:nvPr/>
          </p:nvSpPr>
          <p:spPr bwMode="auto">
            <a:xfrm>
              <a:off x="3641725" y="3270250"/>
              <a:ext cx="995363" cy="1077913"/>
            </a:xfrm>
            <a:custGeom>
              <a:avLst/>
              <a:gdLst>
                <a:gd name="T0" fmla="*/ 627 w 627"/>
                <a:gd name="T1" fmla="*/ 679 h 679"/>
                <a:gd name="T2" fmla="*/ 0 w 627"/>
                <a:gd name="T3" fmla="*/ 400 h 679"/>
                <a:gd name="T4" fmla="*/ 0 w 627"/>
                <a:gd name="T5" fmla="*/ 0 h 679"/>
                <a:gd name="T6" fmla="*/ 627 w 627"/>
                <a:gd name="T7" fmla="*/ 279 h 679"/>
                <a:gd name="T8" fmla="*/ 627 w 627"/>
                <a:gd name="T9" fmla="*/ 679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7" h="679">
                  <a:moveTo>
                    <a:pt x="627" y="679"/>
                  </a:moveTo>
                  <a:lnTo>
                    <a:pt x="0" y="400"/>
                  </a:lnTo>
                  <a:lnTo>
                    <a:pt x="0" y="0"/>
                  </a:lnTo>
                  <a:lnTo>
                    <a:pt x="627" y="279"/>
                  </a:lnTo>
                  <a:lnTo>
                    <a:pt x="627" y="6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9" name="Freeform 166"/>
            <p:cNvSpPr>
              <a:spLocks/>
            </p:cNvSpPr>
            <p:nvPr/>
          </p:nvSpPr>
          <p:spPr bwMode="auto">
            <a:xfrm>
              <a:off x="3686175" y="3857625"/>
              <a:ext cx="265113" cy="133350"/>
            </a:xfrm>
            <a:custGeom>
              <a:avLst/>
              <a:gdLst>
                <a:gd name="T0" fmla="*/ 167 w 167"/>
                <a:gd name="T1" fmla="*/ 74 h 84"/>
                <a:gd name="T2" fmla="*/ 0 w 167"/>
                <a:gd name="T3" fmla="*/ 0 h 84"/>
                <a:gd name="T4" fmla="*/ 0 w 167"/>
                <a:gd name="T5" fmla="*/ 10 h 84"/>
                <a:gd name="T6" fmla="*/ 167 w 167"/>
                <a:gd name="T7" fmla="*/ 84 h 84"/>
                <a:gd name="T8" fmla="*/ 167 w 167"/>
                <a:gd name="T9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4">
                  <a:moveTo>
                    <a:pt x="167" y="74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67" y="84"/>
                  </a:lnTo>
                  <a:lnTo>
                    <a:pt x="167" y="74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0" name="Freeform 167"/>
            <p:cNvSpPr>
              <a:spLocks/>
            </p:cNvSpPr>
            <p:nvPr/>
          </p:nvSpPr>
          <p:spPr bwMode="auto">
            <a:xfrm>
              <a:off x="3686175" y="3857625"/>
              <a:ext cx="265113" cy="133350"/>
            </a:xfrm>
            <a:custGeom>
              <a:avLst/>
              <a:gdLst>
                <a:gd name="T0" fmla="*/ 167 w 167"/>
                <a:gd name="T1" fmla="*/ 74 h 84"/>
                <a:gd name="T2" fmla="*/ 0 w 167"/>
                <a:gd name="T3" fmla="*/ 0 h 84"/>
                <a:gd name="T4" fmla="*/ 0 w 167"/>
                <a:gd name="T5" fmla="*/ 10 h 84"/>
                <a:gd name="T6" fmla="*/ 167 w 167"/>
                <a:gd name="T7" fmla="*/ 84 h 84"/>
                <a:gd name="T8" fmla="*/ 167 w 167"/>
                <a:gd name="T9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4">
                  <a:moveTo>
                    <a:pt x="167" y="74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67" y="84"/>
                  </a:lnTo>
                  <a:lnTo>
                    <a:pt x="167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1" name="Freeform 168"/>
            <p:cNvSpPr>
              <a:spLocks/>
            </p:cNvSpPr>
            <p:nvPr/>
          </p:nvSpPr>
          <p:spPr bwMode="auto">
            <a:xfrm>
              <a:off x="3686175" y="3794125"/>
              <a:ext cx="265113" cy="136525"/>
            </a:xfrm>
            <a:custGeom>
              <a:avLst/>
              <a:gdLst>
                <a:gd name="T0" fmla="*/ 167 w 167"/>
                <a:gd name="T1" fmla="*/ 74 h 86"/>
                <a:gd name="T2" fmla="*/ 0 w 167"/>
                <a:gd name="T3" fmla="*/ 0 h 86"/>
                <a:gd name="T4" fmla="*/ 0 w 167"/>
                <a:gd name="T5" fmla="*/ 10 h 86"/>
                <a:gd name="T6" fmla="*/ 167 w 167"/>
                <a:gd name="T7" fmla="*/ 86 h 86"/>
                <a:gd name="T8" fmla="*/ 167 w 167"/>
                <a:gd name="T9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167" y="74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67" y="86"/>
                  </a:lnTo>
                  <a:lnTo>
                    <a:pt x="167" y="74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2" name="Freeform 169"/>
            <p:cNvSpPr>
              <a:spLocks/>
            </p:cNvSpPr>
            <p:nvPr/>
          </p:nvSpPr>
          <p:spPr bwMode="auto">
            <a:xfrm>
              <a:off x="3686175" y="3794125"/>
              <a:ext cx="265113" cy="136525"/>
            </a:xfrm>
            <a:custGeom>
              <a:avLst/>
              <a:gdLst>
                <a:gd name="T0" fmla="*/ 167 w 167"/>
                <a:gd name="T1" fmla="*/ 74 h 86"/>
                <a:gd name="T2" fmla="*/ 0 w 167"/>
                <a:gd name="T3" fmla="*/ 0 h 86"/>
                <a:gd name="T4" fmla="*/ 0 w 167"/>
                <a:gd name="T5" fmla="*/ 10 h 86"/>
                <a:gd name="T6" fmla="*/ 167 w 167"/>
                <a:gd name="T7" fmla="*/ 86 h 86"/>
                <a:gd name="T8" fmla="*/ 167 w 167"/>
                <a:gd name="T9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167" y="74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67" y="86"/>
                  </a:lnTo>
                  <a:lnTo>
                    <a:pt x="167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3" name="Freeform 170"/>
            <p:cNvSpPr>
              <a:spLocks/>
            </p:cNvSpPr>
            <p:nvPr/>
          </p:nvSpPr>
          <p:spPr bwMode="auto">
            <a:xfrm>
              <a:off x="3686175" y="3729038"/>
              <a:ext cx="265113" cy="138113"/>
            </a:xfrm>
            <a:custGeom>
              <a:avLst/>
              <a:gdLst>
                <a:gd name="T0" fmla="*/ 167 w 167"/>
                <a:gd name="T1" fmla="*/ 75 h 87"/>
                <a:gd name="T2" fmla="*/ 0 w 167"/>
                <a:gd name="T3" fmla="*/ 0 h 87"/>
                <a:gd name="T4" fmla="*/ 0 w 167"/>
                <a:gd name="T5" fmla="*/ 10 h 87"/>
                <a:gd name="T6" fmla="*/ 167 w 167"/>
                <a:gd name="T7" fmla="*/ 87 h 87"/>
                <a:gd name="T8" fmla="*/ 167 w 167"/>
                <a:gd name="T9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7">
                  <a:moveTo>
                    <a:pt x="167" y="75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67" y="87"/>
                  </a:lnTo>
                  <a:lnTo>
                    <a:pt x="167" y="75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4" name="Freeform 171"/>
            <p:cNvSpPr>
              <a:spLocks/>
            </p:cNvSpPr>
            <p:nvPr/>
          </p:nvSpPr>
          <p:spPr bwMode="auto">
            <a:xfrm>
              <a:off x="3686175" y="3729038"/>
              <a:ext cx="265113" cy="138113"/>
            </a:xfrm>
            <a:custGeom>
              <a:avLst/>
              <a:gdLst>
                <a:gd name="T0" fmla="*/ 167 w 167"/>
                <a:gd name="T1" fmla="*/ 75 h 87"/>
                <a:gd name="T2" fmla="*/ 0 w 167"/>
                <a:gd name="T3" fmla="*/ 0 h 87"/>
                <a:gd name="T4" fmla="*/ 0 w 167"/>
                <a:gd name="T5" fmla="*/ 10 h 87"/>
                <a:gd name="T6" fmla="*/ 167 w 167"/>
                <a:gd name="T7" fmla="*/ 87 h 87"/>
                <a:gd name="T8" fmla="*/ 167 w 167"/>
                <a:gd name="T9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7">
                  <a:moveTo>
                    <a:pt x="167" y="75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67" y="87"/>
                  </a:lnTo>
                  <a:lnTo>
                    <a:pt x="167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5" name="Freeform 172"/>
            <p:cNvSpPr>
              <a:spLocks/>
            </p:cNvSpPr>
            <p:nvPr/>
          </p:nvSpPr>
          <p:spPr bwMode="auto">
            <a:xfrm>
              <a:off x="3686175" y="3665538"/>
              <a:ext cx="265113" cy="138113"/>
            </a:xfrm>
            <a:custGeom>
              <a:avLst/>
              <a:gdLst>
                <a:gd name="T0" fmla="*/ 167 w 167"/>
                <a:gd name="T1" fmla="*/ 75 h 87"/>
                <a:gd name="T2" fmla="*/ 0 w 167"/>
                <a:gd name="T3" fmla="*/ 0 h 87"/>
                <a:gd name="T4" fmla="*/ 0 w 167"/>
                <a:gd name="T5" fmla="*/ 10 h 87"/>
                <a:gd name="T6" fmla="*/ 167 w 167"/>
                <a:gd name="T7" fmla="*/ 87 h 87"/>
                <a:gd name="T8" fmla="*/ 167 w 167"/>
                <a:gd name="T9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7">
                  <a:moveTo>
                    <a:pt x="167" y="75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67" y="87"/>
                  </a:lnTo>
                  <a:lnTo>
                    <a:pt x="167" y="75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6" name="Freeform 173"/>
            <p:cNvSpPr>
              <a:spLocks/>
            </p:cNvSpPr>
            <p:nvPr/>
          </p:nvSpPr>
          <p:spPr bwMode="auto">
            <a:xfrm>
              <a:off x="3686175" y="3665538"/>
              <a:ext cx="265113" cy="138113"/>
            </a:xfrm>
            <a:custGeom>
              <a:avLst/>
              <a:gdLst>
                <a:gd name="T0" fmla="*/ 167 w 167"/>
                <a:gd name="T1" fmla="*/ 75 h 87"/>
                <a:gd name="T2" fmla="*/ 0 w 167"/>
                <a:gd name="T3" fmla="*/ 0 h 87"/>
                <a:gd name="T4" fmla="*/ 0 w 167"/>
                <a:gd name="T5" fmla="*/ 10 h 87"/>
                <a:gd name="T6" fmla="*/ 167 w 167"/>
                <a:gd name="T7" fmla="*/ 87 h 87"/>
                <a:gd name="T8" fmla="*/ 167 w 167"/>
                <a:gd name="T9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7">
                  <a:moveTo>
                    <a:pt x="167" y="75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67" y="87"/>
                  </a:lnTo>
                  <a:lnTo>
                    <a:pt x="167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7" name="Freeform 174"/>
            <p:cNvSpPr>
              <a:spLocks/>
            </p:cNvSpPr>
            <p:nvPr/>
          </p:nvSpPr>
          <p:spPr bwMode="auto">
            <a:xfrm>
              <a:off x="3686175" y="3602038"/>
              <a:ext cx="265113" cy="136525"/>
            </a:xfrm>
            <a:custGeom>
              <a:avLst/>
              <a:gdLst>
                <a:gd name="T0" fmla="*/ 167 w 167"/>
                <a:gd name="T1" fmla="*/ 74 h 86"/>
                <a:gd name="T2" fmla="*/ 0 w 167"/>
                <a:gd name="T3" fmla="*/ 0 h 86"/>
                <a:gd name="T4" fmla="*/ 0 w 167"/>
                <a:gd name="T5" fmla="*/ 12 h 86"/>
                <a:gd name="T6" fmla="*/ 167 w 167"/>
                <a:gd name="T7" fmla="*/ 86 h 86"/>
                <a:gd name="T8" fmla="*/ 167 w 167"/>
                <a:gd name="T9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167" y="7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67" y="86"/>
                  </a:lnTo>
                  <a:lnTo>
                    <a:pt x="167" y="74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8" name="Freeform 175"/>
            <p:cNvSpPr>
              <a:spLocks/>
            </p:cNvSpPr>
            <p:nvPr/>
          </p:nvSpPr>
          <p:spPr bwMode="auto">
            <a:xfrm>
              <a:off x="3686175" y="3602038"/>
              <a:ext cx="265113" cy="136525"/>
            </a:xfrm>
            <a:custGeom>
              <a:avLst/>
              <a:gdLst>
                <a:gd name="T0" fmla="*/ 167 w 167"/>
                <a:gd name="T1" fmla="*/ 74 h 86"/>
                <a:gd name="T2" fmla="*/ 0 w 167"/>
                <a:gd name="T3" fmla="*/ 0 h 86"/>
                <a:gd name="T4" fmla="*/ 0 w 167"/>
                <a:gd name="T5" fmla="*/ 12 h 86"/>
                <a:gd name="T6" fmla="*/ 167 w 167"/>
                <a:gd name="T7" fmla="*/ 86 h 86"/>
                <a:gd name="T8" fmla="*/ 167 w 167"/>
                <a:gd name="T9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167" y="7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67" y="86"/>
                  </a:lnTo>
                  <a:lnTo>
                    <a:pt x="167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9" name="Freeform 176"/>
            <p:cNvSpPr>
              <a:spLocks/>
            </p:cNvSpPr>
            <p:nvPr/>
          </p:nvSpPr>
          <p:spPr bwMode="auto">
            <a:xfrm>
              <a:off x="4017963" y="3738563"/>
              <a:ext cx="176213" cy="96838"/>
            </a:xfrm>
            <a:custGeom>
              <a:avLst/>
              <a:gdLst>
                <a:gd name="T0" fmla="*/ 111 w 111"/>
                <a:gd name="T1" fmla="*/ 49 h 61"/>
                <a:gd name="T2" fmla="*/ 0 w 111"/>
                <a:gd name="T3" fmla="*/ 0 h 61"/>
                <a:gd name="T4" fmla="*/ 0 w 111"/>
                <a:gd name="T5" fmla="*/ 13 h 61"/>
                <a:gd name="T6" fmla="*/ 111 w 111"/>
                <a:gd name="T7" fmla="*/ 61 h 61"/>
                <a:gd name="T8" fmla="*/ 111 w 111"/>
                <a:gd name="T9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61">
                  <a:moveTo>
                    <a:pt x="111" y="49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11" y="61"/>
                  </a:lnTo>
                  <a:lnTo>
                    <a:pt x="111" y="49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0" name="Freeform 177"/>
            <p:cNvSpPr>
              <a:spLocks/>
            </p:cNvSpPr>
            <p:nvPr/>
          </p:nvSpPr>
          <p:spPr bwMode="auto">
            <a:xfrm>
              <a:off x="4017963" y="3738563"/>
              <a:ext cx="176213" cy="96838"/>
            </a:xfrm>
            <a:custGeom>
              <a:avLst/>
              <a:gdLst>
                <a:gd name="T0" fmla="*/ 111 w 111"/>
                <a:gd name="T1" fmla="*/ 49 h 61"/>
                <a:gd name="T2" fmla="*/ 0 w 111"/>
                <a:gd name="T3" fmla="*/ 0 h 61"/>
                <a:gd name="T4" fmla="*/ 0 w 111"/>
                <a:gd name="T5" fmla="*/ 13 h 61"/>
                <a:gd name="T6" fmla="*/ 111 w 111"/>
                <a:gd name="T7" fmla="*/ 61 h 61"/>
                <a:gd name="T8" fmla="*/ 111 w 111"/>
                <a:gd name="T9" fmla="*/ 4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61">
                  <a:moveTo>
                    <a:pt x="111" y="49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11" y="61"/>
                  </a:lnTo>
                  <a:lnTo>
                    <a:pt x="111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1" name="Freeform 178"/>
            <p:cNvSpPr>
              <a:spLocks/>
            </p:cNvSpPr>
            <p:nvPr/>
          </p:nvSpPr>
          <p:spPr bwMode="auto">
            <a:xfrm>
              <a:off x="4017963" y="3803650"/>
              <a:ext cx="160338" cy="88900"/>
            </a:xfrm>
            <a:custGeom>
              <a:avLst/>
              <a:gdLst>
                <a:gd name="T0" fmla="*/ 101 w 101"/>
                <a:gd name="T1" fmla="*/ 46 h 56"/>
                <a:gd name="T2" fmla="*/ 0 w 101"/>
                <a:gd name="T3" fmla="*/ 0 h 56"/>
                <a:gd name="T4" fmla="*/ 0 w 101"/>
                <a:gd name="T5" fmla="*/ 12 h 56"/>
                <a:gd name="T6" fmla="*/ 101 w 101"/>
                <a:gd name="T7" fmla="*/ 56 h 56"/>
                <a:gd name="T8" fmla="*/ 101 w 101"/>
                <a:gd name="T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6">
                  <a:moveTo>
                    <a:pt x="101" y="4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01" y="56"/>
                  </a:lnTo>
                  <a:lnTo>
                    <a:pt x="101" y="46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2" name="Freeform 179"/>
            <p:cNvSpPr>
              <a:spLocks/>
            </p:cNvSpPr>
            <p:nvPr/>
          </p:nvSpPr>
          <p:spPr bwMode="auto">
            <a:xfrm>
              <a:off x="4017963" y="3803650"/>
              <a:ext cx="160338" cy="88900"/>
            </a:xfrm>
            <a:custGeom>
              <a:avLst/>
              <a:gdLst>
                <a:gd name="T0" fmla="*/ 101 w 101"/>
                <a:gd name="T1" fmla="*/ 46 h 56"/>
                <a:gd name="T2" fmla="*/ 0 w 101"/>
                <a:gd name="T3" fmla="*/ 0 h 56"/>
                <a:gd name="T4" fmla="*/ 0 w 101"/>
                <a:gd name="T5" fmla="*/ 12 h 56"/>
                <a:gd name="T6" fmla="*/ 101 w 101"/>
                <a:gd name="T7" fmla="*/ 56 h 56"/>
                <a:gd name="T8" fmla="*/ 101 w 101"/>
                <a:gd name="T9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6">
                  <a:moveTo>
                    <a:pt x="101" y="4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01" y="56"/>
                  </a:lnTo>
                  <a:lnTo>
                    <a:pt x="101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3" name="Freeform 180"/>
            <p:cNvSpPr>
              <a:spLocks/>
            </p:cNvSpPr>
            <p:nvPr/>
          </p:nvSpPr>
          <p:spPr bwMode="auto">
            <a:xfrm>
              <a:off x="4017963" y="3671888"/>
              <a:ext cx="223838" cy="119063"/>
            </a:xfrm>
            <a:custGeom>
              <a:avLst/>
              <a:gdLst>
                <a:gd name="T0" fmla="*/ 141 w 141"/>
                <a:gd name="T1" fmla="*/ 65 h 75"/>
                <a:gd name="T2" fmla="*/ 0 w 141"/>
                <a:gd name="T3" fmla="*/ 0 h 75"/>
                <a:gd name="T4" fmla="*/ 0 w 141"/>
                <a:gd name="T5" fmla="*/ 12 h 75"/>
                <a:gd name="T6" fmla="*/ 141 w 141"/>
                <a:gd name="T7" fmla="*/ 75 h 75"/>
                <a:gd name="T8" fmla="*/ 141 w 141"/>
                <a:gd name="T9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75">
                  <a:moveTo>
                    <a:pt x="141" y="65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41" y="75"/>
                  </a:lnTo>
                  <a:lnTo>
                    <a:pt x="141" y="65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4" name="Freeform 181"/>
            <p:cNvSpPr>
              <a:spLocks/>
            </p:cNvSpPr>
            <p:nvPr/>
          </p:nvSpPr>
          <p:spPr bwMode="auto">
            <a:xfrm>
              <a:off x="4017963" y="3671888"/>
              <a:ext cx="223838" cy="119063"/>
            </a:xfrm>
            <a:custGeom>
              <a:avLst/>
              <a:gdLst>
                <a:gd name="T0" fmla="*/ 141 w 141"/>
                <a:gd name="T1" fmla="*/ 65 h 75"/>
                <a:gd name="T2" fmla="*/ 0 w 141"/>
                <a:gd name="T3" fmla="*/ 0 h 75"/>
                <a:gd name="T4" fmla="*/ 0 w 141"/>
                <a:gd name="T5" fmla="*/ 12 h 75"/>
                <a:gd name="T6" fmla="*/ 141 w 141"/>
                <a:gd name="T7" fmla="*/ 75 h 75"/>
                <a:gd name="T8" fmla="*/ 141 w 141"/>
                <a:gd name="T9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75">
                  <a:moveTo>
                    <a:pt x="141" y="65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41" y="75"/>
                  </a:lnTo>
                  <a:lnTo>
                    <a:pt x="141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5" name="Freeform 182"/>
            <p:cNvSpPr>
              <a:spLocks/>
            </p:cNvSpPr>
            <p:nvPr/>
          </p:nvSpPr>
          <p:spPr bwMode="auto">
            <a:xfrm>
              <a:off x="4017963" y="3608388"/>
              <a:ext cx="223838" cy="117475"/>
            </a:xfrm>
            <a:custGeom>
              <a:avLst/>
              <a:gdLst>
                <a:gd name="T0" fmla="*/ 141 w 141"/>
                <a:gd name="T1" fmla="*/ 62 h 74"/>
                <a:gd name="T2" fmla="*/ 0 w 141"/>
                <a:gd name="T3" fmla="*/ 0 h 74"/>
                <a:gd name="T4" fmla="*/ 0 w 141"/>
                <a:gd name="T5" fmla="*/ 10 h 74"/>
                <a:gd name="T6" fmla="*/ 141 w 141"/>
                <a:gd name="T7" fmla="*/ 74 h 74"/>
                <a:gd name="T8" fmla="*/ 141 w 141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74">
                  <a:moveTo>
                    <a:pt x="141" y="62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41" y="74"/>
                  </a:lnTo>
                  <a:lnTo>
                    <a:pt x="141" y="62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6" name="Freeform 183"/>
            <p:cNvSpPr>
              <a:spLocks/>
            </p:cNvSpPr>
            <p:nvPr/>
          </p:nvSpPr>
          <p:spPr bwMode="auto">
            <a:xfrm>
              <a:off x="4017963" y="3608388"/>
              <a:ext cx="223838" cy="117475"/>
            </a:xfrm>
            <a:custGeom>
              <a:avLst/>
              <a:gdLst>
                <a:gd name="T0" fmla="*/ 141 w 141"/>
                <a:gd name="T1" fmla="*/ 62 h 74"/>
                <a:gd name="T2" fmla="*/ 0 w 141"/>
                <a:gd name="T3" fmla="*/ 0 h 74"/>
                <a:gd name="T4" fmla="*/ 0 w 141"/>
                <a:gd name="T5" fmla="*/ 10 h 74"/>
                <a:gd name="T6" fmla="*/ 141 w 141"/>
                <a:gd name="T7" fmla="*/ 74 h 74"/>
                <a:gd name="T8" fmla="*/ 141 w 141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74">
                  <a:moveTo>
                    <a:pt x="141" y="62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41" y="74"/>
                  </a:lnTo>
                  <a:lnTo>
                    <a:pt x="14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7" name="Freeform 184"/>
            <p:cNvSpPr>
              <a:spLocks/>
            </p:cNvSpPr>
            <p:nvPr/>
          </p:nvSpPr>
          <p:spPr bwMode="auto">
            <a:xfrm>
              <a:off x="4017963" y="4000500"/>
              <a:ext cx="160338" cy="88900"/>
            </a:xfrm>
            <a:custGeom>
              <a:avLst/>
              <a:gdLst>
                <a:gd name="T0" fmla="*/ 101 w 101"/>
                <a:gd name="T1" fmla="*/ 44 h 56"/>
                <a:gd name="T2" fmla="*/ 0 w 101"/>
                <a:gd name="T3" fmla="*/ 0 h 56"/>
                <a:gd name="T4" fmla="*/ 0 w 101"/>
                <a:gd name="T5" fmla="*/ 12 h 56"/>
                <a:gd name="T6" fmla="*/ 101 w 101"/>
                <a:gd name="T7" fmla="*/ 56 h 56"/>
                <a:gd name="T8" fmla="*/ 101 w 101"/>
                <a:gd name="T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6">
                  <a:moveTo>
                    <a:pt x="101" y="4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01" y="56"/>
                  </a:lnTo>
                  <a:lnTo>
                    <a:pt x="101" y="44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8" name="Freeform 185"/>
            <p:cNvSpPr>
              <a:spLocks/>
            </p:cNvSpPr>
            <p:nvPr/>
          </p:nvSpPr>
          <p:spPr bwMode="auto">
            <a:xfrm>
              <a:off x="4017963" y="4000500"/>
              <a:ext cx="160338" cy="88900"/>
            </a:xfrm>
            <a:custGeom>
              <a:avLst/>
              <a:gdLst>
                <a:gd name="T0" fmla="*/ 101 w 101"/>
                <a:gd name="T1" fmla="*/ 44 h 56"/>
                <a:gd name="T2" fmla="*/ 0 w 101"/>
                <a:gd name="T3" fmla="*/ 0 h 56"/>
                <a:gd name="T4" fmla="*/ 0 w 101"/>
                <a:gd name="T5" fmla="*/ 12 h 56"/>
                <a:gd name="T6" fmla="*/ 101 w 101"/>
                <a:gd name="T7" fmla="*/ 56 h 56"/>
                <a:gd name="T8" fmla="*/ 101 w 101"/>
                <a:gd name="T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6">
                  <a:moveTo>
                    <a:pt x="101" y="4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01" y="56"/>
                  </a:lnTo>
                  <a:lnTo>
                    <a:pt x="101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9" name="Freeform 186"/>
            <p:cNvSpPr>
              <a:spLocks/>
            </p:cNvSpPr>
            <p:nvPr/>
          </p:nvSpPr>
          <p:spPr bwMode="auto">
            <a:xfrm>
              <a:off x="4017963" y="3937000"/>
              <a:ext cx="160338" cy="88900"/>
            </a:xfrm>
            <a:custGeom>
              <a:avLst/>
              <a:gdLst>
                <a:gd name="T0" fmla="*/ 101 w 101"/>
                <a:gd name="T1" fmla="*/ 44 h 56"/>
                <a:gd name="T2" fmla="*/ 0 w 101"/>
                <a:gd name="T3" fmla="*/ 0 h 56"/>
                <a:gd name="T4" fmla="*/ 0 w 101"/>
                <a:gd name="T5" fmla="*/ 10 h 56"/>
                <a:gd name="T6" fmla="*/ 101 w 101"/>
                <a:gd name="T7" fmla="*/ 56 h 56"/>
                <a:gd name="T8" fmla="*/ 101 w 101"/>
                <a:gd name="T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6">
                  <a:moveTo>
                    <a:pt x="101" y="44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01" y="56"/>
                  </a:lnTo>
                  <a:lnTo>
                    <a:pt x="101" y="44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0" name="Freeform 187"/>
            <p:cNvSpPr>
              <a:spLocks/>
            </p:cNvSpPr>
            <p:nvPr/>
          </p:nvSpPr>
          <p:spPr bwMode="auto">
            <a:xfrm>
              <a:off x="4017963" y="3937000"/>
              <a:ext cx="160338" cy="88900"/>
            </a:xfrm>
            <a:custGeom>
              <a:avLst/>
              <a:gdLst>
                <a:gd name="T0" fmla="*/ 101 w 101"/>
                <a:gd name="T1" fmla="*/ 44 h 56"/>
                <a:gd name="T2" fmla="*/ 0 w 101"/>
                <a:gd name="T3" fmla="*/ 0 h 56"/>
                <a:gd name="T4" fmla="*/ 0 w 101"/>
                <a:gd name="T5" fmla="*/ 10 h 56"/>
                <a:gd name="T6" fmla="*/ 101 w 101"/>
                <a:gd name="T7" fmla="*/ 56 h 56"/>
                <a:gd name="T8" fmla="*/ 101 w 101"/>
                <a:gd name="T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6">
                  <a:moveTo>
                    <a:pt x="101" y="44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01" y="56"/>
                  </a:lnTo>
                  <a:lnTo>
                    <a:pt x="101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1" name="Freeform 188"/>
            <p:cNvSpPr>
              <a:spLocks/>
            </p:cNvSpPr>
            <p:nvPr/>
          </p:nvSpPr>
          <p:spPr bwMode="auto">
            <a:xfrm>
              <a:off x="4017963" y="3870325"/>
              <a:ext cx="160338" cy="88900"/>
            </a:xfrm>
            <a:custGeom>
              <a:avLst/>
              <a:gdLst>
                <a:gd name="T0" fmla="*/ 101 w 101"/>
                <a:gd name="T1" fmla="*/ 44 h 56"/>
                <a:gd name="T2" fmla="*/ 0 w 101"/>
                <a:gd name="T3" fmla="*/ 0 h 56"/>
                <a:gd name="T4" fmla="*/ 0 w 101"/>
                <a:gd name="T5" fmla="*/ 12 h 56"/>
                <a:gd name="T6" fmla="*/ 101 w 101"/>
                <a:gd name="T7" fmla="*/ 56 h 56"/>
                <a:gd name="T8" fmla="*/ 101 w 101"/>
                <a:gd name="T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6">
                  <a:moveTo>
                    <a:pt x="101" y="4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01" y="56"/>
                  </a:lnTo>
                  <a:lnTo>
                    <a:pt x="101" y="44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2" name="Freeform 189"/>
            <p:cNvSpPr>
              <a:spLocks/>
            </p:cNvSpPr>
            <p:nvPr/>
          </p:nvSpPr>
          <p:spPr bwMode="auto">
            <a:xfrm>
              <a:off x="4017963" y="3870325"/>
              <a:ext cx="160338" cy="88900"/>
            </a:xfrm>
            <a:custGeom>
              <a:avLst/>
              <a:gdLst>
                <a:gd name="T0" fmla="*/ 101 w 101"/>
                <a:gd name="T1" fmla="*/ 44 h 56"/>
                <a:gd name="T2" fmla="*/ 0 w 101"/>
                <a:gd name="T3" fmla="*/ 0 h 56"/>
                <a:gd name="T4" fmla="*/ 0 w 101"/>
                <a:gd name="T5" fmla="*/ 12 h 56"/>
                <a:gd name="T6" fmla="*/ 101 w 101"/>
                <a:gd name="T7" fmla="*/ 56 h 56"/>
                <a:gd name="T8" fmla="*/ 101 w 101"/>
                <a:gd name="T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6">
                  <a:moveTo>
                    <a:pt x="101" y="4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01" y="56"/>
                  </a:lnTo>
                  <a:lnTo>
                    <a:pt x="101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3" name="Freeform 190"/>
            <p:cNvSpPr>
              <a:spLocks/>
            </p:cNvSpPr>
            <p:nvPr/>
          </p:nvSpPr>
          <p:spPr bwMode="auto">
            <a:xfrm>
              <a:off x="4017963" y="3541713"/>
              <a:ext cx="223838" cy="117475"/>
            </a:xfrm>
            <a:custGeom>
              <a:avLst/>
              <a:gdLst>
                <a:gd name="T0" fmla="*/ 141 w 141"/>
                <a:gd name="T1" fmla="*/ 62 h 74"/>
                <a:gd name="T2" fmla="*/ 0 w 141"/>
                <a:gd name="T3" fmla="*/ 0 h 74"/>
                <a:gd name="T4" fmla="*/ 0 w 141"/>
                <a:gd name="T5" fmla="*/ 12 h 74"/>
                <a:gd name="T6" fmla="*/ 141 w 141"/>
                <a:gd name="T7" fmla="*/ 74 h 74"/>
                <a:gd name="T8" fmla="*/ 141 w 141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74">
                  <a:moveTo>
                    <a:pt x="141" y="62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41" y="74"/>
                  </a:lnTo>
                  <a:lnTo>
                    <a:pt x="141" y="62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4" name="Freeform 191"/>
            <p:cNvSpPr>
              <a:spLocks/>
            </p:cNvSpPr>
            <p:nvPr/>
          </p:nvSpPr>
          <p:spPr bwMode="auto">
            <a:xfrm>
              <a:off x="4017963" y="3541713"/>
              <a:ext cx="223838" cy="117475"/>
            </a:xfrm>
            <a:custGeom>
              <a:avLst/>
              <a:gdLst>
                <a:gd name="T0" fmla="*/ 141 w 141"/>
                <a:gd name="T1" fmla="*/ 62 h 74"/>
                <a:gd name="T2" fmla="*/ 0 w 141"/>
                <a:gd name="T3" fmla="*/ 0 h 74"/>
                <a:gd name="T4" fmla="*/ 0 w 141"/>
                <a:gd name="T5" fmla="*/ 12 h 74"/>
                <a:gd name="T6" fmla="*/ 141 w 141"/>
                <a:gd name="T7" fmla="*/ 74 h 74"/>
                <a:gd name="T8" fmla="*/ 141 w 141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74">
                  <a:moveTo>
                    <a:pt x="141" y="62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41" y="74"/>
                  </a:lnTo>
                  <a:lnTo>
                    <a:pt x="14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5" name="Freeform 192"/>
            <p:cNvSpPr>
              <a:spLocks/>
            </p:cNvSpPr>
            <p:nvPr/>
          </p:nvSpPr>
          <p:spPr bwMode="auto">
            <a:xfrm>
              <a:off x="4017963" y="3478213"/>
              <a:ext cx="223838" cy="114300"/>
            </a:xfrm>
            <a:custGeom>
              <a:avLst/>
              <a:gdLst>
                <a:gd name="T0" fmla="*/ 141 w 141"/>
                <a:gd name="T1" fmla="*/ 62 h 72"/>
                <a:gd name="T2" fmla="*/ 0 w 141"/>
                <a:gd name="T3" fmla="*/ 0 h 72"/>
                <a:gd name="T4" fmla="*/ 0 w 141"/>
                <a:gd name="T5" fmla="*/ 10 h 72"/>
                <a:gd name="T6" fmla="*/ 141 w 141"/>
                <a:gd name="T7" fmla="*/ 72 h 72"/>
                <a:gd name="T8" fmla="*/ 141 w 141"/>
                <a:gd name="T9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72">
                  <a:moveTo>
                    <a:pt x="141" y="62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41" y="72"/>
                  </a:lnTo>
                  <a:lnTo>
                    <a:pt x="141" y="62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6" name="Freeform 193"/>
            <p:cNvSpPr>
              <a:spLocks/>
            </p:cNvSpPr>
            <p:nvPr/>
          </p:nvSpPr>
          <p:spPr bwMode="auto">
            <a:xfrm>
              <a:off x="4017963" y="3478213"/>
              <a:ext cx="223838" cy="114300"/>
            </a:xfrm>
            <a:custGeom>
              <a:avLst/>
              <a:gdLst>
                <a:gd name="T0" fmla="*/ 141 w 141"/>
                <a:gd name="T1" fmla="*/ 62 h 72"/>
                <a:gd name="T2" fmla="*/ 0 w 141"/>
                <a:gd name="T3" fmla="*/ 0 h 72"/>
                <a:gd name="T4" fmla="*/ 0 w 141"/>
                <a:gd name="T5" fmla="*/ 10 h 72"/>
                <a:gd name="T6" fmla="*/ 141 w 141"/>
                <a:gd name="T7" fmla="*/ 72 h 72"/>
                <a:gd name="T8" fmla="*/ 141 w 141"/>
                <a:gd name="T9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72">
                  <a:moveTo>
                    <a:pt x="141" y="62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41" y="72"/>
                  </a:lnTo>
                  <a:lnTo>
                    <a:pt x="141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7" name="Freeform 194"/>
            <p:cNvSpPr>
              <a:spLocks/>
            </p:cNvSpPr>
            <p:nvPr/>
          </p:nvSpPr>
          <p:spPr bwMode="auto">
            <a:xfrm>
              <a:off x="4333875" y="3806825"/>
              <a:ext cx="263525" cy="136525"/>
            </a:xfrm>
            <a:custGeom>
              <a:avLst/>
              <a:gdLst>
                <a:gd name="T0" fmla="*/ 166 w 166"/>
                <a:gd name="T1" fmla="*/ 76 h 86"/>
                <a:gd name="T2" fmla="*/ 0 w 166"/>
                <a:gd name="T3" fmla="*/ 0 h 86"/>
                <a:gd name="T4" fmla="*/ 0 w 166"/>
                <a:gd name="T5" fmla="*/ 12 h 86"/>
                <a:gd name="T6" fmla="*/ 166 w 166"/>
                <a:gd name="T7" fmla="*/ 86 h 86"/>
                <a:gd name="T8" fmla="*/ 166 w 166"/>
                <a:gd name="T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6">
                  <a:moveTo>
                    <a:pt x="166" y="7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66" y="86"/>
                  </a:lnTo>
                  <a:lnTo>
                    <a:pt x="166" y="76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8" name="Freeform 195"/>
            <p:cNvSpPr>
              <a:spLocks/>
            </p:cNvSpPr>
            <p:nvPr/>
          </p:nvSpPr>
          <p:spPr bwMode="auto">
            <a:xfrm>
              <a:off x="4333875" y="3806825"/>
              <a:ext cx="263525" cy="136525"/>
            </a:xfrm>
            <a:custGeom>
              <a:avLst/>
              <a:gdLst>
                <a:gd name="T0" fmla="*/ 166 w 166"/>
                <a:gd name="T1" fmla="*/ 76 h 86"/>
                <a:gd name="T2" fmla="*/ 0 w 166"/>
                <a:gd name="T3" fmla="*/ 0 h 86"/>
                <a:gd name="T4" fmla="*/ 0 w 166"/>
                <a:gd name="T5" fmla="*/ 12 h 86"/>
                <a:gd name="T6" fmla="*/ 166 w 166"/>
                <a:gd name="T7" fmla="*/ 86 h 86"/>
                <a:gd name="T8" fmla="*/ 166 w 166"/>
                <a:gd name="T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6">
                  <a:moveTo>
                    <a:pt x="166" y="7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66" y="86"/>
                  </a:lnTo>
                  <a:lnTo>
                    <a:pt x="166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9" name="Freeform 196"/>
            <p:cNvSpPr>
              <a:spLocks/>
            </p:cNvSpPr>
            <p:nvPr/>
          </p:nvSpPr>
          <p:spPr bwMode="auto">
            <a:xfrm>
              <a:off x="4333875" y="3863975"/>
              <a:ext cx="263525" cy="136525"/>
            </a:xfrm>
            <a:custGeom>
              <a:avLst/>
              <a:gdLst>
                <a:gd name="T0" fmla="*/ 166 w 166"/>
                <a:gd name="T1" fmla="*/ 74 h 86"/>
                <a:gd name="T2" fmla="*/ 0 w 166"/>
                <a:gd name="T3" fmla="*/ 0 h 86"/>
                <a:gd name="T4" fmla="*/ 0 w 166"/>
                <a:gd name="T5" fmla="*/ 10 h 86"/>
                <a:gd name="T6" fmla="*/ 166 w 166"/>
                <a:gd name="T7" fmla="*/ 86 h 86"/>
                <a:gd name="T8" fmla="*/ 166 w 166"/>
                <a:gd name="T9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6">
                  <a:moveTo>
                    <a:pt x="166" y="74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66" y="86"/>
                  </a:lnTo>
                  <a:lnTo>
                    <a:pt x="166" y="74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0" name="Freeform 197"/>
            <p:cNvSpPr>
              <a:spLocks/>
            </p:cNvSpPr>
            <p:nvPr/>
          </p:nvSpPr>
          <p:spPr bwMode="auto">
            <a:xfrm>
              <a:off x="4333875" y="3863975"/>
              <a:ext cx="263525" cy="136525"/>
            </a:xfrm>
            <a:custGeom>
              <a:avLst/>
              <a:gdLst>
                <a:gd name="T0" fmla="*/ 166 w 166"/>
                <a:gd name="T1" fmla="*/ 74 h 86"/>
                <a:gd name="T2" fmla="*/ 0 w 166"/>
                <a:gd name="T3" fmla="*/ 0 h 86"/>
                <a:gd name="T4" fmla="*/ 0 w 166"/>
                <a:gd name="T5" fmla="*/ 10 h 86"/>
                <a:gd name="T6" fmla="*/ 166 w 166"/>
                <a:gd name="T7" fmla="*/ 86 h 86"/>
                <a:gd name="T8" fmla="*/ 166 w 166"/>
                <a:gd name="T9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6">
                  <a:moveTo>
                    <a:pt x="166" y="74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66" y="86"/>
                  </a:lnTo>
                  <a:lnTo>
                    <a:pt x="166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1" name="Freeform 198"/>
            <p:cNvSpPr>
              <a:spLocks/>
            </p:cNvSpPr>
            <p:nvPr/>
          </p:nvSpPr>
          <p:spPr bwMode="auto">
            <a:xfrm>
              <a:off x="4333875" y="3741738"/>
              <a:ext cx="263525" cy="138113"/>
            </a:xfrm>
            <a:custGeom>
              <a:avLst/>
              <a:gdLst>
                <a:gd name="T0" fmla="*/ 166 w 166"/>
                <a:gd name="T1" fmla="*/ 77 h 87"/>
                <a:gd name="T2" fmla="*/ 0 w 166"/>
                <a:gd name="T3" fmla="*/ 0 h 87"/>
                <a:gd name="T4" fmla="*/ 0 w 166"/>
                <a:gd name="T5" fmla="*/ 13 h 87"/>
                <a:gd name="T6" fmla="*/ 166 w 166"/>
                <a:gd name="T7" fmla="*/ 87 h 87"/>
                <a:gd name="T8" fmla="*/ 166 w 166"/>
                <a:gd name="T9" fmla="*/ 7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7">
                  <a:moveTo>
                    <a:pt x="166" y="77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66" y="87"/>
                  </a:lnTo>
                  <a:lnTo>
                    <a:pt x="166" y="77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2" name="Freeform 199"/>
            <p:cNvSpPr>
              <a:spLocks/>
            </p:cNvSpPr>
            <p:nvPr/>
          </p:nvSpPr>
          <p:spPr bwMode="auto">
            <a:xfrm>
              <a:off x="4333875" y="3741738"/>
              <a:ext cx="263525" cy="138113"/>
            </a:xfrm>
            <a:custGeom>
              <a:avLst/>
              <a:gdLst>
                <a:gd name="T0" fmla="*/ 166 w 166"/>
                <a:gd name="T1" fmla="*/ 77 h 87"/>
                <a:gd name="T2" fmla="*/ 0 w 166"/>
                <a:gd name="T3" fmla="*/ 0 h 87"/>
                <a:gd name="T4" fmla="*/ 0 w 166"/>
                <a:gd name="T5" fmla="*/ 13 h 87"/>
                <a:gd name="T6" fmla="*/ 166 w 166"/>
                <a:gd name="T7" fmla="*/ 87 h 87"/>
                <a:gd name="T8" fmla="*/ 166 w 166"/>
                <a:gd name="T9" fmla="*/ 7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7">
                  <a:moveTo>
                    <a:pt x="166" y="77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66" y="87"/>
                  </a:lnTo>
                  <a:lnTo>
                    <a:pt x="166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3" name="Freeform 200"/>
            <p:cNvSpPr>
              <a:spLocks/>
            </p:cNvSpPr>
            <p:nvPr/>
          </p:nvSpPr>
          <p:spPr bwMode="auto">
            <a:xfrm>
              <a:off x="4333875" y="3678238"/>
              <a:ext cx="263525" cy="138113"/>
            </a:xfrm>
            <a:custGeom>
              <a:avLst/>
              <a:gdLst>
                <a:gd name="T0" fmla="*/ 166 w 166"/>
                <a:gd name="T1" fmla="*/ 77 h 87"/>
                <a:gd name="T2" fmla="*/ 0 w 166"/>
                <a:gd name="T3" fmla="*/ 0 h 87"/>
                <a:gd name="T4" fmla="*/ 0 w 166"/>
                <a:gd name="T5" fmla="*/ 12 h 87"/>
                <a:gd name="T6" fmla="*/ 166 w 166"/>
                <a:gd name="T7" fmla="*/ 87 h 87"/>
                <a:gd name="T8" fmla="*/ 166 w 166"/>
                <a:gd name="T9" fmla="*/ 7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7">
                  <a:moveTo>
                    <a:pt x="166" y="77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66" y="87"/>
                  </a:lnTo>
                  <a:lnTo>
                    <a:pt x="166" y="77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4" name="Freeform 201"/>
            <p:cNvSpPr>
              <a:spLocks/>
            </p:cNvSpPr>
            <p:nvPr/>
          </p:nvSpPr>
          <p:spPr bwMode="auto">
            <a:xfrm>
              <a:off x="4333875" y="3678238"/>
              <a:ext cx="263525" cy="138113"/>
            </a:xfrm>
            <a:custGeom>
              <a:avLst/>
              <a:gdLst>
                <a:gd name="T0" fmla="*/ 166 w 166"/>
                <a:gd name="T1" fmla="*/ 77 h 87"/>
                <a:gd name="T2" fmla="*/ 0 w 166"/>
                <a:gd name="T3" fmla="*/ 0 h 87"/>
                <a:gd name="T4" fmla="*/ 0 w 166"/>
                <a:gd name="T5" fmla="*/ 12 h 87"/>
                <a:gd name="T6" fmla="*/ 166 w 166"/>
                <a:gd name="T7" fmla="*/ 87 h 87"/>
                <a:gd name="T8" fmla="*/ 166 w 166"/>
                <a:gd name="T9" fmla="*/ 7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7">
                  <a:moveTo>
                    <a:pt x="166" y="77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66" y="87"/>
                  </a:lnTo>
                  <a:lnTo>
                    <a:pt x="166" y="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5" name="Freeform 202"/>
            <p:cNvSpPr>
              <a:spLocks/>
            </p:cNvSpPr>
            <p:nvPr/>
          </p:nvSpPr>
          <p:spPr bwMode="auto">
            <a:xfrm>
              <a:off x="4333875" y="3617913"/>
              <a:ext cx="263525" cy="134938"/>
            </a:xfrm>
            <a:custGeom>
              <a:avLst/>
              <a:gdLst>
                <a:gd name="T0" fmla="*/ 166 w 166"/>
                <a:gd name="T1" fmla="*/ 74 h 85"/>
                <a:gd name="T2" fmla="*/ 0 w 166"/>
                <a:gd name="T3" fmla="*/ 0 h 85"/>
                <a:gd name="T4" fmla="*/ 0 w 166"/>
                <a:gd name="T5" fmla="*/ 10 h 85"/>
                <a:gd name="T6" fmla="*/ 166 w 166"/>
                <a:gd name="T7" fmla="*/ 85 h 85"/>
                <a:gd name="T8" fmla="*/ 166 w 166"/>
                <a:gd name="T9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5">
                  <a:moveTo>
                    <a:pt x="166" y="74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66" y="85"/>
                  </a:lnTo>
                  <a:lnTo>
                    <a:pt x="166" y="74"/>
                  </a:lnTo>
                  <a:close/>
                </a:path>
              </a:pathLst>
            </a:custGeom>
            <a:solidFill>
              <a:srgbClr val="60BA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6" name="Freeform 203"/>
            <p:cNvSpPr>
              <a:spLocks/>
            </p:cNvSpPr>
            <p:nvPr/>
          </p:nvSpPr>
          <p:spPr bwMode="auto">
            <a:xfrm>
              <a:off x="4333875" y="3617913"/>
              <a:ext cx="263525" cy="134938"/>
            </a:xfrm>
            <a:custGeom>
              <a:avLst/>
              <a:gdLst>
                <a:gd name="T0" fmla="*/ 166 w 166"/>
                <a:gd name="T1" fmla="*/ 74 h 85"/>
                <a:gd name="T2" fmla="*/ 0 w 166"/>
                <a:gd name="T3" fmla="*/ 0 h 85"/>
                <a:gd name="T4" fmla="*/ 0 w 166"/>
                <a:gd name="T5" fmla="*/ 10 h 85"/>
                <a:gd name="T6" fmla="*/ 166 w 166"/>
                <a:gd name="T7" fmla="*/ 85 h 85"/>
                <a:gd name="T8" fmla="*/ 166 w 166"/>
                <a:gd name="T9" fmla="*/ 7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85">
                  <a:moveTo>
                    <a:pt x="166" y="74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66" y="85"/>
                  </a:lnTo>
                  <a:lnTo>
                    <a:pt x="166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7" name="Freeform 204"/>
            <p:cNvSpPr>
              <a:spLocks/>
            </p:cNvSpPr>
            <p:nvPr/>
          </p:nvSpPr>
          <p:spPr bwMode="auto">
            <a:xfrm>
              <a:off x="3683000" y="3500438"/>
              <a:ext cx="271463" cy="187325"/>
            </a:xfrm>
            <a:custGeom>
              <a:avLst/>
              <a:gdLst>
                <a:gd name="T0" fmla="*/ 0 w 171"/>
                <a:gd name="T1" fmla="*/ 0 h 118"/>
                <a:gd name="T2" fmla="*/ 0 w 171"/>
                <a:gd name="T3" fmla="*/ 44 h 118"/>
                <a:gd name="T4" fmla="*/ 171 w 171"/>
                <a:gd name="T5" fmla="*/ 118 h 118"/>
                <a:gd name="T6" fmla="*/ 171 w 171"/>
                <a:gd name="T7" fmla="*/ 76 h 118"/>
                <a:gd name="T8" fmla="*/ 0 w 171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18">
                  <a:moveTo>
                    <a:pt x="0" y="0"/>
                  </a:moveTo>
                  <a:lnTo>
                    <a:pt x="0" y="44"/>
                  </a:lnTo>
                  <a:lnTo>
                    <a:pt x="171" y="118"/>
                  </a:lnTo>
                  <a:lnTo>
                    <a:pt x="171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B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8" name="Freeform 206"/>
            <p:cNvSpPr>
              <a:spLocks/>
            </p:cNvSpPr>
            <p:nvPr/>
          </p:nvSpPr>
          <p:spPr bwMode="auto">
            <a:xfrm>
              <a:off x="3683000" y="3500438"/>
              <a:ext cx="271463" cy="187325"/>
            </a:xfrm>
            <a:custGeom>
              <a:avLst/>
              <a:gdLst>
                <a:gd name="T0" fmla="*/ 0 w 171"/>
                <a:gd name="T1" fmla="*/ 0 h 118"/>
                <a:gd name="T2" fmla="*/ 0 w 171"/>
                <a:gd name="T3" fmla="*/ 44 h 118"/>
                <a:gd name="T4" fmla="*/ 171 w 171"/>
                <a:gd name="T5" fmla="*/ 118 h 118"/>
                <a:gd name="T6" fmla="*/ 171 w 171"/>
                <a:gd name="T7" fmla="*/ 76 h 118"/>
                <a:gd name="T8" fmla="*/ 0 w 171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18">
                  <a:moveTo>
                    <a:pt x="0" y="0"/>
                  </a:moveTo>
                  <a:lnTo>
                    <a:pt x="0" y="44"/>
                  </a:lnTo>
                  <a:lnTo>
                    <a:pt x="171" y="118"/>
                  </a:lnTo>
                  <a:lnTo>
                    <a:pt x="171" y="7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9" name="Freeform 207"/>
            <p:cNvSpPr>
              <a:spLocks/>
            </p:cNvSpPr>
            <p:nvPr/>
          </p:nvSpPr>
          <p:spPr bwMode="auto">
            <a:xfrm>
              <a:off x="3683000" y="3328988"/>
              <a:ext cx="271463" cy="263525"/>
            </a:xfrm>
            <a:custGeom>
              <a:avLst/>
              <a:gdLst>
                <a:gd name="T0" fmla="*/ 171 w 171"/>
                <a:gd name="T1" fmla="*/ 166 h 166"/>
                <a:gd name="T2" fmla="*/ 171 w 171"/>
                <a:gd name="T3" fmla="*/ 74 h 166"/>
                <a:gd name="T4" fmla="*/ 0 w 171"/>
                <a:gd name="T5" fmla="*/ 0 h 166"/>
                <a:gd name="T6" fmla="*/ 0 w 171"/>
                <a:gd name="T7" fmla="*/ 90 h 166"/>
                <a:gd name="T8" fmla="*/ 171 w 171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66">
                  <a:moveTo>
                    <a:pt x="171" y="166"/>
                  </a:moveTo>
                  <a:lnTo>
                    <a:pt x="171" y="74"/>
                  </a:lnTo>
                  <a:lnTo>
                    <a:pt x="0" y="0"/>
                  </a:lnTo>
                  <a:lnTo>
                    <a:pt x="0" y="90"/>
                  </a:lnTo>
                  <a:lnTo>
                    <a:pt x="171" y="166"/>
                  </a:lnTo>
                  <a:close/>
                </a:path>
              </a:pathLst>
            </a:custGeom>
            <a:solidFill>
              <a:srgbClr val="EBA4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0" name="Freeform 208"/>
            <p:cNvSpPr>
              <a:spLocks/>
            </p:cNvSpPr>
            <p:nvPr/>
          </p:nvSpPr>
          <p:spPr bwMode="auto">
            <a:xfrm>
              <a:off x="3683000" y="3328988"/>
              <a:ext cx="271463" cy="263525"/>
            </a:xfrm>
            <a:custGeom>
              <a:avLst/>
              <a:gdLst>
                <a:gd name="T0" fmla="*/ 171 w 171"/>
                <a:gd name="T1" fmla="*/ 166 h 166"/>
                <a:gd name="T2" fmla="*/ 171 w 171"/>
                <a:gd name="T3" fmla="*/ 74 h 166"/>
                <a:gd name="T4" fmla="*/ 0 w 171"/>
                <a:gd name="T5" fmla="*/ 0 h 166"/>
                <a:gd name="T6" fmla="*/ 0 w 171"/>
                <a:gd name="T7" fmla="*/ 90 h 166"/>
                <a:gd name="T8" fmla="*/ 171 w 171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66">
                  <a:moveTo>
                    <a:pt x="171" y="166"/>
                  </a:moveTo>
                  <a:lnTo>
                    <a:pt x="171" y="74"/>
                  </a:lnTo>
                  <a:lnTo>
                    <a:pt x="0" y="0"/>
                  </a:lnTo>
                  <a:lnTo>
                    <a:pt x="0" y="90"/>
                  </a:lnTo>
                  <a:lnTo>
                    <a:pt x="171" y="1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1" name="Freeform 209"/>
            <p:cNvSpPr>
              <a:spLocks/>
            </p:cNvSpPr>
            <p:nvPr/>
          </p:nvSpPr>
          <p:spPr bwMode="auto">
            <a:xfrm>
              <a:off x="4213225" y="4079875"/>
              <a:ext cx="381000" cy="204788"/>
            </a:xfrm>
            <a:custGeom>
              <a:avLst/>
              <a:gdLst>
                <a:gd name="T0" fmla="*/ 60 w 120"/>
                <a:gd name="T1" fmla="*/ 13 h 64"/>
                <a:gd name="T2" fmla="*/ 50 w 120"/>
                <a:gd name="T3" fmla="*/ 0 h 64"/>
                <a:gd name="T4" fmla="*/ 0 w 120"/>
                <a:gd name="T5" fmla="*/ 8 h 64"/>
                <a:gd name="T6" fmla="*/ 6 w 120"/>
                <a:gd name="T7" fmla="*/ 15 h 64"/>
                <a:gd name="T8" fmla="*/ 115 w 120"/>
                <a:gd name="T9" fmla="*/ 63 h 64"/>
                <a:gd name="T10" fmla="*/ 120 w 120"/>
                <a:gd name="T11" fmla="*/ 63 h 64"/>
                <a:gd name="T12" fmla="*/ 71 w 120"/>
                <a:gd name="T13" fmla="*/ 10 h 64"/>
                <a:gd name="T14" fmla="*/ 60 w 120"/>
                <a:gd name="T15" fmla="*/ 1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64">
                  <a:moveTo>
                    <a:pt x="60" y="13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3" y="13"/>
                    <a:pt x="6" y="15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7" y="64"/>
                    <a:pt x="119" y="64"/>
                    <a:pt x="120" y="6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60" y="13"/>
                    <a:pt x="60" y="13"/>
                    <a:pt x="60" y="13"/>
                  </a:cubicBezTo>
                </a:path>
              </a:pathLst>
            </a:custGeom>
            <a:solidFill>
              <a:srgbClr val="EBE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2" name="Freeform 210"/>
            <p:cNvSpPr>
              <a:spLocks/>
            </p:cNvSpPr>
            <p:nvPr/>
          </p:nvSpPr>
          <p:spPr bwMode="auto">
            <a:xfrm>
              <a:off x="4210050" y="3879850"/>
              <a:ext cx="155575" cy="215900"/>
            </a:xfrm>
            <a:custGeom>
              <a:avLst/>
              <a:gdLst>
                <a:gd name="T0" fmla="*/ 0 w 98"/>
                <a:gd name="T1" fmla="*/ 0 h 136"/>
                <a:gd name="T2" fmla="*/ 0 w 98"/>
                <a:gd name="T3" fmla="*/ 134 h 136"/>
                <a:gd name="T4" fmla="*/ 0 w 98"/>
                <a:gd name="T5" fmla="*/ 136 h 136"/>
                <a:gd name="T6" fmla="*/ 98 w 98"/>
                <a:gd name="T7" fmla="*/ 118 h 136"/>
                <a:gd name="T8" fmla="*/ 0 w 98"/>
                <a:gd name="T9" fmla="*/ 0 h 136"/>
                <a:gd name="T10" fmla="*/ 0 w 98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36">
                  <a:moveTo>
                    <a:pt x="0" y="0"/>
                  </a:moveTo>
                  <a:lnTo>
                    <a:pt x="0" y="134"/>
                  </a:lnTo>
                  <a:lnTo>
                    <a:pt x="0" y="136"/>
                  </a:lnTo>
                  <a:lnTo>
                    <a:pt x="98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3" name="Freeform 211"/>
            <p:cNvSpPr>
              <a:spLocks/>
            </p:cNvSpPr>
            <p:nvPr/>
          </p:nvSpPr>
          <p:spPr bwMode="auto">
            <a:xfrm>
              <a:off x="4210050" y="3879850"/>
              <a:ext cx="155575" cy="215900"/>
            </a:xfrm>
            <a:custGeom>
              <a:avLst/>
              <a:gdLst>
                <a:gd name="T0" fmla="*/ 0 w 98"/>
                <a:gd name="T1" fmla="*/ 0 h 136"/>
                <a:gd name="T2" fmla="*/ 0 w 98"/>
                <a:gd name="T3" fmla="*/ 134 h 136"/>
                <a:gd name="T4" fmla="*/ 0 w 98"/>
                <a:gd name="T5" fmla="*/ 136 h 136"/>
                <a:gd name="T6" fmla="*/ 98 w 98"/>
                <a:gd name="T7" fmla="*/ 118 h 136"/>
                <a:gd name="T8" fmla="*/ 0 w 98"/>
                <a:gd name="T9" fmla="*/ 0 h 136"/>
                <a:gd name="T10" fmla="*/ 0 w 98"/>
                <a:gd name="T1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36">
                  <a:moveTo>
                    <a:pt x="0" y="0"/>
                  </a:moveTo>
                  <a:lnTo>
                    <a:pt x="0" y="134"/>
                  </a:lnTo>
                  <a:lnTo>
                    <a:pt x="0" y="136"/>
                  </a:lnTo>
                  <a:lnTo>
                    <a:pt x="98" y="11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4" name="Freeform 212"/>
            <p:cNvSpPr>
              <a:spLocks/>
            </p:cNvSpPr>
            <p:nvPr/>
          </p:nvSpPr>
          <p:spPr bwMode="auto">
            <a:xfrm>
              <a:off x="4445000" y="4057650"/>
              <a:ext cx="152400" cy="214313"/>
            </a:xfrm>
            <a:custGeom>
              <a:avLst/>
              <a:gdLst>
                <a:gd name="T0" fmla="*/ 48 w 48"/>
                <a:gd name="T1" fmla="*/ 65 h 67"/>
                <a:gd name="T2" fmla="*/ 48 w 48"/>
                <a:gd name="T3" fmla="*/ 0 h 67"/>
                <a:gd name="T4" fmla="*/ 0 w 48"/>
                <a:gd name="T5" fmla="*/ 15 h 67"/>
                <a:gd name="T6" fmla="*/ 48 w 48"/>
                <a:gd name="T7" fmla="*/ 67 h 67"/>
                <a:gd name="T8" fmla="*/ 48 w 48"/>
                <a:gd name="T9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7">
                  <a:moveTo>
                    <a:pt x="48" y="65"/>
                  </a:moveTo>
                  <a:cubicBezTo>
                    <a:pt x="48" y="49"/>
                    <a:pt x="48" y="0"/>
                    <a:pt x="48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8" y="67"/>
                    <a:pt x="48" y="66"/>
                    <a:pt x="48" y="65"/>
                  </a:cubicBezTo>
                </a:path>
              </a:pathLst>
            </a:custGeom>
            <a:solidFill>
              <a:srgbClr val="EBE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5" name="Freeform 213"/>
            <p:cNvSpPr>
              <a:spLocks/>
            </p:cNvSpPr>
            <p:nvPr/>
          </p:nvSpPr>
          <p:spPr bwMode="auto">
            <a:xfrm>
              <a:off x="4213225" y="3867150"/>
              <a:ext cx="384175" cy="238125"/>
            </a:xfrm>
            <a:custGeom>
              <a:avLst/>
              <a:gdLst>
                <a:gd name="T0" fmla="*/ 60 w 121"/>
                <a:gd name="T1" fmla="*/ 75 h 75"/>
                <a:gd name="T2" fmla="*/ 121 w 121"/>
                <a:gd name="T3" fmla="*/ 56 h 75"/>
                <a:gd name="T4" fmla="*/ 115 w 121"/>
                <a:gd name="T5" fmla="*/ 50 h 75"/>
                <a:gd name="T6" fmla="*/ 6 w 121"/>
                <a:gd name="T7" fmla="*/ 1 h 75"/>
                <a:gd name="T8" fmla="*/ 0 w 121"/>
                <a:gd name="T9" fmla="*/ 1 h 75"/>
                <a:gd name="T10" fmla="*/ 60 w 121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75">
                  <a:moveTo>
                    <a:pt x="60" y="75"/>
                  </a:moveTo>
                  <a:cubicBezTo>
                    <a:pt x="121" y="56"/>
                    <a:pt x="121" y="56"/>
                    <a:pt x="121" y="56"/>
                  </a:cubicBezTo>
                  <a:cubicBezTo>
                    <a:pt x="120" y="53"/>
                    <a:pt x="117" y="51"/>
                    <a:pt x="115" y="5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60" y="75"/>
                    <a:pt x="60" y="75"/>
                    <a:pt x="60" y="75"/>
                  </a:cubicBezTo>
                </a:path>
              </a:pathLst>
            </a:custGeom>
            <a:solidFill>
              <a:srgbClr val="EBE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6" name="Freeform 214"/>
            <p:cNvSpPr>
              <a:spLocks noEditPoints="1"/>
            </p:cNvSpPr>
            <p:nvPr/>
          </p:nvSpPr>
          <p:spPr bwMode="auto">
            <a:xfrm>
              <a:off x="4694238" y="2320925"/>
              <a:ext cx="763588" cy="831850"/>
            </a:xfrm>
            <a:custGeom>
              <a:avLst/>
              <a:gdLst>
                <a:gd name="T0" fmla="*/ 142 w 240"/>
                <a:gd name="T1" fmla="*/ 207 h 261"/>
                <a:gd name="T2" fmla="*/ 184 w 240"/>
                <a:gd name="T3" fmla="*/ 206 h 261"/>
                <a:gd name="T4" fmla="*/ 228 w 240"/>
                <a:gd name="T5" fmla="*/ 245 h 261"/>
                <a:gd name="T6" fmla="*/ 194 w 240"/>
                <a:gd name="T7" fmla="*/ 202 h 261"/>
                <a:gd name="T8" fmla="*/ 231 w 240"/>
                <a:gd name="T9" fmla="*/ 242 h 261"/>
                <a:gd name="T10" fmla="*/ 91 w 240"/>
                <a:gd name="T11" fmla="*/ 177 h 261"/>
                <a:gd name="T12" fmla="*/ 130 w 240"/>
                <a:gd name="T13" fmla="*/ 182 h 261"/>
                <a:gd name="T14" fmla="*/ 130 w 240"/>
                <a:gd name="T15" fmla="*/ 178 h 261"/>
                <a:gd name="T16" fmla="*/ 137 w 240"/>
                <a:gd name="T17" fmla="*/ 199 h 261"/>
                <a:gd name="T18" fmla="*/ 175 w 240"/>
                <a:gd name="T19" fmla="*/ 193 h 261"/>
                <a:gd name="T20" fmla="*/ 91 w 240"/>
                <a:gd name="T21" fmla="*/ 149 h 261"/>
                <a:gd name="T22" fmla="*/ 130 w 240"/>
                <a:gd name="T23" fmla="*/ 167 h 261"/>
                <a:gd name="T24" fmla="*/ 140 w 240"/>
                <a:gd name="T25" fmla="*/ 144 h 261"/>
                <a:gd name="T26" fmla="*/ 231 w 240"/>
                <a:gd name="T27" fmla="*/ 187 h 261"/>
                <a:gd name="T28" fmla="*/ 167 w 240"/>
                <a:gd name="T29" fmla="*/ 148 h 261"/>
                <a:gd name="T30" fmla="*/ 231 w 240"/>
                <a:gd name="T31" fmla="*/ 176 h 261"/>
                <a:gd name="T32" fmla="*/ 167 w 240"/>
                <a:gd name="T33" fmla="*/ 130 h 261"/>
                <a:gd name="T34" fmla="*/ 130 w 240"/>
                <a:gd name="T35" fmla="*/ 151 h 261"/>
                <a:gd name="T36" fmla="*/ 130 w 240"/>
                <a:gd name="T37" fmla="*/ 146 h 261"/>
                <a:gd name="T38" fmla="*/ 167 w 240"/>
                <a:gd name="T39" fmla="*/ 119 h 261"/>
                <a:gd name="T40" fmla="*/ 231 w 240"/>
                <a:gd name="T41" fmla="*/ 148 h 261"/>
                <a:gd name="T42" fmla="*/ 91 w 240"/>
                <a:gd name="T43" fmla="*/ 113 h 261"/>
                <a:gd name="T44" fmla="*/ 231 w 240"/>
                <a:gd name="T45" fmla="*/ 132 h 261"/>
                <a:gd name="T46" fmla="*/ 231 w 240"/>
                <a:gd name="T47" fmla="*/ 128 h 261"/>
                <a:gd name="T48" fmla="*/ 91 w 240"/>
                <a:gd name="T49" fmla="*/ 102 h 261"/>
                <a:gd name="T50" fmla="*/ 145 w 240"/>
                <a:gd name="T51" fmla="*/ 126 h 261"/>
                <a:gd name="T52" fmla="*/ 167 w 240"/>
                <a:gd name="T53" fmla="*/ 84 h 261"/>
                <a:gd name="T54" fmla="*/ 145 w 240"/>
                <a:gd name="T55" fmla="*/ 110 h 261"/>
                <a:gd name="T56" fmla="*/ 145 w 240"/>
                <a:gd name="T57" fmla="*/ 106 h 261"/>
                <a:gd name="T58" fmla="*/ 10 w 240"/>
                <a:gd name="T59" fmla="*/ 84 h 261"/>
                <a:gd name="T60" fmla="*/ 74 w 240"/>
                <a:gd name="T61" fmla="*/ 113 h 261"/>
                <a:gd name="T62" fmla="*/ 91 w 240"/>
                <a:gd name="T63" fmla="*/ 66 h 261"/>
                <a:gd name="T64" fmla="*/ 75 w 240"/>
                <a:gd name="T65" fmla="*/ 101 h 261"/>
                <a:gd name="T66" fmla="*/ 75 w 240"/>
                <a:gd name="T67" fmla="*/ 85 h 261"/>
                <a:gd name="T68" fmla="*/ 91 w 240"/>
                <a:gd name="T69" fmla="*/ 54 h 261"/>
                <a:gd name="T70" fmla="*/ 145 w 240"/>
                <a:gd name="T71" fmla="*/ 78 h 261"/>
                <a:gd name="T72" fmla="*/ 10 w 240"/>
                <a:gd name="T73" fmla="*/ 14 h 261"/>
                <a:gd name="T74" fmla="*/ 0 w 240"/>
                <a:gd name="T75" fmla="*/ 0 h 261"/>
                <a:gd name="T76" fmla="*/ 63 w 240"/>
                <a:gd name="T77" fmla="*/ 119 h 261"/>
                <a:gd name="T78" fmla="*/ 63 w 240"/>
                <a:gd name="T79" fmla="*/ 123 h 261"/>
                <a:gd name="T80" fmla="*/ 74 w 240"/>
                <a:gd name="T81" fmla="*/ 144 h 261"/>
                <a:gd name="T82" fmla="*/ 74 w 240"/>
                <a:gd name="T83" fmla="*/ 155 h 261"/>
                <a:gd name="T84" fmla="*/ 63 w 240"/>
                <a:gd name="T85" fmla="*/ 165 h 261"/>
                <a:gd name="T86" fmla="*/ 63 w 240"/>
                <a:gd name="T87" fmla="*/ 170 h 261"/>
                <a:gd name="T88" fmla="*/ 240 w 240"/>
                <a:gd name="T89" fmla="*/ 10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0" h="261">
                  <a:moveTo>
                    <a:pt x="228" y="245"/>
                  </a:moveTo>
                  <a:cubicBezTo>
                    <a:pt x="228" y="245"/>
                    <a:pt x="227" y="245"/>
                    <a:pt x="226" y="245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40" y="206"/>
                    <a:pt x="138" y="204"/>
                    <a:pt x="138" y="202"/>
                  </a:cubicBezTo>
                  <a:cubicBezTo>
                    <a:pt x="176" y="196"/>
                    <a:pt x="176" y="196"/>
                    <a:pt x="176" y="196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92" y="203"/>
                    <a:pt x="192" y="203"/>
                    <a:pt x="192" y="203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45"/>
                    <a:pt x="229" y="245"/>
                    <a:pt x="228" y="245"/>
                  </a:cubicBezTo>
                  <a:moveTo>
                    <a:pt x="231" y="242"/>
                  </a:moveTo>
                  <a:cubicBezTo>
                    <a:pt x="231" y="242"/>
                    <a:pt x="231" y="242"/>
                    <a:pt x="231" y="242"/>
                  </a:cubicBezTo>
                  <a:cubicBezTo>
                    <a:pt x="194" y="202"/>
                    <a:pt x="194" y="202"/>
                    <a:pt x="194" y="202"/>
                  </a:cubicBezTo>
                  <a:cubicBezTo>
                    <a:pt x="231" y="190"/>
                    <a:pt x="231" y="190"/>
                    <a:pt x="231" y="190"/>
                  </a:cubicBezTo>
                  <a:cubicBezTo>
                    <a:pt x="231" y="190"/>
                    <a:pt x="231" y="228"/>
                    <a:pt x="231" y="241"/>
                  </a:cubicBezTo>
                  <a:cubicBezTo>
                    <a:pt x="231" y="242"/>
                    <a:pt x="231" y="242"/>
                    <a:pt x="231" y="242"/>
                  </a:cubicBezTo>
                  <a:moveTo>
                    <a:pt x="130" y="198"/>
                  </a:moveTo>
                  <a:cubicBezTo>
                    <a:pt x="91" y="181"/>
                    <a:pt x="91" y="181"/>
                    <a:pt x="91" y="181"/>
                  </a:cubicBezTo>
                  <a:cubicBezTo>
                    <a:pt x="91" y="177"/>
                    <a:pt x="91" y="177"/>
                    <a:pt x="91" y="177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0" y="198"/>
                    <a:pt x="130" y="198"/>
                    <a:pt x="130" y="198"/>
                  </a:cubicBezTo>
                  <a:moveTo>
                    <a:pt x="130" y="182"/>
                  </a:moveTo>
                  <a:cubicBezTo>
                    <a:pt x="91" y="165"/>
                    <a:pt x="91" y="165"/>
                    <a:pt x="91" y="165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130" y="178"/>
                    <a:pt x="130" y="178"/>
                    <a:pt x="130" y="178"/>
                  </a:cubicBezTo>
                  <a:cubicBezTo>
                    <a:pt x="130" y="182"/>
                    <a:pt x="130" y="182"/>
                    <a:pt x="130" y="182"/>
                  </a:cubicBezTo>
                  <a:moveTo>
                    <a:pt x="137" y="199"/>
                  </a:moveTo>
                  <a:cubicBezTo>
                    <a:pt x="137" y="199"/>
                    <a:pt x="137" y="199"/>
                    <a:pt x="137" y="199"/>
                  </a:cubicBezTo>
                  <a:cubicBezTo>
                    <a:pt x="137" y="148"/>
                    <a:pt x="137" y="148"/>
                    <a:pt x="137" y="148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75" y="193"/>
                    <a:pt x="175" y="193"/>
                    <a:pt x="175" y="193"/>
                  </a:cubicBezTo>
                  <a:cubicBezTo>
                    <a:pt x="137" y="199"/>
                    <a:pt x="137" y="199"/>
                    <a:pt x="137" y="199"/>
                  </a:cubicBezTo>
                  <a:moveTo>
                    <a:pt x="130" y="167"/>
                  </a:moveTo>
                  <a:cubicBezTo>
                    <a:pt x="91" y="149"/>
                    <a:pt x="91" y="149"/>
                    <a:pt x="91" y="149"/>
                  </a:cubicBezTo>
                  <a:cubicBezTo>
                    <a:pt x="91" y="145"/>
                    <a:pt x="91" y="145"/>
                    <a:pt x="91" y="145"/>
                  </a:cubicBezTo>
                  <a:cubicBezTo>
                    <a:pt x="130" y="162"/>
                    <a:pt x="130" y="162"/>
                    <a:pt x="130" y="162"/>
                  </a:cubicBezTo>
                  <a:cubicBezTo>
                    <a:pt x="130" y="167"/>
                    <a:pt x="130" y="167"/>
                    <a:pt x="130" y="167"/>
                  </a:cubicBezTo>
                  <a:moveTo>
                    <a:pt x="184" y="20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39" y="145"/>
                    <a:pt x="139" y="144"/>
                    <a:pt x="140" y="144"/>
                  </a:cubicBezTo>
                  <a:cubicBezTo>
                    <a:pt x="141" y="144"/>
                    <a:pt x="141" y="145"/>
                    <a:pt x="142" y="145"/>
                  </a:cubicBezTo>
                  <a:cubicBezTo>
                    <a:pt x="226" y="182"/>
                    <a:pt x="226" y="182"/>
                    <a:pt x="226" y="182"/>
                  </a:cubicBezTo>
                  <a:cubicBezTo>
                    <a:pt x="228" y="183"/>
                    <a:pt x="230" y="185"/>
                    <a:pt x="231" y="187"/>
                  </a:cubicBezTo>
                  <a:cubicBezTo>
                    <a:pt x="184" y="202"/>
                    <a:pt x="184" y="202"/>
                    <a:pt x="184" y="202"/>
                  </a:cubicBezTo>
                  <a:moveTo>
                    <a:pt x="231" y="176"/>
                  </a:moveTo>
                  <a:cubicBezTo>
                    <a:pt x="167" y="148"/>
                    <a:pt x="167" y="148"/>
                    <a:pt x="167" y="148"/>
                  </a:cubicBezTo>
                  <a:cubicBezTo>
                    <a:pt x="167" y="143"/>
                    <a:pt x="167" y="143"/>
                    <a:pt x="167" y="143"/>
                  </a:cubicBezTo>
                  <a:cubicBezTo>
                    <a:pt x="231" y="172"/>
                    <a:pt x="231" y="172"/>
                    <a:pt x="231" y="172"/>
                  </a:cubicBezTo>
                  <a:cubicBezTo>
                    <a:pt x="231" y="176"/>
                    <a:pt x="231" y="176"/>
                    <a:pt x="231" y="176"/>
                  </a:cubicBezTo>
                  <a:moveTo>
                    <a:pt x="231" y="163"/>
                  </a:moveTo>
                  <a:cubicBezTo>
                    <a:pt x="167" y="134"/>
                    <a:pt x="167" y="134"/>
                    <a:pt x="167" y="134"/>
                  </a:cubicBezTo>
                  <a:cubicBezTo>
                    <a:pt x="167" y="130"/>
                    <a:pt x="167" y="130"/>
                    <a:pt x="167" y="130"/>
                  </a:cubicBezTo>
                  <a:cubicBezTo>
                    <a:pt x="231" y="159"/>
                    <a:pt x="231" y="159"/>
                    <a:pt x="231" y="159"/>
                  </a:cubicBezTo>
                  <a:cubicBezTo>
                    <a:pt x="231" y="163"/>
                    <a:pt x="231" y="163"/>
                    <a:pt x="231" y="163"/>
                  </a:cubicBezTo>
                  <a:moveTo>
                    <a:pt x="130" y="151"/>
                  </a:moveTo>
                  <a:cubicBezTo>
                    <a:pt x="91" y="134"/>
                    <a:pt x="91" y="134"/>
                    <a:pt x="91" y="134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130" y="146"/>
                    <a:pt x="130" y="146"/>
                    <a:pt x="130" y="146"/>
                  </a:cubicBezTo>
                  <a:cubicBezTo>
                    <a:pt x="130" y="151"/>
                    <a:pt x="130" y="151"/>
                    <a:pt x="130" y="151"/>
                  </a:cubicBezTo>
                  <a:moveTo>
                    <a:pt x="231" y="148"/>
                  </a:moveTo>
                  <a:cubicBezTo>
                    <a:pt x="167" y="119"/>
                    <a:pt x="167" y="119"/>
                    <a:pt x="167" y="119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231" y="143"/>
                    <a:pt x="231" y="143"/>
                    <a:pt x="231" y="143"/>
                  </a:cubicBezTo>
                  <a:cubicBezTo>
                    <a:pt x="231" y="148"/>
                    <a:pt x="231" y="148"/>
                    <a:pt x="231" y="148"/>
                  </a:cubicBezTo>
                  <a:moveTo>
                    <a:pt x="133" y="136"/>
                  </a:moveTo>
                  <a:cubicBezTo>
                    <a:pt x="91" y="118"/>
                    <a:pt x="91" y="118"/>
                    <a:pt x="91" y="118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3" y="136"/>
                    <a:pt x="133" y="136"/>
                    <a:pt x="133" y="136"/>
                  </a:cubicBezTo>
                  <a:moveTo>
                    <a:pt x="231" y="132"/>
                  </a:moveTo>
                  <a:cubicBezTo>
                    <a:pt x="167" y="103"/>
                    <a:pt x="167" y="103"/>
                    <a:pt x="167" y="103"/>
                  </a:cubicBezTo>
                  <a:cubicBezTo>
                    <a:pt x="167" y="99"/>
                    <a:pt x="167" y="99"/>
                    <a:pt x="167" y="99"/>
                  </a:cubicBezTo>
                  <a:cubicBezTo>
                    <a:pt x="231" y="128"/>
                    <a:pt x="231" y="128"/>
                    <a:pt x="231" y="128"/>
                  </a:cubicBezTo>
                  <a:cubicBezTo>
                    <a:pt x="231" y="132"/>
                    <a:pt x="231" y="132"/>
                    <a:pt x="231" y="132"/>
                  </a:cubicBezTo>
                  <a:moveTo>
                    <a:pt x="145" y="126"/>
                  </a:moveTo>
                  <a:cubicBezTo>
                    <a:pt x="91" y="102"/>
                    <a:pt x="91" y="102"/>
                    <a:pt x="91" y="102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6"/>
                    <a:pt x="145" y="126"/>
                    <a:pt x="145" y="126"/>
                  </a:cubicBezTo>
                  <a:moveTo>
                    <a:pt x="231" y="117"/>
                  </a:moveTo>
                  <a:cubicBezTo>
                    <a:pt x="167" y="88"/>
                    <a:pt x="167" y="88"/>
                    <a:pt x="167" y="88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231" y="112"/>
                    <a:pt x="231" y="112"/>
                    <a:pt x="231" y="112"/>
                  </a:cubicBezTo>
                  <a:cubicBezTo>
                    <a:pt x="231" y="117"/>
                    <a:pt x="231" y="117"/>
                    <a:pt x="231" y="117"/>
                  </a:cubicBezTo>
                  <a:moveTo>
                    <a:pt x="145" y="110"/>
                  </a:moveTo>
                  <a:cubicBezTo>
                    <a:pt x="91" y="86"/>
                    <a:pt x="91" y="86"/>
                    <a:pt x="91" y="8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145" y="106"/>
                    <a:pt x="145" y="106"/>
                    <a:pt x="145" y="106"/>
                  </a:cubicBezTo>
                  <a:cubicBezTo>
                    <a:pt x="145" y="110"/>
                    <a:pt x="145" y="110"/>
                    <a:pt x="145" y="110"/>
                  </a:cubicBezTo>
                  <a:moveTo>
                    <a:pt x="74" y="113"/>
                  </a:moveTo>
                  <a:cubicBezTo>
                    <a:pt x="10" y="84"/>
                    <a:pt x="10" y="84"/>
                    <a:pt x="10" y="84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4" y="113"/>
                    <a:pt x="74" y="113"/>
                    <a:pt x="74" y="113"/>
                  </a:cubicBezTo>
                  <a:moveTo>
                    <a:pt x="145" y="94"/>
                  </a:moveTo>
                  <a:cubicBezTo>
                    <a:pt x="91" y="70"/>
                    <a:pt x="91" y="70"/>
                    <a:pt x="91" y="70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5" y="94"/>
                    <a:pt x="145" y="94"/>
                    <a:pt x="145" y="94"/>
                  </a:cubicBezTo>
                  <a:moveTo>
                    <a:pt x="75" y="101"/>
                  </a:moveTo>
                  <a:cubicBezTo>
                    <a:pt x="10" y="72"/>
                    <a:pt x="10" y="72"/>
                    <a:pt x="10" y="72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5" y="101"/>
                    <a:pt x="75" y="101"/>
                    <a:pt x="75" y="101"/>
                  </a:cubicBezTo>
                  <a:moveTo>
                    <a:pt x="145" y="78"/>
                  </a:moveTo>
                  <a:cubicBezTo>
                    <a:pt x="91" y="54"/>
                    <a:pt x="91" y="54"/>
                    <a:pt x="91" y="54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5" y="78"/>
                    <a:pt x="145" y="78"/>
                    <a:pt x="145" y="78"/>
                  </a:cubicBezTo>
                  <a:moveTo>
                    <a:pt x="75" y="78"/>
                  </a:moveTo>
                  <a:cubicBezTo>
                    <a:pt x="10" y="49"/>
                    <a:pt x="10" y="49"/>
                    <a:pt x="10" y="49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75" y="78"/>
                    <a:pt x="75" y="78"/>
                    <a:pt x="75" y="78"/>
                  </a:cubicBezTo>
                  <a:moveTo>
                    <a:pt x="0" y="0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63" y="123"/>
                    <a:pt x="63" y="123"/>
                    <a:pt x="63" y="12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4" y="144"/>
                    <a:pt x="74" y="144"/>
                    <a:pt x="74" y="144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63" y="154"/>
                    <a:pt x="63" y="154"/>
                    <a:pt x="63" y="154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74" y="175"/>
                    <a:pt x="74" y="175"/>
                    <a:pt x="74" y="175"/>
                  </a:cubicBezTo>
                  <a:cubicBezTo>
                    <a:pt x="63" y="170"/>
                    <a:pt x="63" y="170"/>
                    <a:pt x="63" y="170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240" y="261"/>
                    <a:pt x="240" y="261"/>
                    <a:pt x="240" y="261"/>
                  </a:cubicBezTo>
                  <a:cubicBezTo>
                    <a:pt x="240" y="107"/>
                    <a:pt x="240" y="107"/>
                    <a:pt x="240" y="10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7A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" name="Freeform 215"/>
            <p:cNvSpPr>
              <a:spLocks/>
            </p:cNvSpPr>
            <p:nvPr/>
          </p:nvSpPr>
          <p:spPr bwMode="auto">
            <a:xfrm>
              <a:off x="4894263" y="2846388"/>
              <a:ext cx="34925" cy="31750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10 h 20"/>
                <a:gd name="T4" fmla="*/ 22 w 22"/>
                <a:gd name="T5" fmla="*/ 20 h 20"/>
                <a:gd name="T6" fmla="*/ 22 w 22"/>
                <a:gd name="T7" fmla="*/ 10 h 20"/>
                <a:gd name="T8" fmla="*/ 0 w 2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0" y="10"/>
                  </a:lnTo>
                  <a:lnTo>
                    <a:pt x="22" y="20"/>
                  </a:lnTo>
                  <a:lnTo>
                    <a:pt x="2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" name="Freeform 216"/>
            <p:cNvSpPr>
              <a:spLocks/>
            </p:cNvSpPr>
            <p:nvPr/>
          </p:nvSpPr>
          <p:spPr bwMode="auto">
            <a:xfrm>
              <a:off x="4894263" y="2846388"/>
              <a:ext cx="34925" cy="31750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10 h 20"/>
                <a:gd name="T4" fmla="*/ 22 w 22"/>
                <a:gd name="T5" fmla="*/ 20 h 20"/>
                <a:gd name="T6" fmla="*/ 22 w 22"/>
                <a:gd name="T7" fmla="*/ 10 h 20"/>
                <a:gd name="T8" fmla="*/ 0 w 2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0" y="10"/>
                  </a:lnTo>
                  <a:lnTo>
                    <a:pt x="22" y="20"/>
                  </a:lnTo>
                  <a:lnTo>
                    <a:pt x="22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" name="Freeform 217"/>
            <p:cNvSpPr>
              <a:spLocks/>
            </p:cNvSpPr>
            <p:nvPr/>
          </p:nvSpPr>
          <p:spPr bwMode="auto">
            <a:xfrm>
              <a:off x="4894263" y="2798763"/>
              <a:ext cx="34925" cy="28575"/>
            </a:xfrm>
            <a:custGeom>
              <a:avLst/>
              <a:gdLst>
                <a:gd name="T0" fmla="*/ 0 w 22"/>
                <a:gd name="T1" fmla="*/ 0 h 18"/>
                <a:gd name="T2" fmla="*/ 0 w 22"/>
                <a:gd name="T3" fmla="*/ 8 h 18"/>
                <a:gd name="T4" fmla="*/ 22 w 22"/>
                <a:gd name="T5" fmla="*/ 18 h 18"/>
                <a:gd name="T6" fmla="*/ 22 w 22"/>
                <a:gd name="T7" fmla="*/ 10 h 18"/>
                <a:gd name="T8" fmla="*/ 0 w 2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0" y="0"/>
                  </a:moveTo>
                  <a:lnTo>
                    <a:pt x="0" y="8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0" name="Freeform 218"/>
            <p:cNvSpPr>
              <a:spLocks/>
            </p:cNvSpPr>
            <p:nvPr/>
          </p:nvSpPr>
          <p:spPr bwMode="auto">
            <a:xfrm>
              <a:off x="4894263" y="2798763"/>
              <a:ext cx="34925" cy="28575"/>
            </a:xfrm>
            <a:custGeom>
              <a:avLst/>
              <a:gdLst>
                <a:gd name="T0" fmla="*/ 0 w 22"/>
                <a:gd name="T1" fmla="*/ 0 h 18"/>
                <a:gd name="T2" fmla="*/ 0 w 22"/>
                <a:gd name="T3" fmla="*/ 8 h 18"/>
                <a:gd name="T4" fmla="*/ 22 w 22"/>
                <a:gd name="T5" fmla="*/ 18 h 18"/>
                <a:gd name="T6" fmla="*/ 22 w 22"/>
                <a:gd name="T7" fmla="*/ 10 h 18"/>
                <a:gd name="T8" fmla="*/ 0 w 2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8">
                  <a:moveTo>
                    <a:pt x="0" y="0"/>
                  </a:moveTo>
                  <a:lnTo>
                    <a:pt x="0" y="8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1" name="Freeform 219"/>
            <p:cNvSpPr>
              <a:spLocks/>
            </p:cNvSpPr>
            <p:nvPr/>
          </p:nvSpPr>
          <p:spPr bwMode="auto">
            <a:xfrm>
              <a:off x="4894263" y="2747963"/>
              <a:ext cx="34925" cy="31750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10 h 20"/>
                <a:gd name="T4" fmla="*/ 22 w 22"/>
                <a:gd name="T5" fmla="*/ 20 h 20"/>
                <a:gd name="T6" fmla="*/ 22 w 22"/>
                <a:gd name="T7" fmla="*/ 12 h 20"/>
                <a:gd name="T8" fmla="*/ 0 w 2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0" y="10"/>
                  </a:lnTo>
                  <a:lnTo>
                    <a:pt x="22" y="20"/>
                  </a:lnTo>
                  <a:lnTo>
                    <a:pt x="2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2" name="Freeform 220"/>
            <p:cNvSpPr>
              <a:spLocks/>
            </p:cNvSpPr>
            <p:nvPr/>
          </p:nvSpPr>
          <p:spPr bwMode="auto">
            <a:xfrm>
              <a:off x="4894263" y="2747963"/>
              <a:ext cx="34925" cy="31750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10 h 20"/>
                <a:gd name="T4" fmla="*/ 22 w 22"/>
                <a:gd name="T5" fmla="*/ 20 h 20"/>
                <a:gd name="T6" fmla="*/ 22 w 22"/>
                <a:gd name="T7" fmla="*/ 12 h 20"/>
                <a:gd name="T8" fmla="*/ 0 w 2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0" y="10"/>
                  </a:lnTo>
                  <a:lnTo>
                    <a:pt x="22" y="20"/>
                  </a:lnTo>
                  <a:lnTo>
                    <a:pt x="22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3" name="Freeform 221"/>
            <p:cNvSpPr>
              <a:spLocks/>
            </p:cNvSpPr>
            <p:nvPr/>
          </p:nvSpPr>
          <p:spPr bwMode="auto">
            <a:xfrm>
              <a:off x="4894263" y="2700338"/>
              <a:ext cx="34925" cy="31750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8 h 20"/>
                <a:gd name="T4" fmla="*/ 22 w 22"/>
                <a:gd name="T5" fmla="*/ 20 h 20"/>
                <a:gd name="T6" fmla="*/ 22 w 22"/>
                <a:gd name="T7" fmla="*/ 10 h 20"/>
                <a:gd name="T8" fmla="*/ 0 w 2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0" y="8"/>
                  </a:lnTo>
                  <a:lnTo>
                    <a:pt x="22" y="20"/>
                  </a:lnTo>
                  <a:lnTo>
                    <a:pt x="2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4" name="Freeform 222"/>
            <p:cNvSpPr>
              <a:spLocks/>
            </p:cNvSpPr>
            <p:nvPr/>
          </p:nvSpPr>
          <p:spPr bwMode="auto">
            <a:xfrm>
              <a:off x="4894263" y="2700338"/>
              <a:ext cx="34925" cy="31750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8 h 20"/>
                <a:gd name="T4" fmla="*/ 22 w 22"/>
                <a:gd name="T5" fmla="*/ 20 h 20"/>
                <a:gd name="T6" fmla="*/ 22 w 22"/>
                <a:gd name="T7" fmla="*/ 10 h 20"/>
                <a:gd name="T8" fmla="*/ 0 w 2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0" y="8"/>
                  </a:lnTo>
                  <a:lnTo>
                    <a:pt x="22" y="20"/>
                  </a:lnTo>
                  <a:lnTo>
                    <a:pt x="22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5" name="Freeform 223"/>
            <p:cNvSpPr>
              <a:spLocks/>
            </p:cNvSpPr>
            <p:nvPr/>
          </p:nvSpPr>
          <p:spPr bwMode="auto">
            <a:xfrm>
              <a:off x="4725988" y="2576513"/>
              <a:ext cx="203200" cy="104775"/>
            </a:xfrm>
            <a:custGeom>
              <a:avLst/>
              <a:gdLst>
                <a:gd name="T0" fmla="*/ 0 w 128"/>
                <a:gd name="T1" fmla="*/ 0 h 66"/>
                <a:gd name="T2" fmla="*/ 0 w 128"/>
                <a:gd name="T3" fmla="*/ 8 h 66"/>
                <a:gd name="T4" fmla="*/ 128 w 128"/>
                <a:gd name="T5" fmla="*/ 66 h 66"/>
                <a:gd name="T6" fmla="*/ 128 w 128"/>
                <a:gd name="T7" fmla="*/ 58 h 66"/>
                <a:gd name="T8" fmla="*/ 0 w 12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0"/>
                  </a:moveTo>
                  <a:lnTo>
                    <a:pt x="0" y="8"/>
                  </a:lnTo>
                  <a:lnTo>
                    <a:pt x="128" y="66"/>
                  </a:lnTo>
                  <a:lnTo>
                    <a:pt x="12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6" name="Freeform 224"/>
            <p:cNvSpPr>
              <a:spLocks/>
            </p:cNvSpPr>
            <p:nvPr/>
          </p:nvSpPr>
          <p:spPr bwMode="auto">
            <a:xfrm>
              <a:off x="4725988" y="2576513"/>
              <a:ext cx="203200" cy="104775"/>
            </a:xfrm>
            <a:custGeom>
              <a:avLst/>
              <a:gdLst>
                <a:gd name="T0" fmla="*/ 0 w 128"/>
                <a:gd name="T1" fmla="*/ 0 h 66"/>
                <a:gd name="T2" fmla="*/ 0 w 128"/>
                <a:gd name="T3" fmla="*/ 8 h 66"/>
                <a:gd name="T4" fmla="*/ 128 w 128"/>
                <a:gd name="T5" fmla="*/ 66 h 66"/>
                <a:gd name="T6" fmla="*/ 128 w 128"/>
                <a:gd name="T7" fmla="*/ 58 h 66"/>
                <a:gd name="T8" fmla="*/ 0 w 12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0"/>
                  </a:moveTo>
                  <a:lnTo>
                    <a:pt x="0" y="8"/>
                  </a:lnTo>
                  <a:lnTo>
                    <a:pt x="128" y="66"/>
                  </a:lnTo>
                  <a:lnTo>
                    <a:pt x="128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" name="Freeform 225"/>
            <p:cNvSpPr>
              <a:spLocks/>
            </p:cNvSpPr>
            <p:nvPr/>
          </p:nvSpPr>
          <p:spPr bwMode="auto">
            <a:xfrm>
              <a:off x="4983163" y="2681288"/>
              <a:ext cx="134938" cy="73025"/>
            </a:xfrm>
            <a:custGeom>
              <a:avLst/>
              <a:gdLst>
                <a:gd name="T0" fmla="*/ 0 w 85"/>
                <a:gd name="T1" fmla="*/ 0 h 46"/>
                <a:gd name="T2" fmla="*/ 0 w 85"/>
                <a:gd name="T3" fmla="*/ 10 h 46"/>
                <a:gd name="T4" fmla="*/ 85 w 85"/>
                <a:gd name="T5" fmla="*/ 46 h 46"/>
                <a:gd name="T6" fmla="*/ 85 w 85"/>
                <a:gd name="T7" fmla="*/ 38 h 46"/>
                <a:gd name="T8" fmla="*/ 0 w 8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6">
                  <a:moveTo>
                    <a:pt x="0" y="0"/>
                  </a:moveTo>
                  <a:lnTo>
                    <a:pt x="0" y="10"/>
                  </a:lnTo>
                  <a:lnTo>
                    <a:pt x="85" y="46"/>
                  </a:lnTo>
                  <a:lnTo>
                    <a:pt x="85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8" name="Freeform 226"/>
            <p:cNvSpPr>
              <a:spLocks/>
            </p:cNvSpPr>
            <p:nvPr/>
          </p:nvSpPr>
          <p:spPr bwMode="auto">
            <a:xfrm>
              <a:off x="4983163" y="2681288"/>
              <a:ext cx="134938" cy="73025"/>
            </a:xfrm>
            <a:custGeom>
              <a:avLst/>
              <a:gdLst>
                <a:gd name="T0" fmla="*/ 0 w 85"/>
                <a:gd name="T1" fmla="*/ 0 h 46"/>
                <a:gd name="T2" fmla="*/ 0 w 85"/>
                <a:gd name="T3" fmla="*/ 10 h 46"/>
                <a:gd name="T4" fmla="*/ 85 w 85"/>
                <a:gd name="T5" fmla="*/ 46 h 46"/>
                <a:gd name="T6" fmla="*/ 85 w 85"/>
                <a:gd name="T7" fmla="*/ 38 h 46"/>
                <a:gd name="T8" fmla="*/ 0 w 8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46">
                  <a:moveTo>
                    <a:pt x="0" y="0"/>
                  </a:moveTo>
                  <a:lnTo>
                    <a:pt x="0" y="10"/>
                  </a:lnTo>
                  <a:lnTo>
                    <a:pt x="85" y="46"/>
                  </a:lnTo>
                  <a:lnTo>
                    <a:pt x="85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9" name="Freeform 227"/>
            <p:cNvSpPr>
              <a:spLocks/>
            </p:cNvSpPr>
            <p:nvPr/>
          </p:nvSpPr>
          <p:spPr bwMode="auto">
            <a:xfrm>
              <a:off x="4983163" y="2732088"/>
              <a:ext cx="125413" cy="69850"/>
            </a:xfrm>
            <a:custGeom>
              <a:avLst/>
              <a:gdLst>
                <a:gd name="T0" fmla="*/ 0 w 79"/>
                <a:gd name="T1" fmla="*/ 0 h 44"/>
                <a:gd name="T2" fmla="*/ 0 w 79"/>
                <a:gd name="T3" fmla="*/ 10 h 44"/>
                <a:gd name="T4" fmla="*/ 79 w 79"/>
                <a:gd name="T5" fmla="*/ 44 h 44"/>
                <a:gd name="T6" fmla="*/ 79 w 79"/>
                <a:gd name="T7" fmla="*/ 34 h 44"/>
                <a:gd name="T8" fmla="*/ 0 w 7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4">
                  <a:moveTo>
                    <a:pt x="0" y="0"/>
                  </a:moveTo>
                  <a:lnTo>
                    <a:pt x="0" y="10"/>
                  </a:lnTo>
                  <a:lnTo>
                    <a:pt x="79" y="44"/>
                  </a:lnTo>
                  <a:lnTo>
                    <a:pt x="79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0" name="Freeform 228"/>
            <p:cNvSpPr>
              <a:spLocks/>
            </p:cNvSpPr>
            <p:nvPr/>
          </p:nvSpPr>
          <p:spPr bwMode="auto">
            <a:xfrm>
              <a:off x="4983163" y="2732088"/>
              <a:ext cx="125413" cy="69850"/>
            </a:xfrm>
            <a:custGeom>
              <a:avLst/>
              <a:gdLst>
                <a:gd name="T0" fmla="*/ 0 w 79"/>
                <a:gd name="T1" fmla="*/ 0 h 44"/>
                <a:gd name="T2" fmla="*/ 0 w 79"/>
                <a:gd name="T3" fmla="*/ 10 h 44"/>
                <a:gd name="T4" fmla="*/ 79 w 79"/>
                <a:gd name="T5" fmla="*/ 44 h 44"/>
                <a:gd name="T6" fmla="*/ 79 w 79"/>
                <a:gd name="T7" fmla="*/ 34 h 44"/>
                <a:gd name="T8" fmla="*/ 0 w 7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4">
                  <a:moveTo>
                    <a:pt x="0" y="0"/>
                  </a:moveTo>
                  <a:lnTo>
                    <a:pt x="0" y="10"/>
                  </a:lnTo>
                  <a:lnTo>
                    <a:pt x="79" y="44"/>
                  </a:lnTo>
                  <a:lnTo>
                    <a:pt x="79" y="3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1" name="Freeform 229"/>
            <p:cNvSpPr>
              <a:spLocks/>
            </p:cNvSpPr>
            <p:nvPr/>
          </p:nvSpPr>
          <p:spPr bwMode="auto">
            <a:xfrm>
              <a:off x="4983163" y="2630488"/>
              <a:ext cx="173038" cy="92075"/>
            </a:xfrm>
            <a:custGeom>
              <a:avLst/>
              <a:gdLst>
                <a:gd name="T0" fmla="*/ 0 w 109"/>
                <a:gd name="T1" fmla="*/ 0 h 58"/>
                <a:gd name="T2" fmla="*/ 0 w 109"/>
                <a:gd name="T3" fmla="*/ 10 h 58"/>
                <a:gd name="T4" fmla="*/ 109 w 109"/>
                <a:gd name="T5" fmla="*/ 58 h 58"/>
                <a:gd name="T6" fmla="*/ 109 w 109"/>
                <a:gd name="T7" fmla="*/ 50 h 58"/>
                <a:gd name="T8" fmla="*/ 0 w 10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8">
                  <a:moveTo>
                    <a:pt x="0" y="0"/>
                  </a:moveTo>
                  <a:lnTo>
                    <a:pt x="0" y="10"/>
                  </a:lnTo>
                  <a:lnTo>
                    <a:pt x="109" y="58"/>
                  </a:lnTo>
                  <a:lnTo>
                    <a:pt x="109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2" name="Freeform 230"/>
            <p:cNvSpPr>
              <a:spLocks/>
            </p:cNvSpPr>
            <p:nvPr/>
          </p:nvSpPr>
          <p:spPr bwMode="auto">
            <a:xfrm>
              <a:off x="4983163" y="2630488"/>
              <a:ext cx="173038" cy="92075"/>
            </a:xfrm>
            <a:custGeom>
              <a:avLst/>
              <a:gdLst>
                <a:gd name="T0" fmla="*/ 0 w 109"/>
                <a:gd name="T1" fmla="*/ 0 h 58"/>
                <a:gd name="T2" fmla="*/ 0 w 109"/>
                <a:gd name="T3" fmla="*/ 10 h 58"/>
                <a:gd name="T4" fmla="*/ 109 w 109"/>
                <a:gd name="T5" fmla="*/ 58 h 58"/>
                <a:gd name="T6" fmla="*/ 109 w 109"/>
                <a:gd name="T7" fmla="*/ 50 h 58"/>
                <a:gd name="T8" fmla="*/ 0 w 109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8">
                  <a:moveTo>
                    <a:pt x="0" y="0"/>
                  </a:moveTo>
                  <a:lnTo>
                    <a:pt x="0" y="10"/>
                  </a:lnTo>
                  <a:lnTo>
                    <a:pt x="109" y="58"/>
                  </a:lnTo>
                  <a:lnTo>
                    <a:pt x="109" y="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3" name="Freeform 231"/>
            <p:cNvSpPr>
              <a:spLocks/>
            </p:cNvSpPr>
            <p:nvPr/>
          </p:nvSpPr>
          <p:spPr bwMode="auto">
            <a:xfrm>
              <a:off x="4983163" y="2582863"/>
              <a:ext cx="173038" cy="88900"/>
            </a:xfrm>
            <a:custGeom>
              <a:avLst/>
              <a:gdLst>
                <a:gd name="T0" fmla="*/ 0 w 109"/>
                <a:gd name="T1" fmla="*/ 0 h 56"/>
                <a:gd name="T2" fmla="*/ 0 w 109"/>
                <a:gd name="T3" fmla="*/ 8 h 56"/>
                <a:gd name="T4" fmla="*/ 109 w 109"/>
                <a:gd name="T5" fmla="*/ 56 h 56"/>
                <a:gd name="T6" fmla="*/ 109 w 109"/>
                <a:gd name="T7" fmla="*/ 48 h 56"/>
                <a:gd name="T8" fmla="*/ 0 w 10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0"/>
                  </a:moveTo>
                  <a:lnTo>
                    <a:pt x="0" y="8"/>
                  </a:lnTo>
                  <a:lnTo>
                    <a:pt x="109" y="56"/>
                  </a:lnTo>
                  <a:lnTo>
                    <a:pt x="10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4" name="Freeform 232"/>
            <p:cNvSpPr>
              <a:spLocks/>
            </p:cNvSpPr>
            <p:nvPr/>
          </p:nvSpPr>
          <p:spPr bwMode="auto">
            <a:xfrm>
              <a:off x="4983163" y="2582863"/>
              <a:ext cx="173038" cy="88900"/>
            </a:xfrm>
            <a:custGeom>
              <a:avLst/>
              <a:gdLst>
                <a:gd name="T0" fmla="*/ 0 w 109"/>
                <a:gd name="T1" fmla="*/ 0 h 56"/>
                <a:gd name="T2" fmla="*/ 0 w 109"/>
                <a:gd name="T3" fmla="*/ 8 h 56"/>
                <a:gd name="T4" fmla="*/ 109 w 109"/>
                <a:gd name="T5" fmla="*/ 56 h 56"/>
                <a:gd name="T6" fmla="*/ 109 w 109"/>
                <a:gd name="T7" fmla="*/ 48 h 56"/>
                <a:gd name="T8" fmla="*/ 0 w 10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0"/>
                  </a:moveTo>
                  <a:lnTo>
                    <a:pt x="0" y="8"/>
                  </a:lnTo>
                  <a:lnTo>
                    <a:pt x="109" y="56"/>
                  </a:lnTo>
                  <a:lnTo>
                    <a:pt x="109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5" name="Freeform 233"/>
            <p:cNvSpPr>
              <a:spLocks/>
            </p:cNvSpPr>
            <p:nvPr/>
          </p:nvSpPr>
          <p:spPr bwMode="auto">
            <a:xfrm>
              <a:off x="4983163" y="2884488"/>
              <a:ext cx="125413" cy="68263"/>
            </a:xfrm>
            <a:custGeom>
              <a:avLst/>
              <a:gdLst>
                <a:gd name="T0" fmla="*/ 0 w 79"/>
                <a:gd name="T1" fmla="*/ 0 h 43"/>
                <a:gd name="T2" fmla="*/ 0 w 79"/>
                <a:gd name="T3" fmla="*/ 8 h 43"/>
                <a:gd name="T4" fmla="*/ 79 w 79"/>
                <a:gd name="T5" fmla="*/ 43 h 43"/>
                <a:gd name="T6" fmla="*/ 79 w 79"/>
                <a:gd name="T7" fmla="*/ 35 h 43"/>
                <a:gd name="T8" fmla="*/ 0 w 7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3">
                  <a:moveTo>
                    <a:pt x="0" y="0"/>
                  </a:moveTo>
                  <a:lnTo>
                    <a:pt x="0" y="8"/>
                  </a:lnTo>
                  <a:lnTo>
                    <a:pt x="79" y="43"/>
                  </a:lnTo>
                  <a:lnTo>
                    <a:pt x="7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6" name="Freeform 234"/>
            <p:cNvSpPr>
              <a:spLocks/>
            </p:cNvSpPr>
            <p:nvPr/>
          </p:nvSpPr>
          <p:spPr bwMode="auto">
            <a:xfrm>
              <a:off x="4983163" y="2884488"/>
              <a:ext cx="125413" cy="68263"/>
            </a:xfrm>
            <a:custGeom>
              <a:avLst/>
              <a:gdLst>
                <a:gd name="T0" fmla="*/ 0 w 79"/>
                <a:gd name="T1" fmla="*/ 0 h 43"/>
                <a:gd name="T2" fmla="*/ 0 w 79"/>
                <a:gd name="T3" fmla="*/ 8 h 43"/>
                <a:gd name="T4" fmla="*/ 79 w 79"/>
                <a:gd name="T5" fmla="*/ 43 h 43"/>
                <a:gd name="T6" fmla="*/ 79 w 79"/>
                <a:gd name="T7" fmla="*/ 35 h 43"/>
                <a:gd name="T8" fmla="*/ 0 w 7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3">
                  <a:moveTo>
                    <a:pt x="0" y="0"/>
                  </a:moveTo>
                  <a:lnTo>
                    <a:pt x="0" y="8"/>
                  </a:lnTo>
                  <a:lnTo>
                    <a:pt x="79" y="43"/>
                  </a:lnTo>
                  <a:lnTo>
                    <a:pt x="79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Freeform 235"/>
            <p:cNvSpPr>
              <a:spLocks/>
            </p:cNvSpPr>
            <p:nvPr/>
          </p:nvSpPr>
          <p:spPr bwMode="auto">
            <a:xfrm>
              <a:off x="4983163" y="2833688"/>
              <a:ext cx="125413" cy="66675"/>
            </a:xfrm>
            <a:custGeom>
              <a:avLst/>
              <a:gdLst>
                <a:gd name="T0" fmla="*/ 0 w 79"/>
                <a:gd name="T1" fmla="*/ 0 h 42"/>
                <a:gd name="T2" fmla="*/ 0 w 79"/>
                <a:gd name="T3" fmla="*/ 8 h 42"/>
                <a:gd name="T4" fmla="*/ 79 w 79"/>
                <a:gd name="T5" fmla="*/ 42 h 42"/>
                <a:gd name="T6" fmla="*/ 79 w 79"/>
                <a:gd name="T7" fmla="*/ 34 h 42"/>
                <a:gd name="T8" fmla="*/ 0 w 7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2">
                  <a:moveTo>
                    <a:pt x="0" y="0"/>
                  </a:moveTo>
                  <a:lnTo>
                    <a:pt x="0" y="8"/>
                  </a:lnTo>
                  <a:lnTo>
                    <a:pt x="79" y="42"/>
                  </a:lnTo>
                  <a:lnTo>
                    <a:pt x="79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" name="Freeform 236"/>
            <p:cNvSpPr>
              <a:spLocks/>
            </p:cNvSpPr>
            <p:nvPr/>
          </p:nvSpPr>
          <p:spPr bwMode="auto">
            <a:xfrm>
              <a:off x="4983163" y="2833688"/>
              <a:ext cx="125413" cy="66675"/>
            </a:xfrm>
            <a:custGeom>
              <a:avLst/>
              <a:gdLst>
                <a:gd name="T0" fmla="*/ 0 w 79"/>
                <a:gd name="T1" fmla="*/ 0 h 42"/>
                <a:gd name="T2" fmla="*/ 0 w 79"/>
                <a:gd name="T3" fmla="*/ 8 h 42"/>
                <a:gd name="T4" fmla="*/ 79 w 79"/>
                <a:gd name="T5" fmla="*/ 42 h 42"/>
                <a:gd name="T6" fmla="*/ 79 w 79"/>
                <a:gd name="T7" fmla="*/ 34 h 42"/>
                <a:gd name="T8" fmla="*/ 0 w 7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2">
                  <a:moveTo>
                    <a:pt x="0" y="0"/>
                  </a:moveTo>
                  <a:lnTo>
                    <a:pt x="0" y="8"/>
                  </a:lnTo>
                  <a:lnTo>
                    <a:pt x="79" y="42"/>
                  </a:lnTo>
                  <a:lnTo>
                    <a:pt x="79" y="3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9" name="Freeform 237"/>
            <p:cNvSpPr>
              <a:spLocks/>
            </p:cNvSpPr>
            <p:nvPr/>
          </p:nvSpPr>
          <p:spPr bwMode="auto">
            <a:xfrm>
              <a:off x="4983163" y="2782888"/>
              <a:ext cx="125413" cy="69850"/>
            </a:xfrm>
            <a:custGeom>
              <a:avLst/>
              <a:gdLst>
                <a:gd name="T0" fmla="*/ 0 w 79"/>
                <a:gd name="T1" fmla="*/ 0 h 44"/>
                <a:gd name="T2" fmla="*/ 0 w 79"/>
                <a:gd name="T3" fmla="*/ 8 h 44"/>
                <a:gd name="T4" fmla="*/ 79 w 79"/>
                <a:gd name="T5" fmla="*/ 44 h 44"/>
                <a:gd name="T6" fmla="*/ 79 w 79"/>
                <a:gd name="T7" fmla="*/ 34 h 44"/>
                <a:gd name="T8" fmla="*/ 0 w 7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4">
                  <a:moveTo>
                    <a:pt x="0" y="0"/>
                  </a:moveTo>
                  <a:lnTo>
                    <a:pt x="0" y="8"/>
                  </a:lnTo>
                  <a:lnTo>
                    <a:pt x="79" y="44"/>
                  </a:lnTo>
                  <a:lnTo>
                    <a:pt x="79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0" name="Freeform 238"/>
            <p:cNvSpPr>
              <a:spLocks/>
            </p:cNvSpPr>
            <p:nvPr/>
          </p:nvSpPr>
          <p:spPr bwMode="auto">
            <a:xfrm>
              <a:off x="4983163" y="2782888"/>
              <a:ext cx="125413" cy="69850"/>
            </a:xfrm>
            <a:custGeom>
              <a:avLst/>
              <a:gdLst>
                <a:gd name="T0" fmla="*/ 0 w 79"/>
                <a:gd name="T1" fmla="*/ 0 h 44"/>
                <a:gd name="T2" fmla="*/ 0 w 79"/>
                <a:gd name="T3" fmla="*/ 8 h 44"/>
                <a:gd name="T4" fmla="*/ 79 w 79"/>
                <a:gd name="T5" fmla="*/ 44 h 44"/>
                <a:gd name="T6" fmla="*/ 79 w 79"/>
                <a:gd name="T7" fmla="*/ 34 h 44"/>
                <a:gd name="T8" fmla="*/ 0 w 7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4">
                  <a:moveTo>
                    <a:pt x="0" y="0"/>
                  </a:moveTo>
                  <a:lnTo>
                    <a:pt x="0" y="8"/>
                  </a:lnTo>
                  <a:lnTo>
                    <a:pt x="79" y="44"/>
                  </a:lnTo>
                  <a:lnTo>
                    <a:pt x="79" y="3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1" name="Freeform 239"/>
            <p:cNvSpPr>
              <a:spLocks/>
            </p:cNvSpPr>
            <p:nvPr/>
          </p:nvSpPr>
          <p:spPr bwMode="auto">
            <a:xfrm>
              <a:off x="4983163" y="2532063"/>
              <a:ext cx="173038" cy="88900"/>
            </a:xfrm>
            <a:custGeom>
              <a:avLst/>
              <a:gdLst>
                <a:gd name="T0" fmla="*/ 0 w 109"/>
                <a:gd name="T1" fmla="*/ 0 h 56"/>
                <a:gd name="T2" fmla="*/ 0 w 109"/>
                <a:gd name="T3" fmla="*/ 8 h 56"/>
                <a:gd name="T4" fmla="*/ 109 w 109"/>
                <a:gd name="T5" fmla="*/ 56 h 56"/>
                <a:gd name="T6" fmla="*/ 109 w 109"/>
                <a:gd name="T7" fmla="*/ 48 h 56"/>
                <a:gd name="T8" fmla="*/ 0 w 10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0"/>
                  </a:moveTo>
                  <a:lnTo>
                    <a:pt x="0" y="8"/>
                  </a:lnTo>
                  <a:lnTo>
                    <a:pt x="109" y="56"/>
                  </a:lnTo>
                  <a:lnTo>
                    <a:pt x="109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2" name="Freeform 240"/>
            <p:cNvSpPr>
              <a:spLocks/>
            </p:cNvSpPr>
            <p:nvPr/>
          </p:nvSpPr>
          <p:spPr bwMode="auto">
            <a:xfrm>
              <a:off x="4983163" y="2532063"/>
              <a:ext cx="173038" cy="88900"/>
            </a:xfrm>
            <a:custGeom>
              <a:avLst/>
              <a:gdLst>
                <a:gd name="T0" fmla="*/ 0 w 109"/>
                <a:gd name="T1" fmla="*/ 0 h 56"/>
                <a:gd name="T2" fmla="*/ 0 w 109"/>
                <a:gd name="T3" fmla="*/ 8 h 56"/>
                <a:gd name="T4" fmla="*/ 109 w 109"/>
                <a:gd name="T5" fmla="*/ 56 h 56"/>
                <a:gd name="T6" fmla="*/ 109 w 109"/>
                <a:gd name="T7" fmla="*/ 48 h 56"/>
                <a:gd name="T8" fmla="*/ 0 w 10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6">
                  <a:moveTo>
                    <a:pt x="0" y="0"/>
                  </a:moveTo>
                  <a:lnTo>
                    <a:pt x="0" y="8"/>
                  </a:lnTo>
                  <a:lnTo>
                    <a:pt x="109" y="56"/>
                  </a:lnTo>
                  <a:lnTo>
                    <a:pt x="109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3" name="Freeform 241"/>
            <p:cNvSpPr>
              <a:spLocks/>
            </p:cNvSpPr>
            <p:nvPr/>
          </p:nvSpPr>
          <p:spPr bwMode="auto">
            <a:xfrm>
              <a:off x="4983163" y="2479675"/>
              <a:ext cx="173038" cy="90488"/>
            </a:xfrm>
            <a:custGeom>
              <a:avLst/>
              <a:gdLst>
                <a:gd name="T0" fmla="*/ 0 w 109"/>
                <a:gd name="T1" fmla="*/ 0 h 57"/>
                <a:gd name="T2" fmla="*/ 0 w 109"/>
                <a:gd name="T3" fmla="*/ 9 h 57"/>
                <a:gd name="T4" fmla="*/ 109 w 109"/>
                <a:gd name="T5" fmla="*/ 57 h 57"/>
                <a:gd name="T6" fmla="*/ 109 w 109"/>
                <a:gd name="T7" fmla="*/ 49 h 57"/>
                <a:gd name="T8" fmla="*/ 0 w 10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7">
                  <a:moveTo>
                    <a:pt x="0" y="0"/>
                  </a:moveTo>
                  <a:lnTo>
                    <a:pt x="0" y="9"/>
                  </a:lnTo>
                  <a:lnTo>
                    <a:pt x="109" y="57"/>
                  </a:lnTo>
                  <a:lnTo>
                    <a:pt x="109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4" name="Freeform 242"/>
            <p:cNvSpPr>
              <a:spLocks/>
            </p:cNvSpPr>
            <p:nvPr/>
          </p:nvSpPr>
          <p:spPr bwMode="auto">
            <a:xfrm>
              <a:off x="4983163" y="2479675"/>
              <a:ext cx="173038" cy="90488"/>
            </a:xfrm>
            <a:custGeom>
              <a:avLst/>
              <a:gdLst>
                <a:gd name="T0" fmla="*/ 0 w 109"/>
                <a:gd name="T1" fmla="*/ 0 h 57"/>
                <a:gd name="T2" fmla="*/ 0 w 109"/>
                <a:gd name="T3" fmla="*/ 9 h 57"/>
                <a:gd name="T4" fmla="*/ 109 w 109"/>
                <a:gd name="T5" fmla="*/ 57 h 57"/>
                <a:gd name="T6" fmla="*/ 109 w 109"/>
                <a:gd name="T7" fmla="*/ 49 h 57"/>
                <a:gd name="T8" fmla="*/ 0 w 109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57">
                  <a:moveTo>
                    <a:pt x="0" y="0"/>
                  </a:moveTo>
                  <a:lnTo>
                    <a:pt x="0" y="9"/>
                  </a:lnTo>
                  <a:lnTo>
                    <a:pt x="109" y="57"/>
                  </a:lnTo>
                  <a:lnTo>
                    <a:pt x="109" y="4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5" name="Freeform 243"/>
            <p:cNvSpPr>
              <a:spLocks/>
            </p:cNvSpPr>
            <p:nvPr/>
          </p:nvSpPr>
          <p:spPr bwMode="auto">
            <a:xfrm>
              <a:off x="5226050" y="2735263"/>
              <a:ext cx="203200" cy="104775"/>
            </a:xfrm>
            <a:custGeom>
              <a:avLst/>
              <a:gdLst>
                <a:gd name="T0" fmla="*/ 0 w 128"/>
                <a:gd name="T1" fmla="*/ 0 h 66"/>
                <a:gd name="T2" fmla="*/ 0 w 128"/>
                <a:gd name="T3" fmla="*/ 8 h 66"/>
                <a:gd name="T4" fmla="*/ 128 w 128"/>
                <a:gd name="T5" fmla="*/ 66 h 66"/>
                <a:gd name="T6" fmla="*/ 128 w 128"/>
                <a:gd name="T7" fmla="*/ 58 h 66"/>
                <a:gd name="T8" fmla="*/ 0 w 12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0"/>
                  </a:moveTo>
                  <a:lnTo>
                    <a:pt x="0" y="8"/>
                  </a:lnTo>
                  <a:lnTo>
                    <a:pt x="128" y="66"/>
                  </a:lnTo>
                  <a:lnTo>
                    <a:pt x="12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6" name="Freeform 244"/>
            <p:cNvSpPr>
              <a:spLocks/>
            </p:cNvSpPr>
            <p:nvPr/>
          </p:nvSpPr>
          <p:spPr bwMode="auto">
            <a:xfrm>
              <a:off x="5226050" y="2735263"/>
              <a:ext cx="203200" cy="104775"/>
            </a:xfrm>
            <a:custGeom>
              <a:avLst/>
              <a:gdLst>
                <a:gd name="T0" fmla="*/ 0 w 128"/>
                <a:gd name="T1" fmla="*/ 0 h 66"/>
                <a:gd name="T2" fmla="*/ 0 w 128"/>
                <a:gd name="T3" fmla="*/ 8 h 66"/>
                <a:gd name="T4" fmla="*/ 128 w 128"/>
                <a:gd name="T5" fmla="*/ 66 h 66"/>
                <a:gd name="T6" fmla="*/ 128 w 128"/>
                <a:gd name="T7" fmla="*/ 58 h 66"/>
                <a:gd name="T8" fmla="*/ 0 w 12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0"/>
                  </a:moveTo>
                  <a:lnTo>
                    <a:pt x="0" y="8"/>
                  </a:lnTo>
                  <a:lnTo>
                    <a:pt x="128" y="66"/>
                  </a:lnTo>
                  <a:lnTo>
                    <a:pt x="128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7" name="Freeform 245"/>
            <p:cNvSpPr>
              <a:spLocks/>
            </p:cNvSpPr>
            <p:nvPr/>
          </p:nvSpPr>
          <p:spPr bwMode="auto">
            <a:xfrm>
              <a:off x="5226050" y="2776538"/>
              <a:ext cx="203200" cy="104775"/>
            </a:xfrm>
            <a:custGeom>
              <a:avLst/>
              <a:gdLst>
                <a:gd name="T0" fmla="*/ 0 w 128"/>
                <a:gd name="T1" fmla="*/ 0 h 66"/>
                <a:gd name="T2" fmla="*/ 0 w 128"/>
                <a:gd name="T3" fmla="*/ 10 h 66"/>
                <a:gd name="T4" fmla="*/ 128 w 128"/>
                <a:gd name="T5" fmla="*/ 66 h 66"/>
                <a:gd name="T6" fmla="*/ 128 w 128"/>
                <a:gd name="T7" fmla="*/ 58 h 66"/>
                <a:gd name="T8" fmla="*/ 0 w 12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0"/>
                  </a:moveTo>
                  <a:lnTo>
                    <a:pt x="0" y="10"/>
                  </a:lnTo>
                  <a:lnTo>
                    <a:pt x="128" y="66"/>
                  </a:lnTo>
                  <a:lnTo>
                    <a:pt x="12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" name="Freeform 246"/>
            <p:cNvSpPr>
              <a:spLocks/>
            </p:cNvSpPr>
            <p:nvPr/>
          </p:nvSpPr>
          <p:spPr bwMode="auto">
            <a:xfrm>
              <a:off x="5226050" y="2776538"/>
              <a:ext cx="203200" cy="104775"/>
            </a:xfrm>
            <a:custGeom>
              <a:avLst/>
              <a:gdLst>
                <a:gd name="T0" fmla="*/ 0 w 128"/>
                <a:gd name="T1" fmla="*/ 0 h 66"/>
                <a:gd name="T2" fmla="*/ 0 w 128"/>
                <a:gd name="T3" fmla="*/ 10 h 66"/>
                <a:gd name="T4" fmla="*/ 128 w 128"/>
                <a:gd name="T5" fmla="*/ 66 h 66"/>
                <a:gd name="T6" fmla="*/ 128 w 128"/>
                <a:gd name="T7" fmla="*/ 58 h 66"/>
                <a:gd name="T8" fmla="*/ 0 w 12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0"/>
                  </a:moveTo>
                  <a:lnTo>
                    <a:pt x="0" y="10"/>
                  </a:lnTo>
                  <a:lnTo>
                    <a:pt x="128" y="66"/>
                  </a:lnTo>
                  <a:lnTo>
                    <a:pt x="128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9" name="Freeform 247"/>
            <p:cNvSpPr>
              <a:spLocks/>
            </p:cNvSpPr>
            <p:nvPr/>
          </p:nvSpPr>
          <p:spPr bwMode="auto">
            <a:xfrm>
              <a:off x="5226050" y="2684463"/>
              <a:ext cx="203200" cy="107950"/>
            </a:xfrm>
            <a:custGeom>
              <a:avLst/>
              <a:gdLst>
                <a:gd name="T0" fmla="*/ 0 w 128"/>
                <a:gd name="T1" fmla="*/ 0 h 68"/>
                <a:gd name="T2" fmla="*/ 0 w 128"/>
                <a:gd name="T3" fmla="*/ 10 h 68"/>
                <a:gd name="T4" fmla="*/ 128 w 128"/>
                <a:gd name="T5" fmla="*/ 68 h 68"/>
                <a:gd name="T6" fmla="*/ 128 w 128"/>
                <a:gd name="T7" fmla="*/ 58 h 68"/>
                <a:gd name="T8" fmla="*/ 0 w 128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8">
                  <a:moveTo>
                    <a:pt x="0" y="0"/>
                  </a:moveTo>
                  <a:lnTo>
                    <a:pt x="0" y="10"/>
                  </a:lnTo>
                  <a:lnTo>
                    <a:pt x="128" y="68"/>
                  </a:lnTo>
                  <a:lnTo>
                    <a:pt x="12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0" name="Freeform 248"/>
            <p:cNvSpPr>
              <a:spLocks/>
            </p:cNvSpPr>
            <p:nvPr/>
          </p:nvSpPr>
          <p:spPr bwMode="auto">
            <a:xfrm>
              <a:off x="5226050" y="2684463"/>
              <a:ext cx="203200" cy="107950"/>
            </a:xfrm>
            <a:custGeom>
              <a:avLst/>
              <a:gdLst>
                <a:gd name="T0" fmla="*/ 0 w 128"/>
                <a:gd name="T1" fmla="*/ 0 h 68"/>
                <a:gd name="T2" fmla="*/ 0 w 128"/>
                <a:gd name="T3" fmla="*/ 10 h 68"/>
                <a:gd name="T4" fmla="*/ 128 w 128"/>
                <a:gd name="T5" fmla="*/ 68 h 68"/>
                <a:gd name="T6" fmla="*/ 128 w 128"/>
                <a:gd name="T7" fmla="*/ 58 h 68"/>
                <a:gd name="T8" fmla="*/ 0 w 128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8">
                  <a:moveTo>
                    <a:pt x="0" y="0"/>
                  </a:moveTo>
                  <a:lnTo>
                    <a:pt x="0" y="10"/>
                  </a:lnTo>
                  <a:lnTo>
                    <a:pt x="128" y="68"/>
                  </a:lnTo>
                  <a:lnTo>
                    <a:pt x="128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1" name="Freeform 249"/>
            <p:cNvSpPr>
              <a:spLocks/>
            </p:cNvSpPr>
            <p:nvPr/>
          </p:nvSpPr>
          <p:spPr bwMode="auto">
            <a:xfrm>
              <a:off x="5226050" y="2636838"/>
              <a:ext cx="203200" cy="104775"/>
            </a:xfrm>
            <a:custGeom>
              <a:avLst/>
              <a:gdLst>
                <a:gd name="T0" fmla="*/ 0 w 128"/>
                <a:gd name="T1" fmla="*/ 0 h 66"/>
                <a:gd name="T2" fmla="*/ 0 w 128"/>
                <a:gd name="T3" fmla="*/ 8 h 66"/>
                <a:gd name="T4" fmla="*/ 128 w 128"/>
                <a:gd name="T5" fmla="*/ 66 h 66"/>
                <a:gd name="T6" fmla="*/ 128 w 128"/>
                <a:gd name="T7" fmla="*/ 58 h 66"/>
                <a:gd name="T8" fmla="*/ 0 w 12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0"/>
                  </a:moveTo>
                  <a:lnTo>
                    <a:pt x="0" y="8"/>
                  </a:lnTo>
                  <a:lnTo>
                    <a:pt x="128" y="66"/>
                  </a:lnTo>
                  <a:lnTo>
                    <a:pt x="128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2" name="Freeform 250"/>
            <p:cNvSpPr>
              <a:spLocks/>
            </p:cNvSpPr>
            <p:nvPr/>
          </p:nvSpPr>
          <p:spPr bwMode="auto">
            <a:xfrm>
              <a:off x="5226050" y="2636838"/>
              <a:ext cx="203200" cy="104775"/>
            </a:xfrm>
            <a:custGeom>
              <a:avLst/>
              <a:gdLst>
                <a:gd name="T0" fmla="*/ 0 w 128"/>
                <a:gd name="T1" fmla="*/ 0 h 66"/>
                <a:gd name="T2" fmla="*/ 0 w 128"/>
                <a:gd name="T3" fmla="*/ 8 h 66"/>
                <a:gd name="T4" fmla="*/ 128 w 128"/>
                <a:gd name="T5" fmla="*/ 66 h 66"/>
                <a:gd name="T6" fmla="*/ 128 w 128"/>
                <a:gd name="T7" fmla="*/ 58 h 66"/>
                <a:gd name="T8" fmla="*/ 0 w 12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0"/>
                  </a:moveTo>
                  <a:lnTo>
                    <a:pt x="0" y="8"/>
                  </a:lnTo>
                  <a:lnTo>
                    <a:pt x="128" y="66"/>
                  </a:lnTo>
                  <a:lnTo>
                    <a:pt x="128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3" name="Freeform 251"/>
            <p:cNvSpPr>
              <a:spLocks/>
            </p:cNvSpPr>
            <p:nvPr/>
          </p:nvSpPr>
          <p:spPr bwMode="auto">
            <a:xfrm>
              <a:off x="5226050" y="2589213"/>
              <a:ext cx="203200" cy="104775"/>
            </a:xfrm>
            <a:custGeom>
              <a:avLst/>
              <a:gdLst>
                <a:gd name="T0" fmla="*/ 0 w 128"/>
                <a:gd name="T1" fmla="*/ 0 h 66"/>
                <a:gd name="T2" fmla="*/ 0 w 128"/>
                <a:gd name="T3" fmla="*/ 8 h 66"/>
                <a:gd name="T4" fmla="*/ 128 w 128"/>
                <a:gd name="T5" fmla="*/ 66 h 66"/>
                <a:gd name="T6" fmla="*/ 128 w 128"/>
                <a:gd name="T7" fmla="*/ 56 h 66"/>
                <a:gd name="T8" fmla="*/ 0 w 12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0"/>
                  </a:moveTo>
                  <a:lnTo>
                    <a:pt x="0" y="8"/>
                  </a:lnTo>
                  <a:lnTo>
                    <a:pt x="128" y="66"/>
                  </a:lnTo>
                  <a:lnTo>
                    <a:pt x="128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4" name="Freeform 252"/>
            <p:cNvSpPr>
              <a:spLocks/>
            </p:cNvSpPr>
            <p:nvPr/>
          </p:nvSpPr>
          <p:spPr bwMode="auto">
            <a:xfrm>
              <a:off x="5226050" y="2589213"/>
              <a:ext cx="203200" cy="104775"/>
            </a:xfrm>
            <a:custGeom>
              <a:avLst/>
              <a:gdLst>
                <a:gd name="T0" fmla="*/ 0 w 128"/>
                <a:gd name="T1" fmla="*/ 0 h 66"/>
                <a:gd name="T2" fmla="*/ 0 w 128"/>
                <a:gd name="T3" fmla="*/ 8 h 66"/>
                <a:gd name="T4" fmla="*/ 128 w 128"/>
                <a:gd name="T5" fmla="*/ 66 h 66"/>
                <a:gd name="T6" fmla="*/ 128 w 128"/>
                <a:gd name="T7" fmla="*/ 56 h 66"/>
                <a:gd name="T8" fmla="*/ 0 w 12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0"/>
                  </a:moveTo>
                  <a:lnTo>
                    <a:pt x="0" y="8"/>
                  </a:lnTo>
                  <a:lnTo>
                    <a:pt x="128" y="66"/>
                  </a:lnTo>
                  <a:lnTo>
                    <a:pt x="128" y="5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5" name="Freeform 253"/>
            <p:cNvSpPr>
              <a:spLocks/>
            </p:cNvSpPr>
            <p:nvPr/>
          </p:nvSpPr>
          <p:spPr bwMode="auto">
            <a:xfrm>
              <a:off x="4725988" y="2500313"/>
              <a:ext cx="206375" cy="142875"/>
            </a:xfrm>
            <a:custGeom>
              <a:avLst/>
              <a:gdLst>
                <a:gd name="T0" fmla="*/ 0 w 130"/>
                <a:gd name="T1" fmla="*/ 0 h 90"/>
                <a:gd name="T2" fmla="*/ 0 w 130"/>
                <a:gd name="T3" fmla="*/ 32 h 90"/>
                <a:gd name="T4" fmla="*/ 130 w 130"/>
                <a:gd name="T5" fmla="*/ 90 h 90"/>
                <a:gd name="T6" fmla="*/ 130 w 130"/>
                <a:gd name="T7" fmla="*/ 58 h 90"/>
                <a:gd name="T8" fmla="*/ 0 w 13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90">
                  <a:moveTo>
                    <a:pt x="0" y="0"/>
                  </a:moveTo>
                  <a:lnTo>
                    <a:pt x="0" y="32"/>
                  </a:lnTo>
                  <a:lnTo>
                    <a:pt x="130" y="90"/>
                  </a:lnTo>
                  <a:lnTo>
                    <a:pt x="13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6" name="Freeform 254"/>
            <p:cNvSpPr>
              <a:spLocks/>
            </p:cNvSpPr>
            <p:nvPr/>
          </p:nvSpPr>
          <p:spPr bwMode="auto">
            <a:xfrm>
              <a:off x="4725988" y="2500313"/>
              <a:ext cx="206375" cy="142875"/>
            </a:xfrm>
            <a:custGeom>
              <a:avLst/>
              <a:gdLst>
                <a:gd name="T0" fmla="*/ 0 w 130"/>
                <a:gd name="T1" fmla="*/ 0 h 90"/>
                <a:gd name="T2" fmla="*/ 0 w 130"/>
                <a:gd name="T3" fmla="*/ 32 h 90"/>
                <a:gd name="T4" fmla="*/ 130 w 130"/>
                <a:gd name="T5" fmla="*/ 90 h 90"/>
                <a:gd name="T6" fmla="*/ 130 w 130"/>
                <a:gd name="T7" fmla="*/ 58 h 90"/>
                <a:gd name="T8" fmla="*/ 0 w 13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90">
                  <a:moveTo>
                    <a:pt x="0" y="0"/>
                  </a:moveTo>
                  <a:lnTo>
                    <a:pt x="0" y="32"/>
                  </a:lnTo>
                  <a:lnTo>
                    <a:pt x="130" y="90"/>
                  </a:lnTo>
                  <a:lnTo>
                    <a:pt x="130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7" name="Freeform 255"/>
            <p:cNvSpPr>
              <a:spLocks/>
            </p:cNvSpPr>
            <p:nvPr/>
          </p:nvSpPr>
          <p:spPr bwMode="auto">
            <a:xfrm>
              <a:off x="4725988" y="2365375"/>
              <a:ext cx="206375" cy="204788"/>
            </a:xfrm>
            <a:custGeom>
              <a:avLst/>
              <a:gdLst>
                <a:gd name="T0" fmla="*/ 0 w 130"/>
                <a:gd name="T1" fmla="*/ 0 h 129"/>
                <a:gd name="T2" fmla="*/ 0 w 130"/>
                <a:gd name="T3" fmla="*/ 70 h 129"/>
                <a:gd name="T4" fmla="*/ 130 w 130"/>
                <a:gd name="T5" fmla="*/ 129 h 129"/>
                <a:gd name="T6" fmla="*/ 130 w 130"/>
                <a:gd name="T7" fmla="*/ 58 h 129"/>
                <a:gd name="T8" fmla="*/ 0 w 13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9">
                  <a:moveTo>
                    <a:pt x="0" y="0"/>
                  </a:moveTo>
                  <a:lnTo>
                    <a:pt x="0" y="70"/>
                  </a:lnTo>
                  <a:lnTo>
                    <a:pt x="130" y="129"/>
                  </a:lnTo>
                  <a:lnTo>
                    <a:pt x="13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" name="Freeform 256"/>
            <p:cNvSpPr>
              <a:spLocks/>
            </p:cNvSpPr>
            <p:nvPr/>
          </p:nvSpPr>
          <p:spPr bwMode="auto">
            <a:xfrm>
              <a:off x="4725988" y="2365375"/>
              <a:ext cx="206375" cy="204788"/>
            </a:xfrm>
            <a:custGeom>
              <a:avLst/>
              <a:gdLst>
                <a:gd name="T0" fmla="*/ 0 w 130"/>
                <a:gd name="T1" fmla="*/ 0 h 129"/>
                <a:gd name="T2" fmla="*/ 0 w 130"/>
                <a:gd name="T3" fmla="*/ 70 h 129"/>
                <a:gd name="T4" fmla="*/ 130 w 130"/>
                <a:gd name="T5" fmla="*/ 129 h 129"/>
                <a:gd name="T6" fmla="*/ 130 w 130"/>
                <a:gd name="T7" fmla="*/ 58 h 129"/>
                <a:gd name="T8" fmla="*/ 0 w 130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29">
                  <a:moveTo>
                    <a:pt x="0" y="0"/>
                  </a:moveTo>
                  <a:lnTo>
                    <a:pt x="0" y="70"/>
                  </a:lnTo>
                  <a:lnTo>
                    <a:pt x="130" y="129"/>
                  </a:lnTo>
                  <a:lnTo>
                    <a:pt x="130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9" name="Freeform 257"/>
            <p:cNvSpPr>
              <a:spLocks/>
            </p:cNvSpPr>
            <p:nvPr/>
          </p:nvSpPr>
          <p:spPr bwMode="auto">
            <a:xfrm>
              <a:off x="5133975" y="2946400"/>
              <a:ext cx="292100" cy="155575"/>
            </a:xfrm>
            <a:custGeom>
              <a:avLst/>
              <a:gdLst>
                <a:gd name="T0" fmla="*/ 38 w 92"/>
                <a:gd name="T1" fmla="*/ 0 h 49"/>
                <a:gd name="T2" fmla="*/ 0 w 92"/>
                <a:gd name="T3" fmla="*/ 6 h 49"/>
                <a:gd name="T4" fmla="*/ 4 w 92"/>
                <a:gd name="T5" fmla="*/ 11 h 49"/>
                <a:gd name="T6" fmla="*/ 88 w 92"/>
                <a:gd name="T7" fmla="*/ 49 h 49"/>
                <a:gd name="T8" fmla="*/ 90 w 92"/>
                <a:gd name="T9" fmla="*/ 49 h 49"/>
                <a:gd name="T10" fmla="*/ 92 w 92"/>
                <a:gd name="T11" fmla="*/ 48 h 49"/>
                <a:gd name="T12" fmla="*/ 54 w 92"/>
                <a:gd name="T13" fmla="*/ 7 h 49"/>
                <a:gd name="T14" fmla="*/ 46 w 92"/>
                <a:gd name="T15" fmla="*/ 10 h 49"/>
                <a:gd name="T16" fmla="*/ 38 w 92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49">
                  <a:moveTo>
                    <a:pt x="38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9" y="49"/>
                    <a:pt x="90" y="49"/>
                    <a:pt x="90" y="49"/>
                  </a:cubicBezTo>
                  <a:cubicBezTo>
                    <a:pt x="91" y="49"/>
                    <a:pt x="92" y="49"/>
                    <a:pt x="92" y="48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38" y="0"/>
                    <a:pt x="38" y="0"/>
                    <a:pt x="38" y="0"/>
                  </a:cubicBezTo>
                </a:path>
              </a:pathLst>
            </a:custGeom>
            <a:solidFill>
              <a:srgbClr val="FF9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0" name="Freeform 258"/>
            <p:cNvSpPr>
              <a:spLocks/>
            </p:cNvSpPr>
            <p:nvPr/>
          </p:nvSpPr>
          <p:spPr bwMode="auto">
            <a:xfrm>
              <a:off x="5130800" y="2789238"/>
              <a:ext cx="120650" cy="166688"/>
            </a:xfrm>
            <a:custGeom>
              <a:avLst/>
              <a:gdLst>
                <a:gd name="T0" fmla="*/ 0 w 76"/>
                <a:gd name="T1" fmla="*/ 0 h 105"/>
                <a:gd name="T2" fmla="*/ 0 w 76"/>
                <a:gd name="T3" fmla="*/ 2 h 105"/>
                <a:gd name="T4" fmla="*/ 0 w 76"/>
                <a:gd name="T5" fmla="*/ 105 h 105"/>
                <a:gd name="T6" fmla="*/ 0 w 76"/>
                <a:gd name="T7" fmla="*/ 105 h 105"/>
                <a:gd name="T8" fmla="*/ 76 w 76"/>
                <a:gd name="T9" fmla="*/ 93 h 105"/>
                <a:gd name="T10" fmla="*/ 0 w 76"/>
                <a:gd name="T1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05">
                  <a:moveTo>
                    <a:pt x="0" y="0"/>
                  </a:moveTo>
                  <a:lnTo>
                    <a:pt x="0" y="2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76" y="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1" name="Freeform 259"/>
            <p:cNvSpPr>
              <a:spLocks/>
            </p:cNvSpPr>
            <p:nvPr/>
          </p:nvSpPr>
          <p:spPr bwMode="auto">
            <a:xfrm>
              <a:off x="5130800" y="2789238"/>
              <a:ext cx="120650" cy="166688"/>
            </a:xfrm>
            <a:custGeom>
              <a:avLst/>
              <a:gdLst>
                <a:gd name="T0" fmla="*/ 0 w 76"/>
                <a:gd name="T1" fmla="*/ 0 h 105"/>
                <a:gd name="T2" fmla="*/ 0 w 76"/>
                <a:gd name="T3" fmla="*/ 2 h 105"/>
                <a:gd name="T4" fmla="*/ 0 w 76"/>
                <a:gd name="T5" fmla="*/ 105 h 105"/>
                <a:gd name="T6" fmla="*/ 0 w 76"/>
                <a:gd name="T7" fmla="*/ 105 h 105"/>
                <a:gd name="T8" fmla="*/ 76 w 76"/>
                <a:gd name="T9" fmla="*/ 93 h 105"/>
                <a:gd name="T10" fmla="*/ 0 w 76"/>
                <a:gd name="T11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05">
                  <a:moveTo>
                    <a:pt x="0" y="0"/>
                  </a:moveTo>
                  <a:lnTo>
                    <a:pt x="0" y="2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76" y="9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" name="Freeform 260"/>
            <p:cNvSpPr>
              <a:spLocks/>
            </p:cNvSpPr>
            <p:nvPr/>
          </p:nvSpPr>
          <p:spPr bwMode="auto">
            <a:xfrm>
              <a:off x="5311775" y="2927350"/>
              <a:ext cx="117475" cy="165100"/>
            </a:xfrm>
            <a:custGeom>
              <a:avLst/>
              <a:gdLst>
                <a:gd name="T0" fmla="*/ 37 w 37"/>
                <a:gd name="T1" fmla="*/ 0 h 52"/>
                <a:gd name="T2" fmla="*/ 0 w 37"/>
                <a:gd name="T3" fmla="*/ 12 h 52"/>
                <a:gd name="T4" fmla="*/ 37 w 37"/>
                <a:gd name="T5" fmla="*/ 52 h 52"/>
                <a:gd name="T6" fmla="*/ 37 w 37"/>
                <a:gd name="T7" fmla="*/ 52 h 52"/>
                <a:gd name="T8" fmla="*/ 37 w 37"/>
                <a:gd name="T9" fmla="*/ 51 h 52"/>
                <a:gd name="T10" fmla="*/ 37 w 37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2">
                  <a:moveTo>
                    <a:pt x="37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1"/>
                  </a:cubicBezTo>
                  <a:cubicBezTo>
                    <a:pt x="37" y="38"/>
                    <a:pt x="37" y="0"/>
                    <a:pt x="37" y="0"/>
                  </a:cubicBezTo>
                </a:path>
              </a:pathLst>
            </a:custGeom>
            <a:solidFill>
              <a:srgbClr val="FF9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3" name="Freeform 261"/>
            <p:cNvSpPr>
              <a:spLocks/>
            </p:cNvSpPr>
            <p:nvPr/>
          </p:nvSpPr>
          <p:spPr bwMode="auto">
            <a:xfrm>
              <a:off x="5133975" y="2779713"/>
              <a:ext cx="295275" cy="185738"/>
            </a:xfrm>
            <a:custGeom>
              <a:avLst/>
              <a:gdLst>
                <a:gd name="T0" fmla="*/ 2 w 93"/>
                <a:gd name="T1" fmla="*/ 0 h 58"/>
                <a:gd name="T2" fmla="*/ 0 w 93"/>
                <a:gd name="T3" fmla="*/ 1 h 58"/>
                <a:gd name="T4" fmla="*/ 46 w 93"/>
                <a:gd name="T5" fmla="*/ 58 h 58"/>
                <a:gd name="T6" fmla="*/ 93 w 93"/>
                <a:gd name="T7" fmla="*/ 43 h 58"/>
                <a:gd name="T8" fmla="*/ 88 w 93"/>
                <a:gd name="T9" fmla="*/ 38 h 58"/>
                <a:gd name="T10" fmla="*/ 4 w 93"/>
                <a:gd name="T11" fmla="*/ 1 h 58"/>
                <a:gd name="T12" fmla="*/ 2 w 93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58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2" y="41"/>
                    <a:pt x="90" y="39"/>
                    <a:pt x="88" y="3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FF9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4" name="Freeform 262"/>
            <p:cNvSpPr>
              <a:spLocks/>
            </p:cNvSpPr>
            <p:nvPr/>
          </p:nvSpPr>
          <p:spPr bwMode="auto">
            <a:xfrm>
              <a:off x="3900488" y="2235200"/>
              <a:ext cx="993775" cy="1079500"/>
            </a:xfrm>
            <a:custGeom>
              <a:avLst/>
              <a:gdLst>
                <a:gd name="T0" fmla="*/ 626 w 626"/>
                <a:gd name="T1" fmla="*/ 680 h 680"/>
                <a:gd name="T2" fmla="*/ 0 w 626"/>
                <a:gd name="T3" fmla="*/ 399 h 680"/>
                <a:gd name="T4" fmla="*/ 0 w 626"/>
                <a:gd name="T5" fmla="*/ 0 h 680"/>
                <a:gd name="T6" fmla="*/ 626 w 626"/>
                <a:gd name="T7" fmla="*/ 279 h 680"/>
                <a:gd name="T8" fmla="*/ 626 w 626"/>
                <a:gd name="T9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680">
                  <a:moveTo>
                    <a:pt x="626" y="680"/>
                  </a:moveTo>
                  <a:lnTo>
                    <a:pt x="0" y="399"/>
                  </a:lnTo>
                  <a:lnTo>
                    <a:pt x="0" y="0"/>
                  </a:lnTo>
                  <a:lnTo>
                    <a:pt x="626" y="279"/>
                  </a:lnTo>
                  <a:lnTo>
                    <a:pt x="626" y="680"/>
                  </a:lnTo>
                  <a:close/>
                </a:path>
              </a:pathLst>
            </a:custGeom>
            <a:solidFill>
              <a:srgbClr val="EC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5" name="Freeform 263"/>
            <p:cNvSpPr>
              <a:spLocks/>
            </p:cNvSpPr>
            <p:nvPr/>
          </p:nvSpPr>
          <p:spPr bwMode="auto">
            <a:xfrm>
              <a:off x="3900488" y="2235200"/>
              <a:ext cx="993775" cy="1079500"/>
            </a:xfrm>
            <a:custGeom>
              <a:avLst/>
              <a:gdLst>
                <a:gd name="T0" fmla="*/ 626 w 626"/>
                <a:gd name="T1" fmla="*/ 680 h 680"/>
                <a:gd name="T2" fmla="*/ 0 w 626"/>
                <a:gd name="T3" fmla="*/ 399 h 680"/>
                <a:gd name="T4" fmla="*/ 0 w 626"/>
                <a:gd name="T5" fmla="*/ 0 h 680"/>
                <a:gd name="T6" fmla="*/ 626 w 626"/>
                <a:gd name="T7" fmla="*/ 279 h 680"/>
                <a:gd name="T8" fmla="*/ 626 w 626"/>
                <a:gd name="T9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680">
                  <a:moveTo>
                    <a:pt x="626" y="680"/>
                  </a:moveTo>
                  <a:lnTo>
                    <a:pt x="0" y="399"/>
                  </a:lnTo>
                  <a:lnTo>
                    <a:pt x="0" y="0"/>
                  </a:lnTo>
                  <a:lnTo>
                    <a:pt x="626" y="279"/>
                  </a:lnTo>
                  <a:lnTo>
                    <a:pt x="626" y="6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6" name="Freeform 264"/>
            <p:cNvSpPr>
              <a:spLocks/>
            </p:cNvSpPr>
            <p:nvPr/>
          </p:nvSpPr>
          <p:spPr bwMode="auto">
            <a:xfrm>
              <a:off x="3944938" y="2820988"/>
              <a:ext cx="265113" cy="138113"/>
            </a:xfrm>
            <a:custGeom>
              <a:avLst/>
              <a:gdLst>
                <a:gd name="T0" fmla="*/ 167 w 167"/>
                <a:gd name="T1" fmla="*/ 75 h 87"/>
                <a:gd name="T2" fmla="*/ 0 w 167"/>
                <a:gd name="T3" fmla="*/ 0 h 87"/>
                <a:gd name="T4" fmla="*/ 0 w 167"/>
                <a:gd name="T5" fmla="*/ 12 h 87"/>
                <a:gd name="T6" fmla="*/ 167 w 167"/>
                <a:gd name="T7" fmla="*/ 87 h 87"/>
                <a:gd name="T8" fmla="*/ 167 w 167"/>
                <a:gd name="T9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7">
                  <a:moveTo>
                    <a:pt x="167" y="75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67" y="87"/>
                  </a:lnTo>
                  <a:lnTo>
                    <a:pt x="167" y="75"/>
                  </a:lnTo>
                  <a:close/>
                </a:path>
              </a:pathLst>
            </a:custGeom>
            <a:solidFill>
              <a:srgbClr val="EBE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7" name="Freeform 265"/>
            <p:cNvSpPr>
              <a:spLocks/>
            </p:cNvSpPr>
            <p:nvPr/>
          </p:nvSpPr>
          <p:spPr bwMode="auto">
            <a:xfrm>
              <a:off x="3944938" y="2820988"/>
              <a:ext cx="265113" cy="138113"/>
            </a:xfrm>
            <a:custGeom>
              <a:avLst/>
              <a:gdLst>
                <a:gd name="T0" fmla="*/ 167 w 167"/>
                <a:gd name="T1" fmla="*/ 75 h 87"/>
                <a:gd name="T2" fmla="*/ 0 w 167"/>
                <a:gd name="T3" fmla="*/ 0 h 87"/>
                <a:gd name="T4" fmla="*/ 0 w 167"/>
                <a:gd name="T5" fmla="*/ 12 h 87"/>
                <a:gd name="T6" fmla="*/ 167 w 167"/>
                <a:gd name="T7" fmla="*/ 87 h 87"/>
                <a:gd name="T8" fmla="*/ 167 w 167"/>
                <a:gd name="T9" fmla="*/ 7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7">
                  <a:moveTo>
                    <a:pt x="167" y="75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67" y="87"/>
                  </a:lnTo>
                  <a:lnTo>
                    <a:pt x="167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" name="Freeform 266"/>
            <p:cNvSpPr>
              <a:spLocks/>
            </p:cNvSpPr>
            <p:nvPr/>
          </p:nvSpPr>
          <p:spPr bwMode="auto">
            <a:xfrm>
              <a:off x="3944938" y="2757488"/>
              <a:ext cx="265113" cy="136525"/>
            </a:xfrm>
            <a:custGeom>
              <a:avLst/>
              <a:gdLst>
                <a:gd name="T0" fmla="*/ 167 w 167"/>
                <a:gd name="T1" fmla="*/ 74 h 86"/>
                <a:gd name="T2" fmla="*/ 0 w 167"/>
                <a:gd name="T3" fmla="*/ 0 h 86"/>
                <a:gd name="T4" fmla="*/ 0 w 167"/>
                <a:gd name="T5" fmla="*/ 12 h 86"/>
                <a:gd name="T6" fmla="*/ 167 w 167"/>
                <a:gd name="T7" fmla="*/ 86 h 86"/>
                <a:gd name="T8" fmla="*/ 167 w 167"/>
                <a:gd name="T9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167" y="7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67" y="86"/>
                  </a:lnTo>
                  <a:lnTo>
                    <a:pt x="167" y="74"/>
                  </a:lnTo>
                  <a:close/>
                </a:path>
              </a:pathLst>
            </a:custGeom>
            <a:solidFill>
              <a:srgbClr val="EBE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9" name="Freeform 267"/>
            <p:cNvSpPr>
              <a:spLocks/>
            </p:cNvSpPr>
            <p:nvPr/>
          </p:nvSpPr>
          <p:spPr bwMode="auto">
            <a:xfrm>
              <a:off x="3944938" y="2757488"/>
              <a:ext cx="265113" cy="136525"/>
            </a:xfrm>
            <a:custGeom>
              <a:avLst/>
              <a:gdLst>
                <a:gd name="T0" fmla="*/ 167 w 167"/>
                <a:gd name="T1" fmla="*/ 74 h 86"/>
                <a:gd name="T2" fmla="*/ 0 w 167"/>
                <a:gd name="T3" fmla="*/ 0 h 86"/>
                <a:gd name="T4" fmla="*/ 0 w 167"/>
                <a:gd name="T5" fmla="*/ 12 h 86"/>
                <a:gd name="T6" fmla="*/ 167 w 167"/>
                <a:gd name="T7" fmla="*/ 86 h 86"/>
                <a:gd name="T8" fmla="*/ 167 w 167"/>
                <a:gd name="T9" fmla="*/ 7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167" y="7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67" y="86"/>
                  </a:lnTo>
                  <a:lnTo>
                    <a:pt x="167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0" name="Freeform 268"/>
            <p:cNvSpPr>
              <a:spLocks/>
            </p:cNvSpPr>
            <p:nvPr/>
          </p:nvSpPr>
          <p:spPr bwMode="auto">
            <a:xfrm>
              <a:off x="3944938" y="2693988"/>
              <a:ext cx="265113" cy="136525"/>
            </a:xfrm>
            <a:custGeom>
              <a:avLst/>
              <a:gdLst>
                <a:gd name="T0" fmla="*/ 167 w 167"/>
                <a:gd name="T1" fmla="*/ 76 h 86"/>
                <a:gd name="T2" fmla="*/ 0 w 167"/>
                <a:gd name="T3" fmla="*/ 0 h 86"/>
                <a:gd name="T4" fmla="*/ 0 w 167"/>
                <a:gd name="T5" fmla="*/ 12 h 86"/>
                <a:gd name="T6" fmla="*/ 167 w 167"/>
                <a:gd name="T7" fmla="*/ 86 h 86"/>
                <a:gd name="T8" fmla="*/ 167 w 167"/>
                <a:gd name="T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167" y="7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67" y="86"/>
                  </a:lnTo>
                  <a:lnTo>
                    <a:pt x="167" y="76"/>
                  </a:lnTo>
                  <a:close/>
                </a:path>
              </a:pathLst>
            </a:custGeom>
            <a:solidFill>
              <a:srgbClr val="EBE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1" name="Freeform 269"/>
            <p:cNvSpPr>
              <a:spLocks/>
            </p:cNvSpPr>
            <p:nvPr/>
          </p:nvSpPr>
          <p:spPr bwMode="auto">
            <a:xfrm>
              <a:off x="3944938" y="2693988"/>
              <a:ext cx="265113" cy="136525"/>
            </a:xfrm>
            <a:custGeom>
              <a:avLst/>
              <a:gdLst>
                <a:gd name="T0" fmla="*/ 167 w 167"/>
                <a:gd name="T1" fmla="*/ 76 h 86"/>
                <a:gd name="T2" fmla="*/ 0 w 167"/>
                <a:gd name="T3" fmla="*/ 0 h 86"/>
                <a:gd name="T4" fmla="*/ 0 w 167"/>
                <a:gd name="T5" fmla="*/ 12 h 86"/>
                <a:gd name="T6" fmla="*/ 167 w 167"/>
                <a:gd name="T7" fmla="*/ 86 h 86"/>
                <a:gd name="T8" fmla="*/ 167 w 167"/>
                <a:gd name="T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167" y="7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67" y="86"/>
                  </a:lnTo>
                  <a:lnTo>
                    <a:pt x="167" y="7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2" name="Freeform 270"/>
            <p:cNvSpPr>
              <a:spLocks/>
            </p:cNvSpPr>
            <p:nvPr/>
          </p:nvSpPr>
          <p:spPr bwMode="auto">
            <a:xfrm>
              <a:off x="3944938" y="2630488"/>
              <a:ext cx="265113" cy="136525"/>
            </a:xfrm>
            <a:custGeom>
              <a:avLst/>
              <a:gdLst>
                <a:gd name="T0" fmla="*/ 167 w 167"/>
                <a:gd name="T1" fmla="*/ 76 h 86"/>
                <a:gd name="T2" fmla="*/ 0 w 167"/>
                <a:gd name="T3" fmla="*/ 0 h 86"/>
                <a:gd name="T4" fmla="*/ 0 w 167"/>
                <a:gd name="T5" fmla="*/ 12 h 86"/>
                <a:gd name="T6" fmla="*/ 167 w 167"/>
                <a:gd name="T7" fmla="*/ 86 h 86"/>
                <a:gd name="T8" fmla="*/ 167 w 167"/>
                <a:gd name="T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167" y="7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67" y="86"/>
                  </a:lnTo>
                  <a:lnTo>
                    <a:pt x="167" y="76"/>
                  </a:lnTo>
                  <a:close/>
                </a:path>
              </a:pathLst>
            </a:custGeom>
            <a:solidFill>
              <a:srgbClr val="EBE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3" name="Freeform 271"/>
            <p:cNvSpPr>
              <a:spLocks/>
            </p:cNvSpPr>
            <p:nvPr/>
          </p:nvSpPr>
          <p:spPr bwMode="auto">
            <a:xfrm>
              <a:off x="3944938" y="2566988"/>
              <a:ext cx="265113" cy="136525"/>
            </a:xfrm>
            <a:custGeom>
              <a:avLst/>
              <a:gdLst>
                <a:gd name="T0" fmla="*/ 167 w 167"/>
                <a:gd name="T1" fmla="*/ 76 h 86"/>
                <a:gd name="T2" fmla="*/ 0 w 167"/>
                <a:gd name="T3" fmla="*/ 0 h 86"/>
                <a:gd name="T4" fmla="*/ 0 w 167"/>
                <a:gd name="T5" fmla="*/ 12 h 86"/>
                <a:gd name="T6" fmla="*/ 167 w 167"/>
                <a:gd name="T7" fmla="*/ 86 h 86"/>
                <a:gd name="T8" fmla="*/ 167 w 167"/>
                <a:gd name="T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167" y="76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67" y="86"/>
                  </a:lnTo>
                  <a:lnTo>
                    <a:pt x="167" y="76"/>
                  </a:lnTo>
                  <a:close/>
                </a:path>
              </a:pathLst>
            </a:custGeom>
            <a:solidFill>
              <a:srgbClr val="EBE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4" name="Freeform 272"/>
            <p:cNvSpPr>
              <a:spLocks/>
            </p:cNvSpPr>
            <p:nvPr/>
          </p:nvSpPr>
          <p:spPr bwMode="auto">
            <a:xfrm>
              <a:off x="4276725" y="2703513"/>
              <a:ext cx="174625" cy="95250"/>
            </a:xfrm>
            <a:custGeom>
              <a:avLst/>
              <a:gdLst>
                <a:gd name="T0" fmla="*/ 110 w 110"/>
                <a:gd name="T1" fmla="*/ 50 h 60"/>
                <a:gd name="T2" fmla="*/ 0 w 110"/>
                <a:gd name="T3" fmla="*/ 0 h 60"/>
                <a:gd name="T4" fmla="*/ 0 w 110"/>
                <a:gd name="T5" fmla="*/ 12 h 60"/>
                <a:gd name="T6" fmla="*/ 110 w 110"/>
                <a:gd name="T7" fmla="*/ 60 h 60"/>
                <a:gd name="T8" fmla="*/ 110 w 110"/>
                <a:gd name="T9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0">
                  <a:moveTo>
                    <a:pt x="110" y="5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0" y="60"/>
                  </a:lnTo>
                  <a:lnTo>
                    <a:pt x="110" y="50"/>
                  </a:lnTo>
                  <a:close/>
                </a:path>
              </a:pathLst>
            </a:custGeom>
            <a:solidFill>
              <a:srgbClr val="EBE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5" name="Freeform 273"/>
            <p:cNvSpPr>
              <a:spLocks/>
            </p:cNvSpPr>
            <p:nvPr/>
          </p:nvSpPr>
          <p:spPr bwMode="auto">
            <a:xfrm>
              <a:off x="4276725" y="2770188"/>
              <a:ext cx="158750" cy="88900"/>
            </a:xfrm>
            <a:custGeom>
              <a:avLst/>
              <a:gdLst>
                <a:gd name="T0" fmla="*/ 100 w 100"/>
                <a:gd name="T1" fmla="*/ 44 h 56"/>
                <a:gd name="T2" fmla="*/ 0 w 100"/>
                <a:gd name="T3" fmla="*/ 0 h 56"/>
                <a:gd name="T4" fmla="*/ 0 w 100"/>
                <a:gd name="T5" fmla="*/ 12 h 56"/>
                <a:gd name="T6" fmla="*/ 100 w 100"/>
                <a:gd name="T7" fmla="*/ 56 h 56"/>
                <a:gd name="T8" fmla="*/ 100 w 100"/>
                <a:gd name="T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6">
                  <a:moveTo>
                    <a:pt x="100" y="4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00" y="56"/>
                  </a:lnTo>
                  <a:lnTo>
                    <a:pt x="100" y="44"/>
                  </a:lnTo>
                  <a:close/>
                </a:path>
              </a:pathLst>
            </a:custGeom>
            <a:solidFill>
              <a:srgbClr val="EBE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6" name="Freeform 274"/>
            <p:cNvSpPr>
              <a:spLocks/>
            </p:cNvSpPr>
            <p:nvPr/>
          </p:nvSpPr>
          <p:spPr bwMode="auto">
            <a:xfrm>
              <a:off x="4276725" y="2640013"/>
              <a:ext cx="222250" cy="117475"/>
            </a:xfrm>
            <a:custGeom>
              <a:avLst/>
              <a:gdLst>
                <a:gd name="T0" fmla="*/ 140 w 140"/>
                <a:gd name="T1" fmla="*/ 62 h 74"/>
                <a:gd name="T2" fmla="*/ 0 w 140"/>
                <a:gd name="T3" fmla="*/ 0 h 74"/>
                <a:gd name="T4" fmla="*/ 0 w 140"/>
                <a:gd name="T5" fmla="*/ 12 h 74"/>
                <a:gd name="T6" fmla="*/ 140 w 140"/>
                <a:gd name="T7" fmla="*/ 74 h 74"/>
                <a:gd name="T8" fmla="*/ 140 w 140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4">
                  <a:moveTo>
                    <a:pt x="140" y="62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40" y="74"/>
                  </a:lnTo>
                  <a:lnTo>
                    <a:pt x="140" y="62"/>
                  </a:lnTo>
                  <a:close/>
                </a:path>
              </a:pathLst>
            </a:custGeom>
            <a:solidFill>
              <a:srgbClr val="EBE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7" name="Freeform 275"/>
            <p:cNvSpPr>
              <a:spLocks/>
            </p:cNvSpPr>
            <p:nvPr/>
          </p:nvSpPr>
          <p:spPr bwMode="auto">
            <a:xfrm>
              <a:off x="4276725" y="2573338"/>
              <a:ext cx="222250" cy="117475"/>
            </a:xfrm>
            <a:custGeom>
              <a:avLst/>
              <a:gdLst>
                <a:gd name="T0" fmla="*/ 140 w 140"/>
                <a:gd name="T1" fmla="*/ 64 h 74"/>
                <a:gd name="T2" fmla="*/ 0 w 140"/>
                <a:gd name="T3" fmla="*/ 0 h 74"/>
                <a:gd name="T4" fmla="*/ 0 w 140"/>
                <a:gd name="T5" fmla="*/ 12 h 74"/>
                <a:gd name="T6" fmla="*/ 140 w 140"/>
                <a:gd name="T7" fmla="*/ 74 h 74"/>
                <a:gd name="T8" fmla="*/ 140 w 140"/>
                <a:gd name="T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4">
                  <a:moveTo>
                    <a:pt x="140" y="64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40" y="74"/>
                  </a:lnTo>
                  <a:lnTo>
                    <a:pt x="140" y="64"/>
                  </a:lnTo>
                  <a:close/>
                </a:path>
              </a:pathLst>
            </a:custGeom>
            <a:solidFill>
              <a:srgbClr val="EBE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8" name="Freeform 276"/>
            <p:cNvSpPr>
              <a:spLocks/>
            </p:cNvSpPr>
            <p:nvPr/>
          </p:nvSpPr>
          <p:spPr bwMode="auto">
            <a:xfrm>
              <a:off x="4276725" y="2968625"/>
              <a:ext cx="158750" cy="88900"/>
            </a:xfrm>
            <a:custGeom>
              <a:avLst/>
              <a:gdLst>
                <a:gd name="T0" fmla="*/ 100 w 100"/>
                <a:gd name="T1" fmla="*/ 44 h 56"/>
                <a:gd name="T2" fmla="*/ 0 w 100"/>
                <a:gd name="T3" fmla="*/ 0 h 56"/>
                <a:gd name="T4" fmla="*/ 0 w 100"/>
                <a:gd name="T5" fmla="*/ 10 h 56"/>
                <a:gd name="T6" fmla="*/ 100 w 100"/>
                <a:gd name="T7" fmla="*/ 56 h 56"/>
                <a:gd name="T8" fmla="*/ 100 w 100"/>
                <a:gd name="T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6">
                  <a:moveTo>
                    <a:pt x="100" y="44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00" y="56"/>
                  </a:lnTo>
                  <a:lnTo>
                    <a:pt x="100" y="44"/>
                  </a:lnTo>
                  <a:close/>
                </a:path>
              </a:pathLst>
            </a:custGeom>
            <a:solidFill>
              <a:srgbClr val="EBE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9" name="Freeform 277"/>
            <p:cNvSpPr>
              <a:spLocks/>
            </p:cNvSpPr>
            <p:nvPr/>
          </p:nvSpPr>
          <p:spPr bwMode="auto">
            <a:xfrm>
              <a:off x="4276725" y="2968625"/>
              <a:ext cx="158750" cy="88900"/>
            </a:xfrm>
            <a:custGeom>
              <a:avLst/>
              <a:gdLst>
                <a:gd name="T0" fmla="*/ 100 w 100"/>
                <a:gd name="T1" fmla="*/ 44 h 56"/>
                <a:gd name="T2" fmla="*/ 0 w 100"/>
                <a:gd name="T3" fmla="*/ 0 h 56"/>
                <a:gd name="T4" fmla="*/ 0 w 100"/>
                <a:gd name="T5" fmla="*/ 10 h 56"/>
                <a:gd name="T6" fmla="*/ 100 w 100"/>
                <a:gd name="T7" fmla="*/ 56 h 56"/>
                <a:gd name="T8" fmla="*/ 100 w 100"/>
                <a:gd name="T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6">
                  <a:moveTo>
                    <a:pt x="100" y="44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00" y="56"/>
                  </a:lnTo>
                  <a:lnTo>
                    <a:pt x="10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0" name="Freeform 278"/>
            <p:cNvSpPr>
              <a:spLocks/>
            </p:cNvSpPr>
            <p:nvPr/>
          </p:nvSpPr>
          <p:spPr bwMode="auto">
            <a:xfrm>
              <a:off x="4276725" y="2900363"/>
              <a:ext cx="158750" cy="90488"/>
            </a:xfrm>
            <a:custGeom>
              <a:avLst/>
              <a:gdLst>
                <a:gd name="T0" fmla="*/ 100 w 100"/>
                <a:gd name="T1" fmla="*/ 45 h 57"/>
                <a:gd name="T2" fmla="*/ 0 w 100"/>
                <a:gd name="T3" fmla="*/ 0 h 57"/>
                <a:gd name="T4" fmla="*/ 0 w 100"/>
                <a:gd name="T5" fmla="*/ 13 h 57"/>
                <a:gd name="T6" fmla="*/ 100 w 100"/>
                <a:gd name="T7" fmla="*/ 57 h 57"/>
                <a:gd name="T8" fmla="*/ 100 w 100"/>
                <a:gd name="T9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7">
                  <a:moveTo>
                    <a:pt x="100" y="45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00" y="57"/>
                  </a:lnTo>
                  <a:lnTo>
                    <a:pt x="100" y="45"/>
                  </a:lnTo>
                  <a:close/>
                </a:path>
              </a:pathLst>
            </a:custGeom>
            <a:solidFill>
              <a:srgbClr val="EBE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1" name="Freeform 279"/>
            <p:cNvSpPr>
              <a:spLocks/>
            </p:cNvSpPr>
            <p:nvPr/>
          </p:nvSpPr>
          <p:spPr bwMode="auto">
            <a:xfrm>
              <a:off x="4276725" y="2900363"/>
              <a:ext cx="158750" cy="90488"/>
            </a:xfrm>
            <a:custGeom>
              <a:avLst/>
              <a:gdLst>
                <a:gd name="T0" fmla="*/ 100 w 100"/>
                <a:gd name="T1" fmla="*/ 45 h 57"/>
                <a:gd name="T2" fmla="*/ 0 w 100"/>
                <a:gd name="T3" fmla="*/ 0 h 57"/>
                <a:gd name="T4" fmla="*/ 0 w 100"/>
                <a:gd name="T5" fmla="*/ 13 h 57"/>
                <a:gd name="T6" fmla="*/ 100 w 100"/>
                <a:gd name="T7" fmla="*/ 57 h 57"/>
                <a:gd name="T8" fmla="*/ 100 w 100"/>
                <a:gd name="T9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7">
                  <a:moveTo>
                    <a:pt x="100" y="45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00" y="57"/>
                  </a:lnTo>
                  <a:lnTo>
                    <a:pt x="10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2" name="Freeform 280"/>
            <p:cNvSpPr>
              <a:spLocks/>
            </p:cNvSpPr>
            <p:nvPr/>
          </p:nvSpPr>
          <p:spPr bwMode="auto">
            <a:xfrm>
              <a:off x="4276725" y="2836863"/>
              <a:ext cx="158750" cy="90488"/>
            </a:xfrm>
            <a:custGeom>
              <a:avLst/>
              <a:gdLst>
                <a:gd name="T0" fmla="*/ 100 w 100"/>
                <a:gd name="T1" fmla="*/ 45 h 57"/>
                <a:gd name="T2" fmla="*/ 0 w 100"/>
                <a:gd name="T3" fmla="*/ 0 h 57"/>
                <a:gd name="T4" fmla="*/ 0 w 100"/>
                <a:gd name="T5" fmla="*/ 10 h 57"/>
                <a:gd name="T6" fmla="*/ 100 w 100"/>
                <a:gd name="T7" fmla="*/ 57 h 57"/>
                <a:gd name="T8" fmla="*/ 100 w 100"/>
                <a:gd name="T9" fmla="*/ 4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7">
                  <a:moveTo>
                    <a:pt x="100" y="45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00" y="57"/>
                  </a:lnTo>
                  <a:lnTo>
                    <a:pt x="100" y="45"/>
                  </a:lnTo>
                  <a:close/>
                </a:path>
              </a:pathLst>
            </a:custGeom>
            <a:solidFill>
              <a:srgbClr val="EBE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3" name="Freeform 281"/>
            <p:cNvSpPr>
              <a:spLocks/>
            </p:cNvSpPr>
            <p:nvPr/>
          </p:nvSpPr>
          <p:spPr bwMode="auto">
            <a:xfrm>
              <a:off x="4276725" y="2509838"/>
              <a:ext cx="222250" cy="117475"/>
            </a:xfrm>
            <a:custGeom>
              <a:avLst/>
              <a:gdLst>
                <a:gd name="T0" fmla="*/ 140 w 140"/>
                <a:gd name="T1" fmla="*/ 62 h 74"/>
                <a:gd name="T2" fmla="*/ 0 w 140"/>
                <a:gd name="T3" fmla="*/ 0 h 74"/>
                <a:gd name="T4" fmla="*/ 0 w 140"/>
                <a:gd name="T5" fmla="*/ 10 h 74"/>
                <a:gd name="T6" fmla="*/ 140 w 140"/>
                <a:gd name="T7" fmla="*/ 74 h 74"/>
                <a:gd name="T8" fmla="*/ 140 w 140"/>
                <a:gd name="T9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4">
                  <a:moveTo>
                    <a:pt x="140" y="62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140" y="74"/>
                  </a:lnTo>
                  <a:lnTo>
                    <a:pt x="140" y="62"/>
                  </a:lnTo>
                  <a:close/>
                </a:path>
              </a:pathLst>
            </a:custGeom>
            <a:solidFill>
              <a:srgbClr val="EBE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4" name="Freeform 282"/>
            <p:cNvSpPr>
              <a:spLocks/>
            </p:cNvSpPr>
            <p:nvPr/>
          </p:nvSpPr>
          <p:spPr bwMode="auto">
            <a:xfrm>
              <a:off x="4276725" y="2441575"/>
              <a:ext cx="222250" cy="119063"/>
            </a:xfrm>
            <a:custGeom>
              <a:avLst/>
              <a:gdLst>
                <a:gd name="T0" fmla="*/ 140 w 140"/>
                <a:gd name="T1" fmla="*/ 63 h 75"/>
                <a:gd name="T2" fmla="*/ 0 w 140"/>
                <a:gd name="T3" fmla="*/ 0 h 75"/>
                <a:gd name="T4" fmla="*/ 0 w 140"/>
                <a:gd name="T5" fmla="*/ 12 h 75"/>
                <a:gd name="T6" fmla="*/ 140 w 140"/>
                <a:gd name="T7" fmla="*/ 75 h 75"/>
                <a:gd name="T8" fmla="*/ 140 w 140"/>
                <a:gd name="T9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75">
                  <a:moveTo>
                    <a:pt x="140" y="63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40" y="75"/>
                  </a:lnTo>
                  <a:lnTo>
                    <a:pt x="140" y="63"/>
                  </a:lnTo>
                  <a:close/>
                </a:path>
              </a:pathLst>
            </a:custGeom>
            <a:solidFill>
              <a:srgbClr val="EBE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5" name="Freeform 283"/>
            <p:cNvSpPr>
              <a:spLocks noEditPoints="1"/>
            </p:cNvSpPr>
            <p:nvPr/>
          </p:nvSpPr>
          <p:spPr bwMode="auto">
            <a:xfrm>
              <a:off x="4591050" y="2582863"/>
              <a:ext cx="265113" cy="655638"/>
            </a:xfrm>
            <a:custGeom>
              <a:avLst/>
              <a:gdLst>
                <a:gd name="T0" fmla="*/ 37 w 83"/>
                <a:gd name="T1" fmla="*/ 145 h 206"/>
                <a:gd name="T2" fmla="*/ 83 w 83"/>
                <a:gd name="T3" fmla="*/ 166 h 206"/>
                <a:gd name="T4" fmla="*/ 83 w 83"/>
                <a:gd name="T5" fmla="*/ 160 h 206"/>
                <a:gd name="T6" fmla="*/ 37 w 83"/>
                <a:gd name="T7" fmla="*/ 139 h 206"/>
                <a:gd name="T8" fmla="*/ 37 w 83"/>
                <a:gd name="T9" fmla="*/ 145 h 206"/>
                <a:gd name="T10" fmla="*/ 46 w 83"/>
                <a:gd name="T11" fmla="*/ 169 h 206"/>
                <a:gd name="T12" fmla="*/ 83 w 83"/>
                <a:gd name="T13" fmla="*/ 186 h 206"/>
                <a:gd name="T14" fmla="*/ 83 w 83"/>
                <a:gd name="T15" fmla="*/ 180 h 206"/>
                <a:gd name="T16" fmla="*/ 44 w 83"/>
                <a:gd name="T17" fmla="*/ 163 h 206"/>
                <a:gd name="T18" fmla="*/ 46 w 83"/>
                <a:gd name="T19" fmla="*/ 169 h 206"/>
                <a:gd name="T20" fmla="*/ 47 w 83"/>
                <a:gd name="T21" fmla="*/ 190 h 206"/>
                <a:gd name="T22" fmla="*/ 83 w 83"/>
                <a:gd name="T23" fmla="*/ 206 h 206"/>
                <a:gd name="T24" fmla="*/ 83 w 83"/>
                <a:gd name="T25" fmla="*/ 201 h 206"/>
                <a:gd name="T26" fmla="*/ 47 w 83"/>
                <a:gd name="T27" fmla="*/ 184 h 206"/>
                <a:gd name="T28" fmla="*/ 47 w 83"/>
                <a:gd name="T29" fmla="*/ 190 h 206"/>
                <a:gd name="T30" fmla="*/ 37 w 83"/>
                <a:gd name="T31" fmla="*/ 124 h 206"/>
                <a:gd name="T32" fmla="*/ 83 w 83"/>
                <a:gd name="T33" fmla="*/ 145 h 206"/>
                <a:gd name="T34" fmla="*/ 83 w 83"/>
                <a:gd name="T35" fmla="*/ 139 h 206"/>
                <a:gd name="T36" fmla="*/ 37 w 83"/>
                <a:gd name="T37" fmla="*/ 119 h 206"/>
                <a:gd name="T38" fmla="*/ 37 w 83"/>
                <a:gd name="T39" fmla="*/ 124 h 206"/>
                <a:gd name="T40" fmla="*/ 0 w 83"/>
                <a:gd name="T41" fmla="*/ 47 h 206"/>
                <a:gd name="T42" fmla="*/ 83 w 83"/>
                <a:gd name="T43" fmla="*/ 84 h 206"/>
                <a:gd name="T44" fmla="*/ 83 w 83"/>
                <a:gd name="T45" fmla="*/ 78 h 206"/>
                <a:gd name="T46" fmla="*/ 0 w 83"/>
                <a:gd name="T47" fmla="*/ 41 h 206"/>
                <a:gd name="T48" fmla="*/ 0 w 83"/>
                <a:gd name="T49" fmla="*/ 47 h 206"/>
                <a:gd name="T50" fmla="*/ 0 w 83"/>
                <a:gd name="T51" fmla="*/ 0 h 206"/>
                <a:gd name="T52" fmla="*/ 0 w 83"/>
                <a:gd name="T53" fmla="*/ 6 h 206"/>
                <a:gd name="T54" fmla="*/ 83 w 83"/>
                <a:gd name="T55" fmla="*/ 43 h 206"/>
                <a:gd name="T56" fmla="*/ 83 w 83"/>
                <a:gd name="T57" fmla="*/ 37 h 206"/>
                <a:gd name="T58" fmla="*/ 0 w 83"/>
                <a:gd name="T59" fmla="*/ 0 h 206"/>
                <a:gd name="T60" fmla="*/ 36 w 83"/>
                <a:gd name="T61" fmla="*/ 98 h 206"/>
                <a:gd name="T62" fmla="*/ 36 w 83"/>
                <a:gd name="T63" fmla="*/ 104 h 206"/>
                <a:gd name="T64" fmla="*/ 83 w 83"/>
                <a:gd name="T65" fmla="*/ 125 h 206"/>
                <a:gd name="T66" fmla="*/ 83 w 83"/>
                <a:gd name="T67" fmla="*/ 119 h 206"/>
                <a:gd name="T68" fmla="*/ 36 w 83"/>
                <a:gd name="T69" fmla="*/ 98 h 206"/>
                <a:gd name="T70" fmla="*/ 0 w 83"/>
                <a:gd name="T71" fmla="*/ 26 h 206"/>
                <a:gd name="T72" fmla="*/ 83 w 83"/>
                <a:gd name="T73" fmla="*/ 63 h 206"/>
                <a:gd name="T74" fmla="*/ 83 w 83"/>
                <a:gd name="T75" fmla="*/ 58 h 206"/>
                <a:gd name="T76" fmla="*/ 0 w 83"/>
                <a:gd name="T77" fmla="*/ 21 h 206"/>
                <a:gd name="T78" fmla="*/ 0 w 83"/>
                <a:gd name="T79" fmla="*/ 26 h 206"/>
                <a:gd name="T80" fmla="*/ 28 w 83"/>
                <a:gd name="T81" fmla="*/ 80 h 206"/>
                <a:gd name="T82" fmla="*/ 83 w 83"/>
                <a:gd name="T83" fmla="*/ 104 h 206"/>
                <a:gd name="T84" fmla="*/ 83 w 83"/>
                <a:gd name="T85" fmla="*/ 99 h 206"/>
                <a:gd name="T86" fmla="*/ 22 w 83"/>
                <a:gd name="T87" fmla="*/ 71 h 206"/>
                <a:gd name="T88" fmla="*/ 28 w 83"/>
                <a:gd name="T89" fmla="*/ 8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" h="206">
                  <a:moveTo>
                    <a:pt x="37" y="145"/>
                  </a:moveTo>
                  <a:cubicBezTo>
                    <a:pt x="83" y="166"/>
                    <a:pt x="83" y="166"/>
                    <a:pt x="83" y="166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37" y="139"/>
                    <a:pt x="37" y="139"/>
                    <a:pt x="37" y="139"/>
                  </a:cubicBezTo>
                  <a:cubicBezTo>
                    <a:pt x="37" y="141"/>
                    <a:pt x="37" y="143"/>
                    <a:pt x="37" y="145"/>
                  </a:cubicBezTo>
                  <a:close/>
                  <a:moveTo>
                    <a:pt x="46" y="169"/>
                  </a:moveTo>
                  <a:cubicBezTo>
                    <a:pt x="83" y="186"/>
                    <a:pt x="83" y="186"/>
                    <a:pt x="83" y="186"/>
                  </a:cubicBezTo>
                  <a:cubicBezTo>
                    <a:pt x="83" y="180"/>
                    <a:pt x="83" y="180"/>
                    <a:pt x="83" y="180"/>
                  </a:cubicBezTo>
                  <a:cubicBezTo>
                    <a:pt x="44" y="163"/>
                    <a:pt x="44" y="163"/>
                    <a:pt x="44" y="163"/>
                  </a:cubicBezTo>
                  <a:cubicBezTo>
                    <a:pt x="45" y="165"/>
                    <a:pt x="46" y="167"/>
                    <a:pt x="46" y="169"/>
                  </a:cubicBezTo>
                  <a:close/>
                  <a:moveTo>
                    <a:pt x="47" y="190"/>
                  </a:moveTo>
                  <a:cubicBezTo>
                    <a:pt x="83" y="206"/>
                    <a:pt x="83" y="206"/>
                    <a:pt x="83" y="206"/>
                  </a:cubicBezTo>
                  <a:cubicBezTo>
                    <a:pt x="83" y="201"/>
                    <a:pt x="83" y="201"/>
                    <a:pt x="83" y="201"/>
                  </a:cubicBezTo>
                  <a:cubicBezTo>
                    <a:pt x="47" y="184"/>
                    <a:pt x="47" y="184"/>
                    <a:pt x="47" y="184"/>
                  </a:cubicBezTo>
                  <a:lnTo>
                    <a:pt x="47" y="190"/>
                  </a:lnTo>
                  <a:close/>
                  <a:moveTo>
                    <a:pt x="37" y="124"/>
                  </a:moveTo>
                  <a:cubicBezTo>
                    <a:pt x="83" y="145"/>
                    <a:pt x="83" y="145"/>
                    <a:pt x="83" y="145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37" y="121"/>
                    <a:pt x="37" y="122"/>
                    <a:pt x="37" y="124"/>
                  </a:cubicBezTo>
                  <a:close/>
                  <a:moveTo>
                    <a:pt x="0" y="47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0" y="41"/>
                    <a:pt x="0" y="41"/>
                    <a:pt x="0" y="41"/>
                  </a:cubicBezTo>
                  <a:lnTo>
                    <a:pt x="0" y="47"/>
                  </a:lnTo>
                  <a:close/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37"/>
                    <a:pt x="83" y="37"/>
                    <a:pt x="83" y="37"/>
                  </a:cubicBezTo>
                  <a:lnTo>
                    <a:pt x="0" y="0"/>
                  </a:lnTo>
                  <a:close/>
                  <a:moveTo>
                    <a:pt x="36" y="98"/>
                  </a:moveTo>
                  <a:cubicBezTo>
                    <a:pt x="36" y="99"/>
                    <a:pt x="36" y="101"/>
                    <a:pt x="36" y="104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36" y="98"/>
                    <a:pt x="36" y="98"/>
                    <a:pt x="36" y="98"/>
                  </a:cubicBezTo>
                  <a:close/>
                  <a:moveTo>
                    <a:pt x="0" y="26"/>
                  </a:moveTo>
                  <a:cubicBezTo>
                    <a:pt x="83" y="63"/>
                    <a:pt x="83" y="63"/>
                    <a:pt x="83" y="6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26"/>
                  </a:lnTo>
                  <a:close/>
                  <a:moveTo>
                    <a:pt x="28" y="80"/>
                  </a:moveTo>
                  <a:cubicBezTo>
                    <a:pt x="83" y="104"/>
                    <a:pt x="83" y="104"/>
                    <a:pt x="83" y="104"/>
                  </a:cubicBezTo>
                  <a:cubicBezTo>
                    <a:pt x="83" y="99"/>
                    <a:pt x="83" y="99"/>
                    <a:pt x="83" y="99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4" y="74"/>
                    <a:pt x="26" y="77"/>
                    <a:pt x="28" y="80"/>
                  </a:cubicBezTo>
                  <a:close/>
                </a:path>
              </a:pathLst>
            </a:custGeom>
            <a:solidFill>
              <a:srgbClr val="EBE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6" name="Freeform 284"/>
            <p:cNvSpPr>
              <a:spLocks/>
            </p:cNvSpPr>
            <p:nvPr/>
          </p:nvSpPr>
          <p:spPr bwMode="auto">
            <a:xfrm>
              <a:off x="3941763" y="2466975"/>
              <a:ext cx="271463" cy="188913"/>
            </a:xfrm>
            <a:custGeom>
              <a:avLst/>
              <a:gdLst>
                <a:gd name="T0" fmla="*/ 0 w 171"/>
                <a:gd name="T1" fmla="*/ 0 h 119"/>
                <a:gd name="T2" fmla="*/ 0 w 171"/>
                <a:gd name="T3" fmla="*/ 43 h 119"/>
                <a:gd name="T4" fmla="*/ 171 w 171"/>
                <a:gd name="T5" fmla="*/ 119 h 119"/>
                <a:gd name="T6" fmla="*/ 171 w 171"/>
                <a:gd name="T7" fmla="*/ 77 h 119"/>
                <a:gd name="T8" fmla="*/ 0 w 17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19">
                  <a:moveTo>
                    <a:pt x="0" y="0"/>
                  </a:moveTo>
                  <a:lnTo>
                    <a:pt x="0" y="43"/>
                  </a:lnTo>
                  <a:lnTo>
                    <a:pt x="171" y="119"/>
                  </a:lnTo>
                  <a:lnTo>
                    <a:pt x="171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9D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7" name="Freeform 285"/>
            <p:cNvSpPr>
              <a:spLocks/>
            </p:cNvSpPr>
            <p:nvPr/>
          </p:nvSpPr>
          <p:spPr bwMode="auto">
            <a:xfrm>
              <a:off x="3941763" y="2292350"/>
              <a:ext cx="271463" cy="268288"/>
            </a:xfrm>
            <a:custGeom>
              <a:avLst/>
              <a:gdLst>
                <a:gd name="T0" fmla="*/ 171 w 171"/>
                <a:gd name="T1" fmla="*/ 169 h 169"/>
                <a:gd name="T2" fmla="*/ 171 w 171"/>
                <a:gd name="T3" fmla="*/ 76 h 169"/>
                <a:gd name="T4" fmla="*/ 0 w 171"/>
                <a:gd name="T5" fmla="*/ 0 h 169"/>
                <a:gd name="T6" fmla="*/ 0 w 171"/>
                <a:gd name="T7" fmla="*/ 92 h 169"/>
                <a:gd name="T8" fmla="*/ 171 w 171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69">
                  <a:moveTo>
                    <a:pt x="171" y="169"/>
                  </a:moveTo>
                  <a:lnTo>
                    <a:pt x="171" y="76"/>
                  </a:lnTo>
                  <a:lnTo>
                    <a:pt x="0" y="0"/>
                  </a:lnTo>
                  <a:lnTo>
                    <a:pt x="0" y="92"/>
                  </a:lnTo>
                  <a:lnTo>
                    <a:pt x="171" y="169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" name="Freeform 286"/>
            <p:cNvSpPr>
              <a:spLocks/>
            </p:cNvSpPr>
            <p:nvPr/>
          </p:nvSpPr>
          <p:spPr bwMode="auto">
            <a:xfrm>
              <a:off x="3941763" y="2292350"/>
              <a:ext cx="271463" cy="268288"/>
            </a:xfrm>
            <a:custGeom>
              <a:avLst/>
              <a:gdLst>
                <a:gd name="T0" fmla="*/ 171 w 171"/>
                <a:gd name="T1" fmla="*/ 169 h 169"/>
                <a:gd name="T2" fmla="*/ 171 w 171"/>
                <a:gd name="T3" fmla="*/ 76 h 169"/>
                <a:gd name="T4" fmla="*/ 0 w 171"/>
                <a:gd name="T5" fmla="*/ 0 h 169"/>
                <a:gd name="T6" fmla="*/ 0 w 171"/>
                <a:gd name="T7" fmla="*/ 92 h 169"/>
                <a:gd name="T8" fmla="*/ 171 w 171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69">
                  <a:moveTo>
                    <a:pt x="171" y="169"/>
                  </a:moveTo>
                  <a:lnTo>
                    <a:pt x="171" y="76"/>
                  </a:lnTo>
                  <a:lnTo>
                    <a:pt x="0" y="0"/>
                  </a:lnTo>
                  <a:lnTo>
                    <a:pt x="0" y="92"/>
                  </a:lnTo>
                  <a:lnTo>
                    <a:pt x="171" y="1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9" name="Freeform 287"/>
            <p:cNvSpPr>
              <a:spLocks/>
            </p:cNvSpPr>
            <p:nvPr/>
          </p:nvSpPr>
          <p:spPr bwMode="auto">
            <a:xfrm>
              <a:off x="4492625" y="2865438"/>
              <a:ext cx="88900" cy="157163"/>
            </a:xfrm>
            <a:custGeom>
              <a:avLst/>
              <a:gdLst>
                <a:gd name="T0" fmla="*/ 6 w 28"/>
                <a:gd name="T1" fmla="*/ 8 h 49"/>
                <a:gd name="T2" fmla="*/ 1 w 28"/>
                <a:gd name="T3" fmla="*/ 36 h 49"/>
                <a:gd name="T4" fmla="*/ 23 w 28"/>
                <a:gd name="T5" fmla="*/ 46 h 49"/>
                <a:gd name="T6" fmla="*/ 26 w 28"/>
                <a:gd name="T7" fmla="*/ 47 h 49"/>
                <a:gd name="T8" fmla="*/ 26 w 28"/>
                <a:gd name="T9" fmla="*/ 40 h 49"/>
                <a:gd name="T10" fmla="*/ 6 w 28"/>
                <a:gd name="T11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9">
                  <a:moveTo>
                    <a:pt x="6" y="8"/>
                  </a:moveTo>
                  <a:cubicBezTo>
                    <a:pt x="6" y="8"/>
                    <a:pt x="0" y="15"/>
                    <a:pt x="1" y="36"/>
                  </a:cubicBezTo>
                  <a:cubicBezTo>
                    <a:pt x="1" y="36"/>
                    <a:pt x="19" y="45"/>
                    <a:pt x="23" y="46"/>
                  </a:cubicBezTo>
                  <a:cubicBezTo>
                    <a:pt x="27" y="47"/>
                    <a:pt x="24" y="45"/>
                    <a:pt x="26" y="47"/>
                  </a:cubicBezTo>
                  <a:cubicBezTo>
                    <a:pt x="28" y="49"/>
                    <a:pt x="26" y="43"/>
                    <a:pt x="26" y="40"/>
                  </a:cubicBezTo>
                  <a:cubicBezTo>
                    <a:pt x="26" y="37"/>
                    <a:pt x="6" y="0"/>
                    <a:pt x="6" y="8"/>
                  </a:cubicBezTo>
                  <a:close/>
                </a:path>
              </a:pathLst>
            </a:custGeom>
            <a:solidFill>
              <a:srgbClr val="A44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0" name="Freeform 288"/>
            <p:cNvSpPr>
              <a:spLocks/>
            </p:cNvSpPr>
            <p:nvPr/>
          </p:nvSpPr>
          <p:spPr bwMode="auto">
            <a:xfrm>
              <a:off x="4603750" y="2933700"/>
              <a:ext cx="77788" cy="133350"/>
            </a:xfrm>
            <a:custGeom>
              <a:avLst/>
              <a:gdLst>
                <a:gd name="T0" fmla="*/ 24 w 24"/>
                <a:gd name="T1" fmla="*/ 8 h 42"/>
                <a:gd name="T2" fmla="*/ 24 w 24"/>
                <a:gd name="T3" fmla="*/ 42 h 42"/>
                <a:gd name="T4" fmla="*/ 6 w 24"/>
                <a:gd name="T5" fmla="*/ 33 h 42"/>
                <a:gd name="T6" fmla="*/ 2 w 24"/>
                <a:gd name="T7" fmla="*/ 32 h 42"/>
                <a:gd name="T8" fmla="*/ 2 w 24"/>
                <a:gd name="T9" fmla="*/ 24 h 42"/>
                <a:gd name="T10" fmla="*/ 24 w 24"/>
                <a:gd name="T11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42">
                  <a:moveTo>
                    <a:pt x="24" y="8"/>
                  </a:moveTo>
                  <a:cubicBezTo>
                    <a:pt x="24" y="25"/>
                    <a:pt x="24" y="26"/>
                    <a:pt x="24" y="42"/>
                  </a:cubicBezTo>
                  <a:cubicBezTo>
                    <a:pt x="24" y="42"/>
                    <a:pt x="10" y="36"/>
                    <a:pt x="6" y="33"/>
                  </a:cubicBezTo>
                  <a:cubicBezTo>
                    <a:pt x="2" y="31"/>
                    <a:pt x="5" y="32"/>
                    <a:pt x="2" y="32"/>
                  </a:cubicBezTo>
                  <a:cubicBezTo>
                    <a:pt x="0" y="32"/>
                    <a:pt x="2" y="27"/>
                    <a:pt x="2" y="24"/>
                  </a:cubicBezTo>
                  <a:cubicBezTo>
                    <a:pt x="2" y="22"/>
                    <a:pt x="24" y="0"/>
                    <a:pt x="24" y="8"/>
                  </a:cubicBezTo>
                  <a:close/>
                </a:path>
              </a:pathLst>
            </a:custGeom>
            <a:solidFill>
              <a:srgbClr val="A44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1" name="Freeform 289"/>
            <p:cNvSpPr>
              <a:spLocks/>
            </p:cNvSpPr>
            <p:nvPr/>
          </p:nvSpPr>
          <p:spPr bwMode="auto">
            <a:xfrm>
              <a:off x="4470400" y="2997200"/>
              <a:ext cx="242888" cy="212725"/>
            </a:xfrm>
            <a:custGeom>
              <a:avLst/>
              <a:gdLst>
                <a:gd name="T0" fmla="*/ 66 w 76"/>
                <a:gd name="T1" fmla="*/ 27 h 67"/>
                <a:gd name="T2" fmla="*/ 43 w 76"/>
                <a:gd name="T3" fmla="*/ 7 h 67"/>
                <a:gd name="T4" fmla="*/ 33 w 76"/>
                <a:gd name="T5" fmla="*/ 2 h 67"/>
                <a:gd name="T6" fmla="*/ 11 w 76"/>
                <a:gd name="T7" fmla="*/ 2 h 67"/>
                <a:gd name="T8" fmla="*/ 0 w 76"/>
                <a:gd name="T9" fmla="*/ 16 h 67"/>
                <a:gd name="T10" fmla="*/ 0 w 76"/>
                <a:gd name="T11" fmla="*/ 31 h 67"/>
                <a:gd name="T12" fmla="*/ 14 w 76"/>
                <a:gd name="T13" fmla="*/ 38 h 67"/>
                <a:gd name="T14" fmla="*/ 14 w 76"/>
                <a:gd name="T15" fmla="*/ 23 h 67"/>
                <a:gd name="T16" fmla="*/ 15 w 76"/>
                <a:gd name="T17" fmla="*/ 23 h 67"/>
                <a:gd name="T18" fmla="*/ 15 w 76"/>
                <a:gd name="T19" fmla="*/ 23 h 67"/>
                <a:gd name="T20" fmla="*/ 16 w 76"/>
                <a:gd name="T21" fmla="*/ 24 h 67"/>
                <a:gd name="T22" fmla="*/ 16 w 76"/>
                <a:gd name="T23" fmla="*/ 39 h 67"/>
                <a:gd name="T24" fmla="*/ 60 w 76"/>
                <a:gd name="T25" fmla="*/ 59 h 67"/>
                <a:gd name="T26" fmla="*/ 60 w 76"/>
                <a:gd name="T27" fmla="*/ 45 h 67"/>
                <a:gd name="T28" fmla="*/ 61 w 76"/>
                <a:gd name="T29" fmla="*/ 44 h 67"/>
                <a:gd name="T30" fmla="*/ 61 w 76"/>
                <a:gd name="T31" fmla="*/ 44 h 67"/>
                <a:gd name="T32" fmla="*/ 62 w 76"/>
                <a:gd name="T33" fmla="*/ 46 h 67"/>
                <a:gd name="T34" fmla="*/ 62 w 76"/>
                <a:gd name="T35" fmla="*/ 60 h 67"/>
                <a:gd name="T36" fmla="*/ 76 w 76"/>
                <a:gd name="T37" fmla="*/ 67 h 67"/>
                <a:gd name="T38" fmla="*/ 76 w 76"/>
                <a:gd name="T39" fmla="*/ 52 h 67"/>
                <a:gd name="T40" fmla="*/ 66 w 76"/>
                <a:gd name="T41" fmla="*/ 2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67">
                  <a:moveTo>
                    <a:pt x="66" y="27"/>
                  </a:moveTo>
                  <a:cubicBezTo>
                    <a:pt x="49" y="15"/>
                    <a:pt x="43" y="7"/>
                    <a:pt x="43" y="7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27" y="4"/>
                    <a:pt x="11" y="2"/>
                  </a:cubicBezTo>
                  <a:cubicBezTo>
                    <a:pt x="0" y="0"/>
                    <a:pt x="0" y="3"/>
                    <a:pt x="0" y="16"/>
                  </a:cubicBezTo>
                  <a:cubicBezTo>
                    <a:pt x="0" y="29"/>
                    <a:pt x="0" y="31"/>
                    <a:pt x="0" y="31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2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6" y="23"/>
                    <a:pt x="16" y="2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2" y="45"/>
                    <a:pt x="62" y="45"/>
                    <a:pt x="62" y="46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4"/>
                    <a:pt x="76" y="52"/>
                  </a:cubicBezTo>
                  <a:cubicBezTo>
                    <a:pt x="76" y="39"/>
                    <a:pt x="76" y="36"/>
                    <a:pt x="66" y="27"/>
                  </a:cubicBezTo>
                  <a:close/>
                </a:path>
              </a:pathLst>
            </a:custGeom>
            <a:solidFill>
              <a:srgbClr val="E2B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2" name="Freeform 290"/>
            <p:cNvSpPr>
              <a:spLocks/>
            </p:cNvSpPr>
            <p:nvPr/>
          </p:nvSpPr>
          <p:spPr bwMode="auto">
            <a:xfrm>
              <a:off x="4543425" y="3060700"/>
              <a:ext cx="134938" cy="120650"/>
            </a:xfrm>
            <a:custGeom>
              <a:avLst/>
              <a:gdLst>
                <a:gd name="T0" fmla="*/ 30 w 42"/>
                <a:gd name="T1" fmla="*/ 14 h 38"/>
                <a:gd name="T2" fmla="*/ 0 w 42"/>
                <a:gd name="T3" fmla="*/ 0 h 38"/>
                <a:gd name="T4" fmla="*/ 0 w 42"/>
                <a:gd name="T5" fmla="*/ 22 h 38"/>
                <a:gd name="T6" fmla="*/ 33 w 42"/>
                <a:gd name="T7" fmla="*/ 38 h 38"/>
                <a:gd name="T8" fmla="*/ 30 w 42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30" y="14"/>
                  </a:moveTo>
                  <a:cubicBezTo>
                    <a:pt x="14" y="12"/>
                    <a:pt x="0" y="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7" y="31"/>
                    <a:pt x="42" y="15"/>
                    <a:pt x="3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3" name="Freeform 291"/>
            <p:cNvSpPr>
              <a:spLocks/>
            </p:cNvSpPr>
            <p:nvPr/>
          </p:nvSpPr>
          <p:spPr bwMode="auto">
            <a:xfrm>
              <a:off x="4572000" y="2959100"/>
              <a:ext cx="41275" cy="79375"/>
            </a:xfrm>
            <a:custGeom>
              <a:avLst/>
              <a:gdLst>
                <a:gd name="T0" fmla="*/ 13 w 13"/>
                <a:gd name="T1" fmla="*/ 23 h 25"/>
                <a:gd name="T2" fmla="*/ 6 w 13"/>
                <a:gd name="T3" fmla="*/ 25 h 25"/>
                <a:gd name="T4" fmla="*/ 0 w 13"/>
                <a:gd name="T5" fmla="*/ 17 h 25"/>
                <a:gd name="T6" fmla="*/ 0 w 13"/>
                <a:gd name="T7" fmla="*/ 5 h 25"/>
                <a:gd name="T8" fmla="*/ 6 w 13"/>
                <a:gd name="T9" fmla="*/ 2 h 25"/>
                <a:gd name="T10" fmla="*/ 13 w 13"/>
                <a:gd name="T11" fmla="*/ 11 h 25"/>
                <a:gd name="T12" fmla="*/ 13 w 13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5">
                  <a:moveTo>
                    <a:pt x="13" y="23"/>
                  </a:moveTo>
                  <a:cubicBezTo>
                    <a:pt x="13" y="24"/>
                    <a:pt x="9" y="24"/>
                    <a:pt x="6" y="25"/>
                  </a:cubicBezTo>
                  <a:cubicBezTo>
                    <a:pt x="3" y="21"/>
                    <a:pt x="0" y="18"/>
                    <a:pt x="0" y="1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2" y="0"/>
                    <a:pt x="6" y="2"/>
                  </a:cubicBezTo>
                  <a:cubicBezTo>
                    <a:pt x="10" y="3"/>
                    <a:pt x="13" y="7"/>
                    <a:pt x="13" y="11"/>
                  </a:cubicBezTo>
                  <a:lnTo>
                    <a:pt x="13" y="23"/>
                  </a:lnTo>
                  <a:close/>
                </a:path>
              </a:pathLst>
            </a:custGeom>
            <a:solidFill>
              <a:srgbClr val="E2B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4" name="Freeform 292"/>
            <p:cNvSpPr>
              <a:spLocks/>
            </p:cNvSpPr>
            <p:nvPr/>
          </p:nvSpPr>
          <p:spPr bwMode="auto">
            <a:xfrm>
              <a:off x="4505325" y="2817813"/>
              <a:ext cx="173038" cy="207963"/>
            </a:xfrm>
            <a:custGeom>
              <a:avLst/>
              <a:gdLst>
                <a:gd name="T0" fmla="*/ 53 w 54"/>
                <a:gd name="T1" fmla="*/ 35 h 65"/>
                <a:gd name="T2" fmla="*/ 29 w 54"/>
                <a:gd name="T3" fmla="*/ 62 h 65"/>
                <a:gd name="T4" fmla="*/ 27 w 54"/>
                <a:gd name="T5" fmla="*/ 61 h 65"/>
                <a:gd name="T6" fmla="*/ 25 w 54"/>
                <a:gd name="T7" fmla="*/ 60 h 65"/>
                <a:gd name="T8" fmla="*/ 0 w 54"/>
                <a:gd name="T9" fmla="*/ 17 h 65"/>
                <a:gd name="T10" fmla="*/ 11 w 54"/>
                <a:gd name="T11" fmla="*/ 3 h 65"/>
                <a:gd name="T12" fmla="*/ 43 w 54"/>
                <a:gd name="T13" fmla="*/ 19 h 65"/>
                <a:gd name="T14" fmla="*/ 53 w 54"/>
                <a:gd name="T15" fmla="*/ 3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5">
                  <a:moveTo>
                    <a:pt x="53" y="35"/>
                  </a:moveTo>
                  <a:cubicBezTo>
                    <a:pt x="53" y="35"/>
                    <a:pt x="54" y="65"/>
                    <a:pt x="29" y="62"/>
                  </a:cubicBezTo>
                  <a:cubicBezTo>
                    <a:pt x="28" y="62"/>
                    <a:pt x="27" y="61"/>
                    <a:pt x="27" y="61"/>
                  </a:cubicBezTo>
                  <a:cubicBezTo>
                    <a:pt x="26" y="61"/>
                    <a:pt x="25" y="60"/>
                    <a:pt x="25" y="60"/>
                  </a:cubicBezTo>
                  <a:cubicBezTo>
                    <a:pt x="0" y="40"/>
                    <a:pt x="0" y="17"/>
                    <a:pt x="0" y="17"/>
                  </a:cubicBezTo>
                  <a:cubicBezTo>
                    <a:pt x="0" y="17"/>
                    <a:pt x="0" y="0"/>
                    <a:pt x="11" y="3"/>
                  </a:cubicBezTo>
                  <a:cubicBezTo>
                    <a:pt x="22" y="7"/>
                    <a:pt x="40" y="17"/>
                    <a:pt x="43" y="19"/>
                  </a:cubicBezTo>
                  <a:cubicBezTo>
                    <a:pt x="47" y="21"/>
                    <a:pt x="53" y="31"/>
                    <a:pt x="53" y="35"/>
                  </a:cubicBezTo>
                  <a:close/>
                </a:path>
              </a:pathLst>
            </a:custGeom>
            <a:solidFill>
              <a:srgbClr val="EFD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5" name="Freeform 293"/>
            <p:cNvSpPr>
              <a:spLocks/>
            </p:cNvSpPr>
            <p:nvPr/>
          </p:nvSpPr>
          <p:spPr bwMode="auto">
            <a:xfrm>
              <a:off x="4505325" y="2833688"/>
              <a:ext cx="169863" cy="144463"/>
            </a:xfrm>
            <a:custGeom>
              <a:avLst/>
              <a:gdLst>
                <a:gd name="T0" fmla="*/ 43 w 53"/>
                <a:gd name="T1" fmla="*/ 19 h 45"/>
                <a:gd name="T2" fmla="*/ 11 w 53"/>
                <a:gd name="T3" fmla="*/ 3 h 45"/>
                <a:gd name="T4" fmla="*/ 0 w 53"/>
                <a:gd name="T5" fmla="*/ 13 h 45"/>
                <a:gd name="T6" fmla="*/ 2 w 53"/>
                <a:gd name="T7" fmla="*/ 21 h 45"/>
                <a:gd name="T8" fmla="*/ 7 w 53"/>
                <a:gd name="T9" fmla="*/ 17 h 45"/>
                <a:gd name="T10" fmla="*/ 17 w 53"/>
                <a:gd name="T11" fmla="*/ 12 h 45"/>
                <a:gd name="T12" fmla="*/ 22 w 53"/>
                <a:gd name="T13" fmla="*/ 21 h 45"/>
                <a:gd name="T14" fmla="*/ 18 w 53"/>
                <a:gd name="T15" fmla="*/ 11 h 45"/>
                <a:gd name="T16" fmla="*/ 27 w 53"/>
                <a:gd name="T17" fmla="*/ 23 h 45"/>
                <a:gd name="T18" fmla="*/ 20 w 53"/>
                <a:gd name="T19" fmla="*/ 13 h 45"/>
                <a:gd name="T20" fmla="*/ 38 w 53"/>
                <a:gd name="T21" fmla="*/ 28 h 45"/>
                <a:gd name="T22" fmla="*/ 50 w 53"/>
                <a:gd name="T23" fmla="*/ 45 h 45"/>
                <a:gd name="T24" fmla="*/ 53 w 53"/>
                <a:gd name="T25" fmla="*/ 33 h 45"/>
                <a:gd name="T26" fmla="*/ 43 w 53"/>
                <a:gd name="T2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45">
                  <a:moveTo>
                    <a:pt x="43" y="19"/>
                  </a:moveTo>
                  <a:cubicBezTo>
                    <a:pt x="40" y="17"/>
                    <a:pt x="22" y="6"/>
                    <a:pt x="11" y="3"/>
                  </a:cubicBezTo>
                  <a:cubicBezTo>
                    <a:pt x="2" y="0"/>
                    <a:pt x="1" y="9"/>
                    <a:pt x="0" y="13"/>
                  </a:cubicBezTo>
                  <a:cubicBezTo>
                    <a:pt x="0" y="15"/>
                    <a:pt x="1" y="17"/>
                    <a:pt x="2" y="21"/>
                  </a:cubicBezTo>
                  <a:cubicBezTo>
                    <a:pt x="3" y="19"/>
                    <a:pt x="5" y="18"/>
                    <a:pt x="7" y="17"/>
                  </a:cubicBezTo>
                  <a:cubicBezTo>
                    <a:pt x="11" y="16"/>
                    <a:pt x="16" y="16"/>
                    <a:pt x="17" y="12"/>
                  </a:cubicBezTo>
                  <a:cubicBezTo>
                    <a:pt x="18" y="16"/>
                    <a:pt x="22" y="21"/>
                    <a:pt x="22" y="21"/>
                  </a:cubicBezTo>
                  <a:cubicBezTo>
                    <a:pt x="19" y="17"/>
                    <a:pt x="18" y="14"/>
                    <a:pt x="18" y="11"/>
                  </a:cubicBezTo>
                  <a:cubicBezTo>
                    <a:pt x="21" y="18"/>
                    <a:pt x="27" y="23"/>
                    <a:pt x="27" y="23"/>
                  </a:cubicBezTo>
                  <a:cubicBezTo>
                    <a:pt x="24" y="20"/>
                    <a:pt x="22" y="16"/>
                    <a:pt x="20" y="13"/>
                  </a:cubicBezTo>
                  <a:cubicBezTo>
                    <a:pt x="24" y="18"/>
                    <a:pt x="30" y="23"/>
                    <a:pt x="38" y="28"/>
                  </a:cubicBezTo>
                  <a:cubicBezTo>
                    <a:pt x="44" y="32"/>
                    <a:pt x="48" y="38"/>
                    <a:pt x="50" y="45"/>
                  </a:cubicBezTo>
                  <a:cubicBezTo>
                    <a:pt x="52" y="41"/>
                    <a:pt x="53" y="36"/>
                    <a:pt x="53" y="33"/>
                  </a:cubicBezTo>
                  <a:cubicBezTo>
                    <a:pt x="53" y="29"/>
                    <a:pt x="46" y="21"/>
                    <a:pt x="43" y="19"/>
                  </a:cubicBezTo>
                  <a:close/>
                </a:path>
              </a:pathLst>
            </a:custGeom>
            <a:solidFill>
              <a:srgbClr val="E2B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6" name="Freeform 294"/>
            <p:cNvSpPr>
              <a:spLocks/>
            </p:cNvSpPr>
            <p:nvPr/>
          </p:nvSpPr>
          <p:spPr bwMode="auto">
            <a:xfrm>
              <a:off x="4492625" y="2779713"/>
              <a:ext cx="192088" cy="287338"/>
            </a:xfrm>
            <a:custGeom>
              <a:avLst/>
              <a:gdLst>
                <a:gd name="T0" fmla="*/ 1 w 60"/>
                <a:gd name="T1" fmla="*/ 63 h 90"/>
                <a:gd name="T2" fmla="*/ 1 w 60"/>
                <a:gd name="T3" fmla="*/ 15 h 90"/>
                <a:gd name="T4" fmla="*/ 17 w 60"/>
                <a:gd name="T5" fmla="*/ 5 h 90"/>
                <a:gd name="T6" fmla="*/ 38 w 60"/>
                <a:gd name="T7" fmla="*/ 8 h 90"/>
                <a:gd name="T8" fmla="*/ 58 w 60"/>
                <a:gd name="T9" fmla="*/ 38 h 90"/>
                <a:gd name="T10" fmla="*/ 59 w 60"/>
                <a:gd name="T11" fmla="*/ 90 h 90"/>
                <a:gd name="T12" fmla="*/ 42 w 60"/>
                <a:gd name="T13" fmla="*/ 40 h 90"/>
                <a:gd name="T14" fmla="*/ 21 w 60"/>
                <a:gd name="T15" fmla="*/ 21 h 90"/>
                <a:gd name="T16" fmla="*/ 11 w 60"/>
                <a:gd name="T17" fmla="*/ 30 h 90"/>
                <a:gd name="T18" fmla="*/ 1 w 60"/>
                <a:gd name="T19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90">
                  <a:moveTo>
                    <a:pt x="1" y="63"/>
                  </a:moveTo>
                  <a:cubicBezTo>
                    <a:pt x="1" y="63"/>
                    <a:pt x="0" y="26"/>
                    <a:pt x="1" y="15"/>
                  </a:cubicBezTo>
                  <a:cubicBezTo>
                    <a:pt x="2" y="3"/>
                    <a:pt x="11" y="0"/>
                    <a:pt x="17" y="5"/>
                  </a:cubicBezTo>
                  <a:cubicBezTo>
                    <a:pt x="22" y="1"/>
                    <a:pt x="32" y="4"/>
                    <a:pt x="38" y="8"/>
                  </a:cubicBezTo>
                  <a:cubicBezTo>
                    <a:pt x="51" y="16"/>
                    <a:pt x="57" y="30"/>
                    <a:pt x="58" y="38"/>
                  </a:cubicBezTo>
                  <a:cubicBezTo>
                    <a:pt x="60" y="45"/>
                    <a:pt x="59" y="90"/>
                    <a:pt x="59" y="90"/>
                  </a:cubicBezTo>
                  <a:cubicBezTo>
                    <a:pt x="59" y="90"/>
                    <a:pt x="59" y="52"/>
                    <a:pt x="42" y="40"/>
                  </a:cubicBezTo>
                  <a:cubicBezTo>
                    <a:pt x="32" y="34"/>
                    <a:pt x="25" y="27"/>
                    <a:pt x="21" y="21"/>
                  </a:cubicBezTo>
                  <a:cubicBezTo>
                    <a:pt x="21" y="28"/>
                    <a:pt x="15" y="28"/>
                    <a:pt x="11" y="30"/>
                  </a:cubicBezTo>
                  <a:cubicBezTo>
                    <a:pt x="1" y="33"/>
                    <a:pt x="1" y="63"/>
                    <a:pt x="1" y="63"/>
                  </a:cubicBezTo>
                  <a:close/>
                </a:path>
              </a:pathLst>
            </a:custGeom>
            <a:solidFill>
              <a:srgbClr val="C86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7" name="Freeform 295"/>
            <p:cNvSpPr>
              <a:spLocks/>
            </p:cNvSpPr>
            <p:nvPr/>
          </p:nvSpPr>
          <p:spPr bwMode="auto">
            <a:xfrm>
              <a:off x="4568825" y="2955925"/>
              <a:ext cx="44450" cy="34925"/>
            </a:xfrm>
            <a:custGeom>
              <a:avLst/>
              <a:gdLst>
                <a:gd name="T0" fmla="*/ 0 w 14"/>
                <a:gd name="T1" fmla="*/ 0 h 11"/>
                <a:gd name="T2" fmla="*/ 14 w 14"/>
                <a:gd name="T3" fmla="*/ 5 h 11"/>
                <a:gd name="T4" fmla="*/ 7 w 14"/>
                <a:gd name="T5" fmla="*/ 9 h 11"/>
                <a:gd name="T6" fmla="*/ 0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cubicBezTo>
                    <a:pt x="0" y="0"/>
                    <a:pt x="7" y="4"/>
                    <a:pt x="14" y="5"/>
                  </a:cubicBezTo>
                  <a:cubicBezTo>
                    <a:pt x="14" y="5"/>
                    <a:pt x="12" y="11"/>
                    <a:pt x="7" y="9"/>
                  </a:cubicBezTo>
                  <a:cubicBezTo>
                    <a:pt x="1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5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8" name="Freeform 296"/>
            <p:cNvSpPr>
              <a:spLocks/>
            </p:cNvSpPr>
            <p:nvPr/>
          </p:nvSpPr>
          <p:spPr bwMode="auto">
            <a:xfrm>
              <a:off x="4568825" y="2955925"/>
              <a:ext cx="44450" cy="31750"/>
            </a:xfrm>
            <a:custGeom>
              <a:avLst/>
              <a:gdLst>
                <a:gd name="T0" fmla="*/ 0 w 14"/>
                <a:gd name="T1" fmla="*/ 0 h 10"/>
                <a:gd name="T2" fmla="*/ 14 w 14"/>
                <a:gd name="T3" fmla="*/ 5 h 10"/>
                <a:gd name="T4" fmla="*/ 7 w 14"/>
                <a:gd name="T5" fmla="*/ 8 h 10"/>
                <a:gd name="T6" fmla="*/ 0 w 14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cubicBezTo>
                    <a:pt x="0" y="0"/>
                    <a:pt x="7" y="6"/>
                    <a:pt x="14" y="5"/>
                  </a:cubicBezTo>
                  <a:cubicBezTo>
                    <a:pt x="14" y="5"/>
                    <a:pt x="12" y="10"/>
                    <a:pt x="7" y="8"/>
                  </a:cubicBezTo>
                  <a:cubicBezTo>
                    <a:pt x="1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9" name="Freeform 297"/>
            <p:cNvSpPr>
              <a:spLocks/>
            </p:cNvSpPr>
            <p:nvPr/>
          </p:nvSpPr>
          <p:spPr bwMode="auto">
            <a:xfrm>
              <a:off x="4549775" y="2814638"/>
              <a:ext cx="41275" cy="76200"/>
            </a:xfrm>
            <a:custGeom>
              <a:avLst/>
              <a:gdLst>
                <a:gd name="T0" fmla="*/ 5 w 13"/>
                <a:gd name="T1" fmla="*/ 10 h 24"/>
                <a:gd name="T2" fmla="*/ 13 w 13"/>
                <a:gd name="T3" fmla="*/ 24 h 24"/>
                <a:gd name="T4" fmla="*/ 3 w 13"/>
                <a:gd name="T5" fmla="*/ 9 h 24"/>
                <a:gd name="T6" fmla="*/ 5 w 13"/>
                <a:gd name="T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4">
                  <a:moveTo>
                    <a:pt x="5" y="10"/>
                  </a:moveTo>
                  <a:cubicBezTo>
                    <a:pt x="5" y="10"/>
                    <a:pt x="7" y="18"/>
                    <a:pt x="13" y="24"/>
                  </a:cubicBezTo>
                  <a:cubicBezTo>
                    <a:pt x="13" y="24"/>
                    <a:pt x="6" y="18"/>
                    <a:pt x="3" y="9"/>
                  </a:cubicBezTo>
                  <a:cubicBezTo>
                    <a:pt x="0" y="0"/>
                    <a:pt x="4" y="7"/>
                    <a:pt x="5" y="10"/>
                  </a:cubicBezTo>
                  <a:close/>
                </a:path>
              </a:pathLst>
            </a:custGeom>
            <a:solidFill>
              <a:srgbClr val="C76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0" name="Freeform 298"/>
            <p:cNvSpPr>
              <a:spLocks/>
            </p:cNvSpPr>
            <p:nvPr/>
          </p:nvSpPr>
          <p:spPr bwMode="auto">
            <a:xfrm>
              <a:off x="4556125" y="2817813"/>
              <a:ext cx="19050" cy="66675"/>
            </a:xfrm>
            <a:custGeom>
              <a:avLst/>
              <a:gdLst>
                <a:gd name="T0" fmla="*/ 2 w 6"/>
                <a:gd name="T1" fmla="*/ 8 h 21"/>
                <a:gd name="T2" fmla="*/ 6 w 6"/>
                <a:gd name="T3" fmla="*/ 21 h 21"/>
                <a:gd name="T4" fmla="*/ 1 w 6"/>
                <a:gd name="T5" fmla="*/ 7 h 21"/>
                <a:gd name="T6" fmla="*/ 2 w 6"/>
                <a:gd name="T7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1">
                  <a:moveTo>
                    <a:pt x="2" y="8"/>
                  </a:moveTo>
                  <a:cubicBezTo>
                    <a:pt x="2" y="8"/>
                    <a:pt x="1" y="14"/>
                    <a:pt x="6" y="21"/>
                  </a:cubicBezTo>
                  <a:cubicBezTo>
                    <a:pt x="6" y="21"/>
                    <a:pt x="0" y="14"/>
                    <a:pt x="1" y="7"/>
                  </a:cubicBezTo>
                  <a:cubicBezTo>
                    <a:pt x="1" y="0"/>
                    <a:pt x="2" y="6"/>
                    <a:pt x="2" y="8"/>
                  </a:cubicBezTo>
                  <a:close/>
                </a:path>
              </a:pathLst>
            </a:custGeom>
            <a:solidFill>
              <a:srgbClr val="C76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1" name="Freeform 299"/>
            <p:cNvSpPr>
              <a:spLocks/>
            </p:cNvSpPr>
            <p:nvPr/>
          </p:nvSpPr>
          <p:spPr bwMode="auto">
            <a:xfrm>
              <a:off x="4470400" y="2997200"/>
              <a:ext cx="95250" cy="142875"/>
            </a:xfrm>
            <a:custGeom>
              <a:avLst/>
              <a:gdLst>
                <a:gd name="T0" fmla="*/ 30 w 30"/>
                <a:gd name="T1" fmla="*/ 45 h 45"/>
                <a:gd name="T2" fmla="*/ 26 w 30"/>
                <a:gd name="T3" fmla="*/ 3 h 45"/>
                <a:gd name="T4" fmla="*/ 11 w 30"/>
                <a:gd name="T5" fmla="*/ 2 h 45"/>
                <a:gd name="T6" fmla="*/ 0 w 30"/>
                <a:gd name="T7" fmla="*/ 16 h 45"/>
                <a:gd name="T8" fmla="*/ 0 w 30"/>
                <a:gd name="T9" fmla="*/ 31 h 45"/>
                <a:gd name="T10" fmla="*/ 14 w 30"/>
                <a:gd name="T11" fmla="*/ 38 h 45"/>
                <a:gd name="T12" fmla="*/ 14 w 30"/>
                <a:gd name="T13" fmla="*/ 23 h 45"/>
                <a:gd name="T14" fmla="*/ 15 w 30"/>
                <a:gd name="T15" fmla="*/ 23 h 45"/>
                <a:gd name="T16" fmla="*/ 15 w 30"/>
                <a:gd name="T17" fmla="*/ 23 h 45"/>
                <a:gd name="T18" fmla="*/ 16 w 30"/>
                <a:gd name="T19" fmla="*/ 24 h 45"/>
                <a:gd name="T20" fmla="*/ 16 w 30"/>
                <a:gd name="T21" fmla="*/ 39 h 45"/>
                <a:gd name="T22" fmla="*/ 30 w 30"/>
                <a:gd name="T2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45">
                  <a:moveTo>
                    <a:pt x="30" y="45"/>
                  </a:moveTo>
                  <a:cubicBezTo>
                    <a:pt x="29" y="26"/>
                    <a:pt x="26" y="7"/>
                    <a:pt x="26" y="3"/>
                  </a:cubicBezTo>
                  <a:cubicBezTo>
                    <a:pt x="22" y="3"/>
                    <a:pt x="17" y="3"/>
                    <a:pt x="11" y="2"/>
                  </a:cubicBezTo>
                  <a:cubicBezTo>
                    <a:pt x="0" y="0"/>
                    <a:pt x="0" y="3"/>
                    <a:pt x="0" y="16"/>
                  </a:cubicBezTo>
                  <a:cubicBezTo>
                    <a:pt x="0" y="29"/>
                    <a:pt x="0" y="31"/>
                    <a:pt x="0" y="31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2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6" y="23"/>
                    <a:pt x="16" y="24"/>
                  </a:cubicBezTo>
                  <a:cubicBezTo>
                    <a:pt x="16" y="39"/>
                    <a:pt x="16" y="39"/>
                    <a:pt x="16" y="39"/>
                  </a:cubicBezTo>
                  <a:lnTo>
                    <a:pt x="30" y="45"/>
                  </a:lnTo>
                  <a:close/>
                </a:path>
              </a:pathLst>
            </a:custGeom>
            <a:solidFill>
              <a:srgbClr val="68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2" name="Freeform 300"/>
            <p:cNvSpPr>
              <a:spLocks/>
            </p:cNvSpPr>
            <p:nvPr/>
          </p:nvSpPr>
          <p:spPr bwMode="auto">
            <a:xfrm>
              <a:off x="4616450" y="3041650"/>
              <a:ext cx="96838" cy="168275"/>
            </a:xfrm>
            <a:custGeom>
              <a:avLst/>
              <a:gdLst>
                <a:gd name="T0" fmla="*/ 0 w 30"/>
                <a:gd name="T1" fmla="*/ 39 h 53"/>
                <a:gd name="T2" fmla="*/ 4 w 30"/>
                <a:gd name="T3" fmla="*/ 0 h 53"/>
                <a:gd name="T4" fmla="*/ 20 w 30"/>
                <a:gd name="T5" fmla="*/ 13 h 53"/>
                <a:gd name="T6" fmla="*/ 30 w 30"/>
                <a:gd name="T7" fmla="*/ 38 h 53"/>
                <a:gd name="T8" fmla="*/ 30 w 30"/>
                <a:gd name="T9" fmla="*/ 53 h 53"/>
                <a:gd name="T10" fmla="*/ 16 w 30"/>
                <a:gd name="T11" fmla="*/ 46 h 53"/>
                <a:gd name="T12" fmla="*/ 16 w 30"/>
                <a:gd name="T13" fmla="*/ 32 h 53"/>
                <a:gd name="T14" fmla="*/ 15 w 30"/>
                <a:gd name="T15" fmla="*/ 30 h 53"/>
                <a:gd name="T16" fmla="*/ 15 w 30"/>
                <a:gd name="T17" fmla="*/ 30 h 53"/>
                <a:gd name="T18" fmla="*/ 14 w 30"/>
                <a:gd name="T19" fmla="*/ 31 h 53"/>
                <a:gd name="T20" fmla="*/ 14 w 30"/>
                <a:gd name="T21" fmla="*/ 45 h 53"/>
                <a:gd name="T22" fmla="*/ 0 w 30"/>
                <a:gd name="T23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53">
                  <a:moveTo>
                    <a:pt x="0" y="39"/>
                  </a:moveTo>
                  <a:cubicBezTo>
                    <a:pt x="1" y="20"/>
                    <a:pt x="4" y="4"/>
                    <a:pt x="4" y="0"/>
                  </a:cubicBezTo>
                  <a:cubicBezTo>
                    <a:pt x="8" y="4"/>
                    <a:pt x="13" y="8"/>
                    <a:pt x="20" y="13"/>
                  </a:cubicBezTo>
                  <a:cubicBezTo>
                    <a:pt x="30" y="22"/>
                    <a:pt x="30" y="25"/>
                    <a:pt x="30" y="38"/>
                  </a:cubicBezTo>
                  <a:cubicBezTo>
                    <a:pt x="30" y="50"/>
                    <a:pt x="30" y="53"/>
                    <a:pt x="30" y="5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4" y="30"/>
                    <a:pt x="14" y="31"/>
                  </a:cubicBezTo>
                  <a:cubicBezTo>
                    <a:pt x="14" y="45"/>
                    <a:pt x="14" y="45"/>
                    <a:pt x="14" y="45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68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3" name="Freeform 301"/>
            <p:cNvSpPr>
              <a:spLocks/>
            </p:cNvSpPr>
            <p:nvPr/>
          </p:nvSpPr>
          <p:spPr bwMode="auto">
            <a:xfrm>
              <a:off x="4540250" y="2908300"/>
              <a:ext cx="25400" cy="15875"/>
            </a:xfrm>
            <a:custGeom>
              <a:avLst/>
              <a:gdLst>
                <a:gd name="T0" fmla="*/ 8 w 8"/>
                <a:gd name="T1" fmla="*/ 5 h 5"/>
                <a:gd name="T2" fmla="*/ 4 w 8"/>
                <a:gd name="T3" fmla="*/ 0 h 5"/>
                <a:gd name="T4" fmla="*/ 0 w 8"/>
                <a:gd name="T5" fmla="*/ 2 h 5"/>
                <a:gd name="T6" fmla="*/ 8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cubicBezTo>
                    <a:pt x="8" y="3"/>
                    <a:pt x="6" y="1"/>
                    <a:pt x="4" y="0"/>
                  </a:cubicBezTo>
                  <a:cubicBezTo>
                    <a:pt x="2" y="0"/>
                    <a:pt x="1" y="0"/>
                    <a:pt x="0" y="2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D68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4" name="Freeform 302"/>
            <p:cNvSpPr>
              <a:spLocks/>
            </p:cNvSpPr>
            <p:nvPr/>
          </p:nvSpPr>
          <p:spPr bwMode="auto">
            <a:xfrm>
              <a:off x="4533900" y="2894013"/>
              <a:ext cx="28575" cy="14288"/>
            </a:xfrm>
            <a:custGeom>
              <a:avLst/>
              <a:gdLst>
                <a:gd name="T0" fmla="*/ 0 w 9"/>
                <a:gd name="T1" fmla="*/ 3 h 4"/>
                <a:gd name="T2" fmla="*/ 9 w 9"/>
                <a:gd name="T3" fmla="*/ 4 h 4"/>
                <a:gd name="T4" fmla="*/ 0 w 9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3"/>
                  </a:moveTo>
                  <a:cubicBezTo>
                    <a:pt x="2" y="0"/>
                    <a:pt x="6" y="0"/>
                    <a:pt x="9" y="4"/>
                  </a:cubicBezTo>
                  <a:cubicBezTo>
                    <a:pt x="6" y="1"/>
                    <a:pt x="3" y="1"/>
                    <a:pt x="0" y="3"/>
                  </a:cubicBezTo>
                  <a:close/>
                </a:path>
              </a:pathLst>
            </a:custGeom>
            <a:solidFill>
              <a:srgbClr val="C76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5" name="Freeform 303"/>
            <p:cNvSpPr>
              <a:spLocks noEditPoints="1"/>
            </p:cNvSpPr>
            <p:nvPr/>
          </p:nvSpPr>
          <p:spPr bwMode="auto">
            <a:xfrm>
              <a:off x="4527550" y="2881313"/>
              <a:ext cx="50800" cy="55563"/>
            </a:xfrm>
            <a:custGeom>
              <a:avLst/>
              <a:gdLst>
                <a:gd name="T0" fmla="*/ 15 w 16"/>
                <a:gd name="T1" fmla="*/ 17 h 17"/>
                <a:gd name="T2" fmla="*/ 2 w 16"/>
                <a:gd name="T3" fmla="*/ 11 h 17"/>
                <a:gd name="T4" fmla="*/ 0 w 16"/>
                <a:gd name="T5" fmla="*/ 8 h 17"/>
                <a:gd name="T6" fmla="*/ 0 w 16"/>
                <a:gd name="T7" fmla="*/ 1 h 17"/>
                <a:gd name="T8" fmla="*/ 2 w 16"/>
                <a:gd name="T9" fmla="*/ 0 h 17"/>
                <a:gd name="T10" fmla="*/ 15 w 16"/>
                <a:gd name="T11" fmla="*/ 6 h 17"/>
                <a:gd name="T12" fmla="*/ 16 w 16"/>
                <a:gd name="T13" fmla="*/ 9 h 17"/>
                <a:gd name="T14" fmla="*/ 16 w 16"/>
                <a:gd name="T15" fmla="*/ 16 h 17"/>
                <a:gd name="T16" fmla="*/ 15 w 16"/>
                <a:gd name="T17" fmla="*/ 17 h 17"/>
                <a:gd name="T18" fmla="*/ 2 w 16"/>
                <a:gd name="T19" fmla="*/ 1 h 17"/>
                <a:gd name="T20" fmla="*/ 1 w 16"/>
                <a:gd name="T21" fmla="*/ 2 h 17"/>
                <a:gd name="T22" fmla="*/ 1 w 16"/>
                <a:gd name="T23" fmla="*/ 8 h 17"/>
                <a:gd name="T24" fmla="*/ 2 w 16"/>
                <a:gd name="T25" fmla="*/ 10 h 17"/>
                <a:gd name="T26" fmla="*/ 15 w 16"/>
                <a:gd name="T27" fmla="*/ 16 h 17"/>
                <a:gd name="T28" fmla="*/ 15 w 16"/>
                <a:gd name="T29" fmla="*/ 15 h 17"/>
                <a:gd name="T30" fmla="*/ 15 w 16"/>
                <a:gd name="T31" fmla="*/ 8 h 17"/>
                <a:gd name="T32" fmla="*/ 15 w 16"/>
                <a:gd name="T33" fmla="*/ 7 h 17"/>
                <a:gd name="T34" fmla="*/ 2 w 16"/>
                <a:gd name="T3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7">
                  <a:moveTo>
                    <a:pt x="15" y="17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6" y="8"/>
                    <a:pt x="16" y="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5" y="17"/>
                  </a:cubicBezTo>
                  <a:close/>
                  <a:moveTo>
                    <a:pt x="2" y="1"/>
                  </a:moveTo>
                  <a:cubicBezTo>
                    <a:pt x="2" y="1"/>
                    <a:pt x="1" y="1"/>
                    <a:pt x="1" y="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2" y="1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F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6" name="Freeform 304"/>
            <p:cNvSpPr>
              <a:spLocks/>
            </p:cNvSpPr>
            <p:nvPr/>
          </p:nvSpPr>
          <p:spPr bwMode="auto">
            <a:xfrm>
              <a:off x="4613275" y="2940050"/>
              <a:ext cx="26988" cy="19050"/>
            </a:xfrm>
            <a:custGeom>
              <a:avLst/>
              <a:gdLst>
                <a:gd name="T0" fmla="*/ 0 w 8"/>
                <a:gd name="T1" fmla="*/ 1 h 6"/>
                <a:gd name="T2" fmla="*/ 4 w 8"/>
                <a:gd name="T3" fmla="*/ 1 h 6"/>
                <a:gd name="T4" fmla="*/ 8 w 8"/>
                <a:gd name="T5" fmla="*/ 6 h 6"/>
                <a:gd name="T6" fmla="*/ 0 w 8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1"/>
                  </a:moveTo>
                  <a:cubicBezTo>
                    <a:pt x="0" y="0"/>
                    <a:pt x="2" y="0"/>
                    <a:pt x="4" y="1"/>
                  </a:cubicBezTo>
                  <a:cubicBezTo>
                    <a:pt x="6" y="2"/>
                    <a:pt x="7" y="4"/>
                    <a:pt x="8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68C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7" name="Freeform 305"/>
            <p:cNvSpPr>
              <a:spLocks/>
            </p:cNvSpPr>
            <p:nvPr/>
          </p:nvSpPr>
          <p:spPr bwMode="auto">
            <a:xfrm>
              <a:off x="4616450" y="2930525"/>
              <a:ext cx="30163" cy="25400"/>
            </a:xfrm>
            <a:custGeom>
              <a:avLst/>
              <a:gdLst>
                <a:gd name="T0" fmla="*/ 9 w 9"/>
                <a:gd name="T1" fmla="*/ 8 h 8"/>
                <a:gd name="T2" fmla="*/ 0 w 9"/>
                <a:gd name="T3" fmla="*/ 0 h 8"/>
                <a:gd name="T4" fmla="*/ 9 w 9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cubicBezTo>
                    <a:pt x="7" y="3"/>
                    <a:pt x="3" y="1"/>
                    <a:pt x="0" y="0"/>
                  </a:cubicBezTo>
                  <a:cubicBezTo>
                    <a:pt x="3" y="1"/>
                    <a:pt x="7" y="4"/>
                    <a:pt x="9" y="8"/>
                  </a:cubicBezTo>
                  <a:close/>
                </a:path>
              </a:pathLst>
            </a:custGeom>
            <a:solidFill>
              <a:srgbClr val="C76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8" name="Freeform 306"/>
            <p:cNvSpPr>
              <a:spLocks noEditPoints="1"/>
            </p:cNvSpPr>
            <p:nvPr/>
          </p:nvSpPr>
          <p:spPr bwMode="auto">
            <a:xfrm>
              <a:off x="4600575" y="2914650"/>
              <a:ext cx="52388" cy="53975"/>
            </a:xfrm>
            <a:custGeom>
              <a:avLst/>
              <a:gdLst>
                <a:gd name="T0" fmla="*/ 14 w 16"/>
                <a:gd name="T1" fmla="*/ 17 h 17"/>
                <a:gd name="T2" fmla="*/ 1 w 16"/>
                <a:gd name="T3" fmla="*/ 11 h 17"/>
                <a:gd name="T4" fmla="*/ 0 w 16"/>
                <a:gd name="T5" fmla="*/ 8 h 17"/>
                <a:gd name="T6" fmla="*/ 0 w 16"/>
                <a:gd name="T7" fmla="*/ 2 h 17"/>
                <a:gd name="T8" fmla="*/ 1 w 16"/>
                <a:gd name="T9" fmla="*/ 1 h 17"/>
                <a:gd name="T10" fmla="*/ 14 w 16"/>
                <a:gd name="T11" fmla="*/ 7 h 17"/>
                <a:gd name="T12" fmla="*/ 16 w 16"/>
                <a:gd name="T13" fmla="*/ 9 h 17"/>
                <a:gd name="T14" fmla="*/ 16 w 16"/>
                <a:gd name="T15" fmla="*/ 16 h 17"/>
                <a:gd name="T16" fmla="*/ 14 w 16"/>
                <a:gd name="T17" fmla="*/ 17 h 17"/>
                <a:gd name="T18" fmla="*/ 1 w 16"/>
                <a:gd name="T19" fmla="*/ 2 h 17"/>
                <a:gd name="T20" fmla="*/ 1 w 16"/>
                <a:gd name="T21" fmla="*/ 2 h 17"/>
                <a:gd name="T22" fmla="*/ 1 w 16"/>
                <a:gd name="T23" fmla="*/ 9 h 17"/>
                <a:gd name="T24" fmla="*/ 1 w 16"/>
                <a:gd name="T25" fmla="*/ 10 h 17"/>
                <a:gd name="T26" fmla="*/ 14 w 16"/>
                <a:gd name="T27" fmla="*/ 16 h 17"/>
                <a:gd name="T28" fmla="*/ 15 w 16"/>
                <a:gd name="T29" fmla="*/ 16 h 17"/>
                <a:gd name="T30" fmla="*/ 15 w 16"/>
                <a:gd name="T31" fmla="*/ 9 h 17"/>
                <a:gd name="T32" fmla="*/ 14 w 16"/>
                <a:gd name="T33" fmla="*/ 8 h 17"/>
                <a:gd name="T34" fmla="*/ 1 w 16"/>
                <a:gd name="T3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7">
                  <a:moveTo>
                    <a:pt x="14" y="17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6" y="8"/>
                    <a:pt x="16" y="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5" y="17"/>
                    <a:pt x="14" y="17"/>
                  </a:cubicBez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5" y="16"/>
                    <a:pt x="15" y="16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4" y="8"/>
                    <a:pt x="14" y="8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AF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9" name="Freeform 307"/>
            <p:cNvSpPr>
              <a:spLocks/>
            </p:cNvSpPr>
            <p:nvPr/>
          </p:nvSpPr>
          <p:spPr bwMode="auto">
            <a:xfrm>
              <a:off x="4578350" y="2908300"/>
              <a:ext cx="22225" cy="15875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1 h 5"/>
                <a:gd name="T4" fmla="*/ 0 w 7"/>
                <a:gd name="T5" fmla="*/ 0 h 5"/>
                <a:gd name="T6" fmla="*/ 7 w 7"/>
                <a:gd name="T7" fmla="*/ 4 h 5"/>
                <a:gd name="T8" fmla="*/ 7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cubicBezTo>
                    <a:pt x="3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" y="0"/>
                    <a:pt x="7" y="4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AF1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0" name="Freeform 308"/>
            <p:cNvSpPr>
              <a:spLocks/>
            </p:cNvSpPr>
            <p:nvPr/>
          </p:nvSpPr>
          <p:spPr bwMode="auto">
            <a:xfrm>
              <a:off x="4062413" y="2770188"/>
              <a:ext cx="280988" cy="296863"/>
            </a:xfrm>
            <a:custGeom>
              <a:avLst/>
              <a:gdLst>
                <a:gd name="T0" fmla="*/ 3 w 88"/>
                <a:gd name="T1" fmla="*/ 0 h 93"/>
                <a:gd name="T2" fmla="*/ 2 w 88"/>
                <a:gd name="T3" fmla="*/ 6 h 93"/>
                <a:gd name="T4" fmla="*/ 6 w 88"/>
                <a:gd name="T5" fmla="*/ 16 h 93"/>
                <a:gd name="T6" fmla="*/ 46 w 88"/>
                <a:gd name="T7" fmla="*/ 33 h 93"/>
                <a:gd name="T8" fmla="*/ 46 w 88"/>
                <a:gd name="T9" fmla="*/ 39 h 93"/>
                <a:gd name="T10" fmla="*/ 9 w 88"/>
                <a:gd name="T11" fmla="*/ 22 h 93"/>
                <a:gd name="T12" fmla="*/ 15 w 88"/>
                <a:gd name="T13" fmla="*/ 40 h 93"/>
                <a:gd name="T14" fmla="*/ 46 w 88"/>
                <a:gd name="T15" fmla="*/ 53 h 93"/>
                <a:gd name="T16" fmla="*/ 46 w 88"/>
                <a:gd name="T17" fmla="*/ 59 h 93"/>
                <a:gd name="T18" fmla="*/ 18 w 88"/>
                <a:gd name="T19" fmla="*/ 46 h 93"/>
                <a:gd name="T20" fmla="*/ 19 w 88"/>
                <a:gd name="T21" fmla="*/ 51 h 93"/>
                <a:gd name="T22" fmla="*/ 17 w 88"/>
                <a:gd name="T23" fmla="*/ 51 h 93"/>
                <a:gd name="T24" fmla="*/ 15 w 88"/>
                <a:gd name="T25" fmla="*/ 45 h 93"/>
                <a:gd name="T26" fmla="*/ 2 w 88"/>
                <a:gd name="T27" fmla="*/ 39 h 93"/>
                <a:gd name="T28" fmla="*/ 1 w 88"/>
                <a:gd name="T29" fmla="*/ 44 h 93"/>
                <a:gd name="T30" fmla="*/ 6 w 88"/>
                <a:gd name="T31" fmla="*/ 57 h 93"/>
                <a:gd name="T32" fmla="*/ 88 w 88"/>
                <a:gd name="T33" fmla="*/ 93 h 93"/>
                <a:gd name="T34" fmla="*/ 88 w 88"/>
                <a:gd name="T35" fmla="*/ 91 h 93"/>
                <a:gd name="T36" fmla="*/ 82 w 88"/>
                <a:gd name="T37" fmla="*/ 74 h 93"/>
                <a:gd name="T38" fmla="*/ 67 w 88"/>
                <a:gd name="T39" fmla="*/ 67 h 93"/>
                <a:gd name="T40" fmla="*/ 67 w 88"/>
                <a:gd name="T41" fmla="*/ 62 h 93"/>
                <a:gd name="T42" fmla="*/ 79 w 88"/>
                <a:gd name="T43" fmla="*/ 67 h 93"/>
                <a:gd name="T44" fmla="*/ 72 w 88"/>
                <a:gd name="T45" fmla="*/ 49 h 93"/>
                <a:gd name="T46" fmla="*/ 67 w 88"/>
                <a:gd name="T47" fmla="*/ 47 h 93"/>
                <a:gd name="T48" fmla="*/ 67 w 88"/>
                <a:gd name="T49" fmla="*/ 41 h 93"/>
                <a:gd name="T50" fmla="*/ 70 w 88"/>
                <a:gd name="T51" fmla="*/ 42 h 93"/>
                <a:gd name="T52" fmla="*/ 67 w 88"/>
                <a:gd name="T53" fmla="*/ 36 h 93"/>
                <a:gd name="T54" fmla="*/ 59 w 88"/>
                <a:gd name="T55" fmla="*/ 30 h 93"/>
                <a:gd name="T56" fmla="*/ 57 w 88"/>
                <a:gd name="T57" fmla="*/ 30 h 93"/>
                <a:gd name="T58" fmla="*/ 53 w 88"/>
                <a:gd name="T59" fmla="*/ 33 h 93"/>
                <a:gd name="T60" fmla="*/ 50 w 88"/>
                <a:gd name="T61" fmla="*/ 26 h 93"/>
                <a:gd name="T62" fmla="*/ 42 w 88"/>
                <a:gd name="T63" fmla="*/ 19 h 93"/>
                <a:gd name="T64" fmla="*/ 40 w 88"/>
                <a:gd name="T65" fmla="*/ 19 h 93"/>
                <a:gd name="T66" fmla="*/ 36 w 88"/>
                <a:gd name="T67" fmla="*/ 23 h 93"/>
                <a:gd name="T68" fmla="*/ 34 w 88"/>
                <a:gd name="T69" fmla="*/ 18 h 93"/>
                <a:gd name="T70" fmla="*/ 26 w 88"/>
                <a:gd name="T71" fmla="*/ 11 h 93"/>
                <a:gd name="T72" fmla="*/ 26 w 88"/>
                <a:gd name="T73" fmla="*/ 11 h 93"/>
                <a:gd name="T74" fmla="*/ 23 w 88"/>
                <a:gd name="T75" fmla="*/ 11 h 93"/>
                <a:gd name="T76" fmla="*/ 20 w 88"/>
                <a:gd name="T77" fmla="*/ 15 h 93"/>
                <a:gd name="T78" fmla="*/ 16 w 88"/>
                <a:gd name="T79" fmla="*/ 6 h 93"/>
                <a:gd name="T80" fmla="*/ 16 w 88"/>
                <a:gd name="T81" fmla="*/ 6 h 93"/>
                <a:gd name="T82" fmla="*/ 3 w 88"/>
                <a:gd name="T8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93">
                  <a:moveTo>
                    <a:pt x="3" y="0"/>
                  </a:moveTo>
                  <a:cubicBezTo>
                    <a:pt x="2" y="1"/>
                    <a:pt x="1" y="3"/>
                    <a:pt x="2" y="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0" y="40"/>
                    <a:pt x="0" y="42"/>
                    <a:pt x="1" y="44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88" y="93"/>
                    <a:pt x="88" y="92"/>
                    <a:pt x="88" y="91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67" y="36"/>
                    <a:pt x="67" y="36"/>
                    <a:pt x="67" y="36"/>
                  </a:cubicBezTo>
                  <a:cubicBezTo>
                    <a:pt x="66" y="32"/>
                    <a:pt x="62" y="30"/>
                    <a:pt x="59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4" y="30"/>
                    <a:pt x="53" y="31"/>
                    <a:pt x="53" y="33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9" y="22"/>
                    <a:pt x="45" y="19"/>
                    <a:pt x="42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7" y="19"/>
                    <a:pt x="36" y="21"/>
                    <a:pt x="36" y="23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3" y="14"/>
                    <a:pt x="29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0" y="13"/>
                    <a:pt x="20" y="1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78A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1" name="Freeform 309"/>
            <p:cNvSpPr>
              <a:spLocks noEditPoints="1"/>
            </p:cNvSpPr>
            <p:nvPr/>
          </p:nvSpPr>
          <p:spPr bwMode="auto">
            <a:xfrm>
              <a:off x="4068763" y="2894013"/>
              <a:ext cx="141288" cy="65088"/>
            </a:xfrm>
            <a:custGeom>
              <a:avLst/>
              <a:gdLst>
                <a:gd name="T0" fmla="*/ 13 w 44"/>
                <a:gd name="T1" fmla="*/ 1 h 20"/>
                <a:gd name="T2" fmla="*/ 16 w 44"/>
                <a:gd name="T3" fmla="*/ 7 h 20"/>
                <a:gd name="T4" fmla="*/ 44 w 44"/>
                <a:gd name="T5" fmla="*/ 20 h 20"/>
                <a:gd name="T6" fmla="*/ 44 w 44"/>
                <a:gd name="T7" fmla="*/ 14 h 20"/>
                <a:gd name="T8" fmla="*/ 13 w 44"/>
                <a:gd name="T9" fmla="*/ 1 h 20"/>
                <a:gd name="T10" fmla="*/ 5 w 44"/>
                <a:gd name="T11" fmla="*/ 0 h 20"/>
                <a:gd name="T12" fmla="*/ 5 w 44"/>
                <a:gd name="T13" fmla="*/ 0 h 20"/>
                <a:gd name="T14" fmla="*/ 2 w 44"/>
                <a:gd name="T15" fmla="*/ 0 h 20"/>
                <a:gd name="T16" fmla="*/ 0 w 44"/>
                <a:gd name="T17" fmla="*/ 0 h 20"/>
                <a:gd name="T18" fmla="*/ 13 w 44"/>
                <a:gd name="T19" fmla="*/ 6 h 20"/>
                <a:gd name="T20" fmla="*/ 13 w 44"/>
                <a:gd name="T21" fmla="*/ 5 h 20"/>
                <a:gd name="T22" fmla="*/ 5 w 44"/>
                <a:gd name="T2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20">
                  <a:moveTo>
                    <a:pt x="13" y="1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8" y="0"/>
                    <a:pt x="5" y="0"/>
                  </a:cubicBezTo>
                </a:path>
              </a:pathLst>
            </a:custGeom>
            <a:solidFill>
              <a:srgbClr val="A69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2" name="Freeform 310"/>
            <p:cNvSpPr>
              <a:spLocks/>
            </p:cNvSpPr>
            <p:nvPr/>
          </p:nvSpPr>
          <p:spPr bwMode="auto">
            <a:xfrm>
              <a:off x="4081463" y="2820988"/>
              <a:ext cx="128588" cy="73025"/>
            </a:xfrm>
            <a:custGeom>
              <a:avLst/>
              <a:gdLst>
                <a:gd name="T0" fmla="*/ 0 w 81"/>
                <a:gd name="T1" fmla="*/ 0 h 46"/>
                <a:gd name="T2" fmla="*/ 6 w 81"/>
                <a:gd name="T3" fmla="*/ 12 h 46"/>
                <a:gd name="T4" fmla="*/ 81 w 81"/>
                <a:gd name="T5" fmla="*/ 46 h 46"/>
                <a:gd name="T6" fmla="*/ 81 w 81"/>
                <a:gd name="T7" fmla="*/ 34 h 46"/>
                <a:gd name="T8" fmla="*/ 0 w 8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6">
                  <a:moveTo>
                    <a:pt x="0" y="0"/>
                  </a:moveTo>
                  <a:lnTo>
                    <a:pt x="6" y="12"/>
                  </a:lnTo>
                  <a:lnTo>
                    <a:pt x="81" y="46"/>
                  </a:lnTo>
                  <a:lnTo>
                    <a:pt x="8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9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3" name="Freeform 311"/>
            <p:cNvSpPr>
              <a:spLocks/>
            </p:cNvSpPr>
            <p:nvPr/>
          </p:nvSpPr>
          <p:spPr bwMode="auto">
            <a:xfrm>
              <a:off x="4081463" y="2820988"/>
              <a:ext cx="128588" cy="73025"/>
            </a:xfrm>
            <a:custGeom>
              <a:avLst/>
              <a:gdLst>
                <a:gd name="T0" fmla="*/ 0 w 81"/>
                <a:gd name="T1" fmla="*/ 0 h 46"/>
                <a:gd name="T2" fmla="*/ 6 w 81"/>
                <a:gd name="T3" fmla="*/ 12 h 46"/>
                <a:gd name="T4" fmla="*/ 81 w 81"/>
                <a:gd name="T5" fmla="*/ 46 h 46"/>
                <a:gd name="T6" fmla="*/ 81 w 81"/>
                <a:gd name="T7" fmla="*/ 34 h 46"/>
                <a:gd name="T8" fmla="*/ 0 w 81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6">
                  <a:moveTo>
                    <a:pt x="0" y="0"/>
                  </a:moveTo>
                  <a:lnTo>
                    <a:pt x="6" y="12"/>
                  </a:lnTo>
                  <a:lnTo>
                    <a:pt x="81" y="46"/>
                  </a:lnTo>
                  <a:lnTo>
                    <a:pt x="81" y="3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4" name="Freeform 312"/>
            <p:cNvSpPr>
              <a:spLocks/>
            </p:cNvSpPr>
            <p:nvPr/>
          </p:nvSpPr>
          <p:spPr bwMode="auto">
            <a:xfrm>
              <a:off x="4071938" y="2770188"/>
              <a:ext cx="41275" cy="19050"/>
            </a:xfrm>
            <a:custGeom>
              <a:avLst/>
              <a:gdLst>
                <a:gd name="T0" fmla="*/ 5 w 13"/>
                <a:gd name="T1" fmla="*/ 0 h 6"/>
                <a:gd name="T2" fmla="*/ 5 w 13"/>
                <a:gd name="T3" fmla="*/ 0 h 6"/>
                <a:gd name="T4" fmla="*/ 2 w 13"/>
                <a:gd name="T5" fmla="*/ 0 h 6"/>
                <a:gd name="T6" fmla="*/ 0 w 13"/>
                <a:gd name="T7" fmla="*/ 0 h 6"/>
                <a:gd name="T8" fmla="*/ 13 w 13"/>
                <a:gd name="T9" fmla="*/ 6 h 6"/>
                <a:gd name="T10" fmla="*/ 5 w 1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2"/>
                    <a:pt x="8" y="0"/>
                    <a:pt x="5" y="0"/>
                  </a:cubicBezTo>
                </a:path>
              </a:pathLst>
            </a:custGeom>
            <a:solidFill>
              <a:srgbClr val="A69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5" name="Freeform 313"/>
            <p:cNvSpPr>
              <a:spLocks/>
            </p:cNvSpPr>
            <p:nvPr/>
          </p:nvSpPr>
          <p:spPr bwMode="auto">
            <a:xfrm>
              <a:off x="4276725" y="2968625"/>
              <a:ext cx="47625" cy="38100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10 h 24"/>
                <a:gd name="T4" fmla="*/ 30 w 30"/>
                <a:gd name="T5" fmla="*/ 24 h 24"/>
                <a:gd name="T6" fmla="*/ 24 w 30"/>
                <a:gd name="T7" fmla="*/ 10 h 24"/>
                <a:gd name="T8" fmla="*/ 0 w 3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0"/>
                  </a:moveTo>
                  <a:lnTo>
                    <a:pt x="0" y="10"/>
                  </a:lnTo>
                  <a:lnTo>
                    <a:pt x="30" y="24"/>
                  </a:lnTo>
                  <a:lnTo>
                    <a:pt x="2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9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6" name="Freeform 314"/>
            <p:cNvSpPr>
              <a:spLocks/>
            </p:cNvSpPr>
            <p:nvPr/>
          </p:nvSpPr>
          <p:spPr bwMode="auto">
            <a:xfrm>
              <a:off x="4276725" y="2968625"/>
              <a:ext cx="47625" cy="38100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10 h 24"/>
                <a:gd name="T4" fmla="*/ 30 w 30"/>
                <a:gd name="T5" fmla="*/ 24 h 24"/>
                <a:gd name="T6" fmla="*/ 24 w 30"/>
                <a:gd name="T7" fmla="*/ 10 h 24"/>
                <a:gd name="T8" fmla="*/ 0 w 30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0" y="0"/>
                  </a:moveTo>
                  <a:lnTo>
                    <a:pt x="0" y="10"/>
                  </a:lnTo>
                  <a:lnTo>
                    <a:pt x="30" y="24"/>
                  </a:lnTo>
                  <a:lnTo>
                    <a:pt x="24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7" name="Freeform 315"/>
            <p:cNvSpPr>
              <a:spLocks/>
            </p:cNvSpPr>
            <p:nvPr/>
          </p:nvSpPr>
          <p:spPr bwMode="auto">
            <a:xfrm>
              <a:off x="4276725" y="2900363"/>
              <a:ext cx="15875" cy="26988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13 h 17"/>
                <a:gd name="T4" fmla="*/ 10 w 10"/>
                <a:gd name="T5" fmla="*/ 17 h 17"/>
                <a:gd name="T6" fmla="*/ 6 w 10"/>
                <a:gd name="T7" fmla="*/ 3 h 17"/>
                <a:gd name="T8" fmla="*/ 0 w 1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0" y="0"/>
                  </a:moveTo>
                  <a:lnTo>
                    <a:pt x="0" y="13"/>
                  </a:lnTo>
                  <a:lnTo>
                    <a:pt x="10" y="17"/>
                  </a:lnTo>
                  <a:lnTo>
                    <a:pt x="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9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8" name="Freeform 316"/>
            <p:cNvSpPr>
              <a:spLocks/>
            </p:cNvSpPr>
            <p:nvPr/>
          </p:nvSpPr>
          <p:spPr bwMode="auto">
            <a:xfrm>
              <a:off x="4276725" y="2900363"/>
              <a:ext cx="15875" cy="26988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13 h 17"/>
                <a:gd name="T4" fmla="*/ 10 w 10"/>
                <a:gd name="T5" fmla="*/ 17 h 17"/>
                <a:gd name="T6" fmla="*/ 6 w 10"/>
                <a:gd name="T7" fmla="*/ 3 h 17"/>
                <a:gd name="T8" fmla="*/ 0 w 1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0" y="0"/>
                  </a:moveTo>
                  <a:lnTo>
                    <a:pt x="0" y="13"/>
                  </a:lnTo>
                  <a:lnTo>
                    <a:pt x="10" y="17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9" name="Freeform 317"/>
            <p:cNvSpPr>
              <a:spLocks noEditPoints="1"/>
            </p:cNvSpPr>
            <p:nvPr/>
          </p:nvSpPr>
          <p:spPr bwMode="auto">
            <a:xfrm>
              <a:off x="4495800" y="3490913"/>
              <a:ext cx="53975" cy="107950"/>
            </a:xfrm>
            <a:custGeom>
              <a:avLst/>
              <a:gdLst>
                <a:gd name="T0" fmla="*/ 0 w 34"/>
                <a:gd name="T1" fmla="*/ 40 h 68"/>
                <a:gd name="T2" fmla="*/ 0 w 34"/>
                <a:gd name="T3" fmla="*/ 52 h 68"/>
                <a:gd name="T4" fmla="*/ 34 w 34"/>
                <a:gd name="T5" fmla="*/ 68 h 68"/>
                <a:gd name="T6" fmla="*/ 34 w 34"/>
                <a:gd name="T7" fmla="*/ 54 h 68"/>
                <a:gd name="T8" fmla="*/ 0 w 34"/>
                <a:gd name="T9" fmla="*/ 40 h 68"/>
                <a:gd name="T10" fmla="*/ 0 w 34"/>
                <a:gd name="T11" fmla="*/ 0 h 68"/>
                <a:gd name="T12" fmla="*/ 0 w 34"/>
                <a:gd name="T13" fmla="*/ 28 h 68"/>
                <a:gd name="T14" fmla="*/ 34 w 34"/>
                <a:gd name="T15" fmla="*/ 44 h 68"/>
                <a:gd name="T16" fmla="*/ 34 w 34"/>
                <a:gd name="T17" fmla="*/ 14 h 68"/>
                <a:gd name="T18" fmla="*/ 0 w 34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68">
                  <a:moveTo>
                    <a:pt x="0" y="40"/>
                  </a:moveTo>
                  <a:lnTo>
                    <a:pt x="0" y="52"/>
                  </a:lnTo>
                  <a:lnTo>
                    <a:pt x="34" y="68"/>
                  </a:lnTo>
                  <a:lnTo>
                    <a:pt x="34" y="54"/>
                  </a:lnTo>
                  <a:lnTo>
                    <a:pt x="0" y="40"/>
                  </a:lnTo>
                  <a:close/>
                  <a:moveTo>
                    <a:pt x="0" y="0"/>
                  </a:moveTo>
                  <a:lnTo>
                    <a:pt x="0" y="28"/>
                  </a:lnTo>
                  <a:lnTo>
                    <a:pt x="34" y="44"/>
                  </a:lnTo>
                  <a:lnTo>
                    <a:pt x="3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" name="Freeform 318"/>
            <p:cNvSpPr>
              <a:spLocks noEditPoints="1"/>
            </p:cNvSpPr>
            <p:nvPr/>
          </p:nvSpPr>
          <p:spPr bwMode="auto">
            <a:xfrm>
              <a:off x="4495800" y="3490913"/>
              <a:ext cx="53975" cy="107950"/>
            </a:xfrm>
            <a:custGeom>
              <a:avLst/>
              <a:gdLst>
                <a:gd name="T0" fmla="*/ 0 w 34"/>
                <a:gd name="T1" fmla="*/ 40 h 68"/>
                <a:gd name="T2" fmla="*/ 0 w 34"/>
                <a:gd name="T3" fmla="*/ 52 h 68"/>
                <a:gd name="T4" fmla="*/ 34 w 34"/>
                <a:gd name="T5" fmla="*/ 68 h 68"/>
                <a:gd name="T6" fmla="*/ 34 w 34"/>
                <a:gd name="T7" fmla="*/ 54 h 68"/>
                <a:gd name="T8" fmla="*/ 0 w 34"/>
                <a:gd name="T9" fmla="*/ 40 h 68"/>
                <a:gd name="T10" fmla="*/ 0 w 34"/>
                <a:gd name="T11" fmla="*/ 0 h 68"/>
                <a:gd name="T12" fmla="*/ 0 w 34"/>
                <a:gd name="T13" fmla="*/ 28 h 68"/>
                <a:gd name="T14" fmla="*/ 34 w 34"/>
                <a:gd name="T15" fmla="*/ 44 h 68"/>
                <a:gd name="T16" fmla="*/ 34 w 34"/>
                <a:gd name="T17" fmla="*/ 14 h 68"/>
                <a:gd name="T18" fmla="*/ 0 w 34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68">
                  <a:moveTo>
                    <a:pt x="0" y="40"/>
                  </a:moveTo>
                  <a:lnTo>
                    <a:pt x="0" y="52"/>
                  </a:lnTo>
                  <a:lnTo>
                    <a:pt x="34" y="68"/>
                  </a:lnTo>
                  <a:lnTo>
                    <a:pt x="34" y="54"/>
                  </a:lnTo>
                  <a:lnTo>
                    <a:pt x="0" y="40"/>
                  </a:lnTo>
                  <a:moveTo>
                    <a:pt x="0" y="0"/>
                  </a:moveTo>
                  <a:lnTo>
                    <a:pt x="0" y="28"/>
                  </a:lnTo>
                  <a:lnTo>
                    <a:pt x="34" y="44"/>
                  </a:lnTo>
                  <a:lnTo>
                    <a:pt x="34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" name="Freeform 319"/>
            <p:cNvSpPr>
              <a:spLocks/>
            </p:cNvSpPr>
            <p:nvPr/>
          </p:nvSpPr>
          <p:spPr bwMode="auto">
            <a:xfrm>
              <a:off x="4495800" y="3487738"/>
              <a:ext cx="53975" cy="25400"/>
            </a:xfrm>
            <a:custGeom>
              <a:avLst/>
              <a:gdLst>
                <a:gd name="T0" fmla="*/ 0 w 34"/>
                <a:gd name="T1" fmla="*/ 0 h 16"/>
                <a:gd name="T2" fmla="*/ 0 w 34"/>
                <a:gd name="T3" fmla="*/ 2 h 16"/>
                <a:gd name="T4" fmla="*/ 34 w 34"/>
                <a:gd name="T5" fmla="*/ 16 h 16"/>
                <a:gd name="T6" fmla="*/ 34 w 34"/>
                <a:gd name="T7" fmla="*/ 16 h 16"/>
                <a:gd name="T8" fmla="*/ 0 w 3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0" y="0"/>
                  </a:moveTo>
                  <a:lnTo>
                    <a:pt x="0" y="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2" name="Freeform 320"/>
            <p:cNvSpPr>
              <a:spLocks/>
            </p:cNvSpPr>
            <p:nvPr/>
          </p:nvSpPr>
          <p:spPr bwMode="auto">
            <a:xfrm>
              <a:off x="4495800" y="3487738"/>
              <a:ext cx="53975" cy="25400"/>
            </a:xfrm>
            <a:custGeom>
              <a:avLst/>
              <a:gdLst>
                <a:gd name="T0" fmla="*/ 0 w 34"/>
                <a:gd name="T1" fmla="*/ 0 h 16"/>
                <a:gd name="T2" fmla="*/ 0 w 34"/>
                <a:gd name="T3" fmla="*/ 2 h 16"/>
                <a:gd name="T4" fmla="*/ 34 w 34"/>
                <a:gd name="T5" fmla="*/ 16 h 16"/>
                <a:gd name="T6" fmla="*/ 34 w 34"/>
                <a:gd name="T7" fmla="*/ 16 h 16"/>
                <a:gd name="T8" fmla="*/ 0 w 34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0" y="0"/>
                  </a:moveTo>
                  <a:lnTo>
                    <a:pt x="0" y="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3" name="Freeform 321"/>
            <p:cNvSpPr>
              <a:spLocks/>
            </p:cNvSpPr>
            <p:nvPr/>
          </p:nvSpPr>
          <p:spPr bwMode="auto">
            <a:xfrm>
              <a:off x="4495800" y="3535363"/>
              <a:ext cx="53975" cy="41275"/>
            </a:xfrm>
            <a:custGeom>
              <a:avLst/>
              <a:gdLst>
                <a:gd name="T0" fmla="*/ 0 w 34"/>
                <a:gd name="T1" fmla="*/ 0 h 26"/>
                <a:gd name="T2" fmla="*/ 0 w 34"/>
                <a:gd name="T3" fmla="*/ 12 h 26"/>
                <a:gd name="T4" fmla="*/ 34 w 34"/>
                <a:gd name="T5" fmla="*/ 26 h 26"/>
                <a:gd name="T6" fmla="*/ 34 w 34"/>
                <a:gd name="T7" fmla="*/ 16 h 26"/>
                <a:gd name="T8" fmla="*/ 0 w 3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0" y="0"/>
                  </a:moveTo>
                  <a:lnTo>
                    <a:pt x="0" y="12"/>
                  </a:lnTo>
                  <a:lnTo>
                    <a:pt x="34" y="26"/>
                  </a:lnTo>
                  <a:lnTo>
                    <a:pt x="3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2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4" name="Freeform 322"/>
            <p:cNvSpPr>
              <a:spLocks/>
            </p:cNvSpPr>
            <p:nvPr/>
          </p:nvSpPr>
          <p:spPr bwMode="auto">
            <a:xfrm>
              <a:off x="4495800" y="3535363"/>
              <a:ext cx="53975" cy="41275"/>
            </a:xfrm>
            <a:custGeom>
              <a:avLst/>
              <a:gdLst>
                <a:gd name="T0" fmla="*/ 0 w 34"/>
                <a:gd name="T1" fmla="*/ 0 h 26"/>
                <a:gd name="T2" fmla="*/ 0 w 34"/>
                <a:gd name="T3" fmla="*/ 12 h 26"/>
                <a:gd name="T4" fmla="*/ 34 w 34"/>
                <a:gd name="T5" fmla="*/ 26 h 26"/>
                <a:gd name="T6" fmla="*/ 34 w 34"/>
                <a:gd name="T7" fmla="*/ 16 h 26"/>
                <a:gd name="T8" fmla="*/ 0 w 3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0" y="0"/>
                  </a:moveTo>
                  <a:lnTo>
                    <a:pt x="0" y="12"/>
                  </a:lnTo>
                  <a:lnTo>
                    <a:pt x="34" y="26"/>
                  </a:lnTo>
                  <a:lnTo>
                    <a:pt x="34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5" name="Freeform 323"/>
            <p:cNvSpPr>
              <a:spLocks noEditPoints="1"/>
            </p:cNvSpPr>
            <p:nvPr/>
          </p:nvSpPr>
          <p:spPr bwMode="auto">
            <a:xfrm>
              <a:off x="4495800" y="3573463"/>
              <a:ext cx="53975" cy="95250"/>
            </a:xfrm>
            <a:custGeom>
              <a:avLst/>
              <a:gdLst>
                <a:gd name="T0" fmla="*/ 0 w 34"/>
                <a:gd name="T1" fmla="*/ 28 h 60"/>
                <a:gd name="T2" fmla="*/ 0 w 34"/>
                <a:gd name="T3" fmla="*/ 46 h 60"/>
                <a:gd name="T4" fmla="*/ 34 w 34"/>
                <a:gd name="T5" fmla="*/ 60 h 60"/>
                <a:gd name="T6" fmla="*/ 34 w 34"/>
                <a:gd name="T7" fmla="*/ 42 h 60"/>
                <a:gd name="T8" fmla="*/ 0 w 34"/>
                <a:gd name="T9" fmla="*/ 28 h 60"/>
                <a:gd name="T10" fmla="*/ 0 w 34"/>
                <a:gd name="T11" fmla="*/ 0 h 60"/>
                <a:gd name="T12" fmla="*/ 0 w 34"/>
                <a:gd name="T13" fmla="*/ 16 h 60"/>
                <a:gd name="T14" fmla="*/ 34 w 34"/>
                <a:gd name="T15" fmla="*/ 30 h 60"/>
                <a:gd name="T16" fmla="*/ 34 w 34"/>
                <a:gd name="T17" fmla="*/ 16 h 60"/>
                <a:gd name="T18" fmla="*/ 0 w 34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60">
                  <a:moveTo>
                    <a:pt x="0" y="28"/>
                  </a:moveTo>
                  <a:lnTo>
                    <a:pt x="0" y="46"/>
                  </a:lnTo>
                  <a:lnTo>
                    <a:pt x="34" y="60"/>
                  </a:lnTo>
                  <a:lnTo>
                    <a:pt x="34" y="42"/>
                  </a:lnTo>
                  <a:lnTo>
                    <a:pt x="0" y="28"/>
                  </a:lnTo>
                  <a:close/>
                  <a:moveTo>
                    <a:pt x="0" y="0"/>
                  </a:moveTo>
                  <a:lnTo>
                    <a:pt x="0" y="16"/>
                  </a:lnTo>
                  <a:lnTo>
                    <a:pt x="34" y="30"/>
                  </a:lnTo>
                  <a:lnTo>
                    <a:pt x="3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6" name="Freeform 324"/>
            <p:cNvSpPr>
              <a:spLocks noEditPoints="1"/>
            </p:cNvSpPr>
            <p:nvPr/>
          </p:nvSpPr>
          <p:spPr bwMode="auto">
            <a:xfrm>
              <a:off x="4495800" y="3573463"/>
              <a:ext cx="53975" cy="95250"/>
            </a:xfrm>
            <a:custGeom>
              <a:avLst/>
              <a:gdLst>
                <a:gd name="T0" fmla="*/ 0 w 34"/>
                <a:gd name="T1" fmla="*/ 28 h 60"/>
                <a:gd name="T2" fmla="*/ 0 w 34"/>
                <a:gd name="T3" fmla="*/ 46 h 60"/>
                <a:gd name="T4" fmla="*/ 34 w 34"/>
                <a:gd name="T5" fmla="*/ 60 h 60"/>
                <a:gd name="T6" fmla="*/ 34 w 34"/>
                <a:gd name="T7" fmla="*/ 42 h 60"/>
                <a:gd name="T8" fmla="*/ 0 w 34"/>
                <a:gd name="T9" fmla="*/ 28 h 60"/>
                <a:gd name="T10" fmla="*/ 0 w 34"/>
                <a:gd name="T11" fmla="*/ 0 h 60"/>
                <a:gd name="T12" fmla="*/ 0 w 34"/>
                <a:gd name="T13" fmla="*/ 16 h 60"/>
                <a:gd name="T14" fmla="*/ 34 w 34"/>
                <a:gd name="T15" fmla="*/ 30 h 60"/>
                <a:gd name="T16" fmla="*/ 34 w 34"/>
                <a:gd name="T17" fmla="*/ 16 h 60"/>
                <a:gd name="T18" fmla="*/ 0 w 34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60">
                  <a:moveTo>
                    <a:pt x="0" y="28"/>
                  </a:moveTo>
                  <a:lnTo>
                    <a:pt x="0" y="46"/>
                  </a:lnTo>
                  <a:lnTo>
                    <a:pt x="34" y="60"/>
                  </a:lnTo>
                  <a:lnTo>
                    <a:pt x="34" y="42"/>
                  </a:lnTo>
                  <a:lnTo>
                    <a:pt x="0" y="28"/>
                  </a:lnTo>
                  <a:moveTo>
                    <a:pt x="0" y="0"/>
                  </a:moveTo>
                  <a:lnTo>
                    <a:pt x="0" y="16"/>
                  </a:lnTo>
                  <a:lnTo>
                    <a:pt x="34" y="30"/>
                  </a:lnTo>
                  <a:lnTo>
                    <a:pt x="34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7" name="Freeform 325"/>
            <p:cNvSpPr>
              <a:spLocks/>
            </p:cNvSpPr>
            <p:nvPr/>
          </p:nvSpPr>
          <p:spPr bwMode="auto">
            <a:xfrm>
              <a:off x="4495800" y="3598863"/>
              <a:ext cx="53975" cy="41275"/>
            </a:xfrm>
            <a:custGeom>
              <a:avLst/>
              <a:gdLst>
                <a:gd name="T0" fmla="*/ 0 w 34"/>
                <a:gd name="T1" fmla="*/ 0 h 26"/>
                <a:gd name="T2" fmla="*/ 0 w 34"/>
                <a:gd name="T3" fmla="*/ 12 h 26"/>
                <a:gd name="T4" fmla="*/ 34 w 34"/>
                <a:gd name="T5" fmla="*/ 26 h 26"/>
                <a:gd name="T6" fmla="*/ 34 w 34"/>
                <a:gd name="T7" fmla="*/ 14 h 26"/>
                <a:gd name="T8" fmla="*/ 0 w 3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0" y="0"/>
                  </a:moveTo>
                  <a:lnTo>
                    <a:pt x="0" y="12"/>
                  </a:lnTo>
                  <a:lnTo>
                    <a:pt x="34" y="26"/>
                  </a:lnTo>
                  <a:lnTo>
                    <a:pt x="3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7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8" name="Freeform 326"/>
            <p:cNvSpPr>
              <a:spLocks/>
            </p:cNvSpPr>
            <p:nvPr/>
          </p:nvSpPr>
          <p:spPr bwMode="auto">
            <a:xfrm>
              <a:off x="4495800" y="3598863"/>
              <a:ext cx="53975" cy="41275"/>
            </a:xfrm>
            <a:custGeom>
              <a:avLst/>
              <a:gdLst>
                <a:gd name="T0" fmla="*/ 0 w 34"/>
                <a:gd name="T1" fmla="*/ 0 h 26"/>
                <a:gd name="T2" fmla="*/ 0 w 34"/>
                <a:gd name="T3" fmla="*/ 12 h 26"/>
                <a:gd name="T4" fmla="*/ 34 w 34"/>
                <a:gd name="T5" fmla="*/ 26 h 26"/>
                <a:gd name="T6" fmla="*/ 34 w 34"/>
                <a:gd name="T7" fmla="*/ 14 h 26"/>
                <a:gd name="T8" fmla="*/ 0 w 3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0" y="0"/>
                  </a:moveTo>
                  <a:lnTo>
                    <a:pt x="0" y="12"/>
                  </a:lnTo>
                  <a:lnTo>
                    <a:pt x="34" y="26"/>
                  </a:lnTo>
                  <a:lnTo>
                    <a:pt x="34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9" name="Freeform 327"/>
            <p:cNvSpPr>
              <a:spLocks/>
            </p:cNvSpPr>
            <p:nvPr/>
          </p:nvSpPr>
          <p:spPr bwMode="auto">
            <a:xfrm>
              <a:off x="4495800" y="3646488"/>
              <a:ext cx="53975" cy="28575"/>
            </a:xfrm>
            <a:custGeom>
              <a:avLst/>
              <a:gdLst>
                <a:gd name="T0" fmla="*/ 0 w 34"/>
                <a:gd name="T1" fmla="*/ 0 h 18"/>
                <a:gd name="T2" fmla="*/ 0 w 34"/>
                <a:gd name="T3" fmla="*/ 4 h 18"/>
                <a:gd name="T4" fmla="*/ 34 w 34"/>
                <a:gd name="T5" fmla="*/ 18 h 18"/>
                <a:gd name="T6" fmla="*/ 34 w 34"/>
                <a:gd name="T7" fmla="*/ 14 h 18"/>
                <a:gd name="T8" fmla="*/ 0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0" y="0"/>
                  </a:moveTo>
                  <a:lnTo>
                    <a:pt x="0" y="4"/>
                  </a:lnTo>
                  <a:lnTo>
                    <a:pt x="34" y="18"/>
                  </a:lnTo>
                  <a:lnTo>
                    <a:pt x="3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3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0" name="Freeform 328"/>
            <p:cNvSpPr>
              <a:spLocks/>
            </p:cNvSpPr>
            <p:nvPr/>
          </p:nvSpPr>
          <p:spPr bwMode="auto">
            <a:xfrm>
              <a:off x="4495800" y="3646488"/>
              <a:ext cx="53975" cy="28575"/>
            </a:xfrm>
            <a:custGeom>
              <a:avLst/>
              <a:gdLst>
                <a:gd name="T0" fmla="*/ 0 w 34"/>
                <a:gd name="T1" fmla="*/ 0 h 18"/>
                <a:gd name="T2" fmla="*/ 0 w 34"/>
                <a:gd name="T3" fmla="*/ 4 h 18"/>
                <a:gd name="T4" fmla="*/ 34 w 34"/>
                <a:gd name="T5" fmla="*/ 18 h 18"/>
                <a:gd name="T6" fmla="*/ 34 w 34"/>
                <a:gd name="T7" fmla="*/ 14 h 18"/>
                <a:gd name="T8" fmla="*/ 0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0" y="0"/>
                  </a:moveTo>
                  <a:lnTo>
                    <a:pt x="0" y="4"/>
                  </a:lnTo>
                  <a:lnTo>
                    <a:pt x="34" y="18"/>
                  </a:lnTo>
                  <a:lnTo>
                    <a:pt x="34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1" name="Freeform 329"/>
            <p:cNvSpPr>
              <a:spLocks noEditPoints="1"/>
            </p:cNvSpPr>
            <p:nvPr/>
          </p:nvSpPr>
          <p:spPr bwMode="auto">
            <a:xfrm>
              <a:off x="4435475" y="3652838"/>
              <a:ext cx="114300" cy="449263"/>
            </a:xfrm>
            <a:custGeom>
              <a:avLst/>
              <a:gdLst>
                <a:gd name="T0" fmla="*/ 24 w 72"/>
                <a:gd name="T1" fmla="*/ 271 h 283"/>
                <a:gd name="T2" fmla="*/ 0 w 72"/>
                <a:gd name="T3" fmla="*/ 279 h 283"/>
                <a:gd name="T4" fmla="*/ 10 w 72"/>
                <a:gd name="T5" fmla="*/ 283 h 283"/>
                <a:gd name="T6" fmla="*/ 36 w 72"/>
                <a:gd name="T7" fmla="*/ 275 h 283"/>
                <a:gd name="T8" fmla="*/ 24 w 72"/>
                <a:gd name="T9" fmla="*/ 271 h 283"/>
                <a:gd name="T10" fmla="*/ 72 w 72"/>
                <a:gd name="T11" fmla="*/ 255 h 283"/>
                <a:gd name="T12" fmla="*/ 38 w 72"/>
                <a:gd name="T13" fmla="*/ 267 h 283"/>
                <a:gd name="T14" fmla="*/ 38 w 72"/>
                <a:gd name="T15" fmla="*/ 275 h 283"/>
                <a:gd name="T16" fmla="*/ 72 w 72"/>
                <a:gd name="T17" fmla="*/ 265 h 283"/>
                <a:gd name="T18" fmla="*/ 72 w 72"/>
                <a:gd name="T19" fmla="*/ 255 h 283"/>
                <a:gd name="T20" fmla="*/ 38 w 72"/>
                <a:gd name="T21" fmla="*/ 189 h 283"/>
                <a:gd name="T22" fmla="*/ 38 w 72"/>
                <a:gd name="T23" fmla="*/ 211 h 283"/>
                <a:gd name="T24" fmla="*/ 72 w 72"/>
                <a:gd name="T25" fmla="*/ 225 h 283"/>
                <a:gd name="T26" fmla="*/ 72 w 72"/>
                <a:gd name="T27" fmla="*/ 205 h 283"/>
                <a:gd name="T28" fmla="*/ 38 w 72"/>
                <a:gd name="T29" fmla="*/ 189 h 283"/>
                <a:gd name="T30" fmla="*/ 38 w 72"/>
                <a:gd name="T31" fmla="*/ 155 h 283"/>
                <a:gd name="T32" fmla="*/ 38 w 72"/>
                <a:gd name="T33" fmla="*/ 179 h 283"/>
                <a:gd name="T34" fmla="*/ 72 w 72"/>
                <a:gd name="T35" fmla="*/ 193 h 283"/>
                <a:gd name="T36" fmla="*/ 72 w 72"/>
                <a:gd name="T37" fmla="*/ 169 h 283"/>
                <a:gd name="T38" fmla="*/ 38 w 72"/>
                <a:gd name="T39" fmla="*/ 155 h 283"/>
                <a:gd name="T40" fmla="*/ 38 w 72"/>
                <a:gd name="T41" fmla="*/ 115 h 283"/>
                <a:gd name="T42" fmla="*/ 38 w 72"/>
                <a:gd name="T43" fmla="*/ 143 h 283"/>
                <a:gd name="T44" fmla="*/ 72 w 72"/>
                <a:gd name="T45" fmla="*/ 157 h 283"/>
                <a:gd name="T46" fmla="*/ 72 w 72"/>
                <a:gd name="T47" fmla="*/ 129 h 283"/>
                <a:gd name="T48" fmla="*/ 38 w 72"/>
                <a:gd name="T49" fmla="*/ 115 h 283"/>
                <a:gd name="T50" fmla="*/ 38 w 72"/>
                <a:gd name="T51" fmla="*/ 75 h 283"/>
                <a:gd name="T52" fmla="*/ 38 w 72"/>
                <a:gd name="T53" fmla="*/ 103 h 283"/>
                <a:gd name="T54" fmla="*/ 72 w 72"/>
                <a:gd name="T55" fmla="*/ 119 h 283"/>
                <a:gd name="T56" fmla="*/ 72 w 72"/>
                <a:gd name="T57" fmla="*/ 89 h 283"/>
                <a:gd name="T58" fmla="*/ 38 w 72"/>
                <a:gd name="T59" fmla="*/ 75 h 283"/>
                <a:gd name="T60" fmla="*/ 38 w 72"/>
                <a:gd name="T61" fmla="*/ 34 h 283"/>
                <a:gd name="T62" fmla="*/ 38 w 72"/>
                <a:gd name="T63" fmla="*/ 63 h 283"/>
                <a:gd name="T64" fmla="*/ 72 w 72"/>
                <a:gd name="T65" fmla="*/ 79 h 283"/>
                <a:gd name="T66" fmla="*/ 72 w 72"/>
                <a:gd name="T67" fmla="*/ 48 h 283"/>
                <a:gd name="T68" fmla="*/ 38 w 72"/>
                <a:gd name="T69" fmla="*/ 34 h 283"/>
                <a:gd name="T70" fmla="*/ 38 w 72"/>
                <a:gd name="T71" fmla="*/ 0 h 283"/>
                <a:gd name="T72" fmla="*/ 38 w 72"/>
                <a:gd name="T73" fmla="*/ 22 h 283"/>
                <a:gd name="T74" fmla="*/ 72 w 72"/>
                <a:gd name="T75" fmla="*/ 38 h 283"/>
                <a:gd name="T76" fmla="*/ 72 w 72"/>
                <a:gd name="T77" fmla="*/ 14 h 283"/>
                <a:gd name="T78" fmla="*/ 38 w 72"/>
                <a:gd name="T7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283">
                  <a:moveTo>
                    <a:pt x="24" y="271"/>
                  </a:moveTo>
                  <a:lnTo>
                    <a:pt x="0" y="279"/>
                  </a:lnTo>
                  <a:lnTo>
                    <a:pt x="10" y="283"/>
                  </a:lnTo>
                  <a:lnTo>
                    <a:pt x="36" y="275"/>
                  </a:lnTo>
                  <a:lnTo>
                    <a:pt x="24" y="271"/>
                  </a:lnTo>
                  <a:close/>
                  <a:moveTo>
                    <a:pt x="72" y="255"/>
                  </a:moveTo>
                  <a:lnTo>
                    <a:pt x="38" y="267"/>
                  </a:lnTo>
                  <a:lnTo>
                    <a:pt x="38" y="275"/>
                  </a:lnTo>
                  <a:lnTo>
                    <a:pt x="72" y="265"/>
                  </a:lnTo>
                  <a:lnTo>
                    <a:pt x="72" y="255"/>
                  </a:lnTo>
                  <a:close/>
                  <a:moveTo>
                    <a:pt x="38" y="189"/>
                  </a:moveTo>
                  <a:lnTo>
                    <a:pt x="38" y="211"/>
                  </a:lnTo>
                  <a:lnTo>
                    <a:pt x="72" y="225"/>
                  </a:lnTo>
                  <a:lnTo>
                    <a:pt x="72" y="205"/>
                  </a:lnTo>
                  <a:lnTo>
                    <a:pt x="38" y="189"/>
                  </a:lnTo>
                  <a:close/>
                  <a:moveTo>
                    <a:pt x="38" y="155"/>
                  </a:moveTo>
                  <a:lnTo>
                    <a:pt x="38" y="179"/>
                  </a:lnTo>
                  <a:lnTo>
                    <a:pt x="72" y="193"/>
                  </a:lnTo>
                  <a:lnTo>
                    <a:pt x="72" y="169"/>
                  </a:lnTo>
                  <a:lnTo>
                    <a:pt x="38" y="155"/>
                  </a:lnTo>
                  <a:close/>
                  <a:moveTo>
                    <a:pt x="38" y="115"/>
                  </a:moveTo>
                  <a:lnTo>
                    <a:pt x="38" y="143"/>
                  </a:lnTo>
                  <a:lnTo>
                    <a:pt x="72" y="157"/>
                  </a:lnTo>
                  <a:lnTo>
                    <a:pt x="72" y="129"/>
                  </a:lnTo>
                  <a:lnTo>
                    <a:pt x="38" y="115"/>
                  </a:lnTo>
                  <a:close/>
                  <a:moveTo>
                    <a:pt x="38" y="75"/>
                  </a:moveTo>
                  <a:lnTo>
                    <a:pt x="38" y="103"/>
                  </a:lnTo>
                  <a:lnTo>
                    <a:pt x="72" y="119"/>
                  </a:lnTo>
                  <a:lnTo>
                    <a:pt x="72" y="89"/>
                  </a:lnTo>
                  <a:lnTo>
                    <a:pt x="38" y="75"/>
                  </a:lnTo>
                  <a:close/>
                  <a:moveTo>
                    <a:pt x="38" y="34"/>
                  </a:moveTo>
                  <a:lnTo>
                    <a:pt x="38" y="63"/>
                  </a:lnTo>
                  <a:lnTo>
                    <a:pt x="72" y="79"/>
                  </a:lnTo>
                  <a:lnTo>
                    <a:pt x="72" y="48"/>
                  </a:lnTo>
                  <a:lnTo>
                    <a:pt x="38" y="34"/>
                  </a:lnTo>
                  <a:close/>
                  <a:moveTo>
                    <a:pt x="38" y="0"/>
                  </a:moveTo>
                  <a:lnTo>
                    <a:pt x="38" y="22"/>
                  </a:lnTo>
                  <a:lnTo>
                    <a:pt x="72" y="38"/>
                  </a:lnTo>
                  <a:lnTo>
                    <a:pt x="72" y="1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87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2" name="Freeform 330"/>
            <p:cNvSpPr>
              <a:spLocks noEditPoints="1"/>
            </p:cNvSpPr>
            <p:nvPr/>
          </p:nvSpPr>
          <p:spPr bwMode="auto">
            <a:xfrm>
              <a:off x="4435475" y="3652838"/>
              <a:ext cx="114300" cy="449263"/>
            </a:xfrm>
            <a:custGeom>
              <a:avLst/>
              <a:gdLst>
                <a:gd name="T0" fmla="*/ 24 w 72"/>
                <a:gd name="T1" fmla="*/ 271 h 283"/>
                <a:gd name="T2" fmla="*/ 0 w 72"/>
                <a:gd name="T3" fmla="*/ 279 h 283"/>
                <a:gd name="T4" fmla="*/ 10 w 72"/>
                <a:gd name="T5" fmla="*/ 283 h 283"/>
                <a:gd name="T6" fmla="*/ 36 w 72"/>
                <a:gd name="T7" fmla="*/ 275 h 283"/>
                <a:gd name="T8" fmla="*/ 24 w 72"/>
                <a:gd name="T9" fmla="*/ 271 h 283"/>
                <a:gd name="T10" fmla="*/ 72 w 72"/>
                <a:gd name="T11" fmla="*/ 255 h 283"/>
                <a:gd name="T12" fmla="*/ 38 w 72"/>
                <a:gd name="T13" fmla="*/ 267 h 283"/>
                <a:gd name="T14" fmla="*/ 38 w 72"/>
                <a:gd name="T15" fmla="*/ 275 h 283"/>
                <a:gd name="T16" fmla="*/ 72 w 72"/>
                <a:gd name="T17" fmla="*/ 265 h 283"/>
                <a:gd name="T18" fmla="*/ 72 w 72"/>
                <a:gd name="T19" fmla="*/ 255 h 283"/>
                <a:gd name="T20" fmla="*/ 38 w 72"/>
                <a:gd name="T21" fmla="*/ 189 h 283"/>
                <a:gd name="T22" fmla="*/ 38 w 72"/>
                <a:gd name="T23" fmla="*/ 211 h 283"/>
                <a:gd name="T24" fmla="*/ 72 w 72"/>
                <a:gd name="T25" fmla="*/ 225 h 283"/>
                <a:gd name="T26" fmla="*/ 72 w 72"/>
                <a:gd name="T27" fmla="*/ 205 h 283"/>
                <a:gd name="T28" fmla="*/ 38 w 72"/>
                <a:gd name="T29" fmla="*/ 189 h 283"/>
                <a:gd name="T30" fmla="*/ 38 w 72"/>
                <a:gd name="T31" fmla="*/ 155 h 283"/>
                <a:gd name="T32" fmla="*/ 38 w 72"/>
                <a:gd name="T33" fmla="*/ 179 h 283"/>
                <a:gd name="T34" fmla="*/ 72 w 72"/>
                <a:gd name="T35" fmla="*/ 193 h 283"/>
                <a:gd name="T36" fmla="*/ 72 w 72"/>
                <a:gd name="T37" fmla="*/ 169 h 283"/>
                <a:gd name="T38" fmla="*/ 38 w 72"/>
                <a:gd name="T39" fmla="*/ 155 h 283"/>
                <a:gd name="T40" fmla="*/ 38 w 72"/>
                <a:gd name="T41" fmla="*/ 115 h 283"/>
                <a:gd name="T42" fmla="*/ 38 w 72"/>
                <a:gd name="T43" fmla="*/ 143 h 283"/>
                <a:gd name="T44" fmla="*/ 72 w 72"/>
                <a:gd name="T45" fmla="*/ 157 h 283"/>
                <a:gd name="T46" fmla="*/ 72 w 72"/>
                <a:gd name="T47" fmla="*/ 129 h 283"/>
                <a:gd name="T48" fmla="*/ 38 w 72"/>
                <a:gd name="T49" fmla="*/ 115 h 283"/>
                <a:gd name="T50" fmla="*/ 38 w 72"/>
                <a:gd name="T51" fmla="*/ 75 h 283"/>
                <a:gd name="T52" fmla="*/ 38 w 72"/>
                <a:gd name="T53" fmla="*/ 103 h 283"/>
                <a:gd name="T54" fmla="*/ 72 w 72"/>
                <a:gd name="T55" fmla="*/ 119 h 283"/>
                <a:gd name="T56" fmla="*/ 72 w 72"/>
                <a:gd name="T57" fmla="*/ 89 h 283"/>
                <a:gd name="T58" fmla="*/ 38 w 72"/>
                <a:gd name="T59" fmla="*/ 75 h 283"/>
                <a:gd name="T60" fmla="*/ 38 w 72"/>
                <a:gd name="T61" fmla="*/ 34 h 283"/>
                <a:gd name="T62" fmla="*/ 38 w 72"/>
                <a:gd name="T63" fmla="*/ 63 h 283"/>
                <a:gd name="T64" fmla="*/ 72 w 72"/>
                <a:gd name="T65" fmla="*/ 79 h 283"/>
                <a:gd name="T66" fmla="*/ 72 w 72"/>
                <a:gd name="T67" fmla="*/ 48 h 283"/>
                <a:gd name="T68" fmla="*/ 38 w 72"/>
                <a:gd name="T69" fmla="*/ 34 h 283"/>
                <a:gd name="T70" fmla="*/ 38 w 72"/>
                <a:gd name="T71" fmla="*/ 0 h 283"/>
                <a:gd name="T72" fmla="*/ 38 w 72"/>
                <a:gd name="T73" fmla="*/ 22 h 283"/>
                <a:gd name="T74" fmla="*/ 72 w 72"/>
                <a:gd name="T75" fmla="*/ 38 h 283"/>
                <a:gd name="T76" fmla="*/ 72 w 72"/>
                <a:gd name="T77" fmla="*/ 14 h 283"/>
                <a:gd name="T78" fmla="*/ 38 w 72"/>
                <a:gd name="T7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283">
                  <a:moveTo>
                    <a:pt x="24" y="271"/>
                  </a:moveTo>
                  <a:lnTo>
                    <a:pt x="0" y="279"/>
                  </a:lnTo>
                  <a:lnTo>
                    <a:pt x="10" y="283"/>
                  </a:lnTo>
                  <a:lnTo>
                    <a:pt x="36" y="275"/>
                  </a:lnTo>
                  <a:lnTo>
                    <a:pt x="24" y="271"/>
                  </a:lnTo>
                  <a:moveTo>
                    <a:pt x="72" y="255"/>
                  </a:moveTo>
                  <a:lnTo>
                    <a:pt x="38" y="267"/>
                  </a:lnTo>
                  <a:lnTo>
                    <a:pt x="38" y="275"/>
                  </a:lnTo>
                  <a:lnTo>
                    <a:pt x="72" y="265"/>
                  </a:lnTo>
                  <a:lnTo>
                    <a:pt x="72" y="255"/>
                  </a:lnTo>
                  <a:moveTo>
                    <a:pt x="38" y="189"/>
                  </a:moveTo>
                  <a:lnTo>
                    <a:pt x="38" y="211"/>
                  </a:lnTo>
                  <a:lnTo>
                    <a:pt x="72" y="225"/>
                  </a:lnTo>
                  <a:lnTo>
                    <a:pt x="72" y="205"/>
                  </a:lnTo>
                  <a:lnTo>
                    <a:pt x="38" y="189"/>
                  </a:lnTo>
                  <a:moveTo>
                    <a:pt x="38" y="155"/>
                  </a:moveTo>
                  <a:lnTo>
                    <a:pt x="38" y="179"/>
                  </a:lnTo>
                  <a:lnTo>
                    <a:pt x="72" y="193"/>
                  </a:lnTo>
                  <a:lnTo>
                    <a:pt x="72" y="169"/>
                  </a:lnTo>
                  <a:lnTo>
                    <a:pt x="38" y="155"/>
                  </a:lnTo>
                  <a:moveTo>
                    <a:pt x="38" y="115"/>
                  </a:moveTo>
                  <a:lnTo>
                    <a:pt x="38" y="143"/>
                  </a:lnTo>
                  <a:lnTo>
                    <a:pt x="72" y="157"/>
                  </a:lnTo>
                  <a:lnTo>
                    <a:pt x="72" y="129"/>
                  </a:lnTo>
                  <a:lnTo>
                    <a:pt x="38" y="115"/>
                  </a:lnTo>
                  <a:moveTo>
                    <a:pt x="38" y="75"/>
                  </a:moveTo>
                  <a:lnTo>
                    <a:pt x="38" y="103"/>
                  </a:lnTo>
                  <a:lnTo>
                    <a:pt x="72" y="119"/>
                  </a:lnTo>
                  <a:lnTo>
                    <a:pt x="72" y="89"/>
                  </a:lnTo>
                  <a:lnTo>
                    <a:pt x="38" y="75"/>
                  </a:lnTo>
                  <a:moveTo>
                    <a:pt x="38" y="34"/>
                  </a:moveTo>
                  <a:lnTo>
                    <a:pt x="38" y="63"/>
                  </a:lnTo>
                  <a:lnTo>
                    <a:pt x="72" y="79"/>
                  </a:lnTo>
                  <a:lnTo>
                    <a:pt x="72" y="48"/>
                  </a:lnTo>
                  <a:lnTo>
                    <a:pt x="38" y="34"/>
                  </a:lnTo>
                  <a:moveTo>
                    <a:pt x="38" y="0"/>
                  </a:moveTo>
                  <a:lnTo>
                    <a:pt x="38" y="22"/>
                  </a:lnTo>
                  <a:lnTo>
                    <a:pt x="72" y="38"/>
                  </a:lnTo>
                  <a:lnTo>
                    <a:pt x="72" y="14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3" name="Freeform 331"/>
            <p:cNvSpPr>
              <a:spLocks/>
            </p:cNvSpPr>
            <p:nvPr/>
          </p:nvSpPr>
          <p:spPr bwMode="auto">
            <a:xfrm>
              <a:off x="4495800" y="3879850"/>
              <a:ext cx="53975" cy="41275"/>
            </a:xfrm>
            <a:custGeom>
              <a:avLst/>
              <a:gdLst>
                <a:gd name="T0" fmla="*/ 0 w 34"/>
                <a:gd name="T1" fmla="*/ 0 h 26"/>
                <a:gd name="T2" fmla="*/ 0 w 34"/>
                <a:gd name="T3" fmla="*/ 12 h 26"/>
                <a:gd name="T4" fmla="*/ 34 w 34"/>
                <a:gd name="T5" fmla="*/ 26 h 26"/>
                <a:gd name="T6" fmla="*/ 34 w 34"/>
                <a:gd name="T7" fmla="*/ 14 h 26"/>
                <a:gd name="T8" fmla="*/ 0 w 3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0" y="0"/>
                  </a:moveTo>
                  <a:lnTo>
                    <a:pt x="0" y="12"/>
                  </a:lnTo>
                  <a:lnTo>
                    <a:pt x="34" y="26"/>
                  </a:lnTo>
                  <a:lnTo>
                    <a:pt x="3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8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4" name="Freeform 332"/>
            <p:cNvSpPr>
              <a:spLocks/>
            </p:cNvSpPr>
            <p:nvPr/>
          </p:nvSpPr>
          <p:spPr bwMode="auto">
            <a:xfrm>
              <a:off x="4495800" y="3879850"/>
              <a:ext cx="53975" cy="41275"/>
            </a:xfrm>
            <a:custGeom>
              <a:avLst/>
              <a:gdLst>
                <a:gd name="T0" fmla="*/ 0 w 34"/>
                <a:gd name="T1" fmla="*/ 0 h 26"/>
                <a:gd name="T2" fmla="*/ 0 w 34"/>
                <a:gd name="T3" fmla="*/ 12 h 26"/>
                <a:gd name="T4" fmla="*/ 34 w 34"/>
                <a:gd name="T5" fmla="*/ 26 h 26"/>
                <a:gd name="T6" fmla="*/ 34 w 34"/>
                <a:gd name="T7" fmla="*/ 14 h 26"/>
                <a:gd name="T8" fmla="*/ 0 w 3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0" y="0"/>
                  </a:moveTo>
                  <a:lnTo>
                    <a:pt x="0" y="12"/>
                  </a:lnTo>
                  <a:lnTo>
                    <a:pt x="34" y="26"/>
                  </a:lnTo>
                  <a:lnTo>
                    <a:pt x="34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5" name="Freeform 333"/>
            <p:cNvSpPr>
              <a:spLocks/>
            </p:cNvSpPr>
            <p:nvPr/>
          </p:nvSpPr>
          <p:spPr bwMode="auto">
            <a:xfrm>
              <a:off x="4495800" y="3937000"/>
              <a:ext cx="53975" cy="41275"/>
            </a:xfrm>
            <a:custGeom>
              <a:avLst/>
              <a:gdLst>
                <a:gd name="T0" fmla="*/ 0 w 34"/>
                <a:gd name="T1" fmla="*/ 0 h 26"/>
                <a:gd name="T2" fmla="*/ 0 w 34"/>
                <a:gd name="T3" fmla="*/ 10 h 26"/>
                <a:gd name="T4" fmla="*/ 34 w 34"/>
                <a:gd name="T5" fmla="*/ 26 h 26"/>
                <a:gd name="T6" fmla="*/ 34 w 34"/>
                <a:gd name="T7" fmla="*/ 14 h 26"/>
                <a:gd name="T8" fmla="*/ 0 w 3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0" y="0"/>
                  </a:moveTo>
                  <a:lnTo>
                    <a:pt x="0" y="10"/>
                  </a:lnTo>
                  <a:lnTo>
                    <a:pt x="34" y="26"/>
                  </a:lnTo>
                  <a:lnTo>
                    <a:pt x="3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8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6" name="Freeform 334"/>
            <p:cNvSpPr>
              <a:spLocks/>
            </p:cNvSpPr>
            <p:nvPr/>
          </p:nvSpPr>
          <p:spPr bwMode="auto">
            <a:xfrm>
              <a:off x="4495800" y="3937000"/>
              <a:ext cx="53975" cy="41275"/>
            </a:xfrm>
            <a:custGeom>
              <a:avLst/>
              <a:gdLst>
                <a:gd name="T0" fmla="*/ 0 w 34"/>
                <a:gd name="T1" fmla="*/ 0 h 26"/>
                <a:gd name="T2" fmla="*/ 0 w 34"/>
                <a:gd name="T3" fmla="*/ 10 h 26"/>
                <a:gd name="T4" fmla="*/ 34 w 34"/>
                <a:gd name="T5" fmla="*/ 26 h 26"/>
                <a:gd name="T6" fmla="*/ 34 w 34"/>
                <a:gd name="T7" fmla="*/ 14 h 26"/>
                <a:gd name="T8" fmla="*/ 0 w 3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0" y="0"/>
                  </a:moveTo>
                  <a:lnTo>
                    <a:pt x="0" y="10"/>
                  </a:lnTo>
                  <a:lnTo>
                    <a:pt x="34" y="26"/>
                  </a:lnTo>
                  <a:lnTo>
                    <a:pt x="34" y="1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7" name="Freeform 335"/>
            <p:cNvSpPr>
              <a:spLocks/>
            </p:cNvSpPr>
            <p:nvPr/>
          </p:nvSpPr>
          <p:spPr bwMode="auto">
            <a:xfrm>
              <a:off x="4495800" y="3816350"/>
              <a:ext cx="53975" cy="41275"/>
            </a:xfrm>
            <a:custGeom>
              <a:avLst/>
              <a:gdLst>
                <a:gd name="T0" fmla="*/ 0 w 34"/>
                <a:gd name="T1" fmla="*/ 0 h 26"/>
                <a:gd name="T2" fmla="*/ 0 w 34"/>
                <a:gd name="T3" fmla="*/ 12 h 26"/>
                <a:gd name="T4" fmla="*/ 34 w 34"/>
                <a:gd name="T5" fmla="*/ 26 h 26"/>
                <a:gd name="T6" fmla="*/ 34 w 34"/>
                <a:gd name="T7" fmla="*/ 16 h 26"/>
                <a:gd name="T8" fmla="*/ 0 w 3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0" y="0"/>
                  </a:moveTo>
                  <a:lnTo>
                    <a:pt x="0" y="12"/>
                  </a:lnTo>
                  <a:lnTo>
                    <a:pt x="34" y="26"/>
                  </a:lnTo>
                  <a:lnTo>
                    <a:pt x="3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8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8" name="Freeform 336"/>
            <p:cNvSpPr>
              <a:spLocks/>
            </p:cNvSpPr>
            <p:nvPr/>
          </p:nvSpPr>
          <p:spPr bwMode="auto">
            <a:xfrm>
              <a:off x="4495800" y="3816350"/>
              <a:ext cx="53975" cy="41275"/>
            </a:xfrm>
            <a:custGeom>
              <a:avLst/>
              <a:gdLst>
                <a:gd name="T0" fmla="*/ 0 w 34"/>
                <a:gd name="T1" fmla="*/ 0 h 26"/>
                <a:gd name="T2" fmla="*/ 0 w 34"/>
                <a:gd name="T3" fmla="*/ 12 h 26"/>
                <a:gd name="T4" fmla="*/ 34 w 34"/>
                <a:gd name="T5" fmla="*/ 26 h 26"/>
                <a:gd name="T6" fmla="*/ 34 w 34"/>
                <a:gd name="T7" fmla="*/ 16 h 26"/>
                <a:gd name="T8" fmla="*/ 0 w 3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0" y="0"/>
                  </a:moveTo>
                  <a:lnTo>
                    <a:pt x="0" y="12"/>
                  </a:lnTo>
                  <a:lnTo>
                    <a:pt x="34" y="26"/>
                  </a:lnTo>
                  <a:lnTo>
                    <a:pt x="34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9" name="Freeform 337"/>
            <p:cNvSpPr>
              <a:spLocks/>
            </p:cNvSpPr>
            <p:nvPr/>
          </p:nvSpPr>
          <p:spPr bwMode="auto">
            <a:xfrm>
              <a:off x="4495800" y="3752850"/>
              <a:ext cx="53975" cy="41275"/>
            </a:xfrm>
            <a:custGeom>
              <a:avLst/>
              <a:gdLst>
                <a:gd name="T0" fmla="*/ 0 w 34"/>
                <a:gd name="T1" fmla="*/ 0 h 26"/>
                <a:gd name="T2" fmla="*/ 0 w 34"/>
                <a:gd name="T3" fmla="*/ 12 h 26"/>
                <a:gd name="T4" fmla="*/ 34 w 34"/>
                <a:gd name="T5" fmla="*/ 26 h 26"/>
                <a:gd name="T6" fmla="*/ 34 w 34"/>
                <a:gd name="T7" fmla="*/ 16 h 26"/>
                <a:gd name="T8" fmla="*/ 0 w 3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0" y="0"/>
                  </a:moveTo>
                  <a:lnTo>
                    <a:pt x="0" y="12"/>
                  </a:lnTo>
                  <a:lnTo>
                    <a:pt x="34" y="26"/>
                  </a:lnTo>
                  <a:lnTo>
                    <a:pt x="3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8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0" name="Freeform 338"/>
            <p:cNvSpPr>
              <a:spLocks/>
            </p:cNvSpPr>
            <p:nvPr/>
          </p:nvSpPr>
          <p:spPr bwMode="auto">
            <a:xfrm>
              <a:off x="4495800" y="3752850"/>
              <a:ext cx="53975" cy="41275"/>
            </a:xfrm>
            <a:custGeom>
              <a:avLst/>
              <a:gdLst>
                <a:gd name="T0" fmla="*/ 0 w 34"/>
                <a:gd name="T1" fmla="*/ 0 h 26"/>
                <a:gd name="T2" fmla="*/ 0 w 34"/>
                <a:gd name="T3" fmla="*/ 12 h 26"/>
                <a:gd name="T4" fmla="*/ 34 w 34"/>
                <a:gd name="T5" fmla="*/ 26 h 26"/>
                <a:gd name="T6" fmla="*/ 34 w 34"/>
                <a:gd name="T7" fmla="*/ 16 h 26"/>
                <a:gd name="T8" fmla="*/ 0 w 3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0" y="0"/>
                  </a:moveTo>
                  <a:lnTo>
                    <a:pt x="0" y="12"/>
                  </a:lnTo>
                  <a:lnTo>
                    <a:pt x="34" y="26"/>
                  </a:lnTo>
                  <a:lnTo>
                    <a:pt x="34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1" name="Freeform 339"/>
            <p:cNvSpPr>
              <a:spLocks/>
            </p:cNvSpPr>
            <p:nvPr/>
          </p:nvSpPr>
          <p:spPr bwMode="auto">
            <a:xfrm>
              <a:off x="4495800" y="3687763"/>
              <a:ext cx="53975" cy="41275"/>
            </a:xfrm>
            <a:custGeom>
              <a:avLst/>
              <a:gdLst>
                <a:gd name="T0" fmla="*/ 0 w 34"/>
                <a:gd name="T1" fmla="*/ 0 h 26"/>
                <a:gd name="T2" fmla="*/ 0 w 34"/>
                <a:gd name="T3" fmla="*/ 12 h 26"/>
                <a:gd name="T4" fmla="*/ 34 w 34"/>
                <a:gd name="T5" fmla="*/ 26 h 26"/>
                <a:gd name="T6" fmla="*/ 34 w 34"/>
                <a:gd name="T7" fmla="*/ 16 h 26"/>
                <a:gd name="T8" fmla="*/ 0 w 3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0" y="0"/>
                  </a:moveTo>
                  <a:lnTo>
                    <a:pt x="0" y="12"/>
                  </a:lnTo>
                  <a:lnTo>
                    <a:pt x="34" y="26"/>
                  </a:lnTo>
                  <a:lnTo>
                    <a:pt x="34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8E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2" name="Freeform 340"/>
            <p:cNvSpPr>
              <a:spLocks/>
            </p:cNvSpPr>
            <p:nvPr/>
          </p:nvSpPr>
          <p:spPr bwMode="auto">
            <a:xfrm>
              <a:off x="4495800" y="3687763"/>
              <a:ext cx="53975" cy="41275"/>
            </a:xfrm>
            <a:custGeom>
              <a:avLst/>
              <a:gdLst>
                <a:gd name="T0" fmla="*/ 0 w 34"/>
                <a:gd name="T1" fmla="*/ 0 h 26"/>
                <a:gd name="T2" fmla="*/ 0 w 34"/>
                <a:gd name="T3" fmla="*/ 12 h 26"/>
                <a:gd name="T4" fmla="*/ 34 w 34"/>
                <a:gd name="T5" fmla="*/ 26 h 26"/>
                <a:gd name="T6" fmla="*/ 34 w 34"/>
                <a:gd name="T7" fmla="*/ 16 h 26"/>
                <a:gd name="T8" fmla="*/ 0 w 3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0" y="0"/>
                  </a:moveTo>
                  <a:lnTo>
                    <a:pt x="0" y="12"/>
                  </a:lnTo>
                  <a:lnTo>
                    <a:pt x="34" y="26"/>
                  </a:lnTo>
                  <a:lnTo>
                    <a:pt x="34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3" name="Freeform 341"/>
            <p:cNvSpPr>
              <a:spLocks/>
            </p:cNvSpPr>
            <p:nvPr/>
          </p:nvSpPr>
          <p:spPr bwMode="auto">
            <a:xfrm>
              <a:off x="4451350" y="4073525"/>
              <a:ext cx="98425" cy="73025"/>
            </a:xfrm>
            <a:custGeom>
              <a:avLst/>
              <a:gdLst>
                <a:gd name="T0" fmla="*/ 62 w 62"/>
                <a:gd name="T1" fmla="*/ 0 h 46"/>
                <a:gd name="T2" fmla="*/ 28 w 62"/>
                <a:gd name="T3" fmla="*/ 10 h 46"/>
                <a:gd name="T4" fmla="*/ 28 w 62"/>
                <a:gd name="T5" fmla="*/ 12 h 46"/>
                <a:gd name="T6" fmla="*/ 26 w 62"/>
                <a:gd name="T7" fmla="*/ 10 h 46"/>
                <a:gd name="T8" fmla="*/ 0 w 62"/>
                <a:gd name="T9" fmla="*/ 18 h 46"/>
                <a:gd name="T10" fmla="*/ 62 w 62"/>
                <a:gd name="T11" fmla="*/ 46 h 46"/>
                <a:gd name="T12" fmla="*/ 62 w 62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6">
                  <a:moveTo>
                    <a:pt x="62" y="0"/>
                  </a:moveTo>
                  <a:lnTo>
                    <a:pt x="28" y="10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0" y="18"/>
                  </a:lnTo>
                  <a:lnTo>
                    <a:pt x="62" y="4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B3AB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4" name="Freeform 342"/>
            <p:cNvSpPr>
              <a:spLocks/>
            </p:cNvSpPr>
            <p:nvPr/>
          </p:nvSpPr>
          <p:spPr bwMode="auto">
            <a:xfrm>
              <a:off x="4451350" y="4073525"/>
              <a:ext cx="98425" cy="73025"/>
            </a:xfrm>
            <a:custGeom>
              <a:avLst/>
              <a:gdLst>
                <a:gd name="T0" fmla="*/ 62 w 62"/>
                <a:gd name="T1" fmla="*/ 0 h 46"/>
                <a:gd name="T2" fmla="*/ 28 w 62"/>
                <a:gd name="T3" fmla="*/ 10 h 46"/>
                <a:gd name="T4" fmla="*/ 28 w 62"/>
                <a:gd name="T5" fmla="*/ 12 h 46"/>
                <a:gd name="T6" fmla="*/ 26 w 62"/>
                <a:gd name="T7" fmla="*/ 10 h 46"/>
                <a:gd name="T8" fmla="*/ 0 w 62"/>
                <a:gd name="T9" fmla="*/ 18 h 46"/>
                <a:gd name="T10" fmla="*/ 62 w 62"/>
                <a:gd name="T11" fmla="*/ 46 h 46"/>
                <a:gd name="T12" fmla="*/ 62 w 62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6">
                  <a:moveTo>
                    <a:pt x="62" y="0"/>
                  </a:moveTo>
                  <a:lnTo>
                    <a:pt x="28" y="10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0" y="18"/>
                  </a:lnTo>
                  <a:lnTo>
                    <a:pt x="62" y="46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5" name="Freeform 343"/>
            <p:cNvSpPr>
              <a:spLocks noEditPoints="1"/>
            </p:cNvSpPr>
            <p:nvPr/>
          </p:nvSpPr>
          <p:spPr bwMode="auto">
            <a:xfrm>
              <a:off x="4410075" y="3987800"/>
              <a:ext cx="139700" cy="107950"/>
            </a:xfrm>
            <a:custGeom>
              <a:avLst/>
              <a:gdLst>
                <a:gd name="T0" fmla="*/ 0 w 88"/>
                <a:gd name="T1" fmla="*/ 42 h 68"/>
                <a:gd name="T2" fmla="*/ 0 w 88"/>
                <a:gd name="T3" fmla="*/ 60 h 68"/>
                <a:gd name="T4" fmla="*/ 16 w 88"/>
                <a:gd name="T5" fmla="*/ 68 h 68"/>
                <a:gd name="T6" fmla="*/ 40 w 88"/>
                <a:gd name="T7" fmla="*/ 60 h 68"/>
                <a:gd name="T8" fmla="*/ 0 w 88"/>
                <a:gd name="T9" fmla="*/ 42 h 68"/>
                <a:gd name="T10" fmla="*/ 54 w 88"/>
                <a:gd name="T11" fmla="*/ 0 h 68"/>
                <a:gd name="T12" fmla="*/ 54 w 88"/>
                <a:gd name="T13" fmla="*/ 56 h 68"/>
                <a:gd name="T14" fmla="*/ 88 w 88"/>
                <a:gd name="T15" fmla="*/ 44 h 68"/>
                <a:gd name="T16" fmla="*/ 88 w 88"/>
                <a:gd name="T17" fmla="*/ 14 h 68"/>
                <a:gd name="T18" fmla="*/ 54 w 88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68">
                  <a:moveTo>
                    <a:pt x="0" y="42"/>
                  </a:moveTo>
                  <a:lnTo>
                    <a:pt x="0" y="60"/>
                  </a:lnTo>
                  <a:lnTo>
                    <a:pt x="16" y="68"/>
                  </a:lnTo>
                  <a:lnTo>
                    <a:pt x="40" y="60"/>
                  </a:lnTo>
                  <a:lnTo>
                    <a:pt x="0" y="42"/>
                  </a:lnTo>
                  <a:close/>
                  <a:moveTo>
                    <a:pt x="54" y="0"/>
                  </a:moveTo>
                  <a:lnTo>
                    <a:pt x="54" y="56"/>
                  </a:lnTo>
                  <a:lnTo>
                    <a:pt x="88" y="44"/>
                  </a:lnTo>
                  <a:lnTo>
                    <a:pt x="88" y="1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3AB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6" name="Freeform 344"/>
            <p:cNvSpPr>
              <a:spLocks noEditPoints="1"/>
            </p:cNvSpPr>
            <p:nvPr/>
          </p:nvSpPr>
          <p:spPr bwMode="auto">
            <a:xfrm>
              <a:off x="4410075" y="3987800"/>
              <a:ext cx="139700" cy="107950"/>
            </a:xfrm>
            <a:custGeom>
              <a:avLst/>
              <a:gdLst>
                <a:gd name="T0" fmla="*/ 0 w 88"/>
                <a:gd name="T1" fmla="*/ 42 h 68"/>
                <a:gd name="T2" fmla="*/ 0 w 88"/>
                <a:gd name="T3" fmla="*/ 60 h 68"/>
                <a:gd name="T4" fmla="*/ 16 w 88"/>
                <a:gd name="T5" fmla="*/ 68 h 68"/>
                <a:gd name="T6" fmla="*/ 40 w 88"/>
                <a:gd name="T7" fmla="*/ 60 h 68"/>
                <a:gd name="T8" fmla="*/ 0 w 88"/>
                <a:gd name="T9" fmla="*/ 42 h 68"/>
                <a:gd name="T10" fmla="*/ 54 w 88"/>
                <a:gd name="T11" fmla="*/ 0 h 68"/>
                <a:gd name="T12" fmla="*/ 54 w 88"/>
                <a:gd name="T13" fmla="*/ 56 h 68"/>
                <a:gd name="T14" fmla="*/ 88 w 88"/>
                <a:gd name="T15" fmla="*/ 44 h 68"/>
                <a:gd name="T16" fmla="*/ 88 w 88"/>
                <a:gd name="T17" fmla="*/ 14 h 68"/>
                <a:gd name="T18" fmla="*/ 54 w 88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68">
                  <a:moveTo>
                    <a:pt x="0" y="42"/>
                  </a:moveTo>
                  <a:lnTo>
                    <a:pt x="0" y="60"/>
                  </a:lnTo>
                  <a:lnTo>
                    <a:pt x="16" y="68"/>
                  </a:lnTo>
                  <a:lnTo>
                    <a:pt x="40" y="60"/>
                  </a:lnTo>
                  <a:lnTo>
                    <a:pt x="0" y="42"/>
                  </a:lnTo>
                  <a:moveTo>
                    <a:pt x="54" y="0"/>
                  </a:moveTo>
                  <a:lnTo>
                    <a:pt x="54" y="56"/>
                  </a:lnTo>
                  <a:lnTo>
                    <a:pt x="88" y="44"/>
                  </a:lnTo>
                  <a:lnTo>
                    <a:pt x="88" y="14"/>
                  </a:lnTo>
                  <a:lnTo>
                    <a:pt x="5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7" name="Freeform 345"/>
            <p:cNvSpPr>
              <a:spLocks/>
            </p:cNvSpPr>
            <p:nvPr/>
          </p:nvSpPr>
          <p:spPr bwMode="auto">
            <a:xfrm>
              <a:off x="3505200" y="3016250"/>
              <a:ext cx="990600" cy="1076325"/>
            </a:xfrm>
            <a:custGeom>
              <a:avLst/>
              <a:gdLst>
                <a:gd name="T0" fmla="*/ 624 w 624"/>
                <a:gd name="T1" fmla="*/ 678 h 678"/>
                <a:gd name="T2" fmla="*/ 0 w 624"/>
                <a:gd name="T3" fmla="*/ 399 h 678"/>
                <a:gd name="T4" fmla="*/ 0 w 624"/>
                <a:gd name="T5" fmla="*/ 0 h 678"/>
                <a:gd name="T6" fmla="*/ 624 w 624"/>
                <a:gd name="T7" fmla="*/ 279 h 678"/>
                <a:gd name="T8" fmla="*/ 624 w 624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4" h="678">
                  <a:moveTo>
                    <a:pt x="624" y="678"/>
                  </a:moveTo>
                  <a:lnTo>
                    <a:pt x="0" y="399"/>
                  </a:lnTo>
                  <a:lnTo>
                    <a:pt x="0" y="0"/>
                  </a:lnTo>
                  <a:lnTo>
                    <a:pt x="624" y="279"/>
                  </a:lnTo>
                  <a:lnTo>
                    <a:pt x="624" y="6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8" name="Freeform 346"/>
            <p:cNvSpPr>
              <a:spLocks/>
            </p:cNvSpPr>
            <p:nvPr/>
          </p:nvSpPr>
          <p:spPr bwMode="auto">
            <a:xfrm>
              <a:off x="3505200" y="3016250"/>
              <a:ext cx="990600" cy="1076325"/>
            </a:xfrm>
            <a:custGeom>
              <a:avLst/>
              <a:gdLst>
                <a:gd name="T0" fmla="*/ 624 w 624"/>
                <a:gd name="T1" fmla="*/ 678 h 678"/>
                <a:gd name="T2" fmla="*/ 0 w 624"/>
                <a:gd name="T3" fmla="*/ 399 h 678"/>
                <a:gd name="T4" fmla="*/ 0 w 624"/>
                <a:gd name="T5" fmla="*/ 0 h 678"/>
                <a:gd name="T6" fmla="*/ 624 w 624"/>
                <a:gd name="T7" fmla="*/ 279 h 678"/>
                <a:gd name="T8" fmla="*/ 624 w 624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4" h="678">
                  <a:moveTo>
                    <a:pt x="624" y="678"/>
                  </a:moveTo>
                  <a:lnTo>
                    <a:pt x="0" y="399"/>
                  </a:lnTo>
                  <a:lnTo>
                    <a:pt x="0" y="0"/>
                  </a:lnTo>
                  <a:lnTo>
                    <a:pt x="624" y="279"/>
                  </a:lnTo>
                  <a:lnTo>
                    <a:pt x="624" y="6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9" name="Freeform 347"/>
            <p:cNvSpPr>
              <a:spLocks/>
            </p:cNvSpPr>
            <p:nvPr/>
          </p:nvSpPr>
          <p:spPr bwMode="auto">
            <a:xfrm>
              <a:off x="3568700" y="3089275"/>
              <a:ext cx="239713" cy="123825"/>
            </a:xfrm>
            <a:custGeom>
              <a:avLst/>
              <a:gdLst>
                <a:gd name="T0" fmla="*/ 0 w 151"/>
                <a:gd name="T1" fmla="*/ 10 h 78"/>
                <a:gd name="T2" fmla="*/ 151 w 151"/>
                <a:gd name="T3" fmla="*/ 78 h 78"/>
                <a:gd name="T4" fmla="*/ 151 w 151"/>
                <a:gd name="T5" fmla="*/ 66 h 78"/>
                <a:gd name="T6" fmla="*/ 0 w 151"/>
                <a:gd name="T7" fmla="*/ 0 h 78"/>
                <a:gd name="T8" fmla="*/ 0 w 151"/>
                <a:gd name="T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78">
                  <a:moveTo>
                    <a:pt x="0" y="10"/>
                  </a:moveTo>
                  <a:lnTo>
                    <a:pt x="151" y="78"/>
                  </a:lnTo>
                  <a:lnTo>
                    <a:pt x="151" y="6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0" name="Freeform 348"/>
            <p:cNvSpPr>
              <a:spLocks/>
            </p:cNvSpPr>
            <p:nvPr/>
          </p:nvSpPr>
          <p:spPr bwMode="auto">
            <a:xfrm>
              <a:off x="3568700" y="3152775"/>
              <a:ext cx="239713" cy="123825"/>
            </a:xfrm>
            <a:custGeom>
              <a:avLst/>
              <a:gdLst>
                <a:gd name="T0" fmla="*/ 0 w 151"/>
                <a:gd name="T1" fmla="*/ 12 h 78"/>
                <a:gd name="T2" fmla="*/ 151 w 151"/>
                <a:gd name="T3" fmla="*/ 78 h 78"/>
                <a:gd name="T4" fmla="*/ 151 w 151"/>
                <a:gd name="T5" fmla="*/ 68 h 78"/>
                <a:gd name="T6" fmla="*/ 0 w 151"/>
                <a:gd name="T7" fmla="*/ 0 h 78"/>
                <a:gd name="T8" fmla="*/ 0 w 151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78">
                  <a:moveTo>
                    <a:pt x="0" y="12"/>
                  </a:moveTo>
                  <a:lnTo>
                    <a:pt x="151" y="78"/>
                  </a:lnTo>
                  <a:lnTo>
                    <a:pt x="151" y="6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1" name="Freeform 349"/>
            <p:cNvSpPr>
              <a:spLocks/>
            </p:cNvSpPr>
            <p:nvPr/>
          </p:nvSpPr>
          <p:spPr bwMode="auto">
            <a:xfrm>
              <a:off x="3568700" y="3219450"/>
              <a:ext cx="239713" cy="125413"/>
            </a:xfrm>
            <a:custGeom>
              <a:avLst/>
              <a:gdLst>
                <a:gd name="T0" fmla="*/ 0 w 151"/>
                <a:gd name="T1" fmla="*/ 12 h 79"/>
                <a:gd name="T2" fmla="*/ 151 w 151"/>
                <a:gd name="T3" fmla="*/ 79 h 79"/>
                <a:gd name="T4" fmla="*/ 151 w 151"/>
                <a:gd name="T5" fmla="*/ 66 h 79"/>
                <a:gd name="T6" fmla="*/ 0 w 151"/>
                <a:gd name="T7" fmla="*/ 0 h 79"/>
                <a:gd name="T8" fmla="*/ 0 w 151"/>
                <a:gd name="T9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79">
                  <a:moveTo>
                    <a:pt x="0" y="12"/>
                  </a:moveTo>
                  <a:lnTo>
                    <a:pt x="151" y="79"/>
                  </a:lnTo>
                  <a:lnTo>
                    <a:pt x="151" y="6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2" name="Freeform 350"/>
            <p:cNvSpPr>
              <a:spLocks/>
            </p:cNvSpPr>
            <p:nvPr/>
          </p:nvSpPr>
          <p:spPr bwMode="auto">
            <a:xfrm>
              <a:off x="3568700" y="3286125"/>
              <a:ext cx="239713" cy="125413"/>
            </a:xfrm>
            <a:custGeom>
              <a:avLst/>
              <a:gdLst>
                <a:gd name="T0" fmla="*/ 0 w 151"/>
                <a:gd name="T1" fmla="*/ 10 h 79"/>
                <a:gd name="T2" fmla="*/ 151 w 151"/>
                <a:gd name="T3" fmla="*/ 79 h 79"/>
                <a:gd name="T4" fmla="*/ 151 w 151"/>
                <a:gd name="T5" fmla="*/ 67 h 79"/>
                <a:gd name="T6" fmla="*/ 0 w 151"/>
                <a:gd name="T7" fmla="*/ 0 h 79"/>
                <a:gd name="T8" fmla="*/ 0 w 151"/>
                <a:gd name="T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79">
                  <a:moveTo>
                    <a:pt x="0" y="10"/>
                  </a:moveTo>
                  <a:lnTo>
                    <a:pt x="151" y="79"/>
                  </a:lnTo>
                  <a:lnTo>
                    <a:pt x="151" y="6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3" name="Freeform 351"/>
            <p:cNvSpPr>
              <a:spLocks/>
            </p:cNvSpPr>
            <p:nvPr/>
          </p:nvSpPr>
          <p:spPr bwMode="auto">
            <a:xfrm>
              <a:off x="3568700" y="3351213"/>
              <a:ext cx="239713" cy="127000"/>
            </a:xfrm>
            <a:custGeom>
              <a:avLst/>
              <a:gdLst>
                <a:gd name="T0" fmla="*/ 0 w 151"/>
                <a:gd name="T1" fmla="*/ 12 h 80"/>
                <a:gd name="T2" fmla="*/ 151 w 151"/>
                <a:gd name="T3" fmla="*/ 80 h 80"/>
                <a:gd name="T4" fmla="*/ 151 w 151"/>
                <a:gd name="T5" fmla="*/ 68 h 80"/>
                <a:gd name="T6" fmla="*/ 0 w 151"/>
                <a:gd name="T7" fmla="*/ 0 h 80"/>
                <a:gd name="T8" fmla="*/ 0 w 151"/>
                <a:gd name="T9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0">
                  <a:moveTo>
                    <a:pt x="0" y="12"/>
                  </a:moveTo>
                  <a:lnTo>
                    <a:pt x="151" y="80"/>
                  </a:lnTo>
                  <a:lnTo>
                    <a:pt x="151" y="6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4" name="Freeform 352"/>
            <p:cNvSpPr>
              <a:spLocks/>
            </p:cNvSpPr>
            <p:nvPr/>
          </p:nvSpPr>
          <p:spPr bwMode="auto">
            <a:xfrm>
              <a:off x="3568700" y="3417888"/>
              <a:ext cx="239713" cy="123825"/>
            </a:xfrm>
            <a:custGeom>
              <a:avLst/>
              <a:gdLst>
                <a:gd name="T0" fmla="*/ 0 w 151"/>
                <a:gd name="T1" fmla="*/ 12 h 78"/>
                <a:gd name="T2" fmla="*/ 151 w 151"/>
                <a:gd name="T3" fmla="*/ 78 h 78"/>
                <a:gd name="T4" fmla="*/ 151 w 151"/>
                <a:gd name="T5" fmla="*/ 68 h 78"/>
                <a:gd name="T6" fmla="*/ 0 w 151"/>
                <a:gd name="T7" fmla="*/ 0 h 78"/>
                <a:gd name="T8" fmla="*/ 0 w 151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78">
                  <a:moveTo>
                    <a:pt x="0" y="12"/>
                  </a:moveTo>
                  <a:lnTo>
                    <a:pt x="151" y="78"/>
                  </a:lnTo>
                  <a:lnTo>
                    <a:pt x="151" y="6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5" name="Freeform 353"/>
            <p:cNvSpPr>
              <a:spLocks/>
            </p:cNvSpPr>
            <p:nvPr/>
          </p:nvSpPr>
          <p:spPr bwMode="auto">
            <a:xfrm>
              <a:off x="3568700" y="3484563"/>
              <a:ext cx="239713" cy="123825"/>
            </a:xfrm>
            <a:custGeom>
              <a:avLst/>
              <a:gdLst>
                <a:gd name="T0" fmla="*/ 0 w 151"/>
                <a:gd name="T1" fmla="*/ 12 h 78"/>
                <a:gd name="T2" fmla="*/ 151 w 151"/>
                <a:gd name="T3" fmla="*/ 78 h 78"/>
                <a:gd name="T4" fmla="*/ 151 w 151"/>
                <a:gd name="T5" fmla="*/ 66 h 78"/>
                <a:gd name="T6" fmla="*/ 0 w 151"/>
                <a:gd name="T7" fmla="*/ 0 h 78"/>
                <a:gd name="T8" fmla="*/ 0 w 151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78">
                  <a:moveTo>
                    <a:pt x="0" y="12"/>
                  </a:moveTo>
                  <a:lnTo>
                    <a:pt x="151" y="78"/>
                  </a:lnTo>
                  <a:lnTo>
                    <a:pt x="151" y="6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6" name="Freeform 354"/>
            <p:cNvSpPr>
              <a:spLocks/>
            </p:cNvSpPr>
            <p:nvPr/>
          </p:nvSpPr>
          <p:spPr bwMode="auto">
            <a:xfrm>
              <a:off x="3568700" y="3484563"/>
              <a:ext cx="239713" cy="123825"/>
            </a:xfrm>
            <a:custGeom>
              <a:avLst/>
              <a:gdLst>
                <a:gd name="T0" fmla="*/ 0 w 151"/>
                <a:gd name="T1" fmla="*/ 12 h 78"/>
                <a:gd name="T2" fmla="*/ 151 w 151"/>
                <a:gd name="T3" fmla="*/ 78 h 78"/>
                <a:gd name="T4" fmla="*/ 151 w 151"/>
                <a:gd name="T5" fmla="*/ 66 h 78"/>
                <a:gd name="T6" fmla="*/ 0 w 151"/>
                <a:gd name="T7" fmla="*/ 0 h 78"/>
                <a:gd name="T8" fmla="*/ 0 w 151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78">
                  <a:moveTo>
                    <a:pt x="0" y="12"/>
                  </a:moveTo>
                  <a:lnTo>
                    <a:pt x="151" y="78"/>
                  </a:lnTo>
                  <a:lnTo>
                    <a:pt x="151" y="66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7" name="Freeform 355"/>
            <p:cNvSpPr>
              <a:spLocks/>
            </p:cNvSpPr>
            <p:nvPr/>
          </p:nvSpPr>
          <p:spPr bwMode="auto">
            <a:xfrm>
              <a:off x="3568700" y="3551238"/>
              <a:ext cx="239713" cy="123825"/>
            </a:xfrm>
            <a:custGeom>
              <a:avLst/>
              <a:gdLst>
                <a:gd name="T0" fmla="*/ 0 w 151"/>
                <a:gd name="T1" fmla="*/ 10 h 78"/>
                <a:gd name="T2" fmla="*/ 151 w 151"/>
                <a:gd name="T3" fmla="*/ 78 h 78"/>
                <a:gd name="T4" fmla="*/ 151 w 151"/>
                <a:gd name="T5" fmla="*/ 66 h 78"/>
                <a:gd name="T6" fmla="*/ 0 w 151"/>
                <a:gd name="T7" fmla="*/ 0 h 78"/>
                <a:gd name="T8" fmla="*/ 0 w 151"/>
                <a:gd name="T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78">
                  <a:moveTo>
                    <a:pt x="0" y="10"/>
                  </a:moveTo>
                  <a:lnTo>
                    <a:pt x="151" y="78"/>
                  </a:lnTo>
                  <a:lnTo>
                    <a:pt x="151" y="6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8" name="Freeform 356"/>
            <p:cNvSpPr>
              <a:spLocks/>
            </p:cNvSpPr>
            <p:nvPr/>
          </p:nvSpPr>
          <p:spPr bwMode="auto">
            <a:xfrm>
              <a:off x="3568700" y="3551238"/>
              <a:ext cx="239713" cy="123825"/>
            </a:xfrm>
            <a:custGeom>
              <a:avLst/>
              <a:gdLst>
                <a:gd name="T0" fmla="*/ 0 w 151"/>
                <a:gd name="T1" fmla="*/ 10 h 78"/>
                <a:gd name="T2" fmla="*/ 151 w 151"/>
                <a:gd name="T3" fmla="*/ 78 h 78"/>
                <a:gd name="T4" fmla="*/ 151 w 151"/>
                <a:gd name="T5" fmla="*/ 66 h 78"/>
                <a:gd name="T6" fmla="*/ 0 w 151"/>
                <a:gd name="T7" fmla="*/ 0 h 78"/>
                <a:gd name="T8" fmla="*/ 0 w 151"/>
                <a:gd name="T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78">
                  <a:moveTo>
                    <a:pt x="0" y="10"/>
                  </a:moveTo>
                  <a:lnTo>
                    <a:pt x="151" y="78"/>
                  </a:lnTo>
                  <a:lnTo>
                    <a:pt x="151" y="66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9" name="Freeform 357"/>
            <p:cNvSpPr>
              <a:spLocks/>
            </p:cNvSpPr>
            <p:nvPr/>
          </p:nvSpPr>
          <p:spPr bwMode="auto">
            <a:xfrm>
              <a:off x="3568700" y="3614738"/>
              <a:ext cx="239713" cy="123825"/>
            </a:xfrm>
            <a:custGeom>
              <a:avLst/>
              <a:gdLst>
                <a:gd name="T0" fmla="*/ 0 w 151"/>
                <a:gd name="T1" fmla="*/ 12 h 78"/>
                <a:gd name="T2" fmla="*/ 151 w 151"/>
                <a:gd name="T3" fmla="*/ 78 h 78"/>
                <a:gd name="T4" fmla="*/ 151 w 151"/>
                <a:gd name="T5" fmla="*/ 68 h 78"/>
                <a:gd name="T6" fmla="*/ 0 w 151"/>
                <a:gd name="T7" fmla="*/ 0 h 78"/>
                <a:gd name="T8" fmla="*/ 0 w 151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78">
                  <a:moveTo>
                    <a:pt x="0" y="12"/>
                  </a:moveTo>
                  <a:lnTo>
                    <a:pt x="151" y="78"/>
                  </a:lnTo>
                  <a:lnTo>
                    <a:pt x="151" y="6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0" name="Freeform 358"/>
            <p:cNvSpPr>
              <a:spLocks/>
            </p:cNvSpPr>
            <p:nvPr/>
          </p:nvSpPr>
          <p:spPr bwMode="auto">
            <a:xfrm>
              <a:off x="3568700" y="3614738"/>
              <a:ext cx="239713" cy="123825"/>
            </a:xfrm>
            <a:custGeom>
              <a:avLst/>
              <a:gdLst>
                <a:gd name="T0" fmla="*/ 0 w 151"/>
                <a:gd name="T1" fmla="*/ 12 h 78"/>
                <a:gd name="T2" fmla="*/ 151 w 151"/>
                <a:gd name="T3" fmla="*/ 78 h 78"/>
                <a:gd name="T4" fmla="*/ 151 w 151"/>
                <a:gd name="T5" fmla="*/ 68 h 78"/>
                <a:gd name="T6" fmla="*/ 0 w 151"/>
                <a:gd name="T7" fmla="*/ 0 h 78"/>
                <a:gd name="T8" fmla="*/ 0 w 151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78">
                  <a:moveTo>
                    <a:pt x="0" y="12"/>
                  </a:moveTo>
                  <a:lnTo>
                    <a:pt x="151" y="78"/>
                  </a:lnTo>
                  <a:lnTo>
                    <a:pt x="151" y="68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1" name="Freeform 359"/>
            <p:cNvSpPr>
              <a:spLocks/>
            </p:cNvSpPr>
            <p:nvPr/>
          </p:nvSpPr>
          <p:spPr bwMode="auto">
            <a:xfrm>
              <a:off x="3881438" y="3225800"/>
              <a:ext cx="238125" cy="125413"/>
            </a:xfrm>
            <a:custGeom>
              <a:avLst/>
              <a:gdLst>
                <a:gd name="T0" fmla="*/ 0 w 150"/>
                <a:gd name="T1" fmla="*/ 12 h 79"/>
                <a:gd name="T2" fmla="*/ 150 w 150"/>
                <a:gd name="T3" fmla="*/ 79 h 79"/>
                <a:gd name="T4" fmla="*/ 150 w 150"/>
                <a:gd name="T5" fmla="*/ 69 h 79"/>
                <a:gd name="T6" fmla="*/ 0 w 150"/>
                <a:gd name="T7" fmla="*/ 0 h 79"/>
                <a:gd name="T8" fmla="*/ 0 w 150"/>
                <a:gd name="T9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9">
                  <a:moveTo>
                    <a:pt x="0" y="12"/>
                  </a:moveTo>
                  <a:lnTo>
                    <a:pt x="150" y="79"/>
                  </a:lnTo>
                  <a:lnTo>
                    <a:pt x="150" y="69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2" name="Freeform 360"/>
            <p:cNvSpPr>
              <a:spLocks/>
            </p:cNvSpPr>
            <p:nvPr/>
          </p:nvSpPr>
          <p:spPr bwMode="auto">
            <a:xfrm>
              <a:off x="3881438" y="3292475"/>
              <a:ext cx="238125" cy="125413"/>
            </a:xfrm>
            <a:custGeom>
              <a:avLst/>
              <a:gdLst>
                <a:gd name="T0" fmla="*/ 0 w 150"/>
                <a:gd name="T1" fmla="*/ 12 h 79"/>
                <a:gd name="T2" fmla="*/ 150 w 150"/>
                <a:gd name="T3" fmla="*/ 79 h 79"/>
                <a:gd name="T4" fmla="*/ 150 w 150"/>
                <a:gd name="T5" fmla="*/ 69 h 79"/>
                <a:gd name="T6" fmla="*/ 0 w 150"/>
                <a:gd name="T7" fmla="*/ 0 h 79"/>
                <a:gd name="T8" fmla="*/ 0 w 150"/>
                <a:gd name="T9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9">
                  <a:moveTo>
                    <a:pt x="0" y="12"/>
                  </a:moveTo>
                  <a:lnTo>
                    <a:pt x="150" y="79"/>
                  </a:lnTo>
                  <a:lnTo>
                    <a:pt x="150" y="69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3" name="Freeform 361"/>
            <p:cNvSpPr>
              <a:spLocks/>
            </p:cNvSpPr>
            <p:nvPr/>
          </p:nvSpPr>
          <p:spPr bwMode="auto">
            <a:xfrm>
              <a:off x="3881438" y="3360738"/>
              <a:ext cx="238125" cy="123825"/>
            </a:xfrm>
            <a:custGeom>
              <a:avLst/>
              <a:gdLst>
                <a:gd name="T0" fmla="*/ 0 w 150"/>
                <a:gd name="T1" fmla="*/ 12 h 78"/>
                <a:gd name="T2" fmla="*/ 150 w 150"/>
                <a:gd name="T3" fmla="*/ 78 h 78"/>
                <a:gd name="T4" fmla="*/ 150 w 150"/>
                <a:gd name="T5" fmla="*/ 66 h 78"/>
                <a:gd name="T6" fmla="*/ 0 w 150"/>
                <a:gd name="T7" fmla="*/ 0 h 78"/>
                <a:gd name="T8" fmla="*/ 0 w 150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12"/>
                  </a:moveTo>
                  <a:lnTo>
                    <a:pt x="150" y="78"/>
                  </a:lnTo>
                  <a:lnTo>
                    <a:pt x="150" y="6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4" name="Freeform 362"/>
            <p:cNvSpPr>
              <a:spLocks/>
            </p:cNvSpPr>
            <p:nvPr/>
          </p:nvSpPr>
          <p:spPr bwMode="auto">
            <a:xfrm>
              <a:off x="3881438" y="3427413"/>
              <a:ext cx="238125" cy="123825"/>
            </a:xfrm>
            <a:custGeom>
              <a:avLst/>
              <a:gdLst>
                <a:gd name="T0" fmla="*/ 0 w 150"/>
                <a:gd name="T1" fmla="*/ 10 h 78"/>
                <a:gd name="T2" fmla="*/ 150 w 150"/>
                <a:gd name="T3" fmla="*/ 78 h 78"/>
                <a:gd name="T4" fmla="*/ 150 w 150"/>
                <a:gd name="T5" fmla="*/ 66 h 78"/>
                <a:gd name="T6" fmla="*/ 0 w 150"/>
                <a:gd name="T7" fmla="*/ 0 h 78"/>
                <a:gd name="T8" fmla="*/ 0 w 150"/>
                <a:gd name="T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10"/>
                  </a:moveTo>
                  <a:lnTo>
                    <a:pt x="150" y="78"/>
                  </a:lnTo>
                  <a:lnTo>
                    <a:pt x="150" y="6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5" name="Freeform 363"/>
            <p:cNvSpPr>
              <a:spLocks/>
            </p:cNvSpPr>
            <p:nvPr/>
          </p:nvSpPr>
          <p:spPr bwMode="auto">
            <a:xfrm>
              <a:off x="3881438" y="3490913"/>
              <a:ext cx="238125" cy="123825"/>
            </a:xfrm>
            <a:custGeom>
              <a:avLst/>
              <a:gdLst>
                <a:gd name="T0" fmla="*/ 0 w 150"/>
                <a:gd name="T1" fmla="*/ 12 h 78"/>
                <a:gd name="T2" fmla="*/ 150 w 150"/>
                <a:gd name="T3" fmla="*/ 78 h 78"/>
                <a:gd name="T4" fmla="*/ 150 w 150"/>
                <a:gd name="T5" fmla="*/ 68 h 78"/>
                <a:gd name="T6" fmla="*/ 0 w 150"/>
                <a:gd name="T7" fmla="*/ 0 h 78"/>
                <a:gd name="T8" fmla="*/ 0 w 150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12"/>
                  </a:moveTo>
                  <a:lnTo>
                    <a:pt x="150" y="78"/>
                  </a:lnTo>
                  <a:lnTo>
                    <a:pt x="150" y="6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6" name="Freeform 364"/>
            <p:cNvSpPr>
              <a:spLocks/>
            </p:cNvSpPr>
            <p:nvPr/>
          </p:nvSpPr>
          <p:spPr bwMode="auto">
            <a:xfrm>
              <a:off x="3881438" y="3557588"/>
              <a:ext cx="238125" cy="123825"/>
            </a:xfrm>
            <a:custGeom>
              <a:avLst/>
              <a:gdLst>
                <a:gd name="T0" fmla="*/ 0 w 150"/>
                <a:gd name="T1" fmla="*/ 12 h 78"/>
                <a:gd name="T2" fmla="*/ 150 w 150"/>
                <a:gd name="T3" fmla="*/ 78 h 78"/>
                <a:gd name="T4" fmla="*/ 150 w 150"/>
                <a:gd name="T5" fmla="*/ 66 h 78"/>
                <a:gd name="T6" fmla="*/ 0 w 150"/>
                <a:gd name="T7" fmla="*/ 0 h 78"/>
                <a:gd name="T8" fmla="*/ 0 w 150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12"/>
                  </a:moveTo>
                  <a:lnTo>
                    <a:pt x="150" y="78"/>
                  </a:lnTo>
                  <a:lnTo>
                    <a:pt x="150" y="6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7" name="Freeform 365"/>
            <p:cNvSpPr>
              <a:spLocks/>
            </p:cNvSpPr>
            <p:nvPr/>
          </p:nvSpPr>
          <p:spPr bwMode="auto">
            <a:xfrm>
              <a:off x="3881438" y="3624263"/>
              <a:ext cx="238125" cy="123825"/>
            </a:xfrm>
            <a:custGeom>
              <a:avLst/>
              <a:gdLst>
                <a:gd name="T0" fmla="*/ 0 w 150"/>
                <a:gd name="T1" fmla="*/ 10 h 78"/>
                <a:gd name="T2" fmla="*/ 150 w 150"/>
                <a:gd name="T3" fmla="*/ 78 h 78"/>
                <a:gd name="T4" fmla="*/ 150 w 150"/>
                <a:gd name="T5" fmla="*/ 66 h 78"/>
                <a:gd name="T6" fmla="*/ 0 w 150"/>
                <a:gd name="T7" fmla="*/ 0 h 78"/>
                <a:gd name="T8" fmla="*/ 0 w 150"/>
                <a:gd name="T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10"/>
                  </a:moveTo>
                  <a:lnTo>
                    <a:pt x="150" y="78"/>
                  </a:lnTo>
                  <a:lnTo>
                    <a:pt x="150" y="6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8" name="Freeform 366"/>
            <p:cNvSpPr>
              <a:spLocks/>
            </p:cNvSpPr>
            <p:nvPr/>
          </p:nvSpPr>
          <p:spPr bwMode="auto">
            <a:xfrm>
              <a:off x="3881438" y="3624263"/>
              <a:ext cx="238125" cy="123825"/>
            </a:xfrm>
            <a:custGeom>
              <a:avLst/>
              <a:gdLst>
                <a:gd name="T0" fmla="*/ 0 w 150"/>
                <a:gd name="T1" fmla="*/ 10 h 78"/>
                <a:gd name="T2" fmla="*/ 150 w 150"/>
                <a:gd name="T3" fmla="*/ 78 h 78"/>
                <a:gd name="T4" fmla="*/ 150 w 150"/>
                <a:gd name="T5" fmla="*/ 66 h 78"/>
                <a:gd name="T6" fmla="*/ 0 w 150"/>
                <a:gd name="T7" fmla="*/ 0 h 78"/>
                <a:gd name="T8" fmla="*/ 0 w 150"/>
                <a:gd name="T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10"/>
                  </a:moveTo>
                  <a:lnTo>
                    <a:pt x="150" y="78"/>
                  </a:lnTo>
                  <a:lnTo>
                    <a:pt x="150" y="66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9" name="Freeform 367"/>
            <p:cNvSpPr>
              <a:spLocks/>
            </p:cNvSpPr>
            <p:nvPr/>
          </p:nvSpPr>
          <p:spPr bwMode="auto">
            <a:xfrm>
              <a:off x="3881438" y="3687763"/>
              <a:ext cx="238125" cy="128588"/>
            </a:xfrm>
            <a:custGeom>
              <a:avLst/>
              <a:gdLst>
                <a:gd name="T0" fmla="*/ 0 w 150"/>
                <a:gd name="T1" fmla="*/ 12 h 81"/>
                <a:gd name="T2" fmla="*/ 150 w 150"/>
                <a:gd name="T3" fmla="*/ 81 h 81"/>
                <a:gd name="T4" fmla="*/ 150 w 150"/>
                <a:gd name="T5" fmla="*/ 69 h 81"/>
                <a:gd name="T6" fmla="*/ 0 w 150"/>
                <a:gd name="T7" fmla="*/ 0 h 81"/>
                <a:gd name="T8" fmla="*/ 0 w 150"/>
                <a:gd name="T9" fmla="*/ 1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1">
                  <a:moveTo>
                    <a:pt x="0" y="12"/>
                  </a:moveTo>
                  <a:lnTo>
                    <a:pt x="150" y="81"/>
                  </a:lnTo>
                  <a:lnTo>
                    <a:pt x="150" y="69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" name="Freeform 368"/>
            <p:cNvSpPr>
              <a:spLocks/>
            </p:cNvSpPr>
            <p:nvPr/>
          </p:nvSpPr>
          <p:spPr bwMode="auto">
            <a:xfrm>
              <a:off x="3881438" y="3687763"/>
              <a:ext cx="238125" cy="128588"/>
            </a:xfrm>
            <a:custGeom>
              <a:avLst/>
              <a:gdLst>
                <a:gd name="T0" fmla="*/ 0 w 150"/>
                <a:gd name="T1" fmla="*/ 12 h 81"/>
                <a:gd name="T2" fmla="*/ 150 w 150"/>
                <a:gd name="T3" fmla="*/ 81 h 81"/>
                <a:gd name="T4" fmla="*/ 150 w 150"/>
                <a:gd name="T5" fmla="*/ 69 h 81"/>
                <a:gd name="T6" fmla="*/ 0 w 150"/>
                <a:gd name="T7" fmla="*/ 0 h 81"/>
                <a:gd name="T8" fmla="*/ 0 w 150"/>
                <a:gd name="T9" fmla="*/ 1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1">
                  <a:moveTo>
                    <a:pt x="0" y="12"/>
                  </a:moveTo>
                  <a:lnTo>
                    <a:pt x="150" y="81"/>
                  </a:lnTo>
                  <a:lnTo>
                    <a:pt x="150" y="69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1" name="Freeform 369"/>
            <p:cNvSpPr>
              <a:spLocks/>
            </p:cNvSpPr>
            <p:nvPr/>
          </p:nvSpPr>
          <p:spPr bwMode="auto">
            <a:xfrm>
              <a:off x="3881438" y="3756025"/>
              <a:ext cx="238125" cy="123825"/>
            </a:xfrm>
            <a:custGeom>
              <a:avLst/>
              <a:gdLst>
                <a:gd name="T0" fmla="*/ 0 w 150"/>
                <a:gd name="T1" fmla="*/ 12 h 78"/>
                <a:gd name="T2" fmla="*/ 150 w 150"/>
                <a:gd name="T3" fmla="*/ 78 h 78"/>
                <a:gd name="T4" fmla="*/ 150 w 150"/>
                <a:gd name="T5" fmla="*/ 68 h 78"/>
                <a:gd name="T6" fmla="*/ 0 w 150"/>
                <a:gd name="T7" fmla="*/ 0 h 78"/>
                <a:gd name="T8" fmla="*/ 0 w 150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12"/>
                  </a:moveTo>
                  <a:lnTo>
                    <a:pt x="150" y="78"/>
                  </a:lnTo>
                  <a:lnTo>
                    <a:pt x="150" y="6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2" name="Freeform 370"/>
            <p:cNvSpPr>
              <a:spLocks/>
            </p:cNvSpPr>
            <p:nvPr/>
          </p:nvSpPr>
          <p:spPr bwMode="auto">
            <a:xfrm>
              <a:off x="3881438" y="3756025"/>
              <a:ext cx="238125" cy="123825"/>
            </a:xfrm>
            <a:custGeom>
              <a:avLst/>
              <a:gdLst>
                <a:gd name="T0" fmla="*/ 0 w 150"/>
                <a:gd name="T1" fmla="*/ 12 h 78"/>
                <a:gd name="T2" fmla="*/ 150 w 150"/>
                <a:gd name="T3" fmla="*/ 78 h 78"/>
                <a:gd name="T4" fmla="*/ 150 w 150"/>
                <a:gd name="T5" fmla="*/ 68 h 78"/>
                <a:gd name="T6" fmla="*/ 0 w 150"/>
                <a:gd name="T7" fmla="*/ 0 h 78"/>
                <a:gd name="T8" fmla="*/ 0 w 150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12"/>
                  </a:moveTo>
                  <a:lnTo>
                    <a:pt x="150" y="78"/>
                  </a:lnTo>
                  <a:lnTo>
                    <a:pt x="150" y="68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3" name="Freeform 371"/>
            <p:cNvSpPr>
              <a:spLocks/>
            </p:cNvSpPr>
            <p:nvPr/>
          </p:nvSpPr>
          <p:spPr bwMode="auto">
            <a:xfrm>
              <a:off x="4194175" y="3367088"/>
              <a:ext cx="238125" cy="123825"/>
            </a:xfrm>
            <a:custGeom>
              <a:avLst/>
              <a:gdLst>
                <a:gd name="T0" fmla="*/ 0 w 150"/>
                <a:gd name="T1" fmla="*/ 12 h 78"/>
                <a:gd name="T2" fmla="*/ 150 w 150"/>
                <a:gd name="T3" fmla="*/ 78 h 78"/>
                <a:gd name="T4" fmla="*/ 150 w 150"/>
                <a:gd name="T5" fmla="*/ 68 h 78"/>
                <a:gd name="T6" fmla="*/ 0 w 150"/>
                <a:gd name="T7" fmla="*/ 0 h 78"/>
                <a:gd name="T8" fmla="*/ 0 w 150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12"/>
                  </a:moveTo>
                  <a:lnTo>
                    <a:pt x="150" y="78"/>
                  </a:lnTo>
                  <a:lnTo>
                    <a:pt x="150" y="6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4" name="Freeform 372"/>
            <p:cNvSpPr>
              <a:spLocks/>
            </p:cNvSpPr>
            <p:nvPr/>
          </p:nvSpPr>
          <p:spPr bwMode="auto">
            <a:xfrm>
              <a:off x="4194175" y="3433763"/>
              <a:ext cx="238125" cy="123825"/>
            </a:xfrm>
            <a:custGeom>
              <a:avLst/>
              <a:gdLst>
                <a:gd name="T0" fmla="*/ 0 w 150"/>
                <a:gd name="T1" fmla="*/ 12 h 78"/>
                <a:gd name="T2" fmla="*/ 150 w 150"/>
                <a:gd name="T3" fmla="*/ 78 h 78"/>
                <a:gd name="T4" fmla="*/ 150 w 150"/>
                <a:gd name="T5" fmla="*/ 66 h 78"/>
                <a:gd name="T6" fmla="*/ 0 w 150"/>
                <a:gd name="T7" fmla="*/ 0 h 78"/>
                <a:gd name="T8" fmla="*/ 0 w 150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12"/>
                  </a:moveTo>
                  <a:lnTo>
                    <a:pt x="150" y="78"/>
                  </a:lnTo>
                  <a:lnTo>
                    <a:pt x="150" y="6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5" name="Freeform 373"/>
            <p:cNvSpPr>
              <a:spLocks/>
            </p:cNvSpPr>
            <p:nvPr/>
          </p:nvSpPr>
          <p:spPr bwMode="auto">
            <a:xfrm>
              <a:off x="4194175" y="3500438"/>
              <a:ext cx="238125" cy="123825"/>
            </a:xfrm>
            <a:custGeom>
              <a:avLst/>
              <a:gdLst>
                <a:gd name="T0" fmla="*/ 0 w 150"/>
                <a:gd name="T1" fmla="*/ 10 h 78"/>
                <a:gd name="T2" fmla="*/ 150 w 150"/>
                <a:gd name="T3" fmla="*/ 78 h 78"/>
                <a:gd name="T4" fmla="*/ 150 w 150"/>
                <a:gd name="T5" fmla="*/ 66 h 78"/>
                <a:gd name="T6" fmla="*/ 0 w 150"/>
                <a:gd name="T7" fmla="*/ 0 h 78"/>
                <a:gd name="T8" fmla="*/ 0 w 150"/>
                <a:gd name="T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10"/>
                  </a:moveTo>
                  <a:lnTo>
                    <a:pt x="150" y="78"/>
                  </a:lnTo>
                  <a:lnTo>
                    <a:pt x="150" y="6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6" name="Freeform 374"/>
            <p:cNvSpPr>
              <a:spLocks/>
            </p:cNvSpPr>
            <p:nvPr/>
          </p:nvSpPr>
          <p:spPr bwMode="auto">
            <a:xfrm>
              <a:off x="4194175" y="3563938"/>
              <a:ext cx="238125" cy="127000"/>
            </a:xfrm>
            <a:custGeom>
              <a:avLst/>
              <a:gdLst>
                <a:gd name="T0" fmla="*/ 0 w 150"/>
                <a:gd name="T1" fmla="*/ 12 h 80"/>
                <a:gd name="T2" fmla="*/ 150 w 150"/>
                <a:gd name="T3" fmla="*/ 80 h 80"/>
                <a:gd name="T4" fmla="*/ 150 w 150"/>
                <a:gd name="T5" fmla="*/ 68 h 80"/>
                <a:gd name="T6" fmla="*/ 0 w 150"/>
                <a:gd name="T7" fmla="*/ 0 h 80"/>
                <a:gd name="T8" fmla="*/ 0 w 150"/>
                <a:gd name="T9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0">
                  <a:moveTo>
                    <a:pt x="0" y="12"/>
                  </a:moveTo>
                  <a:lnTo>
                    <a:pt x="150" y="80"/>
                  </a:lnTo>
                  <a:lnTo>
                    <a:pt x="150" y="6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7" name="Freeform 375"/>
            <p:cNvSpPr>
              <a:spLocks/>
            </p:cNvSpPr>
            <p:nvPr/>
          </p:nvSpPr>
          <p:spPr bwMode="auto">
            <a:xfrm>
              <a:off x="4194175" y="3630613"/>
              <a:ext cx="238125" cy="125413"/>
            </a:xfrm>
            <a:custGeom>
              <a:avLst/>
              <a:gdLst>
                <a:gd name="T0" fmla="*/ 0 w 150"/>
                <a:gd name="T1" fmla="*/ 12 h 79"/>
                <a:gd name="T2" fmla="*/ 150 w 150"/>
                <a:gd name="T3" fmla="*/ 79 h 79"/>
                <a:gd name="T4" fmla="*/ 150 w 150"/>
                <a:gd name="T5" fmla="*/ 68 h 79"/>
                <a:gd name="T6" fmla="*/ 0 w 150"/>
                <a:gd name="T7" fmla="*/ 0 h 79"/>
                <a:gd name="T8" fmla="*/ 0 w 150"/>
                <a:gd name="T9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9">
                  <a:moveTo>
                    <a:pt x="0" y="12"/>
                  </a:moveTo>
                  <a:lnTo>
                    <a:pt x="150" y="79"/>
                  </a:lnTo>
                  <a:lnTo>
                    <a:pt x="150" y="6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8" name="Freeform 376"/>
            <p:cNvSpPr>
              <a:spLocks/>
            </p:cNvSpPr>
            <p:nvPr/>
          </p:nvSpPr>
          <p:spPr bwMode="auto">
            <a:xfrm>
              <a:off x="4194175" y="3697288"/>
              <a:ext cx="238125" cy="125413"/>
            </a:xfrm>
            <a:custGeom>
              <a:avLst/>
              <a:gdLst>
                <a:gd name="T0" fmla="*/ 0 w 150"/>
                <a:gd name="T1" fmla="*/ 12 h 79"/>
                <a:gd name="T2" fmla="*/ 150 w 150"/>
                <a:gd name="T3" fmla="*/ 79 h 79"/>
                <a:gd name="T4" fmla="*/ 150 w 150"/>
                <a:gd name="T5" fmla="*/ 67 h 79"/>
                <a:gd name="T6" fmla="*/ 0 w 150"/>
                <a:gd name="T7" fmla="*/ 0 h 79"/>
                <a:gd name="T8" fmla="*/ 0 w 150"/>
                <a:gd name="T9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9">
                  <a:moveTo>
                    <a:pt x="0" y="12"/>
                  </a:moveTo>
                  <a:lnTo>
                    <a:pt x="150" y="79"/>
                  </a:lnTo>
                  <a:lnTo>
                    <a:pt x="150" y="67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9" name="Freeform 377"/>
            <p:cNvSpPr>
              <a:spLocks/>
            </p:cNvSpPr>
            <p:nvPr/>
          </p:nvSpPr>
          <p:spPr bwMode="auto">
            <a:xfrm>
              <a:off x="4194175" y="3765550"/>
              <a:ext cx="238125" cy="123825"/>
            </a:xfrm>
            <a:custGeom>
              <a:avLst/>
              <a:gdLst>
                <a:gd name="T0" fmla="*/ 0 w 150"/>
                <a:gd name="T1" fmla="*/ 10 h 78"/>
                <a:gd name="T2" fmla="*/ 150 w 150"/>
                <a:gd name="T3" fmla="*/ 78 h 78"/>
                <a:gd name="T4" fmla="*/ 150 w 150"/>
                <a:gd name="T5" fmla="*/ 66 h 78"/>
                <a:gd name="T6" fmla="*/ 0 w 150"/>
                <a:gd name="T7" fmla="*/ 0 h 78"/>
                <a:gd name="T8" fmla="*/ 0 w 150"/>
                <a:gd name="T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10"/>
                  </a:moveTo>
                  <a:lnTo>
                    <a:pt x="150" y="78"/>
                  </a:lnTo>
                  <a:lnTo>
                    <a:pt x="150" y="6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0" name="Freeform 378"/>
            <p:cNvSpPr>
              <a:spLocks/>
            </p:cNvSpPr>
            <p:nvPr/>
          </p:nvSpPr>
          <p:spPr bwMode="auto">
            <a:xfrm>
              <a:off x="4194175" y="3765550"/>
              <a:ext cx="238125" cy="123825"/>
            </a:xfrm>
            <a:custGeom>
              <a:avLst/>
              <a:gdLst>
                <a:gd name="T0" fmla="*/ 0 w 150"/>
                <a:gd name="T1" fmla="*/ 10 h 78"/>
                <a:gd name="T2" fmla="*/ 150 w 150"/>
                <a:gd name="T3" fmla="*/ 78 h 78"/>
                <a:gd name="T4" fmla="*/ 150 w 150"/>
                <a:gd name="T5" fmla="*/ 66 h 78"/>
                <a:gd name="T6" fmla="*/ 0 w 150"/>
                <a:gd name="T7" fmla="*/ 0 h 78"/>
                <a:gd name="T8" fmla="*/ 0 w 150"/>
                <a:gd name="T9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10"/>
                  </a:moveTo>
                  <a:lnTo>
                    <a:pt x="150" y="78"/>
                  </a:lnTo>
                  <a:lnTo>
                    <a:pt x="150" y="66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1" name="Freeform 379"/>
            <p:cNvSpPr>
              <a:spLocks/>
            </p:cNvSpPr>
            <p:nvPr/>
          </p:nvSpPr>
          <p:spPr bwMode="auto">
            <a:xfrm>
              <a:off x="4194175" y="3829050"/>
              <a:ext cx="238125" cy="123825"/>
            </a:xfrm>
            <a:custGeom>
              <a:avLst/>
              <a:gdLst>
                <a:gd name="T0" fmla="*/ 0 w 150"/>
                <a:gd name="T1" fmla="*/ 12 h 78"/>
                <a:gd name="T2" fmla="*/ 150 w 150"/>
                <a:gd name="T3" fmla="*/ 78 h 78"/>
                <a:gd name="T4" fmla="*/ 150 w 150"/>
                <a:gd name="T5" fmla="*/ 68 h 78"/>
                <a:gd name="T6" fmla="*/ 0 w 150"/>
                <a:gd name="T7" fmla="*/ 0 h 78"/>
                <a:gd name="T8" fmla="*/ 0 w 150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12"/>
                  </a:moveTo>
                  <a:lnTo>
                    <a:pt x="150" y="78"/>
                  </a:lnTo>
                  <a:lnTo>
                    <a:pt x="150" y="68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2" name="Freeform 380"/>
            <p:cNvSpPr>
              <a:spLocks/>
            </p:cNvSpPr>
            <p:nvPr/>
          </p:nvSpPr>
          <p:spPr bwMode="auto">
            <a:xfrm>
              <a:off x="4194175" y="3829050"/>
              <a:ext cx="238125" cy="123825"/>
            </a:xfrm>
            <a:custGeom>
              <a:avLst/>
              <a:gdLst>
                <a:gd name="T0" fmla="*/ 0 w 150"/>
                <a:gd name="T1" fmla="*/ 12 h 78"/>
                <a:gd name="T2" fmla="*/ 150 w 150"/>
                <a:gd name="T3" fmla="*/ 78 h 78"/>
                <a:gd name="T4" fmla="*/ 150 w 150"/>
                <a:gd name="T5" fmla="*/ 68 h 78"/>
                <a:gd name="T6" fmla="*/ 0 w 150"/>
                <a:gd name="T7" fmla="*/ 0 h 78"/>
                <a:gd name="T8" fmla="*/ 0 w 150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12"/>
                  </a:moveTo>
                  <a:lnTo>
                    <a:pt x="150" y="78"/>
                  </a:lnTo>
                  <a:lnTo>
                    <a:pt x="150" y="68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3" name="Freeform 381"/>
            <p:cNvSpPr>
              <a:spLocks/>
            </p:cNvSpPr>
            <p:nvPr/>
          </p:nvSpPr>
          <p:spPr bwMode="auto">
            <a:xfrm>
              <a:off x="4194175" y="3895725"/>
              <a:ext cx="238125" cy="123825"/>
            </a:xfrm>
            <a:custGeom>
              <a:avLst/>
              <a:gdLst>
                <a:gd name="T0" fmla="*/ 0 w 150"/>
                <a:gd name="T1" fmla="*/ 12 h 78"/>
                <a:gd name="T2" fmla="*/ 150 w 150"/>
                <a:gd name="T3" fmla="*/ 78 h 78"/>
                <a:gd name="T4" fmla="*/ 150 w 150"/>
                <a:gd name="T5" fmla="*/ 66 h 78"/>
                <a:gd name="T6" fmla="*/ 0 w 150"/>
                <a:gd name="T7" fmla="*/ 0 h 78"/>
                <a:gd name="T8" fmla="*/ 0 w 150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12"/>
                  </a:moveTo>
                  <a:lnTo>
                    <a:pt x="150" y="78"/>
                  </a:lnTo>
                  <a:lnTo>
                    <a:pt x="150" y="6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C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4" name="Freeform 382"/>
            <p:cNvSpPr>
              <a:spLocks/>
            </p:cNvSpPr>
            <p:nvPr/>
          </p:nvSpPr>
          <p:spPr bwMode="auto">
            <a:xfrm>
              <a:off x="4194175" y="3895725"/>
              <a:ext cx="238125" cy="123825"/>
            </a:xfrm>
            <a:custGeom>
              <a:avLst/>
              <a:gdLst>
                <a:gd name="T0" fmla="*/ 0 w 150"/>
                <a:gd name="T1" fmla="*/ 12 h 78"/>
                <a:gd name="T2" fmla="*/ 150 w 150"/>
                <a:gd name="T3" fmla="*/ 78 h 78"/>
                <a:gd name="T4" fmla="*/ 150 w 150"/>
                <a:gd name="T5" fmla="*/ 66 h 78"/>
                <a:gd name="T6" fmla="*/ 0 w 150"/>
                <a:gd name="T7" fmla="*/ 0 h 78"/>
                <a:gd name="T8" fmla="*/ 0 w 150"/>
                <a:gd name="T9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12"/>
                  </a:moveTo>
                  <a:lnTo>
                    <a:pt x="150" y="78"/>
                  </a:lnTo>
                  <a:lnTo>
                    <a:pt x="150" y="66"/>
                  </a:lnTo>
                  <a:lnTo>
                    <a:pt x="0" y="0"/>
                  </a:lnTo>
                  <a:lnTo>
                    <a:pt x="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5" name="Freeform 383"/>
            <p:cNvSpPr>
              <a:spLocks/>
            </p:cNvSpPr>
            <p:nvPr/>
          </p:nvSpPr>
          <p:spPr bwMode="auto">
            <a:xfrm>
              <a:off x="3536950" y="3133725"/>
              <a:ext cx="927100" cy="592138"/>
            </a:xfrm>
            <a:custGeom>
              <a:avLst/>
              <a:gdLst>
                <a:gd name="T0" fmla="*/ 584 w 584"/>
                <a:gd name="T1" fmla="*/ 373 h 373"/>
                <a:gd name="T2" fmla="*/ 0 w 584"/>
                <a:gd name="T3" fmla="*/ 112 h 373"/>
                <a:gd name="T4" fmla="*/ 0 w 584"/>
                <a:gd name="T5" fmla="*/ 0 h 373"/>
                <a:gd name="T6" fmla="*/ 584 w 584"/>
                <a:gd name="T7" fmla="*/ 261 h 373"/>
                <a:gd name="T8" fmla="*/ 584 w 584"/>
                <a:gd name="T9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373">
                  <a:moveTo>
                    <a:pt x="584" y="373"/>
                  </a:moveTo>
                  <a:lnTo>
                    <a:pt x="0" y="112"/>
                  </a:lnTo>
                  <a:lnTo>
                    <a:pt x="0" y="0"/>
                  </a:lnTo>
                  <a:lnTo>
                    <a:pt x="584" y="261"/>
                  </a:lnTo>
                  <a:lnTo>
                    <a:pt x="584" y="373"/>
                  </a:lnTo>
                  <a:close/>
                </a:path>
              </a:pathLst>
            </a:custGeom>
            <a:solidFill>
              <a:srgbClr val="E78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6" name="Freeform 384"/>
            <p:cNvSpPr>
              <a:spLocks/>
            </p:cNvSpPr>
            <p:nvPr/>
          </p:nvSpPr>
          <p:spPr bwMode="auto">
            <a:xfrm>
              <a:off x="3648075" y="3494088"/>
              <a:ext cx="173038" cy="215900"/>
            </a:xfrm>
            <a:custGeom>
              <a:avLst/>
              <a:gdLst>
                <a:gd name="T0" fmla="*/ 54 w 54"/>
                <a:gd name="T1" fmla="*/ 46 h 68"/>
                <a:gd name="T2" fmla="*/ 27 w 54"/>
                <a:gd name="T3" fmla="*/ 61 h 68"/>
                <a:gd name="T4" fmla="*/ 0 w 54"/>
                <a:gd name="T5" fmla="*/ 22 h 68"/>
                <a:gd name="T6" fmla="*/ 27 w 54"/>
                <a:gd name="T7" fmla="*/ 7 h 68"/>
                <a:gd name="T8" fmla="*/ 54 w 54"/>
                <a:gd name="T9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8">
                  <a:moveTo>
                    <a:pt x="54" y="46"/>
                  </a:moveTo>
                  <a:cubicBezTo>
                    <a:pt x="54" y="61"/>
                    <a:pt x="42" y="68"/>
                    <a:pt x="27" y="61"/>
                  </a:cubicBezTo>
                  <a:cubicBezTo>
                    <a:pt x="12" y="54"/>
                    <a:pt x="0" y="37"/>
                    <a:pt x="0" y="22"/>
                  </a:cubicBezTo>
                  <a:cubicBezTo>
                    <a:pt x="0" y="7"/>
                    <a:pt x="12" y="0"/>
                    <a:pt x="27" y="7"/>
                  </a:cubicBezTo>
                  <a:cubicBezTo>
                    <a:pt x="42" y="13"/>
                    <a:pt x="54" y="31"/>
                    <a:pt x="54" y="46"/>
                  </a:cubicBezTo>
                </a:path>
              </a:pathLst>
            </a:custGeom>
            <a:solidFill>
              <a:srgbClr val="E68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7" name="Freeform 385"/>
            <p:cNvSpPr>
              <a:spLocks/>
            </p:cNvSpPr>
            <p:nvPr/>
          </p:nvSpPr>
          <p:spPr bwMode="auto">
            <a:xfrm>
              <a:off x="3657600" y="3506788"/>
              <a:ext cx="153988" cy="187325"/>
            </a:xfrm>
            <a:custGeom>
              <a:avLst/>
              <a:gdLst>
                <a:gd name="T0" fmla="*/ 48 w 48"/>
                <a:gd name="T1" fmla="*/ 40 h 59"/>
                <a:gd name="T2" fmla="*/ 24 w 48"/>
                <a:gd name="T3" fmla="*/ 53 h 59"/>
                <a:gd name="T4" fmla="*/ 0 w 48"/>
                <a:gd name="T5" fmla="*/ 19 h 59"/>
                <a:gd name="T6" fmla="*/ 24 w 48"/>
                <a:gd name="T7" fmla="*/ 6 h 59"/>
                <a:gd name="T8" fmla="*/ 48 w 48"/>
                <a:gd name="T9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9">
                  <a:moveTo>
                    <a:pt x="48" y="40"/>
                  </a:moveTo>
                  <a:cubicBezTo>
                    <a:pt x="48" y="53"/>
                    <a:pt x="37" y="59"/>
                    <a:pt x="24" y="53"/>
                  </a:cubicBezTo>
                  <a:cubicBezTo>
                    <a:pt x="11" y="48"/>
                    <a:pt x="0" y="32"/>
                    <a:pt x="0" y="19"/>
                  </a:cubicBezTo>
                  <a:cubicBezTo>
                    <a:pt x="0" y="6"/>
                    <a:pt x="11" y="0"/>
                    <a:pt x="24" y="6"/>
                  </a:cubicBezTo>
                  <a:cubicBezTo>
                    <a:pt x="37" y="12"/>
                    <a:pt x="48" y="27"/>
                    <a:pt x="48" y="40"/>
                  </a:cubicBezTo>
                </a:path>
              </a:pathLst>
            </a:custGeom>
            <a:solidFill>
              <a:srgbClr val="EEC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8" name="Freeform 386"/>
            <p:cNvSpPr>
              <a:spLocks noEditPoints="1"/>
            </p:cNvSpPr>
            <p:nvPr/>
          </p:nvSpPr>
          <p:spPr bwMode="auto">
            <a:xfrm>
              <a:off x="3702050" y="3535363"/>
              <a:ext cx="65088" cy="130175"/>
            </a:xfrm>
            <a:custGeom>
              <a:avLst/>
              <a:gdLst>
                <a:gd name="T0" fmla="*/ 11 w 20"/>
                <a:gd name="T1" fmla="*/ 6 h 41"/>
                <a:gd name="T2" fmla="*/ 19 w 20"/>
                <a:gd name="T3" fmla="*/ 11 h 41"/>
                <a:gd name="T4" fmla="*/ 19 w 20"/>
                <a:gd name="T5" fmla="*/ 16 h 41"/>
                <a:gd name="T6" fmla="*/ 17 w 20"/>
                <a:gd name="T7" fmla="*/ 15 h 41"/>
                <a:gd name="T8" fmla="*/ 15 w 20"/>
                <a:gd name="T9" fmla="*/ 11 h 41"/>
                <a:gd name="T10" fmla="*/ 11 w 20"/>
                <a:gd name="T11" fmla="*/ 8 h 41"/>
                <a:gd name="T12" fmla="*/ 11 w 20"/>
                <a:gd name="T13" fmla="*/ 19 h 41"/>
                <a:gd name="T14" fmla="*/ 16 w 20"/>
                <a:gd name="T15" fmla="*/ 24 h 41"/>
                <a:gd name="T16" fmla="*/ 19 w 20"/>
                <a:gd name="T17" fmla="*/ 28 h 41"/>
                <a:gd name="T18" fmla="*/ 20 w 20"/>
                <a:gd name="T19" fmla="*/ 32 h 41"/>
                <a:gd name="T20" fmla="*/ 18 w 20"/>
                <a:gd name="T21" fmla="*/ 37 h 41"/>
                <a:gd name="T22" fmla="*/ 11 w 20"/>
                <a:gd name="T23" fmla="*/ 37 h 41"/>
                <a:gd name="T24" fmla="*/ 11 w 20"/>
                <a:gd name="T25" fmla="*/ 41 h 41"/>
                <a:gd name="T26" fmla="*/ 9 w 20"/>
                <a:gd name="T27" fmla="*/ 40 h 41"/>
                <a:gd name="T28" fmla="*/ 9 w 20"/>
                <a:gd name="T29" fmla="*/ 36 h 41"/>
                <a:gd name="T30" fmla="*/ 4 w 20"/>
                <a:gd name="T31" fmla="*/ 33 h 41"/>
                <a:gd name="T32" fmla="*/ 0 w 20"/>
                <a:gd name="T33" fmla="*/ 30 h 41"/>
                <a:gd name="T34" fmla="*/ 0 w 20"/>
                <a:gd name="T35" fmla="*/ 25 h 41"/>
                <a:gd name="T36" fmla="*/ 3 w 20"/>
                <a:gd name="T37" fmla="*/ 26 h 41"/>
                <a:gd name="T38" fmla="*/ 5 w 20"/>
                <a:gd name="T39" fmla="*/ 31 h 41"/>
                <a:gd name="T40" fmla="*/ 9 w 20"/>
                <a:gd name="T41" fmla="*/ 34 h 41"/>
                <a:gd name="T42" fmla="*/ 9 w 20"/>
                <a:gd name="T43" fmla="*/ 22 h 41"/>
                <a:gd name="T44" fmla="*/ 8 w 20"/>
                <a:gd name="T45" fmla="*/ 21 h 41"/>
                <a:gd name="T46" fmla="*/ 4 w 20"/>
                <a:gd name="T47" fmla="*/ 16 h 41"/>
                <a:gd name="T48" fmla="*/ 1 w 20"/>
                <a:gd name="T49" fmla="*/ 13 h 41"/>
                <a:gd name="T50" fmla="*/ 1 w 20"/>
                <a:gd name="T51" fmla="*/ 9 h 41"/>
                <a:gd name="T52" fmla="*/ 1 w 20"/>
                <a:gd name="T53" fmla="*/ 6 h 41"/>
                <a:gd name="T54" fmla="*/ 3 w 20"/>
                <a:gd name="T55" fmla="*/ 5 h 41"/>
                <a:gd name="T56" fmla="*/ 6 w 20"/>
                <a:gd name="T57" fmla="*/ 4 h 41"/>
                <a:gd name="T58" fmla="*/ 9 w 20"/>
                <a:gd name="T59" fmla="*/ 5 h 41"/>
                <a:gd name="T60" fmla="*/ 9 w 20"/>
                <a:gd name="T61" fmla="*/ 0 h 41"/>
                <a:gd name="T62" fmla="*/ 11 w 20"/>
                <a:gd name="T63" fmla="*/ 2 h 41"/>
                <a:gd name="T64" fmla="*/ 11 w 20"/>
                <a:gd name="T65" fmla="*/ 6 h 41"/>
                <a:gd name="T66" fmla="*/ 9 w 20"/>
                <a:gd name="T67" fmla="*/ 17 h 41"/>
                <a:gd name="T68" fmla="*/ 9 w 20"/>
                <a:gd name="T69" fmla="*/ 7 h 41"/>
                <a:gd name="T70" fmla="*/ 6 w 20"/>
                <a:gd name="T71" fmla="*/ 7 h 41"/>
                <a:gd name="T72" fmla="*/ 4 w 20"/>
                <a:gd name="T73" fmla="*/ 10 h 41"/>
                <a:gd name="T74" fmla="*/ 5 w 20"/>
                <a:gd name="T75" fmla="*/ 13 h 41"/>
                <a:gd name="T76" fmla="*/ 9 w 20"/>
                <a:gd name="T77" fmla="*/ 17 h 41"/>
                <a:gd name="T78" fmla="*/ 11 w 20"/>
                <a:gd name="T79" fmla="*/ 24 h 41"/>
                <a:gd name="T80" fmla="*/ 11 w 20"/>
                <a:gd name="T81" fmla="*/ 35 h 41"/>
                <a:gd name="T82" fmla="*/ 15 w 20"/>
                <a:gd name="T83" fmla="*/ 35 h 41"/>
                <a:gd name="T84" fmla="*/ 16 w 20"/>
                <a:gd name="T85" fmla="*/ 32 h 41"/>
                <a:gd name="T86" fmla="*/ 15 w 20"/>
                <a:gd name="T87" fmla="*/ 28 h 41"/>
                <a:gd name="T88" fmla="*/ 11 w 20"/>
                <a:gd name="T8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" h="41">
                  <a:moveTo>
                    <a:pt x="11" y="6"/>
                  </a:moveTo>
                  <a:cubicBezTo>
                    <a:pt x="14" y="7"/>
                    <a:pt x="17" y="9"/>
                    <a:pt x="19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3"/>
                    <a:pt x="16" y="12"/>
                    <a:pt x="15" y="11"/>
                  </a:cubicBezTo>
                  <a:cubicBezTo>
                    <a:pt x="14" y="10"/>
                    <a:pt x="13" y="9"/>
                    <a:pt x="11" y="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1"/>
                    <a:pt x="15" y="23"/>
                    <a:pt x="16" y="24"/>
                  </a:cubicBezTo>
                  <a:cubicBezTo>
                    <a:pt x="17" y="26"/>
                    <a:pt x="18" y="27"/>
                    <a:pt x="19" y="28"/>
                  </a:cubicBezTo>
                  <a:cubicBezTo>
                    <a:pt x="19" y="30"/>
                    <a:pt x="20" y="31"/>
                    <a:pt x="20" y="32"/>
                  </a:cubicBezTo>
                  <a:cubicBezTo>
                    <a:pt x="20" y="35"/>
                    <a:pt x="19" y="36"/>
                    <a:pt x="18" y="37"/>
                  </a:cubicBezTo>
                  <a:cubicBezTo>
                    <a:pt x="16" y="38"/>
                    <a:pt x="14" y="38"/>
                    <a:pt x="11" y="3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5"/>
                    <a:pt x="6" y="34"/>
                    <a:pt x="4" y="33"/>
                  </a:cubicBezTo>
                  <a:cubicBezTo>
                    <a:pt x="3" y="32"/>
                    <a:pt x="1" y="31"/>
                    <a:pt x="0" y="3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8"/>
                    <a:pt x="4" y="29"/>
                    <a:pt x="5" y="31"/>
                  </a:cubicBezTo>
                  <a:cubicBezTo>
                    <a:pt x="6" y="32"/>
                    <a:pt x="7" y="33"/>
                    <a:pt x="9" y="3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19"/>
                    <a:pt x="5" y="18"/>
                    <a:pt x="4" y="16"/>
                  </a:cubicBezTo>
                  <a:cubicBezTo>
                    <a:pt x="3" y="15"/>
                    <a:pt x="2" y="14"/>
                    <a:pt x="1" y="13"/>
                  </a:cubicBezTo>
                  <a:cubicBezTo>
                    <a:pt x="1" y="12"/>
                    <a:pt x="1" y="10"/>
                    <a:pt x="1" y="9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2" y="6"/>
                    <a:pt x="2" y="5"/>
                    <a:pt x="3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9" y="1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6" y="7"/>
                    <a:pt x="6" y="7"/>
                  </a:cubicBezTo>
                  <a:cubicBezTo>
                    <a:pt x="5" y="8"/>
                    <a:pt x="4" y="8"/>
                    <a:pt x="4" y="10"/>
                  </a:cubicBezTo>
                  <a:cubicBezTo>
                    <a:pt x="4" y="11"/>
                    <a:pt x="5" y="12"/>
                    <a:pt x="5" y="13"/>
                  </a:cubicBezTo>
                  <a:cubicBezTo>
                    <a:pt x="6" y="14"/>
                    <a:pt x="7" y="16"/>
                    <a:pt x="9" y="17"/>
                  </a:cubicBezTo>
                  <a:moveTo>
                    <a:pt x="11" y="24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13" y="35"/>
                    <a:pt x="14" y="35"/>
                    <a:pt x="15" y="35"/>
                  </a:cubicBezTo>
                  <a:cubicBezTo>
                    <a:pt x="15" y="34"/>
                    <a:pt x="16" y="33"/>
                    <a:pt x="16" y="32"/>
                  </a:cubicBezTo>
                  <a:cubicBezTo>
                    <a:pt x="16" y="30"/>
                    <a:pt x="15" y="29"/>
                    <a:pt x="15" y="28"/>
                  </a:cubicBezTo>
                  <a:cubicBezTo>
                    <a:pt x="14" y="26"/>
                    <a:pt x="13" y="25"/>
                    <a:pt x="11" y="24"/>
                  </a:cubicBezTo>
                </a:path>
              </a:pathLst>
            </a:custGeom>
            <a:solidFill>
              <a:srgbClr val="E68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9" name="Freeform 387"/>
            <p:cNvSpPr>
              <a:spLocks/>
            </p:cNvSpPr>
            <p:nvPr/>
          </p:nvSpPr>
          <p:spPr bwMode="auto">
            <a:xfrm>
              <a:off x="4135438" y="3640138"/>
              <a:ext cx="163513" cy="223838"/>
            </a:xfrm>
            <a:custGeom>
              <a:avLst/>
              <a:gdLst>
                <a:gd name="T0" fmla="*/ 49 w 51"/>
                <a:gd name="T1" fmla="*/ 62 h 70"/>
                <a:gd name="T2" fmla="*/ 49 w 51"/>
                <a:gd name="T3" fmla="*/ 69 h 70"/>
                <a:gd name="T4" fmla="*/ 49 w 51"/>
                <a:gd name="T5" fmla="*/ 69 h 70"/>
                <a:gd name="T6" fmla="*/ 42 w 51"/>
                <a:gd name="T7" fmla="*/ 66 h 70"/>
                <a:gd name="T8" fmla="*/ 2 w 51"/>
                <a:gd name="T9" fmla="*/ 8 h 70"/>
                <a:gd name="T10" fmla="*/ 2 w 51"/>
                <a:gd name="T11" fmla="*/ 1 h 70"/>
                <a:gd name="T12" fmla="*/ 2 w 51"/>
                <a:gd name="T13" fmla="*/ 1 h 70"/>
                <a:gd name="T14" fmla="*/ 9 w 51"/>
                <a:gd name="T15" fmla="*/ 4 h 70"/>
                <a:gd name="T16" fmla="*/ 49 w 51"/>
                <a:gd name="T17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70">
                  <a:moveTo>
                    <a:pt x="49" y="62"/>
                  </a:moveTo>
                  <a:cubicBezTo>
                    <a:pt x="51" y="64"/>
                    <a:pt x="51" y="68"/>
                    <a:pt x="49" y="69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7" y="70"/>
                    <a:pt x="44" y="69"/>
                    <a:pt x="42" y="6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8" y="1"/>
                    <a:pt x="9" y="4"/>
                  </a:cubicBezTo>
                  <a:cubicBezTo>
                    <a:pt x="49" y="62"/>
                    <a:pt x="49" y="62"/>
                    <a:pt x="49" y="62"/>
                  </a:cubicBezTo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0" name="Freeform 388"/>
            <p:cNvSpPr>
              <a:spLocks noEditPoints="1"/>
            </p:cNvSpPr>
            <p:nvPr/>
          </p:nvSpPr>
          <p:spPr bwMode="auto">
            <a:xfrm>
              <a:off x="3916363" y="3360738"/>
              <a:ext cx="290513" cy="327025"/>
            </a:xfrm>
            <a:custGeom>
              <a:avLst/>
              <a:gdLst>
                <a:gd name="T0" fmla="*/ 16 w 91"/>
                <a:gd name="T1" fmla="*/ 9 h 103"/>
                <a:gd name="T2" fmla="*/ 16 w 91"/>
                <a:gd name="T3" fmla="*/ 68 h 103"/>
                <a:gd name="T4" fmla="*/ 75 w 91"/>
                <a:gd name="T5" fmla="*/ 94 h 103"/>
                <a:gd name="T6" fmla="*/ 75 w 91"/>
                <a:gd name="T7" fmla="*/ 36 h 103"/>
                <a:gd name="T8" fmla="*/ 16 w 91"/>
                <a:gd name="T9" fmla="*/ 9 h 103"/>
                <a:gd name="T10" fmla="*/ 70 w 91"/>
                <a:gd name="T11" fmla="*/ 87 h 103"/>
                <a:gd name="T12" fmla="*/ 21 w 91"/>
                <a:gd name="T13" fmla="*/ 65 h 103"/>
                <a:gd name="T14" fmla="*/ 21 w 91"/>
                <a:gd name="T15" fmla="*/ 17 h 103"/>
                <a:gd name="T16" fmla="*/ 70 w 91"/>
                <a:gd name="T17" fmla="*/ 38 h 103"/>
                <a:gd name="T18" fmla="*/ 70 w 91"/>
                <a:gd name="T1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03">
                  <a:moveTo>
                    <a:pt x="16" y="9"/>
                  </a:moveTo>
                  <a:cubicBezTo>
                    <a:pt x="0" y="18"/>
                    <a:pt x="0" y="45"/>
                    <a:pt x="16" y="68"/>
                  </a:cubicBezTo>
                  <a:cubicBezTo>
                    <a:pt x="32" y="92"/>
                    <a:pt x="59" y="103"/>
                    <a:pt x="75" y="94"/>
                  </a:cubicBezTo>
                  <a:cubicBezTo>
                    <a:pt x="91" y="85"/>
                    <a:pt x="91" y="59"/>
                    <a:pt x="75" y="36"/>
                  </a:cubicBezTo>
                  <a:cubicBezTo>
                    <a:pt x="59" y="12"/>
                    <a:pt x="32" y="0"/>
                    <a:pt x="16" y="9"/>
                  </a:cubicBezTo>
                  <a:close/>
                  <a:moveTo>
                    <a:pt x="70" y="87"/>
                  </a:moveTo>
                  <a:cubicBezTo>
                    <a:pt x="56" y="94"/>
                    <a:pt x="34" y="85"/>
                    <a:pt x="21" y="65"/>
                  </a:cubicBezTo>
                  <a:cubicBezTo>
                    <a:pt x="8" y="46"/>
                    <a:pt x="8" y="24"/>
                    <a:pt x="21" y="17"/>
                  </a:cubicBezTo>
                  <a:cubicBezTo>
                    <a:pt x="34" y="9"/>
                    <a:pt x="56" y="19"/>
                    <a:pt x="70" y="38"/>
                  </a:cubicBezTo>
                  <a:cubicBezTo>
                    <a:pt x="83" y="58"/>
                    <a:pt x="83" y="80"/>
                    <a:pt x="70" y="87"/>
                  </a:cubicBezTo>
                  <a:close/>
                </a:path>
              </a:pathLst>
            </a:custGeom>
            <a:solidFill>
              <a:srgbClr val="2BB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1" name="Freeform 389"/>
            <p:cNvSpPr>
              <a:spLocks/>
            </p:cNvSpPr>
            <p:nvPr/>
          </p:nvSpPr>
          <p:spPr bwMode="auto">
            <a:xfrm>
              <a:off x="3960813" y="3427413"/>
              <a:ext cx="101600" cy="184150"/>
            </a:xfrm>
            <a:custGeom>
              <a:avLst/>
              <a:gdLst>
                <a:gd name="T0" fmla="*/ 6 w 32"/>
                <a:gd name="T1" fmla="*/ 24 h 58"/>
                <a:gd name="T2" fmla="*/ 22 w 32"/>
                <a:gd name="T3" fmla="*/ 0 h 58"/>
                <a:gd name="T4" fmla="*/ 22 w 32"/>
                <a:gd name="T5" fmla="*/ 0 h 58"/>
                <a:gd name="T6" fmla="*/ 2 w 32"/>
                <a:gd name="T7" fmla="*/ 23 h 58"/>
                <a:gd name="T8" fmla="*/ 32 w 32"/>
                <a:gd name="T9" fmla="*/ 58 h 58"/>
                <a:gd name="T10" fmla="*/ 32 w 32"/>
                <a:gd name="T11" fmla="*/ 58 h 58"/>
                <a:gd name="T12" fmla="*/ 6 w 32"/>
                <a:gd name="T13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8">
                  <a:moveTo>
                    <a:pt x="6" y="24"/>
                  </a:moveTo>
                  <a:cubicBezTo>
                    <a:pt x="3" y="10"/>
                    <a:pt x="11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9" y="0"/>
                    <a:pt x="0" y="8"/>
                    <a:pt x="2" y="23"/>
                  </a:cubicBezTo>
                  <a:cubicBezTo>
                    <a:pt x="5" y="38"/>
                    <a:pt x="18" y="52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20" y="53"/>
                    <a:pt x="8" y="37"/>
                    <a:pt x="6" y="24"/>
                  </a:cubicBezTo>
                  <a:close/>
                </a:path>
              </a:pathLst>
            </a:custGeom>
            <a:solidFill>
              <a:srgbClr val="50A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2" name="Freeform 390"/>
            <p:cNvSpPr>
              <a:spLocks/>
            </p:cNvSpPr>
            <p:nvPr/>
          </p:nvSpPr>
          <p:spPr bwMode="auto">
            <a:xfrm>
              <a:off x="4162425" y="3684588"/>
              <a:ext cx="165100" cy="211138"/>
            </a:xfrm>
            <a:custGeom>
              <a:avLst/>
              <a:gdLst>
                <a:gd name="T0" fmla="*/ 104 w 104"/>
                <a:gd name="T1" fmla="*/ 121 h 133"/>
                <a:gd name="T2" fmla="*/ 82 w 104"/>
                <a:gd name="T3" fmla="*/ 133 h 133"/>
                <a:gd name="T4" fmla="*/ 0 w 104"/>
                <a:gd name="T5" fmla="*/ 14 h 133"/>
                <a:gd name="T6" fmla="*/ 22 w 104"/>
                <a:gd name="T7" fmla="*/ 0 h 133"/>
                <a:gd name="T8" fmla="*/ 104 w 104"/>
                <a:gd name="T9" fmla="*/ 1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33">
                  <a:moveTo>
                    <a:pt x="104" y="121"/>
                  </a:moveTo>
                  <a:lnTo>
                    <a:pt x="82" y="133"/>
                  </a:lnTo>
                  <a:lnTo>
                    <a:pt x="0" y="14"/>
                  </a:lnTo>
                  <a:lnTo>
                    <a:pt x="22" y="0"/>
                  </a:lnTo>
                  <a:lnTo>
                    <a:pt x="104" y="121"/>
                  </a:lnTo>
                  <a:close/>
                </a:path>
              </a:pathLst>
            </a:custGeom>
            <a:solidFill>
              <a:srgbClr val="2BB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3" name="Freeform 391"/>
            <p:cNvSpPr>
              <a:spLocks/>
            </p:cNvSpPr>
            <p:nvPr/>
          </p:nvSpPr>
          <p:spPr bwMode="auto">
            <a:xfrm>
              <a:off x="4162425" y="3684588"/>
              <a:ext cx="165100" cy="211138"/>
            </a:xfrm>
            <a:custGeom>
              <a:avLst/>
              <a:gdLst>
                <a:gd name="T0" fmla="*/ 104 w 104"/>
                <a:gd name="T1" fmla="*/ 121 h 133"/>
                <a:gd name="T2" fmla="*/ 82 w 104"/>
                <a:gd name="T3" fmla="*/ 133 h 133"/>
                <a:gd name="T4" fmla="*/ 0 w 104"/>
                <a:gd name="T5" fmla="*/ 14 h 133"/>
                <a:gd name="T6" fmla="*/ 22 w 104"/>
                <a:gd name="T7" fmla="*/ 0 h 133"/>
                <a:gd name="T8" fmla="*/ 104 w 104"/>
                <a:gd name="T9" fmla="*/ 12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33">
                  <a:moveTo>
                    <a:pt x="104" y="121"/>
                  </a:moveTo>
                  <a:lnTo>
                    <a:pt x="82" y="133"/>
                  </a:lnTo>
                  <a:lnTo>
                    <a:pt x="0" y="14"/>
                  </a:lnTo>
                  <a:lnTo>
                    <a:pt x="22" y="0"/>
                  </a:lnTo>
                  <a:lnTo>
                    <a:pt x="104" y="1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4" name="Freeform 392"/>
            <p:cNvSpPr>
              <a:spLocks noEditPoints="1"/>
            </p:cNvSpPr>
            <p:nvPr/>
          </p:nvSpPr>
          <p:spPr bwMode="auto">
            <a:xfrm>
              <a:off x="3416300" y="3427413"/>
              <a:ext cx="477838" cy="588963"/>
            </a:xfrm>
            <a:custGeom>
              <a:avLst/>
              <a:gdLst>
                <a:gd name="T0" fmla="*/ 25 w 150"/>
                <a:gd name="T1" fmla="*/ 111 h 185"/>
                <a:gd name="T2" fmla="*/ 25 w 150"/>
                <a:gd name="T3" fmla="*/ 109 h 185"/>
                <a:gd name="T4" fmla="*/ 37 w 150"/>
                <a:gd name="T5" fmla="*/ 105 h 185"/>
                <a:gd name="T6" fmla="*/ 37 w 150"/>
                <a:gd name="T7" fmla="*/ 108 h 185"/>
                <a:gd name="T8" fmla="*/ 25 w 150"/>
                <a:gd name="T9" fmla="*/ 111 h 185"/>
                <a:gd name="T10" fmla="*/ 49 w 150"/>
                <a:gd name="T11" fmla="*/ 104 h 185"/>
                <a:gd name="T12" fmla="*/ 48 w 150"/>
                <a:gd name="T13" fmla="*/ 101 h 185"/>
                <a:gd name="T14" fmla="*/ 60 w 150"/>
                <a:gd name="T15" fmla="*/ 97 h 185"/>
                <a:gd name="T16" fmla="*/ 61 w 150"/>
                <a:gd name="T17" fmla="*/ 100 h 185"/>
                <a:gd name="T18" fmla="*/ 49 w 150"/>
                <a:gd name="T19" fmla="*/ 104 h 185"/>
                <a:gd name="T20" fmla="*/ 7 w 150"/>
                <a:gd name="T21" fmla="*/ 0 h 185"/>
                <a:gd name="T22" fmla="*/ 8 w 150"/>
                <a:gd name="T23" fmla="*/ 101 h 185"/>
                <a:gd name="T24" fmla="*/ 0 w 150"/>
                <a:gd name="T25" fmla="*/ 112 h 185"/>
                <a:gd name="T26" fmla="*/ 0 w 150"/>
                <a:gd name="T27" fmla="*/ 118 h 185"/>
                <a:gd name="T28" fmla="*/ 2 w 150"/>
                <a:gd name="T29" fmla="*/ 119 h 185"/>
                <a:gd name="T30" fmla="*/ 1 w 150"/>
                <a:gd name="T31" fmla="*/ 117 h 185"/>
                <a:gd name="T32" fmla="*/ 13 w 150"/>
                <a:gd name="T33" fmla="*/ 113 h 185"/>
                <a:gd name="T34" fmla="*/ 14 w 150"/>
                <a:gd name="T35" fmla="*/ 115 h 185"/>
                <a:gd name="T36" fmla="*/ 2 w 150"/>
                <a:gd name="T37" fmla="*/ 119 h 185"/>
                <a:gd name="T38" fmla="*/ 150 w 150"/>
                <a:gd name="T39" fmla="*/ 185 h 185"/>
                <a:gd name="T40" fmla="*/ 150 w 150"/>
                <a:gd name="T41" fmla="*/ 185 h 185"/>
                <a:gd name="T42" fmla="*/ 71 w 150"/>
                <a:gd name="T43" fmla="*/ 150 h 185"/>
                <a:gd name="T44" fmla="*/ 71 w 150"/>
                <a:gd name="T45" fmla="*/ 99 h 185"/>
                <a:gd name="T46" fmla="*/ 44 w 150"/>
                <a:gd name="T47" fmla="*/ 87 h 185"/>
                <a:gd name="T48" fmla="*/ 44 w 150"/>
                <a:gd name="T49" fmla="*/ 77 h 185"/>
                <a:gd name="T50" fmla="*/ 34 w 150"/>
                <a:gd name="T51" fmla="*/ 73 h 185"/>
                <a:gd name="T52" fmla="*/ 18 w 150"/>
                <a:gd name="T53" fmla="*/ 73 h 185"/>
                <a:gd name="T54" fmla="*/ 18 w 150"/>
                <a:gd name="T55" fmla="*/ 4 h 185"/>
                <a:gd name="T56" fmla="*/ 7 w 150"/>
                <a:gd name="T5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0" h="185">
                  <a:moveTo>
                    <a:pt x="25" y="111"/>
                  </a:moveTo>
                  <a:cubicBezTo>
                    <a:pt x="25" y="109"/>
                    <a:pt x="25" y="109"/>
                    <a:pt x="25" y="109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25" y="111"/>
                    <a:pt x="25" y="111"/>
                    <a:pt x="25" y="111"/>
                  </a:cubicBezTo>
                  <a:moveTo>
                    <a:pt x="49" y="104"/>
                  </a:moveTo>
                  <a:cubicBezTo>
                    <a:pt x="48" y="101"/>
                    <a:pt x="48" y="101"/>
                    <a:pt x="48" y="101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49" y="104"/>
                    <a:pt x="49" y="104"/>
                    <a:pt x="49" y="104"/>
                  </a:cubicBezTo>
                  <a:moveTo>
                    <a:pt x="7" y="0"/>
                  </a:moveTo>
                  <a:cubicBezTo>
                    <a:pt x="7" y="33"/>
                    <a:pt x="7" y="67"/>
                    <a:pt x="8" y="101"/>
                  </a:cubicBezTo>
                  <a:cubicBezTo>
                    <a:pt x="8" y="108"/>
                    <a:pt x="6" y="111"/>
                    <a:pt x="0" y="112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150" y="185"/>
                    <a:pt x="150" y="185"/>
                    <a:pt x="150" y="185"/>
                  </a:cubicBezTo>
                  <a:cubicBezTo>
                    <a:pt x="150" y="185"/>
                    <a:pt x="150" y="185"/>
                    <a:pt x="150" y="185"/>
                  </a:cubicBezTo>
                  <a:cubicBezTo>
                    <a:pt x="71" y="150"/>
                    <a:pt x="71" y="150"/>
                    <a:pt x="71" y="150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28" y="73"/>
                    <a:pt x="23" y="73"/>
                    <a:pt x="18" y="73"/>
                  </a:cubicBezTo>
                  <a:cubicBezTo>
                    <a:pt x="18" y="50"/>
                    <a:pt x="18" y="27"/>
                    <a:pt x="18" y="4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A94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5" name="Freeform 393"/>
            <p:cNvSpPr>
              <a:spLocks/>
            </p:cNvSpPr>
            <p:nvPr/>
          </p:nvSpPr>
          <p:spPr bwMode="auto">
            <a:xfrm>
              <a:off x="3416300" y="3417888"/>
              <a:ext cx="25400" cy="366713"/>
            </a:xfrm>
            <a:custGeom>
              <a:avLst/>
              <a:gdLst>
                <a:gd name="T0" fmla="*/ 0 w 8"/>
                <a:gd name="T1" fmla="*/ 0 h 115"/>
                <a:gd name="T2" fmla="*/ 0 w 8"/>
                <a:gd name="T3" fmla="*/ 115 h 115"/>
                <a:gd name="T4" fmla="*/ 8 w 8"/>
                <a:gd name="T5" fmla="*/ 104 h 115"/>
                <a:gd name="T6" fmla="*/ 7 w 8"/>
                <a:gd name="T7" fmla="*/ 3 h 115"/>
                <a:gd name="T8" fmla="*/ 0 w 8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5">
                  <a:moveTo>
                    <a:pt x="0" y="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6" y="114"/>
                    <a:pt x="8" y="111"/>
                    <a:pt x="8" y="104"/>
                  </a:cubicBezTo>
                  <a:cubicBezTo>
                    <a:pt x="7" y="70"/>
                    <a:pt x="7" y="36"/>
                    <a:pt x="7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6" name="Freeform 394"/>
            <p:cNvSpPr>
              <a:spLocks/>
            </p:cNvSpPr>
            <p:nvPr/>
          </p:nvSpPr>
          <p:spPr bwMode="auto">
            <a:xfrm>
              <a:off x="3473450" y="3440113"/>
              <a:ext cx="50800" cy="219075"/>
            </a:xfrm>
            <a:custGeom>
              <a:avLst/>
              <a:gdLst>
                <a:gd name="T0" fmla="*/ 0 w 16"/>
                <a:gd name="T1" fmla="*/ 0 h 69"/>
                <a:gd name="T2" fmla="*/ 0 w 16"/>
                <a:gd name="T3" fmla="*/ 69 h 69"/>
                <a:gd name="T4" fmla="*/ 16 w 16"/>
                <a:gd name="T5" fmla="*/ 69 h 69"/>
                <a:gd name="T6" fmla="*/ 10 w 16"/>
                <a:gd name="T7" fmla="*/ 66 h 69"/>
                <a:gd name="T8" fmla="*/ 10 w 16"/>
                <a:gd name="T9" fmla="*/ 5 h 69"/>
                <a:gd name="T10" fmla="*/ 0 w 16"/>
                <a:gd name="T1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9">
                  <a:moveTo>
                    <a:pt x="0" y="0"/>
                  </a:moveTo>
                  <a:cubicBezTo>
                    <a:pt x="0" y="23"/>
                    <a:pt x="0" y="46"/>
                    <a:pt x="0" y="69"/>
                  </a:cubicBezTo>
                  <a:cubicBezTo>
                    <a:pt x="5" y="69"/>
                    <a:pt x="10" y="69"/>
                    <a:pt x="16" y="69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7" name="Freeform 395"/>
            <p:cNvSpPr>
              <a:spLocks/>
            </p:cNvSpPr>
            <p:nvPr/>
          </p:nvSpPr>
          <p:spPr bwMode="auto">
            <a:xfrm>
              <a:off x="3894138" y="4016375"/>
              <a:ext cx="515938" cy="230188"/>
            </a:xfrm>
            <a:custGeom>
              <a:avLst/>
              <a:gdLst>
                <a:gd name="T0" fmla="*/ 0 w 325"/>
                <a:gd name="T1" fmla="*/ 0 h 145"/>
                <a:gd name="T2" fmla="*/ 0 w 325"/>
                <a:gd name="T3" fmla="*/ 0 h 145"/>
                <a:gd name="T4" fmla="*/ 325 w 325"/>
                <a:gd name="T5" fmla="*/ 145 h 145"/>
                <a:gd name="T6" fmla="*/ 0 w 325"/>
                <a:gd name="T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145">
                  <a:moveTo>
                    <a:pt x="0" y="0"/>
                  </a:moveTo>
                  <a:lnTo>
                    <a:pt x="0" y="0"/>
                  </a:lnTo>
                  <a:lnTo>
                    <a:pt x="325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8" name="Freeform 396"/>
            <p:cNvSpPr>
              <a:spLocks/>
            </p:cNvSpPr>
            <p:nvPr/>
          </p:nvSpPr>
          <p:spPr bwMode="auto">
            <a:xfrm>
              <a:off x="3894138" y="4016375"/>
              <a:ext cx="515938" cy="230188"/>
            </a:xfrm>
            <a:custGeom>
              <a:avLst/>
              <a:gdLst>
                <a:gd name="T0" fmla="*/ 0 w 325"/>
                <a:gd name="T1" fmla="*/ 0 h 145"/>
                <a:gd name="T2" fmla="*/ 0 w 325"/>
                <a:gd name="T3" fmla="*/ 0 h 145"/>
                <a:gd name="T4" fmla="*/ 325 w 325"/>
                <a:gd name="T5" fmla="*/ 145 h 145"/>
                <a:gd name="T6" fmla="*/ 0 w 325"/>
                <a:gd name="T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145">
                  <a:moveTo>
                    <a:pt x="0" y="0"/>
                  </a:moveTo>
                  <a:lnTo>
                    <a:pt x="0" y="0"/>
                  </a:lnTo>
                  <a:lnTo>
                    <a:pt x="325" y="1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9" name="Freeform 397"/>
            <p:cNvSpPr>
              <a:spLocks noEditPoints="1"/>
            </p:cNvSpPr>
            <p:nvPr/>
          </p:nvSpPr>
          <p:spPr bwMode="auto">
            <a:xfrm>
              <a:off x="3419475" y="3735388"/>
              <a:ext cx="190500" cy="71438"/>
            </a:xfrm>
            <a:custGeom>
              <a:avLst/>
              <a:gdLst>
                <a:gd name="T0" fmla="*/ 24 w 120"/>
                <a:gd name="T1" fmla="*/ 33 h 45"/>
                <a:gd name="T2" fmla="*/ 0 w 120"/>
                <a:gd name="T3" fmla="*/ 41 h 45"/>
                <a:gd name="T4" fmla="*/ 2 w 120"/>
                <a:gd name="T5" fmla="*/ 45 h 45"/>
                <a:gd name="T6" fmla="*/ 2 w 120"/>
                <a:gd name="T7" fmla="*/ 45 h 45"/>
                <a:gd name="T8" fmla="*/ 26 w 120"/>
                <a:gd name="T9" fmla="*/ 37 h 45"/>
                <a:gd name="T10" fmla="*/ 24 w 120"/>
                <a:gd name="T11" fmla="*/ 33 h 45"/>
                <a:gd name="T12" fmla="*/ 72 w 120"/>
                <a:gd name="T13" fmla="*/ 17 h 45"/>
                <a:gd name="T14" fmla="*/ 48 w 120"/>
                <a:gd name="T15" fmla="*/ 25 h 45"/>
                <a:gd name="T16" fmla="*/ 48 w 120"/>
                <a:gd name="T17" fmla="*/ 29 h 45"/>
                <a:gd name="T18" fmla="*/ 72 w 120"/>
                <a:gd name="T19" fmla="*/ 23 h 45"/>
                <a:gd name="T20" fmla="*/ 72 w 120"/>
                <a:gd name="T21" fmla="*/ 17 h 45"/>
                <a:gd name="T22" fmla="*/ 118 w 120"/>
                <a:gd name="T23" fmla="*/ 0 h 45"/>
                <a:gd name="T24" fmla="*/ 94 w 120"/>
                <a:gd name="T25" fmla="*/ 8 h 45"/>
                <a:gd name="T26" fmla="*/ 96 w 120"/>
                <a:gd name="T27" fmla="*/ 15 h 45"/>
                <a:gd name="T28" fmla="*/ 120 w 120"/>
                <a:gd name="T29" fmla="*/ 6 h 45"/>
                <a:gd name="T30" fmla="*/ 118 w 120"/>
                <a:gd name="T3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45">
                  <a:moveTo>
                    <a:pt x="24" y="33"/>
                  </a:moveTo>
                  <a:lnTo>
                    <a:pt x="0" y="41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6" y="37"/>
                  </a:lnTo>
                  <a:lnTo>
                    <a:pt x="24" y="33"/>
                  </a:lnTo>
                  <a:close/>
                  <a:moveTo>
                    <a:pt x="72" y="17"/>
                  </a:moveTo>
                  <a:lnTo>
                    <a:pt x="48" y="25"/>
                  </a:lnTo>
                  <a:lnTo>
                    <a:pt x="48" y="29"/>
                  </a:lnTo>
                  <a:lnTo>
                    <a:pt x="72" y="23"/>
                  </a:lnTo>
                  <a:lnTo>
                    <a:pt x="72" y="17"/>
                  </a:lnTo>
                  <a:close/>
                  <a:moveTo>
                    <a:pt x="118" y="0"/>
                  </a:moveTo>
                  <a:lnTo>
                    <a:pt x="94" y="8"/>
                  </a:lnTo>
                  <a:lnTo>
                    <a:pt x="96" y="15"/>
                  </a:lnTo>
                  <a:lnTo>
                    <a:pt x="120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0" name="Freeform 398"/>
            <p:cNvSpPr>
              <a:spLocks noEditPoints="1"/>
            </p:cNvSpPr>
            <p:nvPr/>
          </p:nvSpPr>
          <p:spPr bwMode="auto">
            <a:xfrm>
              <a:off x="3419475" y="3735388"/>
              <a:ext cx="190500" cy="71438"/>
            </a:xfrm>
            <a:custGeom>
              <a:avLst/>
              <a:gdLst>
                <a:gd name="T0" fmla="*/ 24 w 120"/>
                <a:gd name="T1" fmla="*/ 33 h 45"/>
                <a:gd name="T2" fmla="*/ 0 w 120"/>
                <a:gd name="T3" fmla="*/ 41 h 45"/>
                <a:gd name="T4" fmla="*/ 2 w 120"/>
                <a:gd name="T5" fmla="*/ 45 h 45"/>
                <a:gd name="T6" fmla="*/ 2 w 120"/>
                <a:gd name="T7" fmla="*/ 45 h 45"/>
                <a:gd name="T8" fmla="*/ 26 w 120"/>
                <a:gd name="T9" fmla="*/ 37 h 45"/>
                <a:gd name="T10" fmla="*/ 24 w 120"/>
                <a:gd name="T11" fmla="*/ 33 h 45"/>
                <a:gd name="T12" fmla="*/ 72 w 120"/>
                <a:gd name="T13" fmla="*/ 17 h 45"/>
                <a:gd name="T14" fmla="*/ 48 w 120"/>
                <a:gd name="T15" fmla="*/ 25 h 45"/>
                <a:gd name="T16" fmla="*/ 48 w 120"/>
                <a:gd name="T17" fmla="*/ 29 h 45"/>
                <a:gd name="T18" fmla="*/ 72 w 120"/>
                <a:gd name="T19" fmla="*/ 23 h 45"/>
                <a:gd name="T20" fmla="*/ 72 w 120"/>
                <a:gd name="T21" fmla="*/ 17 h 45"/>
                <a:gd name="T22" fmla="*/ 118 w 120"/>
                <a:gd name="T23" fmla="*/ 0 h 45"/>
                <a:gd name="T24" fmla="*/ 94 w 120"/>
                <a:gd name="T25" fmla="*/ 8 h 45"/>
                <a:gd name="T26" fmla="*/ 96 w 120"/>
                <a:gd name="T27" fmla="*/ 15 h 45"/>
                <a:gd name="T28" fmla="*/ 120 w 120"/>
                <a:gd name="T29" fmla="*/ 6 h 45"/>
                <a:gd name="T30" fmla="*/ 118 w 120"/>
                <a:gd name="T3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45">
                  <a:moveTo>
                    <a:pt x="24" y="33"/>
                  </a:moveTo>
                  <a:lnTo>
                    <a:pt x="0" y="41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26" y="37"/>
                  </a:lnTo>
                  <a:lnTo>
                    <a:pt x="24" y="33"/>
                  </a:lnTo>
                  <a:moveTo>
                    <a:pt x="72" y="17"/>
                  </a:moveTo>
                  <a:lnTo>
                    <a:pt x="48" y="25"/>
                  </a:lnTo>
                  <a:lnTo>
                    <a:pt x="48" y="29"/>
                  </a:lnTo>
                  <a:lnTo>
                    <a:pt x="72" y="23"/>
                  </a:lnTo>
                  <a:lnTo>
                    <a:pt x="72" y="17"/>
                  </a:lnTo>
                  <a:moveTo>
                    <a:pt x="118" y="0"/>
                  </a:moveTo>
                  <a:lnTo>
                    <a:pt x="94" y="8"/>
                  </a:lnTo>
                  <a:lnTo>
                    <a:pt x="96" y="15"/>
                  </a:lnTo>
                  <a:lnTo>
                    <a:pt x="120" y="6"/>
                  </a:lnTo>
                  <a:lnTo>
                    <a:pt x="1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1" name="Freeform 399"/>
            <p:cNvSpPr>
              <a:spLocks noEditPoints="1"/>
            </p:cNvSpPr>
            <p:nvPr/>
          </p:nvSpPr>
          <p:spPr bwMode="auto">
            <a:xfrm>
              <a:off x="3641725" y="3741738"/>
              <a:ext cx="768350" cy="504825"/>
            </a:xfrm>
            <a:custGeom>
              <a:avLst/>
              <a:gdLst>
                <a:gd name="T0" fmla="*/ 168 w 241"/>
                <a:gd name="T1" fmla="*/ 109 h 158"/>
                <a:gd name="T2" fmla="*/ 118 w 241"/>
                <a:gd name="T3" fmla="*/ 87 h 158"/>
                <a:gd name="T4" fmla="*/ 118 w 241"/>
                <a:gd name="T5" fmla="*/ 81 h 158"/>
                <a:gd name="T6" fmla="*/ 168 w 241"/>
                <a:gd name="T7" fmla="*/ 103 h 158"/>
                <a:gd name="T8" fmla="*/ 168 w 241"/>
                <a:gd name="T9" fmla="*/ 109 h 158"/>
                <a:gd name="T10" fmla="*/ 168 w 241"/>
                <a:gd name="T11" fmla="*/ 89 h 158"/>
                <a:gd name="T12" fmla="*/ 118 w 241"/>
                <a:gd name="T13" fmla="*/ 66 h 158"/>
                <a:gd name="T14" fmla="*/ 118 w 241"/>
                <a:gd name="T15" fmla="*/ 61 h 158"/>
                <a:gd name="T16" fmla="*/ 168 w 241"/>
                <a:gd name="T17" fmla="*/ 83 h 158"/>
                <a:gd name="T18" fmla="*/ 168 w 241"/>
                <a:gd name="T19" fmla="*/ 89 h 158"/>
                <a:gd name="T20" fmla="*/ 97 w 241"/>
                <a:gd name="T21" fmla="*/ 78 h 158"/>
                <a:gd name="T22" fmla="*/ 14 w 241"/>
                <a:gd name="T23" fmla="*/ 41 h 158"/>
                <a:gd name="T24" fmla="*/ 14 w 241"/>
                <a:gd name="T25" fmla="*/ 36 h 158"/>
                <a:gd name="T26" fmla="*/ 97 w 241"/>
                <a:gd name="T27" fmla="*/ 73 h 158"/>
                <a:gd name="T28" fmla="*/ 97 w 241"/>
                <a:gd name="T29" fmla="*/ 78 h 158"/>
                <a:gd name="T30" fmla="*/ 97 w 241"/>
                <a:gd name="T31" fmla="*/ 59 h 158"/>
                <a:gd name="T32" fmla="*/ 14 w 241"/>
                <a:gd name="T33" fmla="*/ 21 h 158"/>
                <a:gd name="T34" fmla="*/ 14 w 241"/>
                <a:gd name="T35" fmla="*/ 16 h 158"/>
                <a:gd name="T36" fmla="*/ 97 w 241"/>
                <a:gd name="T37" fmla="*/ 53 h 158"/>
                <a:gd name="T38" fmla="*/ 97 w 241"/>
                <a:gd name="T39" fmla="*/ 59 h 158"/>
                <a:gd name="T40" fmla="*/ 0 w 241"/>
                <a:gd name="T41" fmla="*/ 0 h 158"/>
                <a:gd name="T42" fmla="*/ 0 w 241"/>
                <a:gd name="T43" fmla="*/ 51 h 158"/>
                <a:gd name="T44" fmla="*/ 79 w 241"/>
                <a:gd name="T45" fmla="*/ 86 h 158"/>
                <a:gd name="T46" fmla="*/ 241 w 241"/>
                <a:gd name="T47" fmla="*/ 158 h 158"/>
                <a:gd name="T48" fmla="*/ 241 w 241"/>
                <a:gd name="T49" fmla="*/ 146 h 158"/>
                <a:gd name="T50" fmla="*/ 185 w 241"/>
                <a:gd name="T51" fmla="*/ 121 h 158"/>
                <a:gd name="T52" fmla="*/ 179 w 241"/>
                <a:gd name="T53" fmla="*/ 114 h 158"/>
                <a:gd name="T54" fmla="*/ 229 w 241"/>
                <a:gd name="T55" fmla="*/ 106 h 158"/>
                <a:gd name="T56" fmla="*/ 239 w 241"/>
                <a:gd name="T57" fmla="*/ 119 h 158"/>
                <a:gd name="T58" fmla="*/ 241 w 241"/>
                <a:gd name="T59" fmla="*/ 118 h 158"/>
                <a:gd name="T60" fmla="*/ 241 w 241"/>
                <a:gd name="T61" fmla="*/ 113 h 158"/>
                <a:gd name="T62" fmla="*/ 239 w 241"/>
                <a:gd name="T63" fmla="*/ 114 h 158"/>
                <a:gd name="T64" fmla="*/ 230 w 241"/>
                <a:gd name="T65" fmla="*/ 102 h 158"/>
                <a:gd name="T66" fmla="*/ 225 w 241"/>
                <a:gd name="T67" fmla="*/ 100 h 158"/>
                <a:gd name="T68" fmla="*/ 227 w 241"/>
                <a:gd name="T69" fmla="*/ 102 h 158"/>
                <a:gd name="T70" fmla="*/ 178 w 241"/>
                <a:gd name="T71" fmla="*/ 111 h 158"/>
                <a:gd name="T72" fmla="*/ 178 w 241"/>
                <a:gd name="T73" fmla="*/ 110 h 158"/>
                <a:gd name="T74" fmla="*/ 178 w 241"/>
                <a:gd name="T75" fmla="*/ 79 h 158"/>
                <a:gd name="T76" fmla="*/ 0 w 241"/>
                <a:gd name="T7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1" h="158">
                  <a:moveTo>
                    <a:pt x="168" y="109"/>
                  </a:moveTo>
                  <a:cubicBezTo>
                    <a:pt x="118" y="87"/>
                    <a:pt x="118" y="87"/>
                    <a:pt x="118" y="87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8" y="109"/>
                    <a:pt x="168" y="109"/>
                    <a:pt x="168" y="109"/>
                  </a:cubicBezTo>
                  <a:moveTo>
                    <a:pt x="168" y="89"/>
                  </a:moveTo>
                  <a:cubicBezTo>
                    <a:pt x="118" y="66"/>
                    <a:pt x="118" y="66"/>
                    <a:pt x="118" y="66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68" y="83"/>
                    <a:pt x="168" y="83"/>
                    <a:pt x="168" y="83"/>
                  </a:cubicBezTo>
                  <a:cubicBezTo>
                    <a:pt x="168" y="89"/>
                    <a:pt x="168" y="89"/>
                    <a:pt x="168" y="89"/>
                  </a:cubicBezTo>
                  <a:moveTo>
                    <a:pt x="97" y="78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7" y="78"/>
                    <a:pt x="97" y="78"/>
                    <a:pt x="97" y="78"/>
                  </a:cubicBezTo>
                  <a:moveTo>
                    <a:pt x="97" y="59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7" y="59"/>
                    <a:pt x="97" y="59"/>
                    <a:pt x="97" y="59"/>
                  </a:cubicBezTo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241" y="158"/>
                    <a:pt x="241" y="158"/>
                    <a:pt x="241" y="158"/>
                  </a:cubicBezTo>
                  <a:cubicBezTo>
                    <a:pt x="241" y="146"/>
                    <a:pt x="241" y="146"/>
                    <a:pt x="241" y="146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2" y="119"/>
                    <a:pt x="180" y="117"/>
                    <a:pt x="179" y="114"/>
                  </a:cubicBezTo>
                  <a:cubicBezTo>
                    <a:pt x="229" y="106"/>
                    <a:pt x="229" y="106"/>
                    <a:pt x="229" y="106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41" y="113"/>
                    <a:pt x="241" y="113"/>
                    <a:pt x="241" y="113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230" y="102"/>
                    <a:pt x="230" y="102"/>
                    <a:pt x="230" y="102"/>
                  </a:cubicBezTo>
                  <a:cubicBezTo>
                    <a:pt x="225" y="100"/>
                    <a:pt x="225" y="100"/>
                    <a:pt x="225" y="100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178" y="79"/>
                    <a:pt x="178" y="79"/>
                    <a:pt x="178" y="7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36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2" name="Freeform 400"/>
            <p:cNvSpPr>
              <a:spLocks/>
            </p:cNvSpPr>
            <p:nvPr/>
          </p:nvSpPr>
          <p:spPr bwMode="auto">
            <a:xfrm>
              <a:off x="3686175" y="3857625"/>
              <a:ext cx="265113" cy="133350"/>
            </a:xfrm>
            <a:custGeom>
              <a:avLst/>
              <a:gdLst>
                <a:gd name="T0" fmla="*/ 0 w 167"/>
                <a:gd name="T1" fmla="*/ 0 h 84"/>
                <a:gd name="T2" fmla="*/ 0 w 167"/>
                <a:gd name="T3" fmla="*/ 10 h 84"/>
                <a:gd name="T4" fmla="*/ 167 w 167"/>
                <a:gd name="T5" fmla="*/ 84 h 84"/>
                <a:gd name="T6" fmla="*/ 167 w 167"/>
                <a:gd name="T7" fmla="*/ 74 h 84"/>
                <a:gd name="T8" fmla="*/ 0 w 167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4">
                  <a:moveTo>
                    <a:pt x="0" y="0"/>
                  </a:moveTo>
                  <a:lnTo>
                    <a:pt x="0" y="10"/>
                  </a:lnTo>
                  <a:lnTo>
                    <a:pt x="167" y="84"/>
                  </a:lnTo>
                  <a:lnTo>
                    <a:pt x="167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3" name="Freeform 401"/>
            <p:cNvSpPr>
              <a:spLocks/>
            </p:cNvSpPr>
            <p:nvPr/>
          </p:nvSpPr>
          <p:spPr bwMode="auto">
            <a:xfrm>
              <a:off x="3686175" y="3857625"/>
              <a:ext cx="265113" cy="133350"/>
            </a:xfrm>
            <a:custGeom>
              <a:avLst/>
              <a:gdLst>
                <a:gd name="T0" fmla="*/ 0 w 167"/>
                <a:gd name="T1" fmla="*/ 0 h 84"/>
                <a:gd name="T2" fmla="*/ 0 w 167"/>
                <a:gd name="T3" fmla="*/ 10 h 84"/>
                <a:gd name="T4" fmla="*/ 167 w 167"/>
                <a:gd name="T5" fmla="*/ 84 h 84"/>
                <a:gd name="T6" fmla="*/ 167 w 167"/>
                <a:gd name="T7" fmla="*/ 74 h 84"/>
                <a:gd name="T8" fmla="*/ 0 w 167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4">
                  <a:moveTo>
                    <a:pt x="0" y="0"/>
                  </a:moveTo>
                  <a:lnTo>
                    <a:pt x="0" y="10"/>
                  </a:lnTo>
                  <a:lnTo>
                    <a:pt x="167" y="84"/>
                  </a:lnTo>
                  <a:lnTo>
                    <a:pt x="167" y="7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4" name="Freeform 402"/>
            <p:cNvSpPr>
              <a:spLocks/>
            </p:cNvSpPr>
            <p:nvPr/>
          </p:nvSpPr>
          <p:spPr bwMode="auto">
            <a:xfrm>
              <a:off x="3686175" y="3794125"/>
              <a:ext cx="265113" cy="136525"/>
            </a:xfrm>
            <a:custGeom>
              <a:avLst/>
              <a:gdLst>
                <a:gd name="T0" fmla="*/ 0 w 167"/>
                <a:gd name="T1" fmla="*/ 0 h 86"/>
                <a:gd name="T2" fmla="*/ 0 w 167"/>
                <a:gd name="T3" fmla="*/ 10 h 86"/>
                <a:gd name="T4" fmla="*/ 167 w 167"/>
                <a:gd name="T5" fmla="*/ 86 h 86"/>
                <a:gd name="T6" fmla="*/ 167 w 167"/>
                <a:gd name="T7" fmla="*/ 74 h 86"/>
                <a:gd name="T8" fmla="*/ 0 w 167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0" y="0"/>
                  </a:moveTo>
                  <a:lnTo>
                    <a:pt x="0" y="10"/>
                  </a:lnTo>
                  <a:lnTo>
                    <a:pt x="167" y="86"/>
                  </a:lnTo>
                  <a:lnTo>
                    <a:pt x="167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5" name="Freeform 403"/>
            <p:cNvSpPr>
              <a:spLocks/>
            </p:cNvSpPr>
            <p:nvPr/>
          </p:nvSpPr>
          <p:spPr bwMode="auto">
            <a:xfrm>
              <a:off x="3686175" y="3794125"/>
              <a:ext cx="265113" cy="136525"/>
            </a:xfrm>
            <a:custGeom>
              <a:avLst/>
              <a:gdLst>
                <a:gd name="T0" fmla="*/ 0 w 167"/>
                <a:gd name="T1" fmla="*/ 0 h 86"/>
                <a:gd name="T2" fmla="*/ 0 w 167"/>
                <a:gd name="T3" fmla="*/ 10 h 86"/>
                <a:gd name="T4" fmla="*/ 167 w 167"/>
                <a:gd name="T5" fmla="*/ 86 h 86"/>
                <a:gd name="T6" fmla="*/ 167 w 167"/>
                <a:gd name="T7" fmla="*/ 74 h 86"/>
                <a:gd name="T8" fmla="*/ 0 w 167"/>
                <a:gd name="T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6">
                  <a:moveTo>
                    <a:pt x="0" y="0"/>
                  </a:moveTo>
                  <a:lnTo>
                    <a:pt x="0" y="10"/>
                  </a:lnTo>
                  <a:lnTo>
                    <a:pt x="167" y="86"/>
                  </a:lnTo>
                  <a:lnTo>
                    <a:pt x="167" y="7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6" name="Freeform 404"/>
            <p:cNvSpPr>
              <a:spLocks/>
            </p:cNvSpPr>
            <p:nvPr/>
          </p:nvSpPr>
          <p:spPr bwMode="auto">
            <a:xfrm>
              <a:off x="4017963" y="4000500"/>
              <a:ext cx="160338" cy="88900"/>
            </a:xfrm>
            <a:custGeom>
              <a:avLst/>
              <a:gdLst>
                <a:gd name="T0" fmla="*/ 0 w 101"/>
                <a:gd name="T1" fmla="*/ 0 h 56"/>
                <a:gd name="T2" fmla="*/ 0 w 101"/>
                <a:gd name="T3" fmla="*/ 12 h 56"/>
                <a:gd name="T4" fmla="*/ 101 w 101"/>
                <a:gd name="T5" fmla="*/ 56 h 56"/>
                <a:gd name="T6" fmla="*/ 101 w 101"/>
                <a:gd name="T7" fmla="*/ 44 h 56"/>
                <a:gd name="T8" fmla="*/ 0 w 101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6">
                  <a:moveTo>
                    <a:pt x="0" y="0"/>
                  </a:moveTo>
                  <a:lnTo>
                    <a:pt x="0" y="12"/>
                  </a:lnTo>
                  <a:lnTo>
                    <a:pt x="101" y="56"/>
                  </a:lnTo>
                  <a:lnTo>
                    <a:pt x="101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7" name="Freeform 405"/>
            <p:cNvSpPr>
              <a:spLocks/>
            </p:cNvSpPr>
            <p:nvPr/>
          </p:nvSpPr>
          <p:spPr bwMode="auto">
            <a:xfrm>
              <a:off x="4017963" y="4000500"/>
              <a:ext cx="160338" cy="88900"/>
            </a:xfrm>
            <a:custGeom>
              <a:avLst/>
              <a:gdLst>
                <a:gd name="T0" fmla="*/ 0 w 101"/>
                <a:gd name="T1" fmla="*/ 0 h 56"/>
                <a:gd name="T2" fmla="*/ 0 w 101"/>
                <a:gd name="T3" fmla="*/ 12 h 56"/>
                <a:gd name="T4" fmla="*/ 101 w 101"/>
                <a:gd name="T5" fmla="*/ 56 h 56"/>
                <a:gd name="T6" fmla="*/ 101 w 101"/>
                <a:gd name="T7" fmla="*/ 44 h 56"/>
                <a:gd name="T8" fmla="*/ 0 w 101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6">
                  <a:moveTo>
                    <a:pt x="0" y="0"/>
                  </a:moveTo>
                  <a:lnTo>
                    <a:pt x="0" y="12"/>
                  </a:lnTo>
                  <a:lnTo>
                    <a:pt x="101" y="56"/>
                  </a:lnTo>
                  <a:lnTo>
                    <a:pt x="101" y="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407"/>
            <p:cNvSpPr>
              <a:spLocks/>
            </p:cNvSpPr>
            <p:nvPr/>
          </p:nvSpPr>
          <p:spPr bwMode="auto">
            <a:xfrm>
              <a:off x="4017963" y="3937001"/>
              <a:ext cx="160338" cy="88900"/>
            </a:xfrm>
            <a:custGeom>
              <a:avLst/>
              <a:gdLst>
                <a:gd name="T0" fmla="*/ 0 w 101"/>
                <a:gd name="T1" fmla="*/ 0 h 56"/>
                <a:gd name="T2" fmla="*/ 0 w 101"/>
                <a:gd name="T3" fmla="*/ 10 h 56"/>
                <a:gd name="T4" fmla="*/ 101 w 101"/>
                <a:gd name="T5" fmla="*/ 56 h 56"/>
                <a:gd name="T6" fmla="*/ 101 w 101"/>
                <a:gd name="T7" fmla="*/ 44 h 56"/>
                <a:gd name="T8" fmla="*/ 0 w 101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6">
                  <a:moveTo>
                    <a:pt x="0" y="0"/>
                  </a:moveTo>
                  <a:lnTo>
                    <a:pt x="0" y="10"/>
                  </a:lnTo>
                  <a:lnTo>
                    <a:pt x="101" y="56"/>
                  </a:lnTo>
                  <a:lnTo>
                    <a:pt x="101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7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08"/>
            <p:cNvSpPr>
              <a:spLocks/>
            </p:cNvSpPr>
            <p:nvPr/>
          </p:nvSpPr>
          <p:spPr bwMode="auto">
            <a:xfrm>
              <a:off x="4017963" y="3937001"/>
              <a:ext cx="160338" cy="88900"/>
            </a:xfrm>
            <a:custGeom>
              <a:avLst/>
              <a:gdLst>
                <a:gd name="T0" fmla="*/ 0 w 101"/>
                <a:gd name="T1" fmla="*/ 0 h 56"/>
                <a:gd name="T2" fmla="*/ 0 w 101"/>
                <a:gd name="T3" fmla="*/ 10 h 56"/>
                <a:gd name="T4" fmla="*/ 101 w 101"/>
                <a:gd name="T5" fmla="*/ 56 h 56"/>
                <a:gd name="T6" fmla="*/ 101 w 101"/>
                <a:gd name="T7" fmla="*/ 44 h 56"/>
                <a:gd name="T8" fmla="*/ 0 w 101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6">
                  <a:moveTo>
                    <a:pt x="0" y="0"/>
                  </a:moveTo>
                  <a:lnTo>
                    <a:pt x="0" y="10"/>
                  </a:lnTo>
                  <a:lnTo>
                    <a:pt x="101" y="56"/>
                  </a:lnTo>
                  <a:lnTo>
                    <a:pt x="101" y="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09"/>
            <p:cNvSpPr>
              <a:spLocks/>
            </p:cNvSpPr>
            <p:nvPr/>
          </p:nvSpPr>
          <p:spPr bwMode="auto">
            <a:xfrm>
              <a:off x="4213226" y="4079876"/>
              <a:ext cx="196850" cy="128588"/>
            </a:xfrm>
            <a:custGeom>
              <a:avLst/>
              <a:gdLst>
                <a:gd name="T0" fmla="*/ 50 w 62"/>
                <a:gd name="T1" fmla="*/ 0 h 40"/>
                <a:gd name="T2" fmla="*/ 0 w 62"/>
                <a:gd name="T3" fmla="*/ 8 h 40"/>
                <a:gd name="T4" fmla="*/ 6 w 62"/>
                <a:gd name="T5" fmla="*/ 15 h 40"/>
                <a:gd name="T6" fmla="*/ 62 w 62"/>
                <a:gd name="T7" fmla="*/ 40 h 40"/>
                <a:gd name="T8" fmla="*/ 62 w 62"/>
                <a:gd name="T9" fmla="*/ 12 h 40"/>
                <a:gd name="T10" fmla="*/ 60 w 62"/>
                <a:gd name="T11" fmla="*/ 13 h 40"/>
                <a:gd name="T12" fmla="*/ 50 w 62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0">
                  <a:moveTo>
                    <a:pt x="5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3" y="13"/>
                    <a:pt x="6" y="15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9C9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410"/>
            <p:cNvSpPr>
              <a:spLocks/>
            </p:cNvSpPr>
            <p:nvPr/>
          </p:nvSpPr>
          <p:spPr bwMode="auto">
            <a:xfrm>
              <a:off x="4210051" y="3994151"/>
              <a:ext cx="155575" cy="101600"/>
            </a:xfrm>
            <a:custGeom>
              <a:avLst/>
              <a:gdLst>
                <a:gd name="T0" fmla="*/ 0 w 98"/>
                <a:gd name="T1" fmla="*/ 0 h 64"/>
                <a:gd name="T2" fmla="*/ 0 w 98"/>
                <a:gd name="T3" fmla="*/ 62 h 64"/>
                <a:gd name="T4" fmla="*/ 0 w 98"/>
                <a:gd name="T5" fmla="*/ 64 h 64"/>
                <a:gd name="T6" fmla="*/ 98 w 98"/>
                <a:gd name="T7" fmla="*/ 46 h 64"/>
                <a:gd name="T8" fmla="*/ 94 w 98"/>
                <a:gd name="T9" fmla="*/ 42 h 64"/>
                <a:gd name="T10" fmla="*/ 0 w 98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64">
                  <a:moveTo>
                    <a:pt x="0" y="0"/>
                  </a:moveTo>
                  <a:lnTo>
                    <a:pt x="0" y="62"/>
                  </a:lnTo>
                  <a:lnTo>
                    <a:pt x="0" y="64"/>
                  </a:lnTo>
                  <a:lnTo>
                    <a:pt x="98" y="46"/>
                  </a:lnTo>
                  <a:lnTo>
                    <a:pt x="94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11"/>
            <p:cNvSpPr>
              <a:spLocks/>
            </p:cNvSpPr>
            <p:nvPr/>
          </p:nvSpPr>
          <p:spPr bwMode="auto">
            <a:xfrm>
              <a:off x="4210051" y="3994151"/>
              <a:ext cx="155575" cy="101600"/>
            </a:xfrm>
            <a:custGeom>
              <a:avLst/>
              <a:gdLst>
                <a:gd name="T0" fmla="*/ 0 w 98"/>
                <a:gd name="T1" fmla="*/ 0 h 64"/>
                <a:gd name="T2" fmla="*/ 0 w 98"/>
                <a:gd name="T3" fmla="*/ 62 h 64"/>
                <a:gd name="T4" fmla="*/ 0 w 98"/>
                <a:gd name="T5" fmla="*/ 64 h 64"/>
                <a:gd name="T6" fmla="*/ 98 w 98"/>
                <a:gd name="T7" fmla="*/ 46 h 64"/>
                <a:gd name="T8" fmla="*/ 94 w 98"/>
                <a:gd name="T9" fmla="*/ 42 h 64"/>
                <a:gd name="T10" fmla="*/ 0 w 98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64">
                  <a:moveTo>
                    <a:pt x="0" y="0"/>
                  </a:moveTo>
                  <a:lnTo>
                    <a:pt x="0" y="62"/>
                  </a:lnTo>
                  <a:lnTo>
                    <a:pt x="0" y="64"/>
                  </a:lnTo>
                  <a:lnTo>
                    <a:pt x="98" y="46"/>
                  </a:lnTo>
                  <a:lnTo>
                    <a:pt x="94" y="4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12"/>
            <p:cNvSpPr>
              <a:spLocks/>
            </p:cNvSpPr>
            <p:nvPr/>
          </p:nvSpPr>
          <p:spPr bwMode="auto">
            <a:xfrm>
              <a:off x="4375151" y="4067176"/>
              <a:ext cx="34925" cy="38100"/>
            </a:xfrm>
            <a:custGeom>
              <a:avLst/>
              <a:gdLst>
                <a:gd name="T0" fmla="*/ 0 w 22"/>
                <a:gd name="T1" fmla="*/ 0 h 24"/>
                <a:gd name="T2" fmla="*/ 18 w 22"/>
                <a:gd name="T3" fmla="*/ 24 h 24"/>
                <a:gd name="T4" fmla="*/ 22 w 22"/>
                <a:gd name="T5" fmla="*/ 22 h 24"/>
                <a:gd name="T6" fmla="*/ 22 w 22"/>
                <a:gd name="T7" fmla="*/ 10 h 24"/>
                <a:gd name="T8" fmla="*/ 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0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4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413"/>
            <p:cNvSpPr>
              <a:spLocks/>
            </p:cNvSpPr>
            <p:nvPr/>
          </p:nvSpPr>
          <p:spPr bwMode="auto">
            <a:xfrm>
              <a:off x="4375151" y="4067176"/>
              <a:ext cx="34925" cy="38100"/>
            </a:xfrm>
            <a:custGeom>
              <a:avLst/>
              <a:gdLst>
                <a:gd name="T0" fmla="*/ 0 w 22"/>
                <a:gd name="T1" fmla="*/ 0 h 24"/>
                <a:gd name="T2" fmla="*/ 18 w 22"/>
                <a:gd name="T3" fmla="*/ 24 h 24"/>
                <a:gd name="T4" fmla="*/ 22 w 22"/>
                <a:gd name="T5" fmla="*/ 22 h 24"/>
                <a:gd name="T6" fmla="*/ 22 w 22"/>
                <a:gd name="T7" fmla="*/ 10 h 24"/>
                <a:gd name="T8" fmla="*/ 0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0"/>
                  </a:moveTo>
                  <a:lnTo>
                    <a:pt x="18" y="24"/>
                  </a:lnTo>
                  <a:lnTo>
                    <a:pt x="22" y="22"/>
                  </a:lnTo>
                  <a:lnTo>
                    <a:pt x="22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414"/>
            <p:cNvSpPr>
              <a:spLocks/>
            </p:cNvSpPr>
            <p:nvPr/>
          </p:nvSpPr>
          <p:spPr bwMode="auto">
            <a:xfrm>
              <a:off x="3556001" y="3671888"/>
              <a:ext cx="85725" cy="69850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20 h 44"/>
                <a:gd name="T4" fmla="*/ 54 w 54"/>
                <a:gd name="T5" fmla="*/ 44 h 44"/>
                <a:gd name="T6" fmla="*/ 54 w 54"/>
                <a:gd name="T7" fmla="*/ 24 h 44"/>
                <a:gd name="T8" fmla="*/ 0 w 5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0"/>
                  </a:moveTo>
                  <a:lnTo>
                    <a:pt x="0" y="20"/>
                  </a:lnTo>
                  <a:lnTo>
                    <a:pt x="54" y="44"/>
                  </a:lnTo>
                  <a:lnTo>
                    <a:pt x="5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3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415"/>
            <p:cNvSpPr>
              <a:spLocks/>
            </p:cNvSpPr>
            <p:nvPr/>
          </p:nvSpPr>
          <p:spPr bwMode="auto">
            <a:xfrm>
              <a:off x="3556001" y="3671888"/>
              <a:ext cx="85725" cy="69850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20 h 44"/>
                <a:gd name="T4" fmla="*/ 54 w 54"/>
                <a:gd name="T5" fmla="*/ 44 h 44"/>
                <a:gd name="T6" fmla="*/ 54 w 54"/>
                <a:gd name="T7" fmla="*/ 24 h 44"/>
                <a:gd name="T8" fmla="*/ 0 w 5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4">
                  <a:moveTo>
                    <a:pt x="0" y="0"/>
                  </a:moveTo>
                  <a:lnTo>
                    <a:pt x="0" y="20"/>
                  </a:lnTo>
                  <a:lnTo>
                    <a:pt x="54" y="44"/>
                  </a:lnTo>
                  <a:lnTo>
                    <a:pt x="54" y="2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416"/>
            <p:cNvSpPr>
              <a:spLocks noEditPoints="1"/>
            </p:cNvSpPr>
            <p:nvPr/>
          </p:nvSpPr>
          <p:spPr bwMode="auto">
            <a:xfrm>
              <a:off x="3641726" y="3709988"/>
              <a:ext cx="733425" cy="357188"/>
            </a:xfrm>
            <a:custGeom>
              <a:avLst/>
              <a:gdLst>
                <a:gd name="T0" fmla="*/ 426 w 462"/>
                <a:gd name="T1" fmla="*/ 191 h 225"/>
                <a:gd name="T2" fmla="*/ 452 w 462"/>
                <a:gd name="T3" fmla="*/ 221 h 225"/>
                <a:gd name="T4" fmla="*/ 462 w 462"/>
                <a:gd name="T5" fmla="*/ 225 h 225"/>
                <a:gd name="T6" fmla="*/ 438 w 462"/>
                <a:gd name="T7" fmla="*/ 195 h 225"/>
                <a:gd name="T8" fmla="*/ 426 w 462"/>
                <a:gd name="T9" fmla="*/ 191 h 225"/>
                <a:gd name="T10" fmla="*/ 0 w 462"/>
                <a:gd name="T11" fmla="*/ 0 h 225"/>
                <a:gd name="T12" fmla="*/ 0 w 462"/>
                <a:gd name="T13" fmla="*/ 20 h 225"/>
                <a:gd name="T14" fmla="*/ 358 w 462"/>
                <a:gd name="T15" fmla="*/ 179 h 225"/>
                <a:gd name="T16" fmla="*/ 358 w 462"/>
                <a:gd name="T17" fmla="*/ 161 h 225"/>
                <a:gd name="T18" fmla="*/ 338 w 462"/>
                <a:gd name="T19" fmla="*/ 151 h 225"/>
                <a:gd name="T20" fmla="*/ 338 w 462"/>
                <a:gd name="T21" fmla="*/ 157 h 225"/>
                <a:gd name="T22" fmla="*/ 237 w 462"/>
                <a:gd name="T23" fmla="*/ 113 h 225"/>
                <a:gd name="T24" fmla="*/ 237 w 462"/>
                <a:gd name="T25" fmla="*/ 107 h 225"/>
                <a:gd name="T26" fmla="*/ 195 w 462"/>
                <a:gd name="T27" fmla="*/ 87 h 225"/>
                <a:gd name="T28" fmla="*/ 195 w 462"/>
                <a:gd name="T29" fmla="*/ 99 h 225"/>
                <a:gd name="T30" fmla="*/ 28 w 462"/>
                <a:gd name="T31" fmla="*/ 22 h 225"/>
                <a:gd name="T32" fmla="*/ 28 w 462"/>
                <a:gd name="T33" fmla="*/ 12 h 225"/>
                <a:gd name="T34" fmla="*/ 0 w 462"/>
                <a:gd name="T3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225">
                  <a:moveTo>
                    <a:pt x="426" y="191"/>
                  </a:moveTo>
                  <a:lnTo>
                    <a:pt x="452" y="221"/>
                  </a:lnTo>
                  <a:lnTo>
                    <a:pt x="462" y="225"/>
                  </a:lnTo>
                  <a:lnTo>
                    <a:pt x="438" y="195"/>
                  </a:lnTo>
                  <a:lnTo>
                    <a:pt x="426" y="191"/>
                  </a:lnTo>
                  <a:close/>
                  <a:moveTo>
                    <a:pt x="0" y="0"/>
                  </a:moveTo>
                  <a:lnTo>
                    <a:pt x="0" y="20"/>
                  </a:lnTo>
                  <a:lnTo>
                    <a:pt x="358" y="179"/>
                  </a:lnTo>
                  <a:lnTo>
                    <a:pt x="358" y="161"/>
                  </a:lnTo>
                  <a:lnTo>
                    <a:pt x="338" y="151"/>
                  </a:lnTo>
                  <a:lnTo>
                    <a:pt x="338" y="157"/>
                  </a:lnTo>
                  <a:lnTo>
                    <a:pt x="237" y="113"/>
                  </a:lnTo>
                  <a:lnTo>
                    <a:pt x="237" y="107"/>
                  </a:lnTo>
                  <a:lnTo>
                    <a:pt x="195" y="87"/>
                  </a:lnTo>
                  <a:lnTo>
                    <a:pt x="195" y="99"/>
                  </a:lnTo>
                  <a:lnTo>
                    <a:pt x="28" y="22"/>
                  </a:lnTo>
                  <a:lnTo>
                    <a:pt x="2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5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417"/>
            <p:cNvSpPr>
              <a:spLocks noEditPoints="1"/>
            </p:cNvSpPr>
            <p:nvPr/>
          </p:nvSpPr>
          <p:spPr bwMode="auto">
            <a:xfrm>
              <a:off x="3641726" y="3709988"/>
              <a:ext cx="733425" cy="357188"/>
            </a:xfrm>
            <a:custGeom>
              <a:avLst/>
              <a:gdLst>
                <a:gd name="T0" fmla="*/ 426 w 462"/>
                <a:gd name="T1" fmla="*/ 191 h 225"/>
                <a:gd name="T2" fmla="*/ 452 w 462"/>
                <a:gd name="T3" fmla="*/ 221 h 225"/>
                <a:gd name="T4" fmla="*/ 462 w 462"/>
                <a:gd name="T5" fmla="*/ 225 h 225"/>
                <a:gd name="T6" fmla="*/ 438 w 462"/>
                <a:gd name="T7" fmla="*/ 195 h 225"/>
                <a:gd name="T8" fmla="*/ 426 w 462"/>
                <a:gd name="T9" fmla="*/ 191 h 225"/>
                <a:gd name="T10" fmla="*/ 0 w 462"/>
                <a:gd name="T11" fmla="*/ 0 h 225"/>
                <a:gd name="T12" fmla="*/ 0 w 462"/>
                <a:gd name="T13" fmla="*/ 20 h 225"/>
                <a:gd name="T14" fmla="*/ 358 w 462"/>
                <a:gd name="T15" fmla="*/ 179 h 225"/>
                <a:gd name="T16" fmla="*/ 358 w 462"/>
                <a:gd name="T17" fmla="*/ 161 h 225"/>
                <a:gd name="T18" fmla="*/ 338 w 462"/>
                <a:gd name="T19" fmla="*/ 151 h 225"/>
                <a:gd name="T20" fmla="*/ 338 w 462"/>
                <a:gd name="T21" fmla="*/ 157 h 225"/>
                <a:gd name="T22" fmla="*/ 237 w 462"/>
                <a:gd name="T23" fmla="*/ 113 h 225"/>
                <a:gd name="T24" fmla="*/ 237 w 462"/>
                <a:gd name="T25" fmla="*/ 107 h 225"/>
                <a:gd name="T26" fmla="*/ 195 w 462"/>
                <a:gd name="T27" fmla="*/ 87 h 225"/>
                <a:gd name="T28" fmla="*/ 195 w 462"/>
                <a:gd name="T29" fmla="*/ 99 h 225"/>
                <a:gd name="T30" fmla="*/ 28 w 462"/>
                <a:gd name="T31" fmla="*/ 22 h 225"/>
                <a:gd name="T32" fmla="*/ 28 w 462"/>
                <a:gd name="T33" fmla="*/ 12 h 225"/>
                <a:gd name="T34" fmla="*/ 0 w 462"/>
                <a:gd name="T35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2" h="225">
                  <a:moveTo>
                    <a:pt x="426" y="191"/>
                  </a:moveTo>
                  <a:lnTo>
                    <a:pt x="452" y="221"/>
                  </a:lnTo>
                  <a:lnTo>
                    <a:pt x="462" y="225"/>
                  </a:lnTo>
                  <a:lnTo>
                    <a:pt x="438" y="195"/>
                  </a:lnTo>
                  <a:lnTo>
                    <a:pt x="426" y="191"/>
                  </a:lnTo>
                  <a:moveTo>
                    <a:pt x="0" y="0"/>
                  </a:moveTo>
                  <a:lnTo>
                    <a:pt x="0" y="20"/>
                  </a:lnTo>
                  <a:lnTo>
                    <a:pt x="358" y="179"/>
                  </a:lnTo>
                  <a:lnTo>
                    <a:pt x="358" y="161"/>
                  </a:lnTo>
                  <a:lnTo>
                    <a:pt x="338" y="151"/>
                  </a:lnTo>
                  <a:lnTo>
                    <a:pt x="338" y="157"/>
                  </a:lnTo>
                  <a:lnTo>
                    <a:pt x="237" y="113"/>
                  </a:lnTo>
                  <a:lnTo>
                    <a:pt x="237" y="107"/>
                  </a:lnTo>
                  <a:lnTo>
                    <a:pt x="195" y="87"/>
                  </a:lnTo>
                  <a:lnTo>
                    <a:pt x="195" y="99"/>
                  </a:lnTo>
                  <a:lnTo>
                    <a:pt x="28" y="22"/>
                  </a:lnTo>
                  <a:lnTo>
                    <a:pt x="28" y="1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418"/>
            <p:cNvSpPr>
              <a:spLocks/>
            </p:cNvSpPr>
            <p:nvPr/>
          </p:nvSpPr>
          <p:spPr bwMode="auto">
            <a:xfrm>
              <a:off x="3686176" y="3729038"/>
              <a:ext cx="265113" cy="138113"/>
            </a:xfrm>
            <a:custGeom>
              <a:avLst/>
              <a:gdLst>
                <a:gd name="T0" fmla="*/ 0 w 167"/>
                <a:gd name="T1" fmla="*/ 0 h 87"/>
                <a:gd name="T2" fmla="*/ 0 w 167"/>
                <a:gd name="T3" fmla="*/ 10 h 87"/>
                <a:gd name="T4" fmla="*/ 167 w 167"/>
                <a:gd name="T5" fmla="*/ 87 h 87"/>
                <a:gd name="T6" fmla="*/ 167 w 167"/>
                <a:gd name="T7" fmla="*/ 75 h 87"/>
                <a:gd name="T8" fmla="*/ 0 w 16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7">
                  <a:moveTo>
                    <a:pt x="0" y="0"/>
                  </a:moveTo>
                  <a:lnTo>
                    <a:pt x="0" y="10"/>
                  </a:lnTo>
                  <a:lnTo>
                    <a:pt x="167" y="87"/>
                  </a:lnTo>
                  <a:lnTo>
                    <a:pt x="167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419"/>
            <p:cNvSpPr>
              <a:spLocks/>
            </p:cNvSpPr>
            <p:nvPr/>
          </p:nvSpPr>
          <p:spPr bwMode="auto">
            <a:xfrm>
              <a:off x="3686176" y="3729038"/>
              <a:ext cx="265113" cy="138113"/>
            </a:xfrm>
            <a:custGeom>
              <a:avLst/>
              <a:gdLst>
                <a:gd name="T0" fmla="*/ 0 w 167"/>
                <a:gd name="T1" fmla="*/ 0 h 87"/>
                <a:gd name="T2" fmla="*/ 0 w 167"/>
                <a:gd name="T3" fmla="*/ 10 h 87"/>
                <a:gd name="T4" fmla="*/ 167 w 167"/>
                <a:gd name="T5" fmla="*/ 87 h 87"/>
                <a:gd name="T6" fmla="*/ 167 w 167"/>
                <a:gd name="T7" fmla="*/ 75 h 87"/>
                <a:gd name="T8" fmla="*/ 0 w 167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87">
                  <a:moveTo>
                    <a:pt x="0" y="0"/>
                  </a:moveTo>
                  <a:lnTo>
                    <a:pt x="0" y="10"/>
                  </a:lnTo>
                  <a:lnTo>
                    <a:pt x="167" y="87"/>
                  </a:lnTo>
                  <a:lnTo>
                    <a:pt x="167" y="7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420"/>
            <p:cNvSpPr>
              <a:spLocks/>
            </p:cNvSpPr>
            <p:nvPr/>
          </p:nvSpPr>
          <p:spPr bwMode="auto">
            <a:xfrm>
              <a:off x="4017963" y="3879851"/>
              <a:ext cx="160338" cy="79375"/>
            </a:xfrm>
            <a:custGeom>
              <a:avLst/>
              <a:gdLst>
                <a:gd name="T0" fmla="*/ 0 w 101"/>
                <a:gd name="T1" fmla="*/ 0 h 50"/>
                <a:gd name="T2" fmla="*/ 0 w 101"/>
                <a:gd name="T3" fmla="*/ 6 h 50"/>
                <a:gd name="T4" fmla="*/ 101 w 101"/>
                <a:gd name="T5" fmla="*/ 50 h 50"/>
                <a:gd name="T6" fmla="*/ 101 w 101"/>
                <a:gd name="T7" fmla="*/ 44 h 50"/>
                <a:gd name="T8" fmla="*/ 0 w 10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0">
                  <a:moveTo>
                    <a:pt x="0" y="0"/>
                  </a:moveTo>
                  <a:lnTo>
                    <a:pt x="0" y="6"/>
                  </a:lnTo>
                  <a:lnTo>
                    <a:pt x="101" y="50"/>
                  </a:lnTo>
                  <a:lnTo>
                    <a:pt x="101" y="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421"/>
            <p:cNvSpPr>
              <a:spLocks/>
            </p:cNvSpPr>
            <p:nvPr/>
          </p:nvSpPr>
          <p:spPr bwMode="auto">
            <a:xfrm>
              <a:off x="4017963" y="3879851"/>
              <a:ext cx="160338" cy="79375"/>
            </a:xfrm>
            <a:custGeom>
              <a:avLst/>
              <a:gdLst>
                <a:gd name="T0" fmla="*/ 0 w 101"/>
                <a:gd name="T1" fmla="*/ 0 h 50"/>
                <a:gd name="T2" fmla="*/ 0 w 101"/>
                <a:gd name="T3" fmla="*/ 6 h 50"/>
                <a:gd name="T4" fmla="*/ 101 w 101"/>
                <a:gd name="T5" fmla="*/ 50 h 50"/>
                <a:gd name="T6" fmla="*/ 101 w 101"/>
                <a:gd name="T7" fmla="*/ 44 h 50"/>
                <a:gd name="T8" fmla="*/ 0 w 10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0">
                  <a:moveTo>
                    <a:pt x="0" y="0"/>
                  </a:moveTo>
                  <a:lnTo>
                    <a:pt x="0" y="6"/>
                  </a:lnTo>
                  <a:lnTo>
                    <a:pt x="101" y="50"/>
                  </a:lnTo>
                  <a:lnTo>
                    <a:pt x="101" y="4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422"/>
            <p:cNvSpPr>
              <a:spLocks/>
            </p:cNvSpPr>
            <p:nvPr/>
          </p:nvSpPr>
          <p:spPr bwMode="auto">
            <a:xfrm>
              <a:off x="4210051" y="3965576"/>
              <a:ext cx="149225" cy="95250"/>
            </a:xfrm>
            <a:custGeom>
              <a:avLst/>
              <a:gdLst>
                <a:gd name="T0" fmla="*/ 0 w 94"/>
                <a:gd name="T1" fmla="*/ 0 h 60"/>
                <a:gd name="T2" fmla="*/ 0 w 94"/>
                <a:gd name="T3" fmla="*/ 18 h 60"/>
                <a:gd name="T4" fmla="*/ 94 w 94"/>
                <a:gd name="T5" fmla="*/ 60 h 60"/>
                <a:gd name="T6" fmla="*/ 68 w 94"/>
                <a:gd name="T7" fmla="*/ 30 h 60"/>
                <a:gd name="T8" fmla="*/ 0 w 9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60">
                  <a:moveTo>
                    <a:pt x="0" y="0"/>
                  </a:moveTo>
                  <a:lnTo>
                    <a:pt x="0" y="18"/>
                  </a:lnTo>
                  <a:lnTo>
                    <a:pt x="94" y="60"/>
                  </a:lnTo>
                  <a:lnTo>
                    <a:pt x="68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423"/>
            <p:cNvSpPr>
              <a:spLocks/>
            </p:cNvSpPr>
            <p:nvPr/>
          </p:nvSpPr>
          <p:spPr bwMode="auto">
            <a:xfrm>
              <a:off x="4210051" y="3965576"/>
              <a:ext cx="149225" cy="95250"/>
            </a:xfrm>
            <a:custGeom>
              <a:avLst/>
              <a:gdLst>
                <a:gd name="T0" fmla="*/ 0 w 94"/>
                <a:gd name="T1" fmla="*/ 0 h 60"/>
                <a:gd name="T2" fmla="*/ 0 w 94"/>
                <a:gd name="T3" fmla="*/ 18 h 60"/>
                <a:gd name="T4" fmla="*/ 94 w 94"/>
                <a:gd name="T5" fmla="*/ 60 h 60"/>
                <a:gd name="T6" fmla="*/ 68 w 94"/>
                <a:gd name="T7" fmla="*/ 30 h 60"/>
                <a:gd name="T8" fmla="*/ 0 w 94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60">
                  <a:moveTo>
                    <a:pt x="0" y="0"/>
                  </a:moveTo>
                  <a:lnTo>
                    <a:pt x="0" y="18"/>
                  </a:lnTo>
                  <a:lnTo>
                    <a:pt x="94" y="60"/>
                  </a:lnTo>
                  <a:lnTo>
                    <a:pt x="68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424"/>
            <p:cNvSpPr>
              <a:spLocks/>
            </p:cNvSpPr>
            <p:nvPr/>
          </p:nvSpPr>
          <p:spPr bwMode="auto">
            <a:xfrm>
              <a:off x="4337051" y="4019551"/>
              <a:ext cx="73025" cy="63500"/>
            </a:xfrm>
            <a:custGeom>
              <a:avLst/>
              <a:gdLst>
                <a:gd name="T0" fmla="*/ 0 w 46"/>
                <a:gd name="T1" fmla="*/ 0 h 40"/>
                <a:gd name="T2" fmla="*/ 24 w 46"/>
                <a:gd name="T3" fmla="*/ 30 h 40"/>
                <a:gd name="T4" fmla="*/ 46 w 46"/>
                <a:gd name="T5" fmla="*/ 40 h 40"/>
                <a:gd name="T6" fmla="*/ 46 w 46"/>
                <a:gd name="T7" fmla="*/ 22 h 40"/>
                <a:gd name="T8" fmla="*/ 0 w 4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0">
                  <a:moveTo>
                    <a:pt x="0" y="0"/>
                  </a:moveTo>
                  <a:lnTo>
                    <a:pt x="24" y="30"/>
                  </a:lnTo>
                  <a:lnTo>
                    <a:pt x="46" y="40"/>
                  </a:lnTo>
                  <a:lnTo>
                    <a:pt x="4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425"/>
            <p:cNvSpPr>
              <a:spLocks/>
            </p:cNvSpPr>
            <p:nvPr/>
          </p:nvSpPr>
          <p:spPr bwMode="auto">
            <a:xfrm>
              <a:off x="4337051" y="4019551"/>
              <a:ext cx="73025" cy="63500"/>
            </a:xfrm>
            <a:custGeom>
              <a:avLst/>
              <a:gdLst>
                <a:gd name="T0" fmla="*/ 0 w 46"/>
                <a:gd name="T1" fmla="*/ 0 h 40"/>
                <a:gd name="T2" fmla="*/ 24 w 46"/>
                <a:gd name="T3" fmla="*/ 30 h 40"/>
                <a:gd name="T4" fmla="*/ 46 w 46"/>
                <a:gd name="T5" fmla="*/ 40 h 40"/>
                <a:gd name="T6" fmla="*/ 46 w 46"/>
                <a:gd name="T7" fmla="*/ 22 h 40"/>
                <a:gd name="T8" fmla="*/ 0 w 46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0">
                  <a:moveTo>
                    <a:pt x="0" y="0"/>
                  </a:moveTo>
                  <a:lnTo>
                    <a:pt x="24" y="30"/>
                  </a:lnTo>
                  <a:lnTo>
                    <a:pt x="46" y="40"/>
                  </a:lnTo>
                  <a:lnTo>
                    <a:pt x="46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426"/>
            <p:cNvSpPr>
              <a:spLocks noEditPoints="1"/>
            </p:cNvSpPr>
            <p:nvPr/>
          </p:nvSpPr>
          <p:spPr bwMode="auto">
            <a:xfrm>
              <a:off x="3505201" y="3455988"/>
              <a:ext cx="904875" cy="598488"/>
            </a:xfrm>
            <a:custGeom>
              <a:avLst/>
              <a:gdLst>
                <a:gd name="T0" fmla="*/ 258 w 284"/>
                <a:gd name="T1" fmla="*/ 132 h 188"/>
                <a:gd name="T2" fmla="*/ 284 w 284"/>
                <a:gd name="T3" fmla="*/ 148 h 188"/>
                <a:gd name="T4" fmla="*/ 248 w 284"/>
                <a:gd name="T5" fmla="*/ 116 h 188"/>
                <a:gd name="T6" fmla="*/ 242 w 284"/>
                <a:gd name="T7" fmla="*/ 108 h 188"/>
                <a:gd name="T8" fmla="*/ 284 w 284"/>
                <a:gd name="T9" fmla="*/ 127 h 188"/>
                <a:gd name="T10" fmla="*/ 193 w 284"/>
                <a:gd name="T11" fmla="*/ 133 h 188"/>
                <a:gd name="T12" fmla="*/ 118 w 284"/>
                <a:gd name="T13" fmla="*/ 94 h 188"/>
                <a:gd name="T14" fmla="*/ 193 w 284"/>
                <a:gd name="T15" fmla="*/ 133 h 188"/>
                <a:gd name="T16" fmla="*/ 118 w 284"/>
                <a:gd name="T17" fmla="*/ 79 h 188"/>
                <a:gd name="T18" fmla="*/ 193 w 284"/>
                <a:gd name="T19" fmla="*/ 107 h 188"/>
                <a:gd name="T20" fmla="*/ 193 w 284"/>
                <a:gd name="T21" fmla="*/ 92 h 188"/>
                <a:gd name="T22" fmla="*/ 118 w 284"/>
                <a:gd name="T23" fmla="*/ 53 h 188"/>
                <a:gd name="T24" fmla="*/ 193 w 284"/>
                <a:gd name="T25" fmla="*/ 92 h 188"/>
                <a:gd name="T26" fmla="*/ 20 w 284"/>
                <a:gd name="T27" fmla="*/ 56 h 188"/>
                <a:gd name="T28" fmla="*/ 95 w 284"/>
                <a:gd name="T29" fmla="*/ 84 h 188"/>
                <a:gd name="T30" fmla="*/ 0 w 284"/>
                <a:gd name="T31" fmla="*/ 0 h 188"/>
                <a:gd name="T32" fmla="*/ 6 w 284"/>
                <a:gd name="T33" fmla="*/ 64 h 188"/>
                <a:gd name="T34" fmla="*/ 43 w 284"/>
                <a:gd name="T35" fmla="*/ 80 h 188"/>
                <a:gd name="T36" fmla="*/ 140 w 284"/>
                <a:gd name="T37" fmla="*/ 123 h 188"/>
                <a:gd name="T38" fmla="*/ 211 w 284"/>
                <a:gd name="T39" fmla="*/ 155 h 188"/>
                <a:gd name="T40" fmla="*/ 255 w 284"/>
                <a:gd name="T41" fmla="*/ 175 h 188"/>
                <a:gd name="T42" fmla="*/ 284 w 284"/>
                <a:gd name="T43" fmla="*/ 188 h 188"/>
                <a:gd name="T44" fmla="*/ 216 w 284"/>
                <a:gd name="T45" fmla="*/ 144 h 188"/>
                <a:gd name="T46" fmla="*/ 284 w 284"/>
                <a:gd name="T47" fmla="*/ 168 h 188"/>
                <a:gd name="T48" fmla="*/ 248 w 284"/>
                <a:gd name="T49" fmla="*/ 137 h 188"/>
                <a:gd name="T50" fmla="*/ 245 w 284"/>
                <a:gd name="T51" fmla="*/ 136 h 188"/>
                <a:gd name="T52" fmla="*/ 216 w 284"/>
                <a:gd name="T53" fmla="*/ 117 h 188"/>
                <a:gd name="T54" fmla="*/ 225 w 284"/>
                <a:gd name="T55" fmla="*/ 106 h 188"/>
                <a:gd name="T56" fmla="*/ 216 w 284"/>
                <a:gd name="T57" fmla="*/ 97 h 188"/>
                <a:gd name="T58" fmla="*/ 219 w 284"/>
                <a:gd name="T59" fmla="*/ 97 h 188"/>
                <a:gd name="T60" fmla="*/ 99 w 284"/>
                <a:gd name="T61" fmla="*/ 58 h 188"/>
                <a:gd name="T62" fmla="*/ 72 w 284"/>
                <a:gd name="T63" fmla="*/ 73 h 188"/>
                <a:gd name="T64" fmla="*/ 20 w 284"/>
                <a:gd name="T65" fmla="*/ 35 h 188"/>
                <a:gd name="T66" fmla="*/ 46 w 284"/>
                <a:gd name="T67" fmla="*/ 41 h 188"/>
                <a:gd name="T68" fmla="*/ 46 w 284"/>
                <a:gd name="T69" fmla="*/ 26 h 188"/>
                <a:gd name="T70" fmla="*/ 20 w 284"/>
                <a:gd name="T71" fmla="*/ 9 h 188"/>
                <a:gd name="T72" fmla="*/ 48 w 284"/>
                <a:gd name="T73" fmla="*/ 2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4" h="188">
                  <a:moveTo>
                    <a:pt x="248" y="116"/>
                  </a:moveTo>
                  <a:cubicBezTo>
                    <a:pt x="258" y="132"/>
                    <a:pt x="258" y="132"/>
                    <a:pt x="258" y="132"/>
                  </a:cubicBezTo>
                  <a:cubicBezTo>
                    <a:pt x="254" y="134"/>
                    <a:pt x="254" y="134"/>
                    <a:pt x="254" y="134"/>
                  </a:cubicBezTo>
                  <a:cubicBezTo>
                    <a:pt x="284" y="148"/>
                    <a:pt x="284" y="148"/>
                    <a:pt x="284" y="148"/>
                  </a:cubicBezTo>
                  <a:cubicBezTo>
                    <a:pt x="284" y="132"/>
                    <a:pt x="284" y="132"/>
                    <a:pt x="284" y="132"/>
                  </a:cubicBezTo>
                  <a:cubicBezTo>
                    <a:pt x="248" y="116"/>
                    <a:pt x="248" y="116"/>
                    <a:pt x="248" y="116"/>
                  </a:cubicBezTo>
                  <a:moveTo>
                    <a:pt x="242" y="108"/>
                  </a:moveTo>
                  <a:cubicBezTo>
                    <a:pt x="242" y="108"/>
                    <a:pt x="242" y="108"/>
                    <a:pt x="242" y="108"/>
                  </a:cubicBezTo>
                  <a:cubicBezTo>
                    <a:pt x="284" y="127"/>
                    <a:pt x="284" y="127"/>
                    <a:pt x="284" y="127"/>
                  </a:cubicBezTo>
                  <a:cubicBezTo>
                    <a:pt x="284" y="127"/>
                    <a:pt x="284" y="127"/>
                    <a:pt x="284" y="127"/>
                  </a:cubicBezTo>
                  <a:cubicBezTo>
                    <a:pt x="242" y="108"/>
                    <a:pt x="242" y="108"/>
                    <a:pt x="242" y="108"/>
                  </a:cubicBezTo>
                  <a:moveTo>
                    <a:pt x="193" y="133"/>
                  </a:moveTo>
                  <a:cubicBezTo>
                    <a:pt x="118" y="100"/>
                    <a:pt x="118" y="100"/>
                    <a:pt x="118" y="100"/>
                  </a:cubicBezTo>
                  <a:cubicBezTo>
                    <a:pt x="118" y="94"/>
                    <a:pt x="118" y="94"/>
                    <a:pt x="118" y="94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3" y="133"/>
                    <a:pt x="193" y="133"/>
                    <a:pt x="193" y="133"/>
                  </a:cubicBezTo>
                  <a:moveTo>
                    <a:pt x="193" y="113"/>
                  </a:moveTo>
                  <a:cubicBezTo>
                    <a:pt x="118" y="79"/>
                    <a:pt x="118" y="79"/>
                    <a:pt x="118" y="79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93" y="107"/>
                    <a:pt x="193" y="107"/>
                    <a:pt x="193" y="107"/>
                  </a:cubicBezTo>
                  <a:cubicBezTo>
                    <a:pt x="193" y="113"/>
                    <a:pt x="193" y="113"/>
                    <a:pt x="193" y="113"/>
                  </a:cubicBezTo>
                  <a:moveTo>
                    <a:pt x="193" y="92"/>
                  </a:moveTo>
                  <a:cubicBezTo>
                    <a:pt x="118" y="58"/>
                    <a:pt x="118" y="58"/>
                    <a:pt x="118" y="58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93" y="92"/>
                    <a:pt x="193" y="92"/>
                    <a:pt x="193" y="92"/>
                  </a:cubicBezTo>
                  <a:moveTo>
                    <a:pt x="95" y="89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5" y="89"/>
                    <a:pt x="95" y="89"/>
                    <a:pt x="95" y="89"/>
                  </a:cubicBezTo>
                  <a:moveTo>
                    <a:pt x="0" y="0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140" y="123"/>
                    <a:pt x="140" y="123"/>
                    <a:pt x="140" y="123"/>
                  </a:cubicBezTo>
                  <a:cubicBezTo>
                    <a:pt x="161" y="133"/>
                    <a:pt x="161" y="133"/>
                    <a:pt x="161" y="133"/>
                  </a:cubicBezTo>
                  <a:cubicBezTo>
                    <a:pt x="211" y="155"/>
                    <a:pt x="211" y="155"/>
                    <a:pt x="211" y="155"/>
                  </a:cubicBezTo>
                  <a:cubicBezTo>
                    <a:pt x="221" y="160"/>
                    <a:pt x="221" y="160"/>
                    <a:pt x="221" y="160"/>
                  </a:cubicBezTo>
                  <a:cubicBezTo>
                    <a:pt x="255" y="175"/>
                    <a:pt x="255" y="175"/>
                    <a:pt x="255" y="175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16" y="144"/>
                    <a:pt x="216" y="144"/>
                    <a:pt x="216" y="144"/>
                  </a:cubicBezTo>
                  <a:cubicBezTo>
                    <a:pt x="216" y="138"/>
                    <a:pt x="216" y="138"/>
                    <a:pt x="216" y="138"/>
                  </a:cubicBezTo>
                  <a:cubicBezTo>
                    <a:pt x="284" y="168"/>
                    <a:pt x="284" y="168"/>
                    <a:pt x="284" y="168"/>
                  </a:cubicBezTo>
                  <a:cubicBezTo>
                    <a:pt x="284" y="153"/>
                    <a:pt x="284" y="153"/>
                    <a:pt x="284" y="153"/>
                  </a:cubicBezTo>
                  <a:cubicBezTo>
                    <a:pt x="248" y="137"/>
                    <a:pt x="248" y="137"/>
                    <a:pt x="248" y="137"/>
                  </a:cubicBezTo>
                  <a:cubicBezTo>
                    <a:pt x="247" y="138"/>
                    <a:pt x="247" y="138"/>
                    <a:pt x="247" y="138"/>
                  </a:cubicBezTo>
                  <a:cubicBezTo>
                    <a:pt x="245" y="136"/>
                    <a:pt x="245" y="136"/>
                    <a:pt x="245" y="136"/>
                  </a:cubicBezTo>
                  <a:cubicBezTo>
                    <a:pt x="216" y="123"/>
                    <a:pt x="216" y="123"/>
                    <a:pt x="216" y="123"/>
                  </a:cubicBezTo>
                  <a:cubicBezTo>
                    <a:pt x="216" y="117"/>
                    <a:pt x="216" y="117"/>
                    <a:pt x="216" y="117"/>
                  </a:cubicBezTo>
                  <a:cubicBezTo>
                    <a:pt x="240" y="128"/>
                    <a:pt x="240" y="128"/>
                    <a:pt x="240" y="128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19" y="97"/>
                    <a:pt x="219" y="97"/>
                    <a:pt x="219" y="97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8" y="48"/>
                    <a:pt x="99" y="53"/>
                    <a:pt x="99" y="58"/>
                  </a:cubicBezTo>
                  <a:cubicBezTo>
                    <a:pt x="99" y="69"/>
                    <a:pt x="93" y="76"/>
                    <a:pt x="83" y="76"/>
                  </a:cubicBezTo>
                  <a:cubicBezTo>
                    <a:pt x="80" y="76"/>
                    <a:pt x="76" y="75"/>
                    <a:pt x="72" y="73"/>
                  </a:cubicBezTo>
                  <a:cubicBezTo>
                    <a:pt x="62" y="68"/>
                    <a:pt x="53" y="59"/>
                    <a:pt x="48" y="48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5" y="39"/>
                    <a:pt x="45" y="36"/>
                    <a:pt x="45" y="34"/>
                  </a:cubicBezTo>
                  <a:cubicBezTo>
                    <a:pt x="45" y="31"/>
                    <a:pt x="45" y="28"/>
                    <a:pt x="46" y="2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9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427"/>
            <p:cNvSpPr>
              <a:spLocks/>
            </p:cNvSpPr>
            <p:nvPr/>
          </p:nvSpPr>
          <p:spPr bwMode="auto">
            <a:xfrm>
              <a:off x="3568701" y="3484563"/>
              <a:ext cx="88900" cy="53975"/>
            </a:xfrm>
            <a:custGeom>
              <a:avLst/>
              <a:gdLst>
                <a:gd name="T0" fmla="*/ 0 w 28"/>
                <a:gd name="T1" fmla="*/ 0 h 17"/>
                <a:gd name="T2" fmla="*/ 0 w 28"/>
                <a:gd name="T3" fmla="*/ 6 h 17"/>
                <a:gd name="T4" fmla="*/ 26 w 28"/>
                <a:gd name="T5" fmla="*/ 17 h 17"/>
                <a:gd name="T6" fmla="*/ 28 w 28"/>
                <a:gd name="T7" fmla="*/ 13 h 17"/>
                <a:gd name="T8" fmla="*/ 0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6"/>
                    <a:pt x="27" y="14"/>
                    <a:pt x="28" y="1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2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428"/>
            <p:cNvSpPr>
              <a:spLocks/>
            </p:cNvSpPr>
            <p:nvPr/>
          </p:nvSpPr>
          <p:spPr bwMode="auto">
            <a:xfrm>
              <a:off x="3568701" y="3551238"/>
              <a:ext cx="88900" cy="57150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5 h 18"/>
                <a:gd name="T4" fmla="*/ 28 w 28"/>
                <a:gd name="T5" fmla="*/ 18 h 18"/>
                <a:gd name="T6" fmla="*/ 26 w 28"/>
                <a:gd name="T7" fmla="*/ 11 h 18"/>
                <a:gd name="T8" fmla="*/ 0 w 2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8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6"/>
                    <a:pt x="26" y="13"/>
                    <a:pt x="26" y="1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2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429"/>
            <p:cNvSpPr>
              <a:spLocks/>
            </p:cNvSpPr>
            <p:nvPr/>
          </p:nvSpPr>
          <p:spPr bwMode="auto">
            <a:xfrm>
              <a:off x="3568701" y="3614738"/>
              <a:ext cx="239713" cy="123825"/>
            </a:xfrm>
            <a:custGeom>
              <a:avLst/>
              <a:gdLst>
                <a:gd name="T0" fmla="*/ 0 w 151"/>
                <a:gd name="T1" fmla="*/ 0 h 78"/>
                <a:gd name="T2" fmla="*/ 0 w 151"/>
                <a:gd name="T3" fmla="*/ 12 h 78"/>
                <a:gd name="T4" fmla="*/ 151 w 151"/>
                <a:gd name="T5" fmla="*/ 78 h 78"/>
                <a:gd name="T6" fmla="*/ 151 w 151"/>
                <a:gd name="T7" fmla="*/ 68 h 78"/>
                <a:gd name="T8" fmla="*/ 0 w 151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78">
                  <a:moveTo>
                    <a:pt x="0" y="0"/>
                  </a:moveTo>
                  <a:lnTo>
                    <a:pt x="0" y="12"/>
                  </a:lnTo>
                  <a:lnTo>
                    <a:pt x="151" y="78"/>
                  </a:lnTo>
                  <a:lnTo>
                    <a:pt x="151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430"/>
            <p:cNvSpPr>
              <a:spLocks/>
            </p:cNvSpPr>
            <p:nvPr/>
          </p:nvSpPr>
          <p:spPr bwMode="auto">
            <a:xfrm>
              <a:off x="3568701" y="3614738"/>
              <a:ext cx="239713" cy="123825"/>
            </a:xfrm>
            <a:custGeom>
              <a:avLst/>
              <a:gdLst>
                <a:gd name="T0" fmla="*/ 0 w 151"/>
                <a:gd name="T1" fmla="*/ 0 h 78"/>
                <a:gd name="T2" fmla="*/ 0 w 151"/>
                <a:gd name="T3" fmla="*/ 12 h 78"/>
                <a:gd name="T4" fmla="*/ 151 w 151"/>
                <a:gd name="T5" fmla="*/ 78 h 78"/>
                <a:gd name="T6" fmla="*/ 151 w 151"/>
                <a:gd name="T7" fmla="*/ 68 h 78"/>
                <a:gd name="T8" fmla="*/ 0 w 151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78">
                  <a:moveTo>
                    <a:pt x="0" y="0"/>
                  </a:moveTo>
                  <a:lnTo>
                    <a:pt x="0" y="12"/>
                  </a:lnTo>
                  <a:lnTo>
                    <a:pt x="151" y="78"/>
                  </a:lnTo>
                  <a:lnTo>
                    <a:pt x="151" y="6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431"/>
            <p:cNvSpPr>
              <a:spLocks/>
            </p:cNvSpPr>
            <p:nvPr/>
          </p:nvSpPr>
          <p:spPr bwMode="auto">
            <a:xfrm>
              <a:off x="3881438" y="3624263"/>
              <a:ext cx="238125" cy="123825"/>
            </a:xfrm>
            <a:custGeom>
              <a:avLst/>
              <a:gdLst>
                <a:gd name="T0" fmla="*/ 0 w 150"/>
                <a:gd name="T1" fmla="*/ 0 h 78"/>
                <a:gd name="T2" fmla="*/ 0 w 150"/>
                <a:gd name="T3" fmla="*/ 10 h 78"/>
                <a:gd name="T4" fmla="*/ 150 w 150"/>
                <a:gd name="T5" fmla="*/ 78 h 78"/>
                <a:gd name="T6" fmla="*/ 150 w 150"/>
                <a:gd name="T7" fmla="*/ 66 h 78"/>
                <a:gd name="T8" fmla="*/ 0 w 150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0"/>
                  </a:moveTo>
                  <a:lnTo>
                    <a:pt x="0" y="10"/>
                  </a:lnTo>
                  <a:lnTo>
                    <a:pt x="150" y="78"/>
                  </a:lnTo>
                  <a:lnTo>
                    <a:pt x="15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432"/>
            <p:cNvSpPr>
              <a:spLocks/>
            </p:cNvSpPr>
            <p:nvPr/>
          </p:nvSpPr>
          <p:spPr bwMode="auto">
            <a:xfrm>
              <a:off x="3881438" y="3624263"/>
              <a:ext cx="238125" cy="123825"/>
            </a:xfrm>
            <a:custGeom>
              <a:avLst/>
              <a:gdLst>
                <a:gd name="T0" fmla="*/ 0 w 150"/>
                <a:gd name="T1" fmla="*/ 0 h 78"/>
                <a:gd name="T2" fmla="*/ 0 w 150"/>
                <a:gd name="T3" fmla="*/ 10 h 78"/>
                <a:gd name="T4" fmla="*/ 150 w 150"/>
                <a:gd name="T5" fmla="*/ 78 h 78"/>
                <a:gd name="T6" fmla="*/ 150 w 150"/>
                <a:gd name="T7" fmla="*/ 66 h 78"/>
                <a:gd name="T8" fmla="*/ 0 w 150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0"/>
                  </a:moveTo>
                  <a:lnTo>
                    <a:pt x="0" y="10"/>
                  </a:lnTo>
                  <a:lnTo>
                    <a:pt x="150" y="78"/>
                  </a:lnTo>
                  <a:lnTo>
                    <a:pt x="150" y="6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433"/>
            <p:cNvSpPr>
              <a:spLocks/>
            </p:cNvSpPr>
            <p:nvPr/>
          </p:nvSpPr>
          <p:spPr bwMode="auto">
            <a:xfrm>
              <a:off x="3881438" y="3687763"/>
              <a:ext cx="238125" cy="128588"/>
            </a:xfrm>
            <a:custGeom>
              <a:avLst/>
              <a:gdLst>
                <a:gd name="T0" fmla="*/ 0 w 150"/>
                <a:gd name="T1" fmla="*/ 0 h 81"/>
                <a:gd name="T2" fmla="*/ 0 w 150"/>
                <a:gd name="T3" fmla="*/ 12 h 81"/>
                <a:gd name="T4" fmla="*/ 150 w 150"/>
                <a:gd name="T5" fmla="*/ 81 h 81"/>
                <a:gd name="T6" fmla="*/ 150 w 150"/>
                <a:gd name="T7" fmla="*/ 69 h 81"/>
                <a:gd name="T8" fmla="*/ 0 w 15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1">
                  <a:moveTo>
                    <a:pt x="0" y="0"/>
                  </a:moveTo>
                  <a:lnTo>
                    <a:pt x="0" y="12"/>
                  </a:lnTo>
                  <a:lnTo>
                    <a:pt x="150" y="81"/>
                  </a:lnTo>
                  <a:lnTo>
                    <a:pt x="150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434"/>
            <p:cNvSpPr>
              <a:spLocks/>
            </p:cNvSpPr>
            <p:nvPr/>
          </p:nvSpPr>
          <p:spPr bwMode="auto">
            <a:xfrm>
              <a:off x="3881438" y="3687763"/>
              <a:ext cx="238125" cy="128588"/>
            </a:xfrm>
            <a:custGeom>
              <a:avLst/>
              <a:gdLst>
                <a:gd name="T0" fmla="*/ 0 w 150"/>
                <a:gd name="T1" fmla="*/ 0 h 81"/>
                <a:gd name="T2" fmla="*/ 0 w 150"/>
                <a:gd name="T3" fmla="*/ 12 h 81"/>
                <a:gd name="T4" fmla="*/ 150 w 150"/>
                <a:gd name="T5" fmla="*/ 81 h 81"/>
                <a:gd name="T6" fmla="*/ 150 w 150"/>
                <a:gd name="T7" fmla="*/ 69 h 81"/>
                <a:gd name="T8" fmla="*/ 0 w 150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81">
                  <a:moveTo>
                    <a:pt x="0" y="0"/>
                  </a:moveTo>
                  <a:lnTo>
                    <a:pt x="0" y="12"/>
                  </a:lnTo>
                  <a:lnTo>
                    <a:pt x="150" y="81"/>
                  </a:lnTo>
                  <a:lnTo>
                    <a:pt x="150" y="6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435"/>
            <p:cNvSpPr>
              <a:spLocks/>
            </p:cNvSpPr>
            <p:nvPr/>
          </p:nvSpPr>
          <p:spPr bwMode="auto">
            <a:xfrm>
              <a:off x="3881438" y="3756026"/>
              <a:ext cx="238125" cy="123825"/>
            </a:xfrm>
            <a:custGeom>
              <a:avLst/>
              <a:gdLst>
                <a:gd name="T0" fmla="*/ 0 w 150"/>
                <a:gd name="T1" fmla="*/ 0 h 78"/>
                <a:gd name="T2" fmla="*/ 0 w 150"/>
                <a:gd name="T3" fmla="*/ 12 h 78"/>
                <a:gd name="T4" fmla="*/ 150 w 150"/>
                <a:gd name="T5" fmla="*/ 78 h 78"/>
                <a:gd name="T6" fmla="*/ 150 w 150"/>
                <a:gd name="T7" fmla="*/ 68 h 78"/>
                <a:gd name="T8" fmla="*/ 0 w 150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0"/>
                  </a:moveTo>
                  <a:lnTo>
                    <a:pt x="0" y="12"/>
                  </a:lnTo>
                  <a:lnTo>
                    <a:pt x="150" y="78"/>
                  </a:lnTo>
                  <a:lnTo>
                    <a:pt x="15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436"/>
            <p:cNvSpPr>
              <a:spLocks/>
            </p:cNvSpPr>
            <p:nvPr/>
          </p:nvSpPr>
          <p:spPr bwMode="auto">
            <a:xfrm>
              <a:off x="3881438" y="3756026"/>
              <a:ext cx="238125" cy="123825"/>
            </a:xfrm>
            <a:custGeom>
              <a:avLst/>
              <a:gdLst>
                <a:gd name="T0" fmla="*/ 0 w 150"/>
                <a:gd name="T1" fmla="*/ 0 h 78"/>
                <a:gd name="T2" fmla="*/ 0 w 150"/>
                <a:gd name="T3" fmla="*/ 12 h 78"/>
                <a:gd name="T4" fmla="*/ 150 w 150"/>
                <a:gd name="T5" fmla="*/ 78 h 78"/>
                <a:gd name="T6" fmla="*/ 150 w 150"/>
                <a:gd name="T7" fmla="*/ 68 h 78"/>
                <a:gd name="T8" fmla="*/ 0 w 150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78">
                  <a:moveTo>
                    <a:pt x="0" y="0"/>
                  </a:moveTo>
                  <a:lnTo>
                    <a:pt x="0" y="12"/>
                  </a:lnTo>
                  <a:lnTo>
                    <a:pt x="150" y="78"/>
                  </a:lnTo>
                  <a:lnTo>
                    <a:pt x="150" y="6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437"/>
            <p:cNvSpPr>
              <a:spLocks noEditPoints="1"/>
            </p:cNvSpPr>
            <p:nvPr/>
          </p:nvSpPr>
          <p:spPr bwMode="auto">
            <a:xfrm>
              <a:off x="4194176" y="3765551"/>
              <a:ext cx="215900" cy="111125"/>
            </a:xfrm>
            <a:custGeom>
              <a:avLst/>
              <a:gdLst>
                <a:gd name="T0" fmla="*/ 52 w 136"/>
                <a:gd name="T1" fmla="*/ 22 h 70"/>
                <a:gd name="T2" fmla="*/ 64 w 136"/>
                <a:gd name="T3" fmla="*/ 38 h 70"/>
                <a:gd name="T4" fmla="*/ 136 w 136"/>
                <a:gd name="T5" fmla="*/ 70 h 70"/>
                <a:gd name="T6" fmla="*/ 136 w 136"/>
                <a:gd name="T7" fmla="*/ 60 h 70"/>
                <a:gd name="T8" fmla="*/ 52 w 136"/>
                <a:gd name="T9" fmla="*/ 22 h 70"/>
                <a:gd name="T10" fmla="*/ 0 w 136"/>
                <a:gd name="T11" fmla="*/ 0 h 70"/>
                <a:gd name="T12" fmla="*/ 0 w 136"/>
                <a:gd name="T13" fmla="*/ 10 h 70"/>
                <a:gd name="T14" fmla="*/ 18 w 136"/>
                <a:gd name="T15" fmla="*/ 18 h 70"/>
                <a:gd name="T16" fmla="*/ 6 w 136"/>
                <a:gd name="T17" fmla="*/ 2 h 70"/>
                <a:gd name="T18" fmla="*/ 0 w 136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70">
                  <a:moveTo>
                    <a:pt x="52" y="22"/>
                  </a:moveTo>
                  <a:lnTo>
                    <a:pt x="64" y="38"/>
                  </a:lnTo>
                  <a:lnTo>
                    <a:pt x="136" y="70"/>
                  </a:lnTo>
                  <a:lnTo>
                    <a:pt x="136" y="60"/>
                  </a:lnTo>
                  <a:lnTo>
                    <a:pt x="52" y="22"/>
                  </a:lnTo>
                  <a:close/>
                  <a:moveTo>
                    <a:pt x="0" y="0"/>
                  </a:moveTo>
                  <a:lnTo>
                    <a:pt x="0" y="10"/>
                  </a:lnTo>
                  <a:lnTo>
                    <a:pt x="18" y="18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438"/>
            <p:cNvSpPr>
              <a:spLocks noEditPoints="1"/>
            </p:cNvSpPr>
            <p:nvPr/>
          </p:nvSpPr>
          <p:spPr bwMode="auto">
            <a:xfrm>
              <a:off x="4194176" y="3765551"/>
              <a:ext cx="215900" cy="111125"/>
            </a:xfrm>
            <a:custGeom>
              <a:avLst/>
              <a:gdLst>
                <a:gd name="T0" fmla="*/ 52 w 136"/>
                <a:gd name="T1" fmla="*/ 22 h 70"/>
                <a:gd name="T2" fmla="*/ 64 w 136"/>
                <a:gd name="T3" fmla="*/ 38 h 70"/>
                <a:gd name="T4" fmla="*/ 136 w 136"/>
                <a:gd name="T5" fmla="*/ 70 h 70"/>
                <a:gd name="T6" fmla="*/ 136 w 136"/>
                <a:gd name="T7" fmla="*/ 60 h 70"/>
                <a:gd name="T8" fmla="*/ 52 w 136"/>
                <a:gd name="T9" fmla="*/ 22 h 70"/>
                <a:gd name="T10" fmla="*/ 0 w 136"/>
                <a:gd name="T11" fmla="*/ 0 h 70"/>
                <a:gd name="T12" fmla="*/ 0 w 136"/>
                <a:gd name="T13" fmla="*/ 10 h 70"/>
                <a:gd name="T14" fmla="*/ 18 w 136"/>
                <a:gd name="T15" fmla="*/ 18 h 70"/>
                <a:gd name="T16" fmla="*/ 6 w 136"/>
                <a:gd name="T17" fmla="*/ 2 h 70"/>
                <a:gd name="T18" fmla="*/ 0 w 136"/>
                <a:gd name="T1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70">
                  <a:moveTo>
                    <a:pt x="52" y="22"/>
                  </a:moveTo>
                  <a:lnTo>
                    <a:pt x="64" y="38"/>
                  </a:lnTo>
                  <a:lnTo>
                    <a:pt x="136" y="70"/>
                  </a:lnTo>
                  <a:lnTo>
                    <a:pt x="136" y="60"/>
                  </a:lnTo>
                  <a:lnTo>
                    <a:pt x="52" y="22"/>
                  </a:lnTo>
                  <a:moveTo>
                    <a:pt x="0" y="0"/>
                  </a:moveTo>
                  <a:lnTo>
                    <a:pt x="0" y="10"/>
                  </a:lnTo>
                  <a:lnTo>
                    <a:pt x="18" y="18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439"/>
            <p:cNvSpPr>
              <a:spLocks noEditPoints="1"/>
            </p:cNvSpPr>
            <p:nvPr/>
          </p:nvSpPr>
          <p:spPr bwMode="auto">
            <a:xfrm>
              <a:off x="4194176" y="3829051"/>
              <a:ext cx="215900" cy="114300"/>
            </a:xfrm>
            <a:custGeom>
              <a:avLst/>
              <a:gdLst>
                <a:gd name="T0" fmla="*/ 76 w 136"/>
                <a:gd name="T1" fmla="*/ 34 h 72"/>
                <a:gd name="T2" fmla="*/ 64 w 136"/>
                <a:gd name="T3" fmla="*/ 40 h 72"/>
                <a:gd name="T4" fmla="*/ 136 w 136"/>
                <a:gd name="T5" fmla="*/ 72 h 72"/>
                <a:gd name="T6" fmla="*/ 136 w 136"/>
                <a:gd name="T7" fmla="*/ 62 h 72"/>
                <a:gd name="T8" fmla="*/ 76 w 136"/>
                <a:gd name="T9" fmla="*/ 34 h 72"/>
                <a:gd name="T10" fmla="*/ 0 w 136"/>
                <a:gd name="T11" fmla="*/ 0 h 72"/>
                <a:gd name="T12" fmla="*/ 0 w 136"/>
                <a:gd name="T13" fmla="*/ 12 h 72"/>
                <a:gd name="T14" fmla="*/ 58 w 136"/>
                <a:gd name="T15" fmla="*/ 38 h 72"/>
                <a:gd name="T16" fmla="*/ 48 w 136"/>
                <a:gd name="T17" fmla="*/ 22 h 72"/>
                <a:gd name="T18" fmla="*/ 0 w 136"/>
                <a:gd name="T1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72">
                  <a:moveTo>
                    <a:pt x="76" y="34"/>
                  </a:moveTo>
                  <a:lnTo>
                    <a:pt x="64" y="40"/>
                  </a:lnTo>
                  <a:lnTo>
                    <a:pt x="136" y="72"/>
                  </a:lnTo>
                  <a:lnTo>
                    <a:pt x="136" y="62"/>
                  </a:lnTo>
                  <a:lnTo>
                    <a:pt x="76" y="34"/>
                  </a:lnTo>
                  <a:close/>
                  <a:moveTo>
                    <a:pt x="0" y="0"/>
                  </a:moveTo>
                  <a:lnTo>
                    <a:pt x="0" y="12"/>
                  </a:lnTo>
                  <a:lnTo>
                    <a:pt x="58" y="38"/>
                  </a:lnTo>
                  <a:lnTo>
                    <a:pt x="4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440"/>
            <p:cNvSpPr>
              <a:spLocks noEditPoints="1"/>
            </p:cNvSpPr>
            <p:nvPr/>
          </p:nvSpPr>
          <p:spPr bwMode="auto">
            <a:xfrm>
              <a:off x="4194176" y="3829051"/>
              <a:ext cx="215900" cy="114300"/>
            </a:xfrm>
            <a:custGeom>
              <a:avLst/>
              <a:gdLst>
                <a:gd name="T0" fmla="*/ 76 w 136"/>
                <a:gd name="T1" fmla="*/ 34 h 72"/>
                <a:gd name="T2" fmla="*/ 64 w 136"/>
                <a:gd name="T3" fmla="*/ 40 h 72"/>
                <a:gd name="T4" fmla="*/ 136 w 136"/>
                <a:gd name="T5" fmla="*/ 72 h 72"/>
                <a:gd name="T6" fmla="*/ 136 w 136"/>
                <a:gd name="T7" fmla="*/ 62 h 72"/>
                <a:gd name="T8" fmla="*/ 76 w 136"/>
                <a:gd name="T9" fmla="*/ 34 h 72"/>
                <a:gd name="T10" fmla="*/ 0 w 136"/>
                <a:gd name="T11" fmla="*/ 0 h 72"/>
                <a:gd name="T12" fmla="*/ 0 w 136"/>
                <a:gd name="T13" fmla="*/ 12 h 72"/>
                <a:gd name="T14" fmla="*/ 58 w 136"/>
                <a:gd name="T15" fmla="*/ 38 h 72"/>
                <a:gd name="T16" fmla="*/ 48 w 136"/>
                <a:gd name="T17" fmla="*/ 22 h 72"/>
                <a:gd name="T18" fmla="*/ 0 w 136"/>
                <a:gd name="T1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72">
                  <a:moveTo>
                    <a:pt x="76" y="34"/>
                  </a:moveTo>
                  <a:lnTo>
                    <a:pt x="64" y="40"/>
                  </a:lnTo>
                  <a:lnTo>
                    <a:pt x="136" y="72"/>
                  </a:lnTo>
                  <a:lnTo>
                    <a:pt x="136" y="62"/>
                  </a:lnTo>
                  <a:lnTo>
                    <a:pt x="76" y="34"/>
                  </a:lnTo>
                  <a:moveTo>
                    <a:pt x="0" y="0"/>
                  </a:moveTo>
                  <a:lnTo>
                    <a:pt x="0" y="12"/>
                  </a:lnTo>
                  <a:lnTo>
                    <a:pt x="58" y="38"/>
                  </a:lnTo>
                  <a:lnTo>
                    <a:pt x="48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441"/>
            <p:cNvSpPr>
              <a:spLocks/>
            </p:cNvSpPr>
            <p:nvPr/>
          </p:nvSpPr>
          <p:spPr bwMode="auto">
            <a:xfrm>
              <a:off x="4194176" y="3895726"/>
              <a:ext cx="215900" cy="114300"/>
            </a:xfrm>
            <a:custGeom>
              <a:avLst/>
              <a:gdLst>
                <a:gd name="T0" fmla="*/ 0 w 136"/>
                <a:gd name="T1" fmla="*/ 0 h 72"/>
                <a:gd name="T2" fmla="*/ 0 w 136"/>
                <a:gd name="T3" fmla="*/ 12 h 72"/>
                <a:gd name="T4" fmla="*/ 136 w 136"/>
                <a:gd name="T5" fmla="*/ 72 h 72"/>
                <a:gd name="T6" fmla="*/ 136 w 136"/>
                <a:gd name="T7" fmla="*/ 60 h 72"/>
                <a:gd name="T8" fmla="*/ 0 w 136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72">
                  <a:moveTo>
                    <a:pt x="0" y="0"/>
                  </a:moveTo>
                  <a:lnTo>
                    <a:pt x="0" y="12"/>
                  </a:lnTo>
                  <a:lnTo>
                    <a:pt x="136" y="72"/>
                  </a:lnTo>
                  <a:lnTo>
                    <a:pt x="136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442"/>
            <p:cNvSpPr>
              <a:spLocks/>
            </p:cNvSpPr>
            <p:nvPr/>
          </p:nvSpPr>
          <p:spPr bwMode="auto">
            <a:xfrm>
              <a:off x="4194176" y="3895726"/>
              <a:ext cx="215900" cy="114300"/>
            </a:xfrm>
            <a:custGeom>
              <a:avLst/>
              <a:gdLst>
                <a:gd name="T0" fmla="*/ 0 w 136"/>
                <a:gd name="T1" fmla="*/ 0 h 72"/>
                <a:gd name="T2" fmla="*/ 0 w 136"/>
                <a:gd name="T3" fmla="*/ 12 h 72"/>
                <a:gd name="T4" fmla="*/ 136 w 136"/>
                <a:gd name="T5" fmla="*/ 72 h 72"/>
                <a:gd name="T6" fmla="*/ 136 w 136"/>
                <a:gd name="T7" fmla="*/ 60 h 72"/>
                <a:gd name="T8" fmla="*/ 0 w 136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72">
                  <a:moveTo>
                    <a:pt x="0" y="0"/>
                  </a:moveTo>
                  <a:lnTo>
                    <a:pt x="0" y="12"/>
                  </a:lnTo>
                  <a:lnTo>
                    <a:pt x="136" y="72"/>
                  </a:lnTo>
                  <a:lnTo>
                    <a:pt x="136" y="6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443"/>
            <p:cNvSpPr>
              <a:spLocks/>
            </p:cNvSpPr>
            <p:nvPr/>
          </p:nvSpPr>
          <p:spPr bwMode="auto">
            <a:xfrm>
              <a:off x="3648076" y="3525838"/>
              <a:ext cx="173038" cy="171450"/>
            </a:xfrm>
            <a:custGeom>
              <a:avLst/>
              <a:gdLst>
                <a:gd name="T0" fmla="*/ 3 w 54"/>
                <a:gd name="T1" fmla="*/ 0 h 54"/>
                <a:gd name="T2" fmla="*/ 3 w 54"/>
                <a:gd name="T3" fmla="*/ 0 h 54"/>
                <a:gd name="T4" fmla="*/ 1 w 54"/>
                <a:gd name="T5" fmla="*/ 4 h 54"/>
                <a:gd name="T6" fmla="*/ 0 w 54"/>
                <a:gd name="T7" fmla="*/ 12 h 54"/>
                <a:gd name="T8" fmla="*/ 1 w 54"/>
                <a:gd name="T9" fmla="*/ 19 h 54"/>
                <a:gd name="T10" fmla="*/ 3 w 54"/>
                <a:gd name="T11" fmla="*/ 26 h 54"/>
                <a:gd name="T12" fmla="*/ 27 w 54"/>
                <a:gd name="T13" fmla="*/ 51 h 54"/>
                <a:gd name="T14" fmla="*/ 38 w 54"/>
                <a:gd name="T15" fmla="*/ 54 h 54"/>
                <a:gd name="T16" fmla="*/ 54 w 54"/>
                <a:gd name="T17" fmla="*/ 36 h 54"/>
                <a:gd name="T18" fmla="*/ 50 w 54"/>
                <a:gd name="T19" fmla="*/ 20 h 54"/>
                <a:gd name="T20" fmla="*/ 46 w 54"/>
                <a:gd name="T21" fmla="*/ 19 h 54"/>
                <a:gd name="T22" fmla="*/ 51 w 54"/>
                <a:gd name="T23" fmla="*/ 34 h 54"/>
                <a:gd name="T24" fmla="*/ 37 w 54"/>
                <a:gd name="T25" fmla="*/ 50 h 54"/>
                <a:gd name="T26" fmla="*/ 27 w 54"/>
                <a:gd name="T27" fmla="*/ 47 h 54"/>
                <a:gd name="T28" fmla="*/ 3 w 54"/>
                <a:gd name="T29" fmla="*/ 13 h 54"/>
                <a:gd name="T30" fmla="*/ 8 w 54"/>
                <a:gd name="T31" fmla="*/ 1 h 54"/>
                <a:gd name="T32" fmla="*/ 3 w 54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54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3"/>
                    <a:pt x="1" y="4"/>
                  </a:cubicBezTo>
                  <a:cubicBezTo>
                    <a:pt x="0" y="6"/>
                    <a:pt x="0" y="9"/>
                    <a:pt x="0" y="12"/>
                  </a:cubicBezTo>
                  <a:cubicBezTo>
                    <a:pt x="0" y="14"/>
                    <a:pt x="0" y="17"/>
                    <a:pt x="1" y="19"/>
                  </a:cubicBezTo>
                  <a:cubicBezTo>
                    <a:pt x="1" y="21"/>
                    <a:pt x="2" y="24"/>
                    <a:pt x="3" y="26"/>
                  </a:cubicBezTo>
                  <a:cubicBezTo>
                    <a:pt x="8" y="37"/>
                    <a:pt x="17" y="46"/>
                    <a:pt x="27" y="51"/>
                  </a:cubicBezTo>
                  <a:cubicBezTo>
                    <a:pt x="31" y="53"/>
                    <a:pt x="35" y="54"/>
                    <a:pt x="38" y="54"/>
                  </a:cubicBezTo>
                  <a:cubicBezTo>
                    <a:pt x="48" y="54"/>
                    <a:pt x="54" y="47"/>
                    <a:pt x="54" y="36"/>
                  </a:cubicBezTo>
                  <a:cubicBezTo>
                    <a:pt x="54" y="31"/>
                    <a:pt x="53" y="26"/>
                    <a:pt x="50" y="20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9" y="24"/>
                    <a:pt x="51" y="29"/>
                    <a:pt x="51" y="34"/>
                  </a:cubicBezTo>
                  <a:cubicBezTo>
                    <a:pt x="51" y="44"/>
                    <a:pt x="45" y="50"/>
                    <a:pt x="37" y="50"/>
                  </a:cubicBezTo>
                  <a:cubicBezTo>
                    <a:pt x="34" y="50"/>
                    <a:pt x="30" y="49"/>
                    <a:pt x="27" y="47"/>
                  </a:cubicBezTo>
                  <a:cubicBezTo>
                    <a:pt x="14" y="42"/>
                    <a:pt x="3" y="26"/>
                    <a:pt x="3" y="13"/>
                  </a:cubicBezTo>
                  <a:cubicBezTo>
                    <a:pt x="3" y="8"/>
                    <a:pt x="5" y="4"/>
                    <a:pt x="8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985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444"/>
            <p:cNvSpPr>
              <a:spLocks noEditPoints="1"/>
            </p:cNvSpPr>
            <p:nvPr/>
          </p:nvSpPr>
          <p:spPr bwMode="auto">
            <a:xfrm>
              <a:off x="3657601" y="3529013"/>
              <a:ext cx="153988" cy="155575"/>
            </a:xfrm>
            <a:custGeom>
              <a:avLst/>
              <a:gdLst>
                <a:gd name="T0" fmla="*/ 25 w 48"/>
                <a:gd name="T1" fmla="*/ 26 h 49"/>
                <a:gd name="T2" fmla="*/ 25 w 48"/>
                <a:gd name="T3" fmla="*/ 37 h 49"/>
                <a:gd name="T4" fmla="*/ 27 w 48"/>
                <a:gd name="T5" fmla="*/ 37 h 49"/>
                <a:gd name="T6" fmla="*/ 29 w 48"/>
                <a:gd name="T7" fmla="*/ 37 h 49"/>
                <a:gd name="T8" fmla="*/ 30 w 48"/>
                <a:gd name="T9" fmla="*/ 34 h 49"/>
                <a:gd name="T10" fmla="*/ 29 w 48"/>
                <a:gd name="T11" fmla="*/ 30 h 49"/>
                <a:gd name="T12" fmla="*/ 25 w 48"/>
                <a:gd name="T13" fmla="*/ 26 h 49"/>
                <a:gd name="T14" fmla="*/ 21 w 48"/>
                <a:gd name="T15" fmla="*/ 9 h 49"/>
                <a:gd name="T16" fmla="*/ 20 w 48"/>
                <a:gd name="T17" fmla="*/ 9 h 49"/>
                <a:gd name="T18" fmla="*/ 18 w 48"/>
                <a:gd name="T19" fmla="*/ 12 h 49"/>
                <a:gd name="T20" fmla="*/ 19 w 48"/>
                <a:gd name="T21" fmla="*/ 15 h 49"/>
                <a:gd name="T22" fmla="*/ 23 w 48"/>
                <a:gd name="T23" fmla="*/ 19 h 49"/>
                <a:gd name="T24" fmla="*/ 23 w 48"/>
                <a:gd name="T25" fmla="*/ 9 h 49"/>
                <a:gd name="T26" fmla="*/ 21 w 48"/>
                <a:gd name="T27" fmla="*/ 9 h 49"/>
                <a:gd name="T28" fmla="*/ 5 w 48"/>
                <a:gd name="T29" fmla="*/ 0 h 49"/>
                <a:gd name="T30" fmla="*/ 0 w 48"/>
                <a:gd name="T31" fmla="*/ 12 h 49"/>
                <a:gd name="T32" fmla="*/ 24 w 48"/>
                <a:gd name="T33" fmla="*/ 46 h 49"/>
                <a:gd name="T34" fmla="*/ 34 w 48"/>
                <a:gd name="T35" fmla="*/ 49 h 49"/>
                <a:gd name="T36" fmla="*/ 48 w 48"/>
                <a:gd name="T37" fmla="*/ 33 h 49"/>
                <a:gd name="T38" fmla="*/ 43 w 48"/>
                <a:gd name="T39" fmla="*/ 18 h 49"/>
                <a:gd name="T40" fmla="*/ 33 w 48"/>
                <a:gd name="T41" fmla="*/ 13 h 49"/>
                <a:gd name="T42" fmla="*/ 33 w 48"/>
                <a:gd name="T43" fmla="*/ 18 h 49"/>
                <a:gd name="T44" fmla="*/ 31 w 48"/>
                <a:gd name="T45" fmla="*/ 17 h 49"/>
                <a:gd name="T46" fmla="*/ 29 w 48"/>
                <a:gd name="T47" fmla="*/ 13 h 49"/>
                <a:gd name="T48" fmla="*/ 25 w 48"/>
                <a:gd name="T49" fmla="*/ 10 h 49"/>
                <a:gd name="T50" fmla="*/ 25 w 48"/>
                <a:gd name="T51" fmla="*/ 21 h 49"/>
                <a:gd name="T52" fmla="*/ 30 w 48"/>
                <a:gd name="T53" fmla="*/ 26 h 49"/>
                <a:gd name="T54" fmla="*/ 33 w 48"/>
                <a:gd name="T55" fmla="*/ 30 h 49"/>
                <a:gd name="T56" fmla="*/ 34 w 48"/>
                <a:gd name="T57" fmla="*/ 34 h 49"/>
                <a:gd name="T58" fmla="*/ 32 w 48"/>
                <a:gd name="T59" fmla="*/ 39 h 49"/>
                <a:gd name="T60" fmla="*/ 29 w 48"/>
                <a:gd name="T61" fmla="*/ 40 h 49"/>
                <a:gd name="T62" fmla="*/ 25 w 48"/>
                <a:gd name="T63" fmla="*/ 39 h 49"/>
                <a:gd name="T64" fmla="*/ 25 w 48"/>
                <a:gd name="T65" fmla="*/ 43 h 49"/>
                <a:gd name="T66" fmla="*/ 23 w 48"/>
                <a:gd name="T67" fmla="*/ 42 h 49"/>
                <a:gd name="T68" fmla="*/ 23 w 48"/>
                <a:gd name="T69" fmla="*/ 38 h 49"/>
                <a:gd name="T70" fmla="*/ 18 w 48"/>
                <a:gd name="T71" fmla="*/ 35 h 49"/>
                <a:gd name="T72" fmla="*/ 14 w 48"/>
                <a:gd name="T73" fmla="*/ 32 h 49"/>
                <a:gd name="T74" fmla="*/ 14 w 48"/>
                <a:gd name="T75" fmla="*/ 27 h 49"/>
                <a:gd name="T76" fmla="*/ 17 w 48"/>
                <a:gd name="T77" fmla="*/ 28 h 49"/>
                <a:gd name="T78" fmla="*/ 19 w 48"/>
                <a:gd name="T79" fmla="*/ 33 h 49"/>
                <a:gd name="T80" fmla="*/ 23 w 48"/>
                <a:gd name="T81" fmla="*/ 36 h 49"/>
                <a:gd name="T82" fmla="*/ 23 w 48"/>
                <a:gd name="T83" fmla="*/ 24 h 49"/>
                <a:gd name="T84" fmla="*/ 22 w 48"/>
                <a:gd name="T85" fmla="*/ 23 h 49"/>
                <a:gd name="T86" fmla="*/ 18 w 48"/>
                <a:gd name="T87" fmla="*/ 18 h 49"/>
                <a:gd name="T88" fmla="*/ 15 w 48"/>
                <a:gd name="T89" fmla="*/ 15 h 49"/>
                <a:gd name="T90" fmla="*/ 15 w 48"/>
                <a:gd name="T91" fmla="*/ 11 h 49"/>
                <a:gd name="T92" fmla="*/ 15 w 48"/>
                <a:gd name="T93" fmla="*/ 8 h 49"/>
                <a:gd name="T94" fmla="*/ 17 w 48"/>
                <a:gd name="T95" fmla="*/ 7 h 49"/>
                <a:gd name="T96" fmla="*/ 18 w 48"/>
                <a:gd name="T97" fmla="*/ 6 h 49"/>
                <a:gd name="T98" fmla="*/ 5 w 48"/>
                <a:gd name="T9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49">
                  <a:moveTo>
                    <a:pt x="25" y="26"/>
                  </a:moveTo>
                  <a:cubicBezTo>
                    <a:pt x="25" y="37"/>
                    <a:pt x="25" y="37"/>
                    <a:pt x="25" y="37"/>
                  </a:cubicBezTo>
                  <a:cubicBezTo>
                    <a:pt x="26" y="37"/>
                    <a:pt x="27" y="37"/>
                    <a:pt x="27" y="37"/>
                  </a:cubicBezTo>
                  <a:cubicBezTo>
                    <a:pt x="28" y="37"/>
                    <a:pt x="28" y="37"/>
                    <a:pt x="29" y="37"/>
                  </a:cubicBezTo>
                  <a:cubicBezTo>
                    <a:pt x="29" y="36"/>
                    <a:pt x="30" y="35"/>
                    <a:pt x="30" y="34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8" y="28"/>
                    <a:pt x="27" y="27"/>
                    <a:pt x="25" y="26"/>
                  </a:cubicBezTo>
                  <a:moveTo>
                    <a:pt x="21" y="9"/>
                  </a:moveTo>
                  <a:cubicBezTo>
                    <a:pt x="21" y="9"/>
                    <a:pt x="20" y="9"/>
                    <a:pt x="20" y="9"/>
                  </a:cubicBezTo>
                  <a:cubicBezTo>
                    <a:pt x="19" y="10"/>
                    <a:pt x="18" y="10"/>
                    <a:pt x="18" y="12"/>
                  </a:cubicBezTo>
                  <a:cubicBezTo>
                    <a:pt x="18" y="13"/>
                    <a:pt x="19" y="14"/>
                    <a:pt x="19" y="15"/>
                  </a:cubicBezTo>
                  <a:cubicBezTo>
                    <a:pt x="20" y="16"/>
                    <a:pt x="21" y="18"/>
                    <a:pt x="23" y="1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5" y="0"/>
                  </a:moveTo>
                  <a:cubicBezTo>
                    <a:pt x="2" y="3"/>
                    <a:pt x="0" y="7"/>
                    <a:pt x="0" y="12"/>
                  </a:cubicBezTo>
                  <a:cubicBezTo>
                    <a:pt x="0" y="25"/>
                    <a:pt x="11" y="41"/>
                    <a:pt x="24" y="46"/>
                  </a:cubicBezTo>
                  <a:cubicBezTo>
                    <a:pt x="27" y="48"/>
                    <a:pt x="31" y="49"/>
                    <a:pt x="34" y="49"/>
                  </a:cubicBezTo>
                  <a:cubicBezTo>
                    <a:pt x="42" y="49"/>
                    <a:pt x="48" y="43"/>
                    <a:pt x="48" y="33"/>
                  </a:cubicBezTo>
                  <a:cubicBezTo>
                    <a:pt x="48" y="28"/>
                    <a:pt x="46" y="23"/>
                    <a:pt x="43" y="18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5"/>
                    <a:pt x="30" y="14"/>
                    <a:pt x="29" y="13"/>
                  </a:cubicBezTo>
                  <a:cubicBezTo>
                    <a:pt x="28" y="12"/>
                    <a:pt x="27" y="11"/>
                    <a:pt x="25" y="1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8" y="23"/>
                    <a:pt x="29" y="25"/>
                    <a:pt x="30" y="26"/>
                  </a:cubicBezTo>
                  <a:cubicBezTo>
                    <a:pt x="31" y="28"/>
                    <a:pt x="32" y="29"/>
                    <a:pt x="33" y="30"/>
                  </a:cubicBezTo>
                  <a:cubicBezTo>
                    <a:pt x="33" y="32"/>
                    <a:pt x="34" y="33"/>
                    <a:pt x="34" y="34"/>
                  </a:cubicBezTo>
                  <a:cubicBezTo>
                    <a:pt x="34" y="37"/>
                    <a:pt x="33" y="38"/>
                    <a:pt x="32" y="39"/>
                  </a:cubicBezTo>
                  <a:cubicBezTo>
                    <a:pt x="31" y="39"/>
                    <a:pt x="30" y="40"/>
                    <a:pt x="29" y="40"/>
                  </a:cubicBezTo>
                  <a:cubicBezTo>
                    <a:pt x="28" y="40"/>
                    <a:pt x="27" y="39"/>
                    <a:pt x="25" y="39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1" y="37"/>
                    <a:pt x="20" y="36"/>
                    <a:pt x="18" y="35"/>
                  </a:cubicBezTo>
                  <a:cubicBezTo>
                    <a:pt x="17" y="34"/>
                    <a:pt x="15" y="33"/>
                    <a:pt x="14" y="32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30"/>
                    <a:pt x="18" y="31"/>
                    <a:pt x="19" y="33"/>
                  </a:cubicBezTo>
                  <a:cubicBezTo>
                    <a:pt x="20" y="34"/>
                    <a:pt x="21" y="35"/>
                    <a:pt x="23" y="36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19" y="20"/>
                    <a:pt x="18" y="18"/>
                  </a:cubicBezTo>
                  <a:cubicBezTo>
                    <a:pt x="17" y="17"/>
                    <a:pt x="16" y="16"/>
                    <a:pt x="15" y="15"/>
                  </a:cubicBezTo>
                  <a:cubicBezTo>
                    <a:pt x="15" y="14"/>
                    <a:pt x="15" y="12"/>
                    <a:pt x="15" y="11"/>
                  </a:cubicBezTo>
                  <a:cubicBezTo>
                    <a:pt x="15" y="10"/>
                    <a:pt x="15" y="9"/>
                    <a:pt x="15" y="8"/>
                  </a:cubicBezTo>
                  <a:cubicBezTo>
                    <a:pt x="16" y="8"/>
                    <a:pt x="16" y="7"/>
                    <a:pt x="17" y="7"/>
                  </a:cubicBezTo>
                  <a:cubicBezTo>
                    <a:pt x="17" y="7"/>
                    <a:pt x="18" y="6"/>
                    <a:pt x="18" y="6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9E8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445"/>
            <p:cNvSpPr>
              <a:spLocks noEditPoints="1"/>
            </p:cNvSpPr>
            <p:nvPr/>
          </p:nvSpPr>
          <p:spPr bwMode="auto">
            <a:xfrm>
              <a:off x="3702051" y="3548063"/>
              <a:ext cx="65088" cy="117475"/>
            </a:xfrm>
            <a:custGeom>
              <a:avLst/>
              <a:gdLst>
                <a:gd name="T0" fmla="*/ 13 w 20"/>
                <a:gd name="T1" fmla="*/ 31 h 37"/>
                <a:gd name="T2" fmla="*/ 11 w 20"/>
                <a:gd name="T3" fmla="*/ 31 h 37"/>
                <a:gd name="T4" fmla="*/ 11 w 20"/>
                <a:gd name="T5" fmla="*/ 20 h 37"/>
                <a:gd name="T6" fmla="*/ 15 w 20"/>
                <a:gd name="T7" fmla="*/ 24 h 37"/>
                <a:gd name="T8" fmla="*/ 16 w 20"/>
                <a:gd name="T9" fmla="*/ 28 h 37"/>
                <a:gd name="T10" fmla="*/ 15 w 20"/>
                <a:gd name="T11" fmla="*/ 31 h 37"/>
                <a:gd name="T12" fmla="*/ 13 w 20"/>
                <a:gd name="T13" fmla="*/ 31 h 37"/>
                <a:gd name="T14" fmla="*/ 9 w 20"/>
                <a:gd name="T15" fmla="*/ 13 h 37"/>
                <a:gd name="T16" fmla="*/ 5 w 20"/>
                <a:gd name="T17" fmla="*/ 9 h 37"/>
                <a:gd name="T18" fmla="*/ 4 w 20"/>
                <a:gd name="T19" fmla="*/ 6 h 37"/>
                <a:gd name="T20" fmla="*/ 6 w 20"/>
                <a:gd name="T21" fmla="*/ 3 h 37"/>
                <a:gd name="T22" fmla="*/ 7 w 20"/>
                <a:gd name="T23" fmla="*/ 3 h 37"/>
                <a:gd name="T24" fmla="*/ 9 w 20"/>
                <a:gd name="T25" fmla="*/ 3 h 37"/>
                <a:gd name="T26" fmla="*/ 9 w 20"/>
                <a:gd name="T27" fmla="*/ 13 h 37"/>
                <a:gd name="T28" fmla="*/ 4 w 20"/>
                <a:gd name="T29" fmla="*/ 0 h 37"/>
                <a:gd name="T30" fmla="*/ 3 w 20"/>
                <a:gd name="T31" fmla="*/ 1 h 37"/>
                <a:gd name="T32" fmla="*/ 1 w 20"/>
                <a:gd name="T33" fmla="*/ 2 h 37"/>
                <a:gd name="T34" fmla="*/ 1 w 20"/>
                <a:gd name="T35" fmla="*/ 5 h 37"/>
                <a:gd name="T36" fmla="*/ 1 w 20"/>
                <a:gd name="T37" fmla="*/ 9 h 37"/>
                <a:gd name="T38" fmla="*/ 4 w 20"/>
                <a:gd name="T39" fmla="*/ 12 h 37"/>
                <a:gd name="T40" fmla="*/ 8 w 20"/>
                <a:gd name="T41" fmla="*/ 17 h 37"/>
                <a:gd name="T42" fmla="*/ 9 w 20"/>
                <a:gd name="T43" fmla="*/ 18 h 37"/>
                <a:gd name="T44" fmla="*/ 9 w 20"/>
                <a:gd name="T45" fmla="*/ 30 h 37"/>
                <a:gd name="T46" fmla="*/ 5 w 20"/>
                <a:gd name="T47" fmla="*/ 27 h 37"/>
                <a:gd name="T48" fmla="*/ 3 w 20"/>
                <a:gd name="T49" fmla="*/ 22 h 37"/>
                <a:gd name="T50" fmla="*/ 0 w 20"/>
                <a:gd name="T51" fmla="*/ 21 h 37"/>
                <a:gd name="T52" fmla="*/ 0 w 20"/>
                <a:gd name="T53" fmla="*/ 26 h 37"/>
                <a:gd name="T54" fmla="*/ 4 w 20"/>
                <a:gd name="T55" fmla="*/ 29 h 37"/>
                <a:gd name="T56" fmla="*/ 9 w 20"/>
                <a:gd name="T57" fmla="*/ 32 h 37"/>
                <a:gd name="T58" fmla="*/ 9 w 20"/>
                <a:gd name="T59" fmla="*/ 36 h 37"/>
                <a:gd name="T60" fmla="*/ 11 w 20"/>
                <a:gd name="T61" fmla="*/ 37 h 37"/>
                <a:gd name="T62" fmla="*/ 11 w 20"/>
                <a:gd name="T63" fmla="*/ 33 h 37"/>
                <a:gd name="T64" fmla="*/ 15 w 20"/>
                <a:gd name="T65" fmla="*/ 34 h 37"/>
                <a:gd name="T66" fmla="*/ 18 w 20"/>
                <a:gd name="T67" fmla="*/ 33 h 37"/>
                <a:gd name="T68" fmla="*/ 20 w 20"/>
                <a:gd name="T69" fmla="*/ 28 h 37"/>
                <a:gd name="T70" fmla="*/ 19 w 20"/>
                <a:gd name="T71" fmla="*/ 24 h 37"/>
                <a:gd name="T72" fmla="*/ 16 w 20"/>
                <a:gd name="T73" fmla="*/ 20 h 37"/>
                <a:gd name="T74" fmla="*/ 11 w 20"/>
                <a:gd name="T75" fmla="*/ 15 h 37"/>
                <a:gd name="T76" fmla="*/ 11 w 20"/>
                <a:gd name="T77" fmla="*/ 4 h 37"/>
                <a:gd name="T78" fmla="*/ 15 w 20"/>
                <a:gd name="T79" fmla="*/ 7 h 37"/>
                <a:gd name="T80" fmla="*/ 17 w 20"/>
                <a:gd name="T81" fmla="*/ 11 h 37"/>
                <a:gd name="T82" fmla="*/ 19 w 20"/>
                <a:gd name="T83" fmla="*/ 12 h 37"/>
                <a:gd name="T84" fmla="*/ 19 w 20"/>
                <a:gd name="T85" fmla="*/ 7 h 37"/>
                <a:gd name="T86" fmla="*/ 4 w 20"/>
                <a:gd name="T8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" h="37">
                  <a:moveTo>
                    <a:pt x="13" y="31"/>
                  </a:moveTo>
                  <a:cubicBezTo>
                    <a:pt x="13" y="31"/>
                    <a:pt x="12" y="31"/>
                    <a:pt x="11" y="3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21"/>
                    <a:pt x="14" y="22"/>
                    <a:pt x="15" y="24"/>
                  </a:cubicBezTo>
                  <a:cubicBezTo>
                    <a:pt x="15" y="25"/>
                    <a:pt x="16" y="26"/>
                    <a:pt x="16" y="28"/>
                  </a:cubicBezTo>
                  <a:cubicBezTo>
                    <a:pt x="16" y="29"/>
                    <a:pt x="15" y="30"/>
                    <a:pt x="15" y="31"/>
                  </a:cubicBezTo>
                  <a:cubicBezTo>
                    <a:pt x="14" y="31"/>
                    <a:pt x="14" y="31"/>
                    <a:pt x="13" y="31"/>
                  </a:cubicBezTo>
                  <a:moveTo>
                    <a:pt x="9" y="13"/>
                  </a:moveTo>
                  <a:cubicBezTo>
                    <a:pt x="7" y="12"/>
                    <a:pt x="6" y="10"/>
                    <a:pt x="5" y="9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1" y="8"/>
                    <a:pt x="1" y="9"/>
                  </a:cubicBezTo>
                  <a:cubicBezTo>
                    <a:pt x="2" y="10"/>
                    <a:pt x="3" y="11"/>
                    <a:pt x="4" y="12"/>
                  </a:cubicBezTo>
                  <a:cubicBezTo>
                    <a:pt x="5" y="14"/>
                    <a:pt x="6" y="15"/>
                    <a:pt x="8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29"/>
                    <a:pt x="6" y="28"/>
                    <a:pt x="5" y="27"/>
                  </a:cubicBezTo>
                  <a:cubicBezTo>
                    <a:pt x="4" y="25"/>
                    <a:pt x="3" y="24"/>
                    <a:pt x="3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3" y="28"/>
                    <a:pt x="4" y="29"/>
                  </a:cubicBezTo>
                  <a:cubicBezTo>
                    <a:pt x="6" y="30"/>
                    <a:pt x="7" y="31"/>
                    <a:pt x="9" y="32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3"/>
                    <a:pt x="14" y="34"/>
                    <a:pt x="15" y="34"/>
                  </a:cubicBezTo>
                  <a:cubicBezTo>
                    <a:pt x="16" y="34"/>
                    <a:pt x="17" y="33"/>
                    <a:pt x="18" y="33"/>
                  </a:cubicBezTo>
                  <a:cubicBezTo>
                    <a:pt x="19" y="32"/>
                    <a:pt x="20" y="31"/>
                    <a:pt x="20" y="28"/>
                  </a:cubicBezTo>
                  <a:cubicBezTo>
                    <a:pt x="20" y="27"/>
                    <a:pt x="19" y="26"/>
                    <a:pt x="19" y="24"/>
                  </a:cubicBezTo>
                  <a:cubicBezTo>
                    <a:pt x="18" y="23"/>
                    <a:pt x="17" y="22"/>
                    <a:pt x="16" y="20"/>
                  </a:cubicBezTo>
                  <a:cubicBezTo>
                    <a:pt x="15" y="19"/>
                    <a:pt x="14" y="17"/>
                    <a:pt x="11" y="1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5"/>
                    <a:pt x="14" y="6"/>
                    <a:pt x="15" y="7"/>
                  </a:cubicBezTo>
                  <a:cubicBezTo>
                    <a:pt x="16" y="8"/>
                    <a:pt x="16" y="9"/>
                    <a:pt x="17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9855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446"/>
            <p:cNvSpPr>
              <a:spLocks/>
            </p:cNvSpPr>
            <p:nvPr/>
          </p:nvSpPr>
          <p:spPr bwMode="auto">
            <a:xfrm>
              <a:off x="4203701" y="3765551"/>
              <a:ext cx="123825" cy="130175"/>
            </a:xfrm>
            <a:custGeom>
              <a:avLst/>
              <a:gdLst>
                <a:gd name="T0" fmla="*/ 0 w 78"/>
                <a:gd name="T1" fmla="*/ 0 h 82"/>
                <a:gd name="T2" fmla="*/ 0 w 78"/>
                <a:gd name="T3" fmla="*/ 2 h 82"/>
                <a:gd name="T4" fmla="*/ 12 w 78"/>
                <a:gd name="T5" fmla="*/ 18 h 82"/>
                <a:gd name="T6" fmla="*/ 42 w 78"/>
                <a:gd name="T7" fmla="*/ 62 h 82"/>
                <a:gd name="T8" fmla="*/ 52 w 78"/>
                <a:gd name="T9" fmla="*/ 78 h 82"/>
                <a:gd name="T10" fmla="*/ 56 w 78"/>
                <a:gd name="T11" fmla="*/ 82 h 82"/>
                <a:gd name="T12" fmla="*/ 58 w 78"/>
                <a:gd name="T13" fmla="*/ 80 h 82"/>
                <a:gd name="T14" fmla="*/ 70 w 78"/>
                <a:gd name="T15" fmla="*/ 74 h 82"/>
                <a:gd name="T16" fmla="*/ 78 w 78"/>
                <a:gd name="T17" fmla="*/ 70 h 82"/>
                <a:gd name="T18" fmla="*/ 58 w 78"/>
                <a:gd name="T19" fmla="*/ 38 h 82"/>
                <a:gd name="T20" fmla="*/ 46 w 78"/>
                <a:gd name="T21" fmla="*/ 22 h 82"/>
                <a:gd name="T22" fmla="*/ 46 w 78"/>
                <a:gd name="T23" fmla="*/ 22 h 82"/>
                <a:gd name="T24" fmla="*/ 0 w 78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82">
                  <a:moveTo>
                    <a:pt x="0" y="0"/>
                  </a:moveTo>
                  <a:lnTo>
                    <a:pt x="0" y="2"/>
                  </a:lnTo>
                  <a:lnTo>
                    <a:pt x="12" y="18"/>
                  </a:lnTo>
                  <a:lnTo>
                    <a:pt x="42" y="62"/>
                  </a:lnTo>
                  <a:lnTo>
                    <a:pt x="52" y="78"/>
                  </a:lnTo>
                  <a:lnTo>
                    <a:pt x="56" y="82"/>
                  </a:lnTo>
                  <a:lnTo>
                    <a:pt x="58" y="80"/>
                  </a:lnTo>
                  <a:lnTo>
                    <a:pt x="70" y="74"/>
                  </a:lnTo>
                  <a:lnTo>
                    <a:pt x="78" y="70"/>
                  </a:lnTo>
                  <a:lnTo>
                    <a:pt x="58" y="3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7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447"/>
            <p:cNvSpPr>
              <a:spLocks/>
            </p:cNvSpPr>
            <p:nvPr/>
          </p:nvSpPr>
          <p:spPr bwMode="auto">
            <a:xfrm>
              <a:off x="4203701" y="3765551"/>
              <a:ext cx="123825" cy="130175"/>
            </a:xfrm>
            <a:custGeom>
              <a:avLst/>
              <a:gdLst>
                <a:gd name="T0" fmla="*/ 0 w 78"/>
                <a:gd name="T1" fmla="*/ 0 h 82"/>
                <a:gd name="T2" fmla="*/ 0 w 78"/>
                <a:gd name="T3" fmla="*/ 2 h 82"/>
                <a:gd name="T4" fmla="*/ 12 w 78"/>
                <a:gd name="T5" fmla="*/ 18 h 82"/>
                <a:gd name="T6" fmla="*/ 42 w 78"/>
                <a:gd name="T7" fmla="*/ 62 h 82"/>
                <a:gd name="T8" fmla="*/ 52 w 78"/>
                <a:gd name="T9" fmla="*/ 78 h 82"/>
                <a:gd name="T10" fmla="*/ 56 w 78"/>
                <a:gd name="T11" fmla="*/ 82 h 82"/>
                <a:gd name="T12" fmla="*/ 58 w 78"/>
                <a:gd name="T13" fmla="*/ 80 h 82"/>
                <a:gd name="T14" fmla="*/ 70 w 78"/>
                <a:gd name="T15" fmla="*/ 74 h 82"/>
                <a:gd name="T16" fmla="*/ 78 w 78"/>
                <a:gd name="T17" fmla="*/ 70 h 82"/>
                <a:gd name="T18" fmla="*/ 58 w 78"/>
                <a:gd name="T19" fmla="*/ 38 h 82"/>
                <a:gd name="T20" fmla="*/ 46 w 78"/>
                <a:gd name="T21" fmla="*/ 22 h 82"/>
                <a:gd name="T22" fmla="*/ 46 w 78"/>
                <a:gd name="T23" fmla="*/ 22 h 82"/>
                <a:gd name="T24" fmla="*/ 0 w 78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82">
                  <a:moveTo>
                    <a:pt x="0" y="0"/>
                  </a:moveTo>
                  <a:lnTo>
                    <a:pt x="0" y="2"/>
                  </a:lnTo>
                  <a:lnTo>
                    <a:pt x="12" y="18"/>
                  </a:lnTo>
                  <a:lnTo>
                    <a:pt x="42" y="62"/>
                  </a:lnTo>
                  <a:lnTo>
                    <a:pt x="52" y="78"/>
                  </a:lnTo>
                  <a:lnTo>
                    <a:pt x="56" y="82"/>
                  </a:lnTo>
                  <a:lnTo>
                    <a:pt x="58" y="80"/>
                  </a:lnTo>
                  <a:lnTo>
                    <a:pt x="70" y="74"/>
                  </a:lnTo>
                  <a:lnTo>
                    <a:pt x="78" y="70"/>
                  </a:lnTo>
                  <a:lnTo>
                    <a:pt x="58" y="38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448"/>
            <p:cNvSpPr>
              <a:spLocks/>
            </p:cNvSpPr>
            <p:nvPr/>
          </p:nvSpPr>
          <p:spPr bwMode="auto">
            <a:xfrm>
              <a:off x="3311526" y="3465513"/>
              <a:ext cx="990600" cy="1076325"/>
            </a:xfrm>
            <a:custGeom>
              <a:avLst/>
              <a:gdLst>
                <a:gd name="T0" fmla="*/ 624 w 624"/>
                <a:gd name="T1" fmla="*/ 678 h 678"/>
                <a:gd name="T2" fmla="*/ 0 w 624"/>
                <a:gd name="T3" fmla="*/ 399 h 678"/>
                <a:gd name="T4" fmla="*/ 0 w 624"/>
                <a:gd name="T5" fmla="*/ 0 h 678"/>
                <a:gd name="T6" fmla="*/ 624 w 624"/>
                <a:gd name="T7" fmla="*/ 279 h 678"/>
                <a:gd name="T8" fmla="*/ 624 w 624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4" h="678">
                  <a:moveTo>
                    <a:pt x="624" y="678"/>
                  </a:moveTo>
                  <a:lnTo>
                    <a:pt x="0" y="399"/>
                  </a:lnTo>
                  <a:lnTo>
                    <a:pt x="0" y="0"/>
                  </a:lnTo>
                  <a:lnTo>
                    <a:pt x="624" y="279"/>
                  </a:lnTo>
                  <a:lnTo>
                    <a:pt x="624" y="6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449"/>
            <p:cNvSpPr>
              <a:spLocks/>
            </p:cNvSpPr>
            <p:nvPr/>
          </p:nvSpPr>
          <p:spPr bwMode="auto">
            <a:xfrm>
              <a:off x="3709988" y="3911601"/>
              <a:ext cx="371475" cy="427038"/>
            </a:xfrm>
            <a:custGeom>
              <a:avLst/>
              <a:gdLst>
                <a:gd name="T0" fmla="*/ 111 w 117"/>
                <a:gd name="T1" fmla="*/ 48 h 134"/>
                <a:gd name="T2" fmla="*/ 117 w 117"/>
                <a:gd name="T3" fmla="*/ 57 h 134"/>
                <a:gd name="T4" fmla="*/ 117 w 117"/>
                <a:gd name="T5" fmla="*/ 129 h 134"/>
                <a:gd name="T6" fmla="*/ 111 w 117"/>
                <a:gd name="T7" fmla="*/ 133 h 134"/>
                <a:gd name="T8" fmla="*/ 6 w 117"/>
                <a:gd name="T9" fmla="*/ 86 h 134"/>
                <a:gd name="T10" fmla="*/ 0 w 117"/>
                <a:gd name="T11" fmla="*/ 77 h 134"/>
                <a:gd name="T12" fmla="*/ 0 w 117"/>
                <a:gd name="T13" fmla="*/ 5 h 134"/>
                <a:gd name="T14" fmla="*/ 6 w 117"/>
                <a:gd name="T15" fmla="*/ 1 h 134"/>
                <a:gd name="T16" fmla="*/ 111 w 117"/>
                <a:gd name="T17" fmla="*/ 4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134">
                  <a:moveTo>
                    <a:pt x="111" y="48"/>
                  </a:moveTo>
                  <a:cubicBezTo>
                    <a:pt x="114" y="50"/>
                    <a:pt x="117" y="54"/>
                    <a:pt x="117" y="57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33"/>
                    <a:pt x="114" y="134"/>
                    <a:pt x="111" y="133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3" y="84"/>
                    <a:pt x="0" y="80"/>
                    <a:pt x="0" y="7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3" y="0"/>
                    <a:pt x="6" y="1"/>
                  </a:cubicBezTo>
                  <a:lnTo>
                    <a:pt x="111" y="48"/>
                  </a:lnTo>
                  <a:close/>
                </a:path>
              </a:pathLst>
            </a:custGeom>
            <a:solidFill>
              <a:srgbClr val="40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450"/>
            <p:cNvSpPr>
              <a:spLocks/>
            </p:cNvSpPr>
            <p:nvPr/>
          </p:nvSpPr>
          <p:spPr bwMode="auto">
            <a:xfrm>
              <a:off x="3735388" y="3943351"/>
              <a:ext cx="320675" cy="363538"/>
            </a:xfrm>
            <a:custGeom>
              <a:avLst/>
              <a:gdLst>
                <a:gd name="T0" fmla="*/ 202 w 202"/>
                <a:gd name="T1" fmla="*/ 229 h 229"/>
                <a:gd name="T2" fmla="*/ 0 w 202"/>
                <a:gd name="T3" fmla="*/ 138 h 229"/>
                <a:gd name="T4" fmla="*/ 0 w 202"/>
                <a:gd name="T5" fmla="*/ 0 h 229"/>
                <a:gd name="T6" fmla="*/ 202 w 202"/>
                <a:gd name="T7" fmla="*/ 90 h 229"/>
                <a:gd name="T8" fmla="*/ 202 w 202"/>
                <a:gd name="T9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29">
                  <a:moveTo>
                    <a:pt x="202" y="229"/>
                  </a:moveTo>
                  <a:lnTo>
                    <a:pt x="0" y="138"/>
                  </a:lnTo>
                  <a:lnTo>
                    <a:pt x="0" y="0"/>
                  </a:lnTo>
                  <a:lnTo>
                    <a:pt x="202" y="90"/>
                  </a:lnTo>
                  <a:lnTo>
                    <a:pt x="202" y="229"/>
                  </a:lnTo>
                  <a:close/>
                </a:path>
              </a:pathLst>
            </a:custGeom>
            <a:solidFill>
              <a:srgbClr val="8EC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451"/>
            <p:cNvSpPr>
              <a:spLocks/>
            </p:cNvSpPr>
            <p:nvPr/>
          </p:nvSpPr>
          <p:spPr bwMode="auto">
            <a:xfrm>
              <a:off x="3735388" y="3943351"/>
              <a:ext cx="320675" cy="219075"/>
            </a:xfrm>
            <a:custGeom>
              <a:avLst/>
              <a:gdLst>
                <a:gd name="T0" fmla="*/ 0 w 202"/>
                <a:gd name="T1" fmla="*/ 138 h 138"/>
                <a:gd name="T2" fmla="*/ 0 w 202"/>
                <a:gd name="T3" fmla="*/ 0 h 138"/>
                <a:gd name="T4" fmla="*/ 202 w 202"/>
                <a:gd name="T5" fmla="*/ 90 h 138"/>
                <a:gd name="T6" fmla="*/ 0 w 202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138">
                  <a:moveTo>
                    <a:pt x="0" y="138"/>
                  </a:moveTo>
                  <a:lnTo>
                    <a:pt x="0" y="0"/>
                  </a:lnTo>
                  <a:lnTo>
                    <a:pt x="202" y="9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D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452"/>
            <p:cNvSpPr>
              <a:spLocks/>
            </p:cNvSpPr>
            <p:nvPr/>
          </p:nvSpPr>
          <p:spPr bwMode="auto">
            <a:xfrm>
              <a:off x="4059238" y="4192588"/>
              <a:ext cx="19050" cy="22225"/>
            </a:xfrm>
            <a:custGeom>
              <a:avLst/>
              <a:gdLst>
                <a:gd name="T0" fmla="*/ 3 w 6"/>
                <a:gd name="T1" fmla="*/ 0 h 7"/>
                <a:gd name="T2" fmla="*/ 6 w 6"/>
                <a:gd name="T3" fmla="*/ 5 h 7"/>
                <a:gd name="T4" fmla="*/ 3 w 6"/>
                <a:gd name="T5" fmla="*/ 6 h 7"/>
                <a:gd name="T6" fmla="*/ 0 w 6"/>
                <a:gd name="T7" fmla="*/ 2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cubicBezTo>
                    <a:pt x="5" y="1"/>
                    <a:pt x="6" y="3"/>
                    <a:pt x="6" y="5"/>
                  </a:cubicBezTo>
                  <a:cubicBezTo>
                    <a:pt x="6" y="6"/>
                    <a:pt x="5" y="7"/>
                    <a:pt x="3" y="6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0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453"/>
            <p:cNvSpPr>
              <a:spLocks/>
            </p:cNvSpPr>
            <p:nvPr/>
          </p:nvSpPr>
          <p:spPr bwMode="auto">
            <a:xfrm>
              <a:off x="3716338" y="4038601"/>
              <a:ext cx="12700" cy="15875"/>
            </a:xfrm>
            <a:custGeom>
              <a:avLst/>
              <a:gdLst>
                <a:gd name="T0" fmla="*/ 2 w 4"/>
                <a:gd name="T1" fmla="*/ 0 h 5"/>
                <a:gd name="T2" fmla="*/ 4 w 4"/>
                <a:gd name="T3" fmla="*/ 4 h 5"/>
                <a:gd name="T4" fmla="*/ 2 w 4"/>
                <a:gd name="T5" fmla="*/ 5 h 5"/>
                <a:gd name="T6" fmla="*/ 0 w 4"/>
                <a:gd name="T7" fmla="*/ 2 h 5"/>
                <a:gd name="T8" fmla="*/ 2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3" y="1"/>
                    <a:pt x="4" y="2"/>
                    <a:pt x="4" y="4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454"/>
            <p:cNvSpPr>
              <a:spLocks/>
            </p:cNvSpPr>
            <p:nvPr/>
          </p:nvSpPr>
          <p:spPr bwMode="auto">
            <a:xfrm>
              <a:off x="3343276" y="3519488"/>
              <a:ext cx="161925" cy="92075"/>
            </a:xfrm>
            <a:custGeom>
              <a:avLst/>
              <a:gdLst>
                <a:gd name="T0" fmla="*/ 0 w 102"/>
                <a:gd name="T1" fmla="*/ 12 h 58"/>
                <a:gd name="T2" fmla="*/ 102 w 102"/>
                <a:gd name="T3" fmla="*/ 58 h 58"/>
                <a:gd name="T4" fmla="*/ 102 w 102"/>
                <a:gd name="T5" fmla="*/ 46 h 58"/>
                <a:gd name="T6" fmla="*/ 0 w 102"/>
                <a:gd name="T7" fmla="*/ 0 h 58"/>
                <a:gd name="T8" fmla="*/ 0 w 102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8">
                  <a:moveTo>
                    <a:pt x="0" y="12"/>
                  </a:moveTo>
                  <a:lnTo>
                    <a:pt x="102" y="58"/>
                  </a:lnTo>
                  <a:lnTo>
                    <a:pt x="102" y="4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455"/>
            <p:cNvSpPr>
              <a:spLocks/>
            </p:cNvSpPr>
            <p:nvPr/>
          </p:nvSpPr>
          <p:spPr bwMode="auto">
            <a:xfrm>
              <a:off x="3343276" y="3586163"/>
              <a:ext cx="161925" cy="92075"/>
            </a:xfrm>
            <a:custGeom>
              <a:avLst/>
              <a:gdLst>
                <a:gd name="T0" fmla="*/ 0 w 102"/>
                <a:gd name="T1" fmla="*/ 12 h 58"/>
                <a:gd name="T2" fmla="*/ 102 w 102"/>
                <a:gd name="T3" fmla="*/ 58 h 58"/>
                <a:gd name="T4" fmla="*/ 102 w 102"/>
                <a:gd name="T5" fmla="*/ 46 h 58"/>
                <a:gd name="T6" fmla="*/ 0 w 102"/>
                <a:gd name="T7" fmla="*/ 0 h 58"/>
                <a:gd name="T8" fmla="*/ 0 w 102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8">
                  <a:moveTo>
                    <a:pt x="0" y="12"/>
                  </a:moveTo>
                  <a:lnTo>
                    <a:pt x="102" y="58"/>
                  </a:lnTo>
                  <a:lnTo>
                    <a:pt x="102" y="4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456"/>
            <p:cNvSpPr>
              <a:spLocks/>
            </p:cNvSpPr>
            <p:nvPr/>
          </p:nvSpPr>
          <p:spPr bwMode="auto">
            <a:xfrm>
              <a:off x="3343276" y="3652838"/>
              <a:ext cx="161925" cy="92075"/>
            </a:xfrm>
            <a:custGeom>
              <a:avLst/>
              <a:gdLst>
                <a:gd name="T0" fmla="*/ 0 w 102"/>
                <a:gd name="T1" fmla="*/ 12 h 58"/>
                <a:gd name="T2" fmla="*/ 102 w 102"/>
                <a:gd name="T3" fmla="*/ 58 h 58"/>
                <a:gd name="T4" fmla="*/ 102 w 102"/>
                <a:gd name="T5" fmla="*/ 46 h 58"/>
                <a:gd name="T6" fmla="*/ 0 w 102"/>
                <a:gd name="T7" fmla="*/ 0 h 58"/>
                <a:gd name="T8" fmla="*/ 0 w 102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8">
                  <a:moveTo>
                    <a:pt x="0" y="12"/>
                  </a:moveTo>
                  <a:lnTo>
                    <a:pt x="102" y="58"/>
                  </a:lnTo>
                  <a:lnTo>
                    <a:pt x="102" y="4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457"/>
            <p:cNvSpPr>
              <a:spLocks/>
            </p:cNvSpPr>
            <p:nvPr/>
          </p:nvSpPr>
          <p:spPr bwMode="auto">
            <a:xfrm>
              <a:off x="3343276" y="3719513"/>
              <a:ext cx="161925" cy="90488"/>
            </a:xfrm>
            <a:custGeom>
              <a:avLst/>
              <a:gdLst>
                <a:gd name="T0" fmla="*/ 0 w 102"/>
                <a:gd name="T1" fmla="*/ 10 h 57"/>
                <a:gd name="T2" fmla="*/ 102 w 102"/>
                <a:gd name="T3" fmla="*/ 57 h 57"/>
                <a:gd name="T4" fmla="*/ 102 w 102"/>
                <a:gd name="T5" fmla="*/ 47 h 57"/>
                <a:gd name="T6" fmla="*/ 0 w 102"/>
                <a:gd name="T7" fmla="*/ 0 h 57"/>
                <a:gd name="T8" fmla="*/ 0 w 102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7">
                  <a:moveTo>
                    <a:pt x="0" y="10"/>
                  </a:moveTo>
                  <a:lnTo>
                    <a:pt x="102" y="57"/>
                  </a:lnTo>
                  <a:lnTo>
                    <a:pt x="102" y="4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458"/>
            <p:cNvSpPr>
              <a:spLocks/>
            </p:cNvSpPr>
            <p:nvPr/>
          </p:nvSpPr>
          <p:spPr bwMode="auto">
            <a:xfrm>
              <a:off x="3343276" y="3784601"/>
              <a:ext cx="161925" cy="92075"/>
            </a:xfrm>
            <a:custGeom>
              <a:avLst/>
              <a:gdLst>
                <a:gd name="T0" fmla="*/ 0 w 102"/>
                <a:gd name="T1" fmla="*/ 12 h 58"/>
                <a:gd name="T2" fmla="*/ 102 w 102"/>
                <a:gd name="T3" fmla="*/ 58 h 58"/>
                <a:gd name="T4" fmla="*/ 102 w 102"/>
                <a:gd name="T5" fmla="*/ 46 h 58"/>
                <a:gd name="T6" fmla="*/ 0 w 102"/>
                <a:gd name="T7" fmla="*/ 0 h 58"/>
                <a:gd name="T8" fmla="*/ 0 w 102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8">
                  <a:moveTo>
                    <a:pt x="0" y="12"/>
                  </a:moveTo>
                  <a:lnTo>
                    <a:pt x="102" y="58"/>
                  </a:lnTo>
                  <a:lnTo>
                    <a:pt x="102" y="4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459"/>
            <p:cNvSpPr>
              <a:spLocks/>
            </p:cNvSpPr>
            <p:nvPr/>
          </p:nvSpPr>
          <p:spPr bwMode="auto">
            <a:xfrm>
              <a:off x="3343276" y="3851276"/>
              <a:ext cx="161925" cy="92075"/>
            </a:xfrm>
            <a:custGeom>
              <a:avLst/>
              <a:gdLst>
                <a:gd name="T0" fmla="*/ 0 w 102"/>
                <a:gd name="T1" fmla="*/ 12 h 58"/>
                <a:gd name="T2" fmla="*/ 102 w 102"/>
                <a:gd name="T3" fmla="*/ 58 h 58"/>
                <a:gd name="T4" fmla="*/ 102 w 102"/>
                <a:gd name="T5" fmla="*/ 46 h 58"/>
                <a:gd name="T6" fmla="*/ 0 w 102"/>
                <a:gd name="T7" fmla="*/ 0 h 58"/>
                <a:gd name="T8" fmla="*/ 0 w 102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8">
                  <a:moveTo>
                    <a:pt x="0" y="12"/>
                  </a:moveTo>
                  <a:lnTo>
                    <a:pt x="102" y="58"/>
                  </a:lnTo>
                  <a:lnTo>
                    <a:pt x="102" y="4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460"/>
            <p:cNvSpPr>
              <a:spLocks/>
            </p:cNvSpPr>
            <p:nvPr/>
          </p:nvSpPr>
          <p:spPr bwMode="auto">
            <a:xfrm>
              <a:off x="3343276" y="3917951"/>
              <a:ext cx="161925" cy="88900"/>
            </a:xfrm>
            <a:custGeom>
              <a:avLst/>
              <a:gdLst>
                <a:gd name="T0" fmla="*/ 0 w 102"/>
                <a:gd name="T1" fmla="*/ 10 h 56"/>
                <a:gd name="T2" fmla="*/ 102 w 102"/>
                <a:gd name="T3" fmla="*/ 56 h 56"/>
                <a:gd name="T4" fmla="*/ 102 w 102"/>
                <a:gd name="T5" fmla="*/ 46 h 56"/>
                <a:gd name="T6" fmla="*/ 0 w 102"/>
                <a:gd name="T7" fmla="*/ 0 h 56"/>
                <a:gd name="T8" fmla="*/ 0 w 102"/>
                <a:gd name="T9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6">
                  <a:moveTo>
                    <a:pt x="0" y="10"/>
                  </a:moveTo>
                  <a:lnTo>
                    <a:pt x="102" y="56"/>
                  </a:lnTo>
                  <a:lnTo>
                    <a:pt x="102" y="4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461"/>
            <p:cNvSpPr>
              <a:spLocks/>
            </p:cNvSpPr>
            <p:nvPr/>
          </p:nvSpPr>
          <p:spPr bwMode="auto">
            <a:xfrm>
              <a:off x="3343276" y="3984626"/>
              <a:ext cx="161925" cy="88900"/>
            </a:xfrm>
            <a:custGeom>
              <a:avLst/>
              <a:gdLst>
                <a:gd name="T0" fmla="*/ 0 w 102"/>
                <a:gd name="T1" fmla="*/ 10 h 56"/>
                <a:gd name="T2" fmla="*/ 102 w 102"/>
                <a:gd name="T3" fmla="*/ 56 h 56"/>
                <a:gd name="T4" fmla="*/ 102 w 102"/>
                <a:gd name="T5" fmla="*/ 44 h 56"/>
                <a:gd name="T6" fmla="*/ 0 w 102"/>
                <a:gd name="T7" fmla="*/ 0 h 56"/>
                <a:gd name="T8" fmla="*/ 0 w 102"/>
                <a:gd name="T9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6">
                  <a:moveTo>
                    <a:pt x="0" y="10"/>
                  </a:moveTo>
                  <a:lnTo>
                    <a:pt x="102" y="56"/>
                  </a:lnTo>
                  <a:lnTo>
                    <a:pt x="102" y="44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462"/>
            <p:cNvSpPr>
              <a:spLocks/>
            </p:cNvSpPr>
            <p:nvPr/>
          </p:nvSpPr>
          <p:spPr bwMode="auto">
            <a:xfrm>
              <a:off x="3343276" y="4048126"/>
              <a:ext cx="161925" cy="92075"/>
            </a:xfrm>
            <a:custGeom>
              <a:avLst/>
              <a:gdLst>
                <a:gd name="T0" fmla="*/ 0 w 102"/>
                <a:gd name="T1" fmla="*/ 12 h 58"/>
                <a:gd name="T2" fmla="*/ 102 w 102"/>
                <a:gd name="T3" fmla="*/ 58 h 58"/>
                <a:gd name="T4" fmla="*/ 102 w 102"/>
                <a:gd name="T5" fmla="*/ 46 h 58"/>
                <a:gd name="T6" fmla="*/ 0 w 102"/>
                <a:gd name="T7" fmla="*/ 0 h 58"/>
                <a:gd name="T8" fmla="*/ 0 w 102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8">
                  <a:moveTo>
                    <a:pt x="0" y="12"/>
                  </a:moveTo>
                  <a:lnTo>
                    <a:pt x="102" y="58"/>
                  </a:lnTo>
                  <a:lnTo>
                    <a:pt x="102" y="4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463"/>
            <p:cNvSpPr>
              <a:spLocks/>
            </p:cNvSpPr>
            <p:nvPr/>
          </p:nvSpPr>
          <p:spPr bwMode="auto">
            <a:xfrm>
              <a:off x="3587751" y="3630613"/>
              <a:ext cx="166688" cy="92075"/>
            </a:xfrm>
            <a:custGeom>
              <a:avLst/>
              <a:gdLst>
                <a:gd name="T0" fmla="*/ 0 w 105"/>
                <a:gd name="T1" fmla="*/ 12 h 58"/>
                <a:gd name="T2" fmla="*/ 105 w 105"/>
                <a:gd name="T3" fmla="*/ 58 h 58"/>
                <a:gd name="T4" fmla="*/ 105 w 105"/>
                <a:gd name="T5" fmla="*/ 46 h 58"/>
                <a:gd name="T6" fmla="*/ 0 w 105"/>
                <a:gd name="T7" fmla="*/ 0 h 58"/>
                <a:gd name="T8" fmla="*/ 0 w 105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8">
                  <a:moveTo>
                    <a:pt x="0" y="12"/>
                  </a:moveTo>
                  <a:lnTo>
                    <a:pt x="105" y="58"/>
                  </a:lnTo>
                  <a:lnTo>
                    <a:pt x="105" y="4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464"/>
            <p:cNvSpPr>
              <a:spLocks/>
            </p:cNvSpPr>
            <p:nvPr/>
          </p:nvSpPr>
          <p:spPr bwMode="auto">
            <a:xfrm>
              <a:off x="3587751" y="3697288"/>
              <a:ext cx="166688" cy="90488"/>
            </a:xfrm>
            <a:custGeom>
              <a:avLst/>
              <a:gdLst>
                <a:gd name="T0" fmla="*/ 0 w 105"/>
                <a:gd name="T1" fmla="*/ 10 h 57"/>
                <a:gd name="T2" fmla="*/ 105 w 105"/>
                <a:gd name="T3" fmla="*/ 57 h 57"/>
                <a:gd name="T4" fmla="*/ 105 w 105"/>
                <a:gd name="T5" fmla="*/ 47 h 57"/>
                <a:gd name="T6" fmla="*/ 0 w 105"/>
                <a:gd name="T7" fmla="*/ 0 h 57"/>
                <a:gd name="T8" fmla="*/ 0 w 105"/>
                <a:gd name="T9" fmla="*/ 1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7">
                  <a:moveTo>
                    <a:pt x="0" y="10"/>
                  </a:moveTo>
                  <a:lnTo>
                    <a:pt x="105" y="57"/>
                  </a:lnTo>
                  <a:lnTo>
                    <a:pt x="105" y="4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465"/>
            <p:cNvSpPr>
              <a:spLocks/>
            </p:cNvSpPr>
            <p:nvPr/>
          </p:nvSpPr>
          <p:spPr bwMode="auto">
            <a:xfrm>
              <a:off x="3587751" y="4159251"/>
              <a:ext cx="166688" cy="90488"/>
            </a:xfrm>
            <a:custGeom>
              <a:avLst/>
              <a:gdLst>
                <a:gd name="T0" fmla="*/ 0 w 105"/>
                <a:gd name="T1" fmla="*/ 11 h 57"/>
                <a:gd name="T2" fmla="*/ 105 w 105"/>
                <a:gd name="T3" fmla="*/ 57 h 57"/>
                <a:gd name="T4" fmla="*/ 105 w 105"/>
                <a:gd name="T5" fmla="*/ 47 h 57"/>
                <a:gd name="T6" fmla="*/ 0 w 105"/>
                <a:gd name="T7" fmla="*/ 0 h 57"/>
                <a:gd name="T8" fmla="*/ 0 w 105"/>
                <a:gd name="T9" fmla="*/ 1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57">
                  <a:moveTo>
                    <a:pt x="0" y="11"/>
                  </a:moveTo>
                  <a:lnTo>
                    <a:pt x="105" y="57"/>
                  </a:lnTo>
                  <a:lnTo>
                    <a:pt x="105" y="47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466"/>
            <p:cNvSpPr>
              <a:spLocks/>
            </p:cNvSpPr>
            <p:nvPr/>
          </p:nvSpPr>
          <p:spPr bwMode="auto">
            <a:xfrm>
              <a:off x="4100513" y="3860801"/>
              <a:ext cx="163513" cy="88900"/>
            </a:xfrm>
            <a:custGeom>
              <a:avLst/>
              <a:gdLst>
                <a:gd name="T0" fmla="*/ 0 w 103"/>
                <a:gd name="T1" fmla="*/ 10 h 56"/>
                <a:gd name="T2" fmla="*/ 103 w 103"/>
                <a:gd name="T3" fmla="*/ 56 h 56"/>
                <a:gd name="T4" fmla="*/ 103 w 103"/>
                <a:gd name="T5" fmla="*/ 44 h 56"/>
                <a:gd name="T6" fmla="*/ 0 w 103"/>
                <a:gd name="T7" fmla="*/ 0 h 56"/>
                <a:gd name="T8" fmla="*/ 0 w 103"/>
                <a:gd name="T9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6">
                  <a:moveTo>
                    <a:pt x="0" y="10"/>
                  </a:moveTo>
                  <a:lnTo>
                    <a:pt x="103" y="56"/>
                  </a:lnTo>
                  <a:lnTo>
                    <a:pt x="103" y="44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467"/>
            <p:cNvSpPr>
              <a:spLocks/>
            </p:cNvSpPr>
            <p:nvPr/>
          </p:nvSpPr>
          <p:spPr bwMode="auto">
            <a:xfrm>
              <a:off x="4100513" y="3930651"/>
              <a:ext cx="163513" cy="88900"/>
            </a:xfrm>
            <a:custGeom>
              <a:avLst/>
              <a:gdLst>
                <a:gd name="T0" fmla="*/ 0 w 103"/>
                <a:gd name="T1" fmla="*/ 10 h 56"/>
                <a:gd name="T2" fmla="*/ 103 w 103"/>
                <a:gd name="T3" fmla="*/ 56 h 56"/>
                <a:gd name="T4" fmla="*/ 103 w 103"/>
                <a:gd name="T5" fmla="*/ 46 h 56"/>
                <a:gd name="T6" fmla="*/ 0 w 103"/>
                <a:gd name="T7" fmla="*/ 0 h 56"/>
                <a:gd name="T8" fmla="*/ 0 w 103"/>
                <a:gd name="T9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6">
                  <a:moveTo>
                    <a:pt x="0" y="10"/>
                  </a:moveTo>
                  <a:lnTo>
                    <a:pt x="103" y="56"/>
                  </a:lnTo>
                  <a:lnTo>
                    <a:pt x="103" y="46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468"/>
            <p:cNvSpPr>
              <a:spLocks/>
            </p:cNvSpPr>
            <p:nvPr/>
          </p:nvSpPr>
          <p:spPr bwMode="auto">
            <a:xfrm>
              <a:off x="4100513" y="4000501"/>
              <a:ext cx="163513" cy="88900"/>
            </a:xfrm>
            <a:custGeom>
              <a:avLst/>
              <a:gdLst>
                <a:gd name="T0" fmla="*/ 0 w 103"/>
                <a:gd name="T1" fmla="*/ 12 h 56"/>
                <a:gd name="T2" fmla="*/ 103 w 103"/>
                <a:gd name="T3" fmla="*/ 56 h 56"/>
                <a:gd name="T4" fmla="*/ 103 w 103"/>
                <a:gd name="T5" fmla="*/ 46 h 56"/>
                <a:gd name="T6" fmla="*/ 0 w 103"/>
                <a:gd name="T7" fmla="*/ 0 h 56"/>
                <a:gd name="T8" fmla="*/ 0 w 103"/>
                <a:gd name="T9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6">
                  <a:moveTo>
                    <a:pt x="0" y="12"/>
                  </a:moveTo>
                  <a:lnTo>
                    <a:pt x="103" y="56"/>
                  </a:lnTo>
                  <a:lnTo>
                    <a:pt x="103" y="4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469"/>
            <p:cNvSpPr>
              <a:spLocks/>
            </p:cNvSpPr>
            <p:nvPr/>
          </p:nvSpPr>
          <p:spPr bwMode="auto">
            <a:xfrm>
              <a:off x="4100513" y="4070351"/>
              <a:ext cx="163513" cy="92075"/>
            </a:xfrm>
            <a:custGeom>
              <a:avLst/>
              <a:gdLst>
                <a:gd name="T0" fmla="*/ 0 w 103"/>
                <a:gd name="T1" fmla="*/ 12 h 58"/>
                <a:gd name="T2" fmla="*/ 103 w 103"/>
                <a:gd name="T3" fmla="*/ 58 h 58"/>
                <a:gd name="T4" fmla="*/ 103 w 103"/>
                <a:gd name="T5" fmla="*/ 46 h 58"/>
                <a:gd name="T6" fmla="*/ 0 w 103"/>
                <a:gd name="T7" fmla="*/ 0 h 58"/>
                <a:gd name="T8" fmla="*/ 0 w 103"/>
                <a:gd name="T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8">
                  <a:moveTo>
                    <a:pt x="0" y="12"/>
                  </a:moveTo>
                  <a:lnTo>
                    <a:pt x="103" y="58"/>
                  </a:lnTo>
                  <a:lnTo>
                    <a:pt x="103" y="4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2D4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470"/>
            <p:cNvSpPr>
              <a:spLocks/>
            </p:cNvSpPr>
            <p:nvPr/>
          </p:nvSpPr>
          <p:spPr bwMode="auto">
            <a:xfrm>
              <a:off x="3556001" y="3752851"/>
              <a:ext cx="255588" cy="484188"/>
            </a:xfrm>
            <a:custGeom>
              <a:avLst/>
              <a:gdLst>
                <a:gd name="T0" fmla="*/ 80 w 80"/>
                <a:gd name="T1" fmla="*/ 150 h 152"/>
                <a:gd name="T2" fmla="*/ 77 w 80"/>
                <a:gd name="T3" fmla="*/ 151 h 152"/>
                <a:gd name="T4" fmla="*/ 3 w 80"/>
                <a:gd name="T5" fmla="*/ 118 h 152"/>
                <a:gd name="T6" fmla="*/ 0 w 80"/>
                <a:gd name="T7" fmla="*/ 114 h 152"/>
                <a:gd name="T8" fmla="*/ 0 w 80"/>
                <a:gd name="T9" fmla="*/ 3 h 152"/>
                <a:gd name="T10" fmla="*/ 3 w 80"/>
                <a:gd name="T11" fmla="*/ 1 h 152"/>
                <a:gd name="T12" fmla="*/ 77 w 80"/>
                <a:gd name="T13" fmla="*/ 34 h 152"/>
                <a:gd name="T14" fmla="*/ 80 w 80"/>
                <a:gd name="T15" fmla="*/ 38 h 152"/>
                <a:gd name="T16" fmla="*/ 80 w 80"/>
                <a:gd name="T17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152">
                  <a:moveTo>
                    <a:pt x="80" y="150"/>
                  </a:moveTo>
                  <a:cubicBezTo>
                    <a:pt x="80" y="151"/>
                    <a:pt x="78" y="152"/>
                    <a:pt x="77" y="151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2" y="118"/>
                    <a:pt x="0" y="116"/>
                    <a:pt x="0" y="1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8" y="34"/>
                    <a:pt x="80" y="36"/>
                    <a:pt x="80" y="38"/>
                  </a:cubicBezTo>
                  <a:lnTo>
                    <a:pt x="80" y="150"/>
                  </a:lnTo>
                  <a:close/>
                </a:path>
              </a:pathLst>
            </a:custGeom>
            <a:solidFill>
              <a:srgbClr val="40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471"/>
            <p:cNvSpPr>
              <a:spLocks/>
            </p:cNvSpPr>
            <p:nvPr/>
          </p:nvSpPr>
          <p:spPr bwMode="auto">
            <a:xfrm>
              <a:off x="3584576" y="3794126"/>
              <a:ext cx="198438" cy="398463"/>
            </a:xfrm>
            <a:custGeom>
              <a:avLst/>
              <a:gdLst>
                <a:gd name="T0" fmla="*/ 0 w 125"/>
                <a:gd name="T1" fmla="*/ 196 h 251"/>
                <a:gd name="T2" fmla="*/ 0 w 125"/>
                <a:gd name="T3" fmla="*/ 0 h 251"/>
                <a:gd name="T4" fmla="*/ 125 w 125"/>
                <a:gd name="T5" fmla="*/ 54 h 251"/>
                <a:gd name="T6" fmla="*/ 125 w 125"/>
                <a:gd name="T7" fmla="*/ 251 h 251"/>
                <a:gd name="T8" fmla="*/ 0 w 125"/>
                <a:gd name="T9" fmla="*/ 19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251">
                  <a:moveTo>
                    <a:pt x="0" y="196"/>
                  </a:moveTo>
                  <a:lnTo>
                    <a:pt x="0" y="0"/>
                  </a:lnTo>
                  <a:lnTo>
                    <a:pt x="125" y="54"/>
                  </a:lnTo>
                  <a:lnTo>
                    <a:pt x="125" y="251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8ECA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472"/>
            <p:cNvSpPr>
              <a:spLocks/>
            </p:cNvSpPr>
            <p:nvPr/>
          </p:nvSpPr>
          <p:spPr bwMode="auto">
            <a:xfrm>
              <a:off x="3584576" y="3794126"/>
              <a:ext cx="198438" cy="311150"/>
            </a:xfrm>
            <a:custGeom>
              <a:avLst/>
              <a:gdLst>
                <a:gd name="T0" fmla="*/ 0 w 125"/>
                <a:gd name="T1" fmla="*/ 196 h 196"/>
                <a:gd name="T2" fmla="*/ 0 w 125"/>
                <a:gd name="T3" fmla="*/ 0 h 196"/>
                <a:gd name="T4" fmla="*/ 125 w 125"/>
                <a:gd name="T5" fmla="*/ 54 h 196"/>
                <a:gd name="T6" fmla="*/ 0 w 125"/>
                <a:gd name="T7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96">
                  <a:moveTo>
                    <a:pt x="0" y="196"/>
                  </a:moveTo>
                  <a:lnTo>
                    <a:pt x="0" y="0"/>
                  </a:lnTo>
                  <a:lnTo>
                    <a:pt x="125" y="54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BBDC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473"/>
            <p:cNvSpPr>
              <a:spLocks noEditPoints="1"/>
            </p:cNvSpPr>
            <p:nvPr/>
          </p:nvSpPr>
          <p:spPr bwMode="auto">
            <a:xfrm>
              <a:off x="3673476" y="4149726"/>
              <a:ext cx="19050" cy="26988"/>
            </a:xfrm>
            <a:custGeom>
              <a:avLst/>
              <a:gdLst>
                <a:gd name="T0" fmla="*/ 3 w 6"/>
                <a:gd name="T1" fmla="*/ 7 h 8"/>
                <a:gd name="T2" fmla="*/ 0 w 6"/>
                <a:gd name="T3" fmla="*/ 3 h 8"/>
                <a:gd name="T4" fmla="*/ 3 w 6"/>
                <a:gd name="T5" fmla="*/ 1 h 8"/>
                <a:gd name="T6" fmla="*/ 6 w 6"/>
                <a:gd name="T7" fmla="*/ 6 h 8"/>
                <a:gd name="T8" fmla="*/ 3 w 6"/>
                <a:gd name="T9" fmla="*/ 7 h 8"/>
                <a:gd name="T10" fmla="*/ 3 w 6"/>
                <a:gd name="T11" fmla="*/ 2 h 8"/>
                <a:gd name="T12" fmla="*/ 1 w 6"/>
                <a:gd name="T13" fmla="*/ 3 h 8"/>
                <a:gd name="T14" fmla="*/ 3 w 6"/>
                <a:gd name="T15" fmla="*/ 7 h 8"/>
                <a:gd name="T16" fmla="*/ 6 w 6"/>
                <a:gd name="T17" fmla="*/ 5 h 8"/>
                <a:gd name="T18" fmla="*/ 3 w 6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3" y="7"/>
                  </a:move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1"/>
                  </a:cubicBezTo>
                  <a:cubicBezTo>
                    <a:pt x="5" y="2"/>
                    <a:pt x="6" y="4"/>
                    <a:pt x="6" y="6"/>
                  </a:cubicBezTo>
                  <a:cubicBezTo>
                    <a:pt x="6" y="7"/>
                    <a:pt x="5" y="8"/>
                    <a:pt x="3" y="7"/>
                  </a:cubicBezTo>
                  <a:close/>
                  <a:moveTo>
                    <a:pt x="3" y="2"/>
                  </a:moveTo>
                  <a:cubicBezTo>
                    <a:pt x="2" y="1"/>
                    <a:pt x="1" y="2"/>
                    <a:pt x="1" y="3"/>
                  </a:cubicBezTo>
                  <a:cubicBezTo>
                    <a:pt x="1" y="5"/>
                    <a:pt x="2" y="6"/>
                    <a:pt x="3" y="7"/>
                  </a:cubicBezTo>
                  <a:cubicBezTo>
                    <a:pt x="4" y="7"/>
                    <a:pt x="6" y="7"/>
                    <a:pt x="6" y="5"/>
                  </a:cubicBezTo>
                  <a:cubicBezTo>
                    <a:pt x="6" y="4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474"/>
            <p:cNvSpPr>
              <a:spLocks/>
            </p:cNvSpPr>
            <p:nvPr/>
          </p:nvSpPr>
          <p:spPr bwMode="auto">
            <a:xfrm>
              <a:off x="3651251" y="3806826"/>
              <a:ext cx="65088" cy="34925"/>
            </a:xfrm>
            <a:custGeom>
              <a:avLst/>
              <a:gdLst>
                <a:gd name="T0" fmla="*/ 20 w 20"/>
                <a:gd name="T1" fmla="*/ 10 h 11"/>
                <a:gd name="T2" fmla="*/ 19 w 20"/>
                <a:gd name="T3" fmla="*/ 11 h 11"/>
                <a:gd name="T4" fmla="*/ 1 w 20"/>
                <a:gd name="T5" fmla="*/ 3 h 11"/>
                <a:gd name="T6" fmla="*/ 0 w 20"/>
                <a:gd name="T7" fmla="*/ 1 h 11"/>
                <a:gd name="T8" fmla="*/ 1 w 20"/>
                <a:gd name="T9" fmla="*/ 1 h 11"/>
                <a:gd name="T10" fmla="*/ 19 w 20"/>
                <a:gd name="T11" fmla="*/ 9 h 11"/>
                <a:gd name="T12" fmla="*/ 20 w 20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1">
                  <a:moveTo>
                    <a:pt x="20" y="10"/>
                  </a:moveTo>
                  <a:cubicBezTo>
                    <a:pt x="20" y="11"/>
                    <a:pt x="20" y="11"/>
                    <a:pt x="19" y="1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475"/>
            <p:cNvSpPr>
              <a:spLocks/>
            </p:cNvSpPr>
            <p:nvPr/>
          </p:nvSpPr>
          <p:spPr bwMode="auto">
            <a:xfrm>
              <a:off x="3594101" y="4117976"/>
              <a:ext cx="41275" cy="28575"/>
            </a:xfrm>
            <a:custGeom>
              <a:avLst/>
              <a:gdLst>
                <a:gd name="T0" fmla="*/ 13 w 13"/>
                <a:gd name="T1" fmla="*/ 7 h 9"/>
                <a:gd name="T2" fmla="*/ 11 w 13"/>
                <a:gd name="T3" fmla="*/ 8 h 9"/>
                <a:gd name="T4" fmla="*/ 2 w 13"/>
                <a:gd name="T5" fmla="*/ 4 h 9"/>
                <a:gd name="T6" fmla="*/ 0 w 13"/>
                <a:gd name="T7" fmla="*/ 2 h 9"/>
                <a:gd name="T8" fmla="*/ 2 w 13"/>
                <a:gd name="T9" fmla="*/ 1 h 9"/>
                <a:gd name="T10" fmla="*/ 11 w 13"/>
                <a:gd name="T11" fmla="*/ 5 h 9"/>
                <a:gd name="T12" fmla="*/ 13 w 13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13" y="7"/>
                  </a:moveTo>
                  <a:cubicBezTo>
                    <a:pt x="13" y="8"/>
                    <a:pt x="12" y="9"/>
                    <a:pt x="11" y="8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3" y="6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476"/>
            <p:cNvSpPr>
              <a:spLocks/>
            </p:cNvSpPr>
            <p:nvPr/>
          </p:nvSpPr>
          <p:spPr bwMode="auto">
            <a:xfrm>
              <a:off x="3735388" y="4183063"/>
              <a:ext cx="38100" cy="25400"/>
            </a:xfrm>
            <a:custGeom>
              <a:avLst/>
              <a:gdLst>
                <a:gd name="T0" fmla="*/ 12 w 12"/>
                <a:gd name="T1" fmla="*/ 7 h 8"/>
                <a:gd name="T2" fmla="*/ 10 w 12"/>
                <a:gd name="T3" fmla="*/ 8 h 8"/>
                <a:gd name="T4" fmla="*/ 1 w 12"/>
                <a:gd name="T5" fmla="*/ 4 h 8"/>
                <a:gd name="T6" fmla="*/ 0 w 12"/>
                <a:gd name="T7" fmla="*/ 1 h 8"/>
                <a:gd name="T8" fmla="*/ 1 w 12"/>
                <a:gd name="T9" fmla="*/ 0 h 8"/>
                <a:gd name="T10" fmla="*/ 10 w 12"/>
                <a:gd name="T11" fmla="*/ 4 h 8"/>
                <a:gd name="T12" fmla="*/ 12 w 12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12" y="7"/>
                  </a:moveTo>
                  <a:cubicBezTo>
                    <a:pt x="12" y="8"/>
                    <a:pt x="11" y="8"/>
                    <a:pt x="10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5"/>
                    <a:pt x="12" y="6"/>
                    <a:pt x="1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477"/>
            <p:cNvSpPr>
              <a:spLocks/>
            </p:cNvSpPr>
            <p:nvPr/>
          </p:nvSpPr>
          <p:spPr bwMode="auto">
            <a:xfrm>
              <a:off x="3683001" y="4335463"/>
              <a:ext cx="954088" cy="1179513"/>
            </a:xfrm>
            <a:custGeom>
              <a:avLst/>
              <a:gdLst>
                <a:gd name="T0" fmla="*/ 599 w 601"/>
                <a:gd name="T1" fmla="*/ 743 h 743"/>
                <a:gd name="T2" fmla="*/ 185 w 601"/>
                <a:gd name="T3" fmla="*/ 540 h 743"/>
                <a:gd name="T4" fmla="*/ 185 w 601"/>
                <a:gd name="T5" fmla="*/ 450 h 743"/>
                <a:gd name="T6" fmla="*/ 0 w 601"/>
                <a:gd name="T7" fmla="*/ 365 h 743"/>
                <a:gd name="T8" fmla="*/ 239 w 601"/>
                <a:gd name="T9" fmla="*/ 261 h 743"/>
                <a:gd name="T10" fmla="*/ 239 w 601"/>
                <a:gd name="T11" fmla="*/ 0 h 743"/>
                <a:gd name="T12" fmla="*/ 245 w 601"/>
                <a:gd name="T13" fmla="*/ 0 h 743"/>
                <a:gd name="T14" fmla="*/ 245 w 601"/>
                <a:gd name="T15" fmla="*/ 265 h 743"/>
                <a:gd name="T16" fmla="*/ 243 w 601"/>
                <a:gd name="T17" fmla="*/ 267 h 743"/>
                <a:gd name="T18" fmla="*/ 15 w 601"/>
                <a:gd name="T19" fmla="*/ 365 h 743"/>
                <a:gd name="T20" fmla="*/ 191 w 601"/>
                <a:gd name="T21" fmla="*/ 446 h 743"/>
                <a:gd name="T22" fmla="*/ 191 w 601"/>
                <a:gd name="T23" fmla="*/ 536 h 743"/>
                <a:gd name="T24" fmla="*/ 601 w 601"/>
                <a:gd name="T25" fmla="*/ 739 h 743"/>
                <a:gd name="T26" fmla="*/ 599 w 601"/>
                <a:gd name="T27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1" h="743">
                  <a:moveTo>
                    <a:pt x="599" y="743"/>
                  </a:moveTo>
                  <a:lnTo>
                    <a:pt x="185" y="540"/>
                  </a:lnTo>
                  <a:lnTo>
                    <a:pt x="185" y="450"/>
                  </a:lnTo>
                  <a:lnTo>
                    <a:pt x="0" y="365"/>
                  </a:lnTo>
                  <a:lnTo>
                    <a:pt x="239" y="261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45" y="265"/>
                  </a:lnTo>
                  <a:lnTo>
                    <a:pt x="243" y="267"/>
                  </a:lnTo>
                  <a:lnTo>
                    <a:pt x="15" y="365"/>
                  </a:lnTo>
                  <a:lnTo>
                    <a:pt x="191" y="446"/>
                  </a:lnTo>
                  <a:lnTo>
                    <a:pt x="191" y="536"/>
                  </a:lnTo>
                  <a:lnTo>
                    <a:pt x="601" y="739"/>
                  </a:lnTo>
                  <a:lnTo>
                    <a:pt x="599" y="743"/>
                  </a:lnTo>
                  <a:close/>
                </a:path>
              </a:pathLst>
            </a:custGeom>
            <a:solidFill>
              <a:srgbClr val="3180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Freeform 478"/>
            <p:cNvSpPr>
              <a:spLocks/>
            </p:cNvSpPr>
            <p:nvPr/>
          </p:nvSpPr>
          <p:spPr bwMode="auto">
            <a:xfrm>
              <a:off x="4241801" y="5473701"/>
              <a:ext cx="939800" cy="407988"/>
            </a:xfrm>
            <a:custGeom>
              <a:avLst/>
              <a:gdLst>
                <a:gd name="T0" fmla="*/ 279 w 295"/>
                <a:gd name="T1" fmla="*/ 73 h 128"/>
                <a:gd name="T2" fmla="*/ 279 w 295"/>
                <a:gd name="T3" fmla="*/ 96 h 128"/>
                <a:gd name="T4" fmla="*/ 209 w 295"/>
                <a:gd name="T5" fmla="*/ 123 h 128"/>
                <a:gd name="T6" fmla="*/ 153 w 295"/>
                <a:gd name="T7" fmla="*/ 120 h 128"/>
                <a:gd name="T8" fmla="*/ 70 w 295"/>
                <a:gd name="T9" fmla="*/ 81 h 128"/>
                <a:gd name="T10" fmla="*/ 40 w 295"/>
                <a:gd name="T11" fmla="*/ 67 h 128"/>
                <a:gd name="T12" fmla="*/ 15 w 295"/>
                <a:gd name="T13" fmla="*/ 56 h 128"/>
                <a:gd name="T14" fmla="*/ 16 w 295"/>
                <a:gd name="T15" fmla="*/ 32 h 128"/>
                <a:gd name="T16" fmla="*/ 86 w 295"/>
                <a:gd name="T17" fmla="*/ 6 h 128"/>
                <a:gd name="T18" fmla="*/ 142 w 295"/>
                <a:gd name="T19" fmla="*/ 9 h 128"/>
                <a:gd name="T20" fmla="*/ 169 w 295"/>
                <a:gd name="T21" fmla="*/ 21 h 128"/>
                <a:gd name="T22" fmla="*/ 196 w 295"/>
                <a:gd name="T23" fmla="*/ 34 h 128"/>
                <a:gd name="T24" fmla="*/ 279 w 295"/>
                <a:gd name="T25" fmla="*/ 7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5" h="128">
                  <a:moveTo>
                    <a:pt x="279" y="73"/>
                  </a:moveTo>
                  <a:cubicBezTo>
                    <a:pt x="295" y="80"/>
                    <a:pt x="295" y="90"/>
                    <a:pt x="279" y="96"/>
                  </a:cubicBezTo>
                  <a:cubicBezTo>
                    <a:pt x="209" y="123"/>
                    <a:pt x="209" y="123"/>
                    <a:pt x="209" y="123"/>
                  </a:cubicBezTo>
                  <a:cubicBezTo>
                    <a:pt x="194" y="128"/>
                    <a:pt x="169" y="127"/>
                    <a:pt x="153" y="120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0" y="49"/>
                    <a:pt x="0" y="38"/>
                    <a:pt x="16" y="32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101" y="0"/>
                    <a:pt x="126" y="1"/>
                    <a:pt x="142" y="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96" y="34"/>
                    <a:pt x="196" y="34"/>
                    <a:pt x="196" y="34"/>
                  </a:cubicBezTo>
                  <a:lnTo>
                    <a:pt x="279" y="73"/>
                  </a:lnTo>
                  <a:close/>
                </a:path>
              </a:pathLst>
            </a:custGeom>
            <a:solidFill>
              <a:srgbClr val="9B1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479"/>
            <p:cNvSpPr>
              <a:spLocks/>
            </p:cNvSpPr>
            <p:nvPr/>
          </p:nvSpPr>
          <p:spPr bwMode="auto">
            <a:xfrm>
              <a:off x="4254501" y="5480051"/>
              <a:ext cx="914400" cy="327025"/>
            </a:xfrm>
            <a:custGeom>
              <a:avLst/>
              <a:gdLst>
                <a:gd name="T0" fmla="*/ 287 w 287"/>
                <a:gd name="T1" fmla="*/ 59 h 103"/>
                <a:gd name="T2" fmla="*/ 275 w 287"/>
                <a:gd name="T3" fmla="*/ 71 h 103"/>
                <a:gd name="T4" fmla="*/ 205 w 287"/>
                <a:gd name="T5" fmla="*/ 97 h 103"/>
                <a:gd name="T6" fmla="*/ 149 w 287"/>
                <a:gd name="T7" fmla="*/ 94 h 103"/>
                <a:gd name="T8" fmla="*/ 11 w 287"/>
                <a:gd name="T9" fmla="*/ 30 h 103"/>
                <a:gd name="T10" fmla="*/ 0 w 287"/>
                <a:gd name="T11" fmla="*/ 19 h 103"/>
                <a:gd name="T12" fmla="*/ 0 w 287"/>
                <a:gd name="T13" fmla="*/ 0 h 103"/>
                <a:gd name="T14" fmla="*/ 11 w 287"/>
                <a:gd name="T15" fmla="*/ 11 h 103"/>
                <a:gd name="T16" fmla="*/ 149 w 287"/>
                <a:gd name="T17" fmla="*/ 40 h 103"/>
                <a:gd name="T18" fmla="*/ 203 w 287"/>
                <a:gd name="T19" fmla="*/ 57 h 103"/>
                <a:gd name="T20" fmla="*/ 265 w 287"/>
                <a:gd name="T21" fmla="*/ 35 h 103"/>
                <a:gd name="T22" fmla="*/ 287 w 287"/>
                <a:gd name="T23" fmla="*/ 29 h 103"/>
                <a:gd name="T24" fmla="*/ 287 w 287"/>
                <a:gd name="T25" fmla="*/ 5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7" h="103">
                  <a:moveTo>
                    <a:pt x="287" y="59"/>
                  </a:moveTo>
                  <a:cubicBezTo>
                    <a:pt x="287" y="64"/>
                    <a:pt x="283" y="68"/>
                    <a:pt x="275" y="71"/>
                  </a:cubicBezTo>
                  <a:cubicBezTo>
                    <a:pt x="205" y="97"/>
                    <a:pt x="205" y="97"/>
                    <a:pt x="205" y="97"/>
                  </a:cubicBezTo>
                  <a:cubicBezTo>
                    <a:pt x="190" y="103"/>
                    <a:pt x="165" y="102"/>
                    <a:pt x="149" y="94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4" y="27"/>
                    <a:pt x="1" y="23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4" y="8"/>
                    <a:pt x="11" y="11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65" y="48"/>
                    <a:pt x="188" y="63"/>
                    <a:pt x="203" y="57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72" y="32"/>
                    <a:pt x="287" y="33"/>
                    <a:pt x="287" y="29"/>
                  </a:cubicBezTo>
                  <a:lnTo>
                    <a:pt x="287" y="59"/>
                  </a:lnTo>
                  <a:close/>
                </a:path>
              </a:pathLst>
            </a:custGeom>
            <a:solidFill>
              <a:srgbClr val="5CAF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480"/>
            <p:cNvSpPr>
              <a:spLocks/>
            </p:cNvSpPr>
            <p:nvPr/>
          </p:nvSpPr>
          <p:spPr bwMode="auto">
            <a:xfrm>
              <a:off x="4254501" y="5527676"/>
              <a:ext cx="914400" cy="279400"/>
            </a:xfrm>
            <a:custGeom>
              <a:avLst/>
              <a:gdLst>
                <a:gd name="T0" fmla="*/ 275 w 287"/>
                <a:gd name="T1" fmla="*/ 51 h 88"/>
                <a:gd name="T2" fmla="*/ 205 w 287"/>
                <a:gd name="T3" fmla="*/ 78 h 88"/>
                <a:gd name="T4" fmla="*/ 149 w 287"/>
                <a:gd name="T5" fmla="*/ 75 h 88"/>
                <a:gd name="T6" fmla="*/ 11 w 287"/>
                <a:gd name="T7" fmla="*/ 11 h 88"/>
                <a:gd name="T8" fmla="*/ 0 w 287"/>
                <a:gd name="T9" fmla="*/ 0 h 88"/>
                <a:gd name="T10" fmla="*/ 0 w 287"/>
                <a:gd name="T11" fmla="*/ 4 h 88"/>
                <a:gd name="T12" fmla="*/ 11 w 287"/>
                <a:gd name="T13" fmla="*/ 15 h 88"/>
                <a:gd name="T14" fmla="*/ 149 w 287"/>
                <a:gd name="T15" fmla="*/ 79 h 88"/>
                <a:gd name="T16" fmla="*/ 205 w 287"/>
                <a:gd name="T17" fmla="*/ 82 h 88"/>
                <a:gd name="T18" fmla="*/ 275 w 287"/>
                <a:gd name="T19" fmla="*/ 56 h 88"/>
                <a:gd name="T20" fmla="*/ 287 w 287"/>
                <a:gd name="T21" fmla="*/ 44 h 88"/>
                <a:gd name="T22" fmla="*/ 287 w 287"/>
                <a:gd name="T23" fmla="*/ 40 h 88"/>
                <a:gd name="T24" fmla="*/ 275 w 287"/>
                <a:gd name="T25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7" h="88">
                  <a:moveTo>
                    <a:pt x="275" y="51"/>
                  </a:moveTo>
                  <a:cubicBezTo>
                    <a:pt x="205" y="78"/>
                    <a:pt x="205" y="78"/>
                    <a:pt x="205" y="78"/>
                  </a:cubicBezTo>
                  <a:cubicBezTo>
                    <a:pt x="190" y="83"/>
                    <a:pt x="165" y="82"/>
                    <a:pt x="149" y="75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4" y="8"/>
                    <a:pt x="1" y="4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4" y="12"/>
                    <a:pt x="11" y="15"/>
                  </a:cubicBezTo>
                  <a:cubicBezTo>
                    <a:pt x="149" y="79"/>
                    <a:pt x="149" y="79"/>
                    <a:pt x="149" y="79"/>
                  </a:cubicBezTo>
                  <a:cubicBezTo>
                    <a:pt x="165" y="87"/>
                    <a:pt x="190" y="88"/>
                    <a:pt x="205" y="82"/>
                  </a:cubicBezTo>
                  <a:cubicBezTo>
                    <a:pt x="275" y="56"/>
                    <a:pt x="275" y="56"/>
                    <a:pt x="275" y="56"/>
                  </a:cubicBezTo>
                  <a:cubicBezTo>
                    <a:pt x="283" y="53"/>
                    <a:pt x="287" y="49"/>
                    <a:pt x="287" y="44"/>
                  </a:cubicBezTo>
                  <a:cubicBezTo>
                    <a:pt x="287" y="40"/>
                    <a:pt x="287" y="40"/>
                    <a:pt x="287" y="40"/>
                  </a:cubicBezTo>
                  <a:cubicBezTo>
                    <a:pt x="287" y="44"/>
                    <a:pt x="283" y="48"/>
                    <a:pt x="275" y="51"/>
                  </a:cubicBezTo>
                  <a:close/>
                </a:path>
              </a:pathLst>
            </a:custGeom>
            <a:solidFill>
              <a:srgbClr val="148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481"/>
            <p:cNvSpPr>
              <a:spLocks/>
            </p:cNvSpPr>
            <p:nvPr/>
          </p:nvSpPr>
          <p:spPr bwMode="auto">
            <a:xfrm>
              <a:off x="4241801" y="5335588"/>
              <a:ext cx="939800" cy="373063"/>
            </a:xfrm>
            <a:custGeom>
              <a:avLst/>
              <a:gdLst>
                <a:gd name="T0" fmla="*/ 279 w 295"/>
                <a:gd name="T1" fmla="*/ 61 h 117"/>
                <a:gd name="T2" fmla="*/ 279 w 295"/>
                <a:gd name="T3" fmla="*/ 85 h 117"/>
                <a:gd name="T4" fmla="*/ 209 w 295"/>
                <a:gd name="T5" fmla="*/ 111 h 117"/>
                <a:gd name="T6" fmla="*/ 153 w 295"/>
                <a:gd name="T7" fmla="*/ 109 h 117"/>
                <a:gd name="T8" fmla="*/ 70 w 295"/>
                <a:gd name="T9" fmla="*/ 70 h 117"/>
                <a:gd name="T10" fmla="*/ 40 w 295"/>
                <a:gd name="T11" fmla="*/ 67 h 117"/>
                <a:gd name="T12" fmla="*/ 15 w 295"/>
                <a:gd name="T13" fmla="*/ 56 h 117"/>
                <a:gd name="T14" fmla="*/ 16 w 295"/>
                <a:gd name="T15" fmla="*/ 33 h 117"/>
                <a:gd name="T16" fmla="*/ 86 w 295"/>
                <a:gd name="T17" fmla="*/ 6 h 117"/>
                <a:gd name="T18" fmla="*/ 142 w 295"/>
                <a:gd name="T19" fmla="*/ 9 h 117"/>
                <a:gd name="T20" fmla="*/ 169 w 295"/>
                <a:gd name="T21" fmla="*/ 21 h 117"/>
                <a:gd name="T22" fmla="*/ 196 w 295"/>
                <a:gd name="T23" fmla="*/ 22 h 117"/>
                <a:gd name="T24" fmla="*/ 279 w 295"/>
                <a:gd name="T25" fmla="*/ 6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5" h="117">
                  <a:moveTo>
                    <a:pt x="279" y="61"/>
                  </a:moveTo>
                  <a:cubicBezTo>
                    <a:pt x="295" y="68"/>
                    <a:pt x="295" y="79"/>
                    <a:pt x="279" y="85"/>
                  </a:cubicBezTo>
                  <a:cubicBezTo>
                    <a:pt x="209" y="111"/>
                    <a:pt x="209" y="111"/>
                    <a:pt x="209" y="111"/>
                  </a:cubicBezTo>
                  <a:cubicBezTo>
                    <a:pt x="194" y="117"/>
                    <a:pt x="169" y="116"/>
                    <a:pt x="153" y="109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0" y="49"/>
                    <a:pt x="0" y="38"/>
                    <a:pt x="16" y="33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101" y="0"/>
                    <a:pt x="126" y="1"/>
                    <a:pt x="142" y="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96" y="22"/>
                    <a:pt x="196" y="22"/>
                    <a:pt x="196" y="22"/>
                  </a:cubicBezTo>
                  <a:lnTo>
                    <a:pt x="279" y="61"/>
                  </a:lnTo>
                  <a:close/>
                </a:path>
              </a:pathLst>
            </a:custGeom>
            <a:solidFill>
              <a:srgbClr val="D161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482"/>
            <p:cNvSpPr>
              <a:spLocks/>
            </p:cNvSpPr>
            <p:nvPr/>
          </p:nvSpPr>
          <p:spPr bwMode="auto">
            <a:xfrm>
              <a:off x="4241801" y="5335588"/>
              <a:ext cx="939800" cy="373063"/>
            </a:xfrm>
            <a:custGeom>
              <a:avLst/>
              <a:gdLst>
                <a:gd name="T0" fmla="*/ 279 w 295"/>
                <a:gd name="T1" fmla="*/ 61 h 117"/>
                <a:gd name="T2" fmla="*/ 279 w 295"/>
                <a:gd name="T3" fmla="*/ 85 h 117"/>
                <a:gd name="T4" fmla="*/ 209 w 295"/>
                <a:gd name="T5" fmla="*/ 111 h 117"/>
                <a:gd name="T6" fmla="*/ 153 w 295"/>
                <a:gd name="T7" fmla="*/ 109 h 117"/>
                <a:gd name="T8" fmla="*/ 70 w 295"/>
                <a:gd name="T9" fmla="*/ 70 h 117"/>
                <a:gd name="T10" fmla="*/ 40 w 295"/>
                <a:gd name="T11" fmla="*/ 67 h 117"/>
                <a:gd name="T12" fmla="*/ 15 w 295"/>
                <a:gd name="T13" fmla="*/ 56 h 117"/>
                <a:gd name="T14" fmla="*/ 16 w 295"/>
                <a:gd name="T15" fmla="*/ 33 h 117"/>
                <a:gd name="T16" fmla="*/ 86 w 295"/>
                <a:gd name="T17" fmla="*/ 6 h 117"/>
                <a:gd name="T18" fmla="*/ 142 w 295"/>
                <a:gd name="T19" fmla="*/ 9 h 117"/>
                <a:gd name="T20" fmla="*/ 169 w 295"/>
                <a:gd name="T21" fmla="*/ 21 h 117"/>
                <a:gd name="T22" fmla="*/ 196 w 295"/>
                <a:gd name="T23" fmla="*/ 22 h 117"/>
                <a:gd name="T24" fmla="*/ 279 w 295"/>
                <a:gd name="T25" fmla="*/ 6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5" h="117">
                  <a:moveTo>
                    <a:pt x="279" y="61"/>
                  </a:moveTo>
                  <a:cubicBezTo>
                    <a:pt x="295" y="68"/>
                    <a:pt x="295" y="79"/>
                    <a:pt x="279" y="85"/>
                  </a:cubicBezTo>
                  <a:cubicBezTo>
                    <a:pt x="209" y="111"/>
                    <a:pt x="209" y="111"/>
                    <a:pt x="209" y="111"/>
                  </a:cubicBezTo>
                  <a:cubicBezTo>
                    <a:pt x="194" y="117"/>
                    <a:pt x="169" y="116"/>
                    <a:pt x="153" y="109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0" y="49"/>
                    <a:pt x="0" y="38"/>
                    <a:pt x="16" y="33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101" y="0"/>
                    <a:pt x="126" y="1"/>
                    <a:pt x="142" y="9"/>
                  </a:cubicBezTo>
                  <a:cubicBezTo>
                    <a:pt x="169" y="21"/>
                    <a:pt x="169" y="21"/>
                    <a:pt x="169" y="21"/>
                  </a:cubicBezTo>
                  <a:cubicBezTo>
                    <a:pt x="196" y="22"/>
                    <a:pt x="196" y="22"/>
                    <a:pt x="196" y="22"/>
                  </a:cubicBezTo>
                  <a:lnTo>
                    <a:pt x="279" y="61"/>
                  </a:lnTo>
                  <a:close/>
                </a:path>
              </a:pathLst>
            </a:custGeom>
            <a:solidFill>
              <a:srgbClr val="99C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483"/>
            <p:cNvSpPr>
              <a:spLocks/>
            </p:cNvSpPr>
            <p:nvPr/>
          </p:nvSpPr>
          <p:spPr bwMode="auto">
            <a:xfrm>
              <a:off x="4251326" y="5480051"/>
              <a:ext cx="920750" cy="238125"/>
            </a:xfrm>
            <a:custGeom>
              <a:avLst/>
              <a:gdLst>
                <a:gd name="T0" fmla="*/ 276 w 289"/>
                <a:gd name="T1" fmla="*/ 40 h 75"/>
                <a:gd name="T2" fmla="*/ 206 w 289"/>
                <a:gd name="T3" fmla="*/ 66 h 75"/>
                <a:gd name="T4" fmla="*/ 150 w 289"/>
                <a:gd name="T5" fmla="*/ 64 h 75"/>
                <a:gd name="T6" fmla="*/ 67 w 289"/>
                <a:gd name="T7" fmla="*/ 25 h 75"/>
                <a:gd name="T8" fmla="*/ 37 w 289"/>
                <a:gd name="T9" fmla="*/ 22 h 75"/>
                <a:gd name="T10" fmla="*/ 12 w 289"/>
                <a:gd name="T11" fmla="*/ 11 h 75"/>
                <a:gd name="T12" fmla="*/ 1 w 289"/>
                <a:gd name="T13" fmla="*/ 0 h 75"/>
                <a:gd name="T14" fmla="*/ 12 w 289"/>
                <a:gd name="T15" fmla="*/ 14 h 75"/>
                <a:gd name="T16" fmla="*/ 37 w 289"/>
                <a:gd name="T17" fmla="*/ 25 h 75"/>
                <a:gd name="T18" fmla="*/ 67 w 289"/>
                <a:gd name="T19" fmla="*/ 28 h 75"/>
                <a:gd name="T20" fmla="*/ 150 w 289"/>
                <a:gd name="T21" fmla="*/ 67 h 75"/>
                <a:gd name="T22" fmla="*/ 206 w 289"/>
                <a:gd name="T23" fmla="*/ 69 h 75"/>
                <a:gd name="T24" fmla="*/ 276 w 289"/>
                <a:gd name="T25" fmla="*/ 43 h 75"/>
                <a:gd name="T26" fmla="*/ 288 w 289"/>
                <a:gd name="T27" fmla="*/ 30 h 75"/>
                <a:gd name="T28" fmla="*/ 276 w 289"/>
                <a:gd name="T2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5">
                  <a:moveTo>
                    <a:pt x="276" y="40"/>
                  </a:moveTo>
                  <a:cubicBezTo>
                    <a:pt x="206" y="66"/>
                    <a:pt x="206" y="66"/>
                    <a:pt x="206" y="66"/>
                  </a:cubicBezTo>
                  <a:cubicBezTo>
                    <a:pt x="191" y="72"/>
                    <a:pt x="166" y="71"/>
                    <a:pt x="150" y="6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6" y="8"/>
                    <a:pt x="2" y="4"/>
                    <a:pt x="1" y="0"/>
                  </a:cubicBezTo>
                  <a:cubicBezTo>
                    <a:pt x="0" y="5"/>
                    <a:pt x="4" y="10"/>
                    <a:pt x="12" y="14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150" y="67"/>
                    <a:pt x="150" y="67"/>
                    <a:pt x="150" y="67"/>
                  </a:cubicBezTo>
                  <a:cubicBezTo>
                    <a:pt x="166" y="74"/>
                    <a:pt x="191" y="75"/>
                    <a:pt x="206" y="69"/>
                  </a:cubicBezTo>
                  <a:cubicBezTo>
                    <a:pt x="276" y="43"/>
                    <a:pt x="276" y="43"/>
                    <a:pt x="276" y="43"/>
                  </a:cubicBezTo>
                  <a:cubicBezTo>
                    <a:pt x="285" y="39"/>
                    <a:pt x="289" y="35"/>
                    <a:pt x="288" y="30"/>
                  </a:cubicBezTo>
                  <a:cubicBezTo>
                    <a:pt x="287" y="34"/>
                    <a:pt x="283" y="37"/>
                    <a:pt x="276" y="40"/>
                  </a:cubicBezTo>
                  <a:close/>
                </a:path>
              </a:pathLst>
            </a:custGeom>
            <a:solidFill>
              <a:srgbClr val="B8D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484"/>
            <p:cNvSpPr>
              <a:spLocks/>
            </p:cNvSpPr>
            <p:nvPr/>
          </p:nvSpPr>
          <p:spPr bwMode="auto">
            <a:xfrm>
              <a:off x="4241801" y="5335588"/>
              <a:ext cx="623888" cy="223838"/>
            </a:xfrm>
            <a:custGeom>
              <a:avLst/>
              <a:gdLst>
                <a:gd name="T0" fmla="*/ 196 w 196"/>
                <a:gd name="T1" fmla="*/ 22 h 70"/>
                <a:gd name="T2" fmla="*/ 169 w 196"/>
                <a:gd name="T3" fmla="*/ 21 h 70"/>
                <a:gd name="T4" fmla="*/ 142 w 196"/>
                <a:gd name="T5" fmla="*/ 9 h 70"/>
                <a:gd name="T6" fmla="*/ 86 w 196"/>
                <a:gd name="T7" fmla="*/ 6 h 70"/>
                <a:gd name="T8" fmla="*/ 16 w 196"/>
                <a:gd name="T9" fmla="*/ 33 h 70"/>
                <a:gd name="T10" fmla="*/ 15 w 196"/>
                <a:gd name="T11" fmla="*/ 56 h 70"/>
                <a:gd name="T12" fmla="*/ 40 w 196"/>
                <a:gd name="T13" fmla="*/ 67 h 70"/>
                <a:gd name="T14" fmla="*/ 70 w 196"/>
                <a:gd name="T15" fmla="*/ 70 h 70"/>
                <a:gd name="T16" fmla="*/ 196 w 196"/>
                <a:gd name="T17" fmla="*/ 2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70">
                  <a:moveTo>
                    <a:pt x="196" y="22"/>
                  </a:moveTo>
                  <a:cubicBezTo>
                    <a:pt x="169" y="21"/>
                    <a:pt x="169" y="21"/>
                    <a:pt x="169" y="21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26" y="1"/>
                    <a:pt x="101" y="0"/>
                    <a:pt x="86" y="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0" y="38"/>
                    <a:pt x="0" y="49"/>
                    <a:pt x="15" y="56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70" y="70"/>
                    <a:pt x="70" y="70"/>
                    <a:pt x="70" y="70"/>
                  </a:cubicBezTo>
                  <a:lnTo>
                    <a:pt x="196" y="22"/>
                  </a:lnTo>
                  <a:close/>
                </a:path>
              </a:pathLst>
            </a:custGeom>
            <a:solidFill>
              <a:srgbClr val="99C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485"/>
            <p:cNvSpPr>
              <a:spLocks/>
            </p:cNvSpPr>
            <p:nvPr/>
          </p:nvSpPr>
          <p:spPr bwMode="auto">
            <a:xfrm>
              <a:off x="4368801" y="5402263"/>
              <a:ext cx="496888" cy="157163"/>
            </a:xfrm>
            <a:custGeom>
              <a:avLst/>
              <a:gdLst>
                <a:gd name="T0" fmla="*/ 259 w 313"/>
                <a:gd name="T1" fmla="*/ 0 h 99"/>
                <a:gd name="T2" fmla="*/ 0 w 313"/>
                <a:gd name="T3" fmla="*/ 93 h 99"/>
                <a:gd name="T4" fmla="*/ 60 w 313"/>
                <a:gd name="T5" fmla="*/ 99 h 99"/>
                <a:gd name="T6" fmla="*/ 313 w 313"/>
                <a:gd name="T7" fmla="*/ 2 h 99"/>
                <a:gd name="T8" fmla="*/ 259 w 313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99">
                  <a:moveTo>
                    <a:pt x="259" y="0"/>
                  </a:moveTo>
                  <a:lnTo>
                    <a:pt x="0" y="93"/>
                  </a:lnTo>
                  <a:lnTo>
                    <a:pt x="60" y="99"/>
                  </a:lnTo>
                  <a:lnTo>
                    <a:pt x="313" y="2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80C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486"/>
            <p:cNvSpPr>
              <a:spLocks/>
            </p:cNvSpPr>
            <p:nvPr/>
          </p:nvSpPr>
          <p:spPr bwMode="auto">
            <a:xfrm>
              <a:off x="4432301" y="5399088"/>
              <a:ext cx="136525" cy="65088"/>
            </a:xfrm>
            <a:custGeom>
              <a:avLst/>
              <a:gdLst>
                <a:gd name="T0" fmla="*/ 40 w 43"/>
                <a:gd name="T1" fmla="*/ 13 h 20"/>
                <a:gd name="T2" fmla="*/ 40 w 43"/>
                <a:gd name="T3" fmla="*/ 18 h 20"/>
                <a:gd name="T4" fmla="*/ 38 w 43"/>
                <a:gd name="T5" fmla="*/ 18 h 20"/>
                <a:gd name="T6" fmla="*/ 28 w 43"/>
                <a:gd name="T7" fmla="*/ 18 h 20"/>
                <a:gd name="T8" fmla="*/ 2 w 43"/>
                <a:gd name="T9" fmla="*/ 6 h 20"/>
                <a:gd name="T10" fmla="*/ 2 w 43"/>
                <a:gd name="T11" fmla="*/ 2 h 20"/>
                <a:gd name="T12" fmla="*/ 4 w 43"/>
                <a:gd name="T13" fmla="*/ 1 h 20"/>
                <a:gd name="T14" fmla="*/ 15 w 43"/>
                <a:gd name="T15" fmla="*/ 2 h 20"/>
                <a:gd name="T16" fmla="*/ 40 w 43"/>
                <a:gd name="T17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0">
                  <a:moveTo>
                    <a:pt x="40" y="13"/>
                  </a:moveTo>
                  <a:cubicBezTo>
                    <a:pt x="43" y="15"/>
                    <a:pt x="43" y="17"/>
                    <a:pt x="40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5" y="20"/>
                    <a:pt x="31" y="19"/>
                    <a:pt x="28" y="1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0"/>
                    <a:pt x="12" y="0"/>
                    <a:pt x="15" y="2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rgbClr val="3F7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487"/>
            <p:cNvSpPr>
              <a:spLocks/>
            </p:cNvSpPr>
            <p:nvPr/>
          </p:nvSpPr>
          <p:spPr bwMode="auto">
            <a:xfrm>
              <a:off x="2660651" y="4306888"/>
              <a:ext cx="315913" cy="101600"/>
            </a:xfrm>
            <a:custGeom>
              <a:avLst/>
              <a:gdLst>
                <a:gd name="T0" fmla="*/ 49 w 99"/>
                <a:gd name="T1" fmla="*/ 0 h 32"/>
                <a:gd name="T2" fmla="*/ 0 w 99"/>
                <a:gd name="T3" fmla="*/ 18 h 32"/>
                <a:gd name="T4" fmla="*/ 9 w 99"/>
                <a:gd name="T5" fmla="*/ 28 h 32"/>
                <a:gd name="T6" fmla="*/ 26 w 99"/>
                <a:gd name="T7" fmla="*/ 28 h 32"/>
                <a:gd name="T8" fmla="*/ 26 w 99"/>
                <a:gd name="T9" fmla="*/ 32 h 32"/>
                <a:gd name="T10" fmla="*/ 49 w 99"/>
                <a:gd name="T11" fmla="*/ 30 h 32"/>
                <a:gd name="T12" fmla="*/ 70 w 99"/>
                <a:gd name="T13" fmla="*/ 31 h 32"/>
                <a:gd name="T14" fmla="*/ 98 w 99"/>
                <a:gd name="T15" fmla="*/ 20 h 32"/>
                <a:gd name="T16" fmla="*/ 99 w 99"/>
                <a:gd name="T17" fmla="*/ 18 h 32"/>
                <a:gd name="T18" fmla="*/ 49 w 99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32">
                  <a:moveTo>
                    <a:pt x="49" y="0"/>
                  </a:moveTo>
                  <a:cubicBezTo>
                    <a:pt x="22" y="0"/>
                    <a:pt x="0" y="8"/>
                    <a:pt x="0" y="18"/>
                  </a:cubicBezTo>
                  <a:cubicBezTo>
                    <a:pt x="0" y="22"/>
                    <a:pt x="3" y="25"/>
                    <a:pt x="9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33" y="30"/>
                    <a:pt x="41" y="30"/>
                    <a:pt x="49" y="30"/>
                  </a:cubicBezTo>
                  <a:cubicBezTo>
                    <a:pt x="57" y="30"/>
                    <a:pt x="64" y="30"/>
                    <a:pt x="70" y="31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0"/>
                    <a:pt x="99" y="19"/>
                    <a:pt x="99" y="18"/>
                  </a:cubicBezTo>
                  <a:cubicBezTo>
                    <a:pt x="99" y="8"/>
                    <a:pt x="76" y="0"/>
                    <a:pt x="49" y="0"/>
                  </a:cubicBezTo>
                </a:path>
              </a:pathLst>
            </a:custGeom>
            <a:solidFill>
              <a:srgbClr val="EFB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Rectangle 488"/>
            <p:cNvSpPr>
              <a:spLocks noChangeArrowheads="1"/>
            </p:cNvSpPr>
            <p:nvPr/>
          </p:nvSpPr>
          <p:spPr bwMode="auto">
            <a:xfrm>
              <a:off x="2689226" y="4395788"/>
              <a:ext cx="53975" cy="15875"/>
            </a:xfrm>
            <a:prstGeom prst="rect">
              <a:avLst/>
            </a:prstGeom>
            <a:solidFill>
              <a:srgbClr val="EFB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Rectangle 489"/>
            <p:cNvSpPr>
              <a:spLocks noChangeArrowheads="1"/>
            </p:cNvSpPr>
            <p:nvPr/>
          </p:nvSpPr>
          <p:spPr bwMode="auto">
            <a:xfrm>
              <a:off x="903288" y="4183063"/>
              <a:ext cx="1865313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900" b="1" i="0" u="none" strike="noStrike" cap="none" normalizeH="0" baseline="0" smtClean="0">
                  <a:ln>
                    <a:noFill/>
                  </a:ln>
                  <a:solidFill>
                    <a:srgbClr val="EFBF5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4000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490"/>
            <p:cNvSpPr>
              <a:spLocks/>
            </p:cNvSpPr>
            <p:nvPr/>
          </p:nvSpPr>
          <p:spPr bwMode="auto">
            <a:xfrm>
              <a:off x="2884488" y="4370388"/>
              <a:ext cx="88900" cy="41275"/>
            </a:xfrm>
            <a:custGeom>
              <a:avLst/>
              <a:gdLst>
                <a:gd name="T0" fmla="*/ 28 w 28"/>
                <a:gd name="T1" fmla="*/ 0 h 13"/>
                <a:gd name="T2" fmla="*/ 0 w 28"/>
                <a:gd name="T3" fmla="*/ 11 h 13"/>
                <a:gd name="T4" fmla="*/ 7 w 28"/>
                <a:gd name="T5" fmla="*/ 13 h 13"/>
                <a:gd name="T6" fmla="*/ 28 w 28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3">
                  <a:moveTo>
                    <a:pt x="28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2" y="12"/>
                    <a:pt x="5" y="12"/>
                    <a:pt x="7" y="13"/>
                  </a:cubicBezTo>
                  <a:cubicBezTo>
                    <a:pt x="18" y="10"/>
                    <a:pt x="26" y="6"/>
                    <a:pt x="28" y="0"/>
                  </a:cubicBezTo>
                </a:path>
              </a:pathLst>
            </a:custGeom>
            <a:solidFill>
              <a:srgbClr val="D6C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Freeform 491"/>
            <p:cNvSpPr>
              <a:spLocks/>
            </p:cNvSpPr>
            <p:nvPr/>
          </p:nvSpPr>
          <p:spPr bwMode="auto">
            <a:xfrm>
              <a:off x="2730501" y="4402138"/>
              <a:ext cx="176213" cy="19050"/>
            </a:xfrm>
            <a:custGeom>
              <a:avLst/>
              <a:gdLst>
                <a:gd name="T0" fmla="*/ 27 w 55"/>
                <a:gd name="T1" fmla="*/ 0 h 6"/>
                <a:gd name="T2" fmla="*/ 4 w 55"/>
                <a:gd name="T3" fmla="*/ 2 h 6"/>
                <a:gd name="T4" fmla="*/ 0 w 55"/>
                <a:gd name="T5" fmla="*/ 3 h 6"/>
                <a:gd name="T6" fmla="*/ 27 w 55"/>
                <a:gd name="T7" fmla="*/ 6 h 6"/>
                <a:gd name="T8" fmla="*/ 55 w 55"/>
                <a:gd name="T9" fmla="*/ 3 h 6"/>
                <a:gd name="T10" fmla="*/ 48 w 55"/>
                <a:gd name="T11" fmla="*/ 1 h 6"/>
                <a:gd name="T12" fmla="*/ 27 w 55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">
                  <a:moveTo>
                    <a:pt x="27" y="0"/>
                  </a:moveTo>
                  <a:cubicBezTo>
                    <a:pt x="19" y="0"/>
                    <a:pt x="11" y="0"/>
                    <a:pt x="4" y="2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7" y="5"/>
                    <a:pt x="17" y="6"/>
                    <a:pt x="27" y="6"/>
                  </a:cubicBezTo>
                  <a:cubicBezTo>
                    <a:pt x="38" y="6"/>
                    <a:pt x="47" y="5"/>
                    <a:pt x="55" y="3"/>
                  </a:cubicBezTo>
                  <a:cubicBezTo>
                    <a:pt x="53" y="2"/>
                    <a:pt x="50" y="2"/>
                    <a:pt x="48" y="1"/>
                  </a:cubicBezTo>
                  <a:cubicBezTo>
                    <a:pt x="42" y="0"/>
                    <a:pt x="35" y="0"/>
                    <a:pt x="27" y="0"/>
                  </a:cubicBezTo>
                </a:path>
              </a:pathLst>
            </a:custGeom>
            <a:solidFill>
              <a:srgbClr val="EBD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3" name="Freeform 492"/>
            <p:cNvSpPr>
              <a:spLocks/>
            </p:cNvSpPr>
            <p:nvPr/>
          </p:nvSpPr>
          <p:spPr bwMode="auto">
            <a:xfrm>
              <a:off x="2973388" y="4364038"/>
              <a:ext cx="3175" cy="635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D8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" name="Freeform 493"/>
            <p:cNvSpPr>
              <a:spLocks/>
            </p:cNvSpPr>
            <p:nvPr/>
          </p:nvSpPr>
          <p:spPr bwMode="auto">
            <a:xfrm>
              <a:off x="2906713" y="4370388"/>
              <a:ext cx="69850" cy="57150"/>
            </a:xfrm>
            <a:custGeom>
              <a:avLst/>
              <a:gdLst>
                <a:gd name="T0" fmla="*/ 22 w 22"/>
                <a:gd name="T1" fmla="*/ 0 h 18"/>
                <a:gd name="T2" fmla="*/ 21 w 22"/>
                <a:gd name="T3" fmla="*/ 0 h 18"/>
                <a:gd name="T4" fmla="*/ 0 w 22"/>
                <a:gd name="T5" fmla="*/ 13 h 18"/>
                <a:gd name="T6" fmla="*/ 14 w 22"/>
                <a:gd name="T7" fmla="*/ 18 h 18"/>
                <a:gd name="T8" fmla="*/ 22 w 22"/>
                <a:gd name="T9" fmla="*/ 8 h 18"/>
                <a:gd name="T10" fmla="*/ 22 w 2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8">
                  <a:moveTo>
                    <a:pt x="2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9" y="6"/>
                    <a:pt x="11" y="10"/>
                    <a:pt x="0" y="13"/>
                  </a:cubicBezTo>
                  <a:cubicBezTo>
                    <a:pt x="5" y="14"/>
                    <a:pt x="10" y="16"/>
                    <a:pt x="14" y="18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D38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Freeform 494"/>
            <p:cNvSpPr>
              <a:spLocks/>
            </p:cNvSpPr>
            <p:nvPr/>
          </p:nvSpPr>
          <p:spPr bwMode="auto">
            <a:xfrm>
              <a:off x="2660651" y="4364038"/>
              <a:ext cx="28575" cy="31750"/>
            </a:xfrm>
            <a:custGeom>
              <a:avLst/>
              <a:gdLst>
                <a:gd name="T0" fmla="*/ 0 w 9"/>
                <a:gd name="T1" fmla="*/ 0 h 10"/>
                <a:gd name="T2" fmla="*/ 0 w 9"/>
                <a:gd name="T3" fmla="*/ 0 h 10"/>
                <a:gd name="T4" fmla="*/ 0 w 9"/>
                <a:gd name="T5" fmla="*/ 10 h 10"/>
                <a:gd name="T6" fmla="*/ 0 w 9"/>
                <a:gd name="T7" fmla="*/ 10 h 10"/>
                <a:gd name="T8" fmla="*/ 9 w 9"/>
                <a:gd name="T9" fmla="*/ 10 h 10"/>
                <a:gd name="T10" fmla="*/ 0 w 9"/>
                <a:gd name="T11" fmla="*/ 0 h 10"/>
                <a:gd name="T12" fmla="*/ 0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3" y="7"/>
                    <a:pt x="0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8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6" name="Rectangle 495"/>
            <p:cNvSpPr>
              <a:spLocks noChangeArrowheads="1"/>
            </p:cNvSpPr>
            <p:nvPr/>
          </p:nvSpPr>
          <p:spPr bwMode="auto">
            <a:xfrm>
              <a:off x="2660651" y="4395788"/>
              <a:ext cx="69850" cy="31750"/>
            </a:xfrm>
            <a:prstGeom prst="rect">
              <a:avLst/>
            </a:prstGeom>
            <a:solidFill>
              <a:srgbClr val="ED8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Rectangle 496"/>
            <p:cNvSpPr>
              <a:spLocks noChangeArrowheads="1"/>
            </p:cNvSpPr>
            <p:nvPr/>
          </p:nvSpPr>
          <p:spPr bwMode="auto">
            <a:xfrm>
              <a:off x="903288" y="4183063"/>
              <a:ext cx="1865313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900" b="1" i="0" u="none" strike="noStrike" cap="none" normalizeH="0" baseline="0" smtClean="0">
                  <a:ln>
                    <a:noFill/>
                  </a:ln>
                  <a:solidFill>
                    <a:srgbClr val="EC8128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4000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8" name="Freeform 497"/>
            <p:cNvSpPr>
              <a:spLocks/>
            </p:cNvSpPr>
            <p:nvPr/>
          </p:nvSpPr>
          <p:spPr bwMode="auto">
            <a:xfrm>
              <a:off x="2686051" y="4411663"/>
              <a:ext cx="265113" cy="41275"/>
            </a:xfrm>
            <a:custGeom>
              <a:avLst/>
              <a:gdLst>
                <a:gd name="T0" fmla="*/ 69 w 83"/>
                <a:gd name="T1" fmla="*/ 0 h 13"/>
                <a:gd name="T2" fmla="*/ 41 w 83"/>
                <a:gd name="T3" fmla="*/ 3 h 13"/>
                <a:gd name="T4" fmla="*/ 14 w 83"/>
                <a:gd name="T5" fmla="*/ 0 h 13"/>
                <a:gd name="T6" fmla="*/ 0 w 83"/>
                <a:gd name="T7" fmla="*/ 5 h 13"/>
                <a:gd name="T8" fmla="*/ 41 w 83"/>
                <a:gd name="T9" fmla="*/ 13 h 13"/>
                <a:gd name="T10" fmla="*/ 83 w 83"/>
                <a:gd name="T11" fmla="*/ 5 h 13"/>
                <a:gd name="T12" fmla="*/ 69 w 8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3">
                  <a:moveTo>
                    <a:pt x="69" y="0"/>
                  </a:moveTo>
                  <a:cubicBezTo>
                    <a:pt x="61" y="2"/>
                    <a:pt x="52" y="3"/>
                    <a:pt x="41" y="3"/>
                  </a:cubicBezTo>
                  <a:cubicBezTo>
                    <a:pt x="31" y="3"/>
                    <a:pt x="21" y="2"/>
                    <a:pt x="14" y="0"/>
                  </a:cubicBezTo>
                  <a:cubicBezTo>
                    <a:pt x="8" y="1"/>
                    <a:pt x="3" y="3"/>
                    <a:pt x="0" y="5"/>
                  </a:cubicBezTo>
                  <a:cubicBezTo>
                    <a:pt x="9" y="10"/>
                    <a:pt x="24" y="13"/>
                    <a:pt x="41" y="13"/>
                  </a:cubicBezTo>
                  <a:cubicBezTo>
                    <a:pt x="59" y="13"/>
                    <a:pt x="74" y="10"/>
                    <a:pt x="83" y="5"/>
                  </a:cubicBezTo>
                  <a:cubicBezTo>
                    <a:pt x="79" y="3"/>
                    <a:pt x="74" y="1"/>
                    <a:pt x="69" y="0"/>
                  </a:cubicBezTo>
                </a:path>
              </a:pathLst>
            </a:custGeom>
            <a:solidFill>
              <a:srgbClr val="E99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9" name="Freeform 498"/>
            <p:cNvSpPr>
              <a:spLocks/>
            </p:cNvSpPr>
            <p:nvPr/>
          </p:nvSpPr>
          <p:spPr bwMode="auto">
            <a:xfrm>
              <a:off x="2660651" y="4192588"/>
              <a:ext cx="315913" cy="73025"/>
            </a:xfrm>
            <a:custGeom>
              <a:avLst/>
              <a:gdLst>
                <a:gd name="T0" fmla="*/ 96 w 99"/>
                <a:gd name="T1" fmla="*/ 0 h 23"/>
                <a:gd name="T2" fmla="*/ 86 w 99"/>
                <a:gd name="T3" fmla="*/ 1 h 23"/>
                <a:gd name="T4" fmla="*/ 81 w 99"/>
                <a:gd name="T5" fmla="*/ 1 h 23"/>
                <a:gd name="T6" fmla="*/ 4 w 99"/>
                <a:gd name="T7" fmla="*/ 1 h 23"/>
                <a:gd name="T8" fmla="*/ 2 w 99"/>
                <a:gd name="T9" fmla="*/ 1 h 23"/>
                <a:gd name="T10" fmla="*/ 0 w 99"/>
                <a:gd name="T11" fmla="*/ 6 h 23"/>
                <a:gd name="T12" fmla="*/ 49 w 99"/>
                <a:gd name="T13" fmla="*/ 23 h 23"/>
                <a:gd name="T14" fmla="*/ 99 w 99"/>
                <a:gd name="T15" fmla="*/ 6 h 23"/>
                <a:gd name="T16" fmla="*/ 96 w 99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23">
                  <a:moveTo>
                    <a:pt x="96" y="0"/>
                  </a:moveTo>
                  <a:cubicBezTo>
                    <a:pt x="93" y="1"/>
                    <a:pt x="89" y="1"/>
                    <a:pt x="86" y="1"/>
                  </a:cubicBezTo>
                  <a:cubicBezTo>
                    <a:pt x="84" y="1"/>
                    <a:pt x="82" y="1"/>
                    <a:pt x="8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6"/>
                    <a:pt x="22" y="23"/>
                    <a:pt x="49" y="23"/>
                  </a:cubicBezTo>
                  <a:cubicBezTo>
                    <a:pt x="76" y="23"/>
                    <a:pt x="99" y="16"/>
                    <a:pt x="99" y="6"/>
                  </a:cubicBezTo>
                  <a:cubicBezTo>
                    <a:pt x="99" y="4"/>
                    <a:pt x="98" y="2"/>
                    <a:pt x="96" y="0"/>
                  </a:cubicBezTo>
                </a:path>
              </a:pathLst>
            </a:custGeom>
            <a:solidFill>
              <a:srgbClr val="F1B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0" name="Freeform 499"/>
            <p:cNvSpPr>
              <a:spLocks/>
            </p:cNvSpPr>
            <p:nvPr/>
          </p:nvSpPr>
          <p:spPr bwMode="auto">
            <a:xfrm>
              <a:off x="2667001" y="4152901"/>
              <a:ext cx="300038" cy="42863"/>
            </a:xfrm>
            <a:custGeom>
              <a:avLst/>
              <a:gdLst>
                <a:gd name="T0" fmla="*/ 47 w 94"/>
                <a:gd name="T1" fmla="*/ 0 h 13"/>
                <a:gd name="T2" fmla="*/ 0 w 94"/>
                <a:gd name="T3" fmla="*/ 13 h 13"/>
                <a:gd name="T4" fmla="*/ 2 w 94"/>
                <a:gd name="T5" fmla="*/ 13 h 13"/>
                <a:gd name="T6" fmla="*/ 79 w 94"/>
                <a:gd name="T7" fmla="*/ 13 h 13"/>
                <a:gd name="T8" fmla="*/ 84 w 94"/>
                <a:gd name="T9" fmla="*/ 13 h 13"/>
                <a:gd name="T10" fmla="*/ 94 w 94"/>
                <a:gd name="T11" fmla="*/ 12 h 13"/>
                <a:gd name="T12" fmla="*/ 47 w 9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3">
                  <a:moveTo>
                    <a:pt x="47" y="0"/>
                  </a:moveTo>
                  <a:cubicBezTo>
                    <a:pt x="25" y="0"/>
                    <a:pt x="6" y="6"/>
                    <a:pt x="0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2" y="13"/>
                    <a:pt x="84" y="13"/>
                  </a:cubicBezTo>
                  <a:cubicBezTo>
                    <a:pt x="87" y="13"/>
                    <a:pt x="91" y="13"/>
                    <a:pt x="94" y="12"/>
                  </a:cubicBezTo>
                  <a:cubicBezTo>
                    <a:pt x="87" y="5"/>
                    <a:pt x="69" y="0"/>
                    <a:pt x="47" y="0"/>
                  </a:cubicBezTo>
                </a:path>
              </a:pathLst>
            </a:custGeom>
            <a:solidFill>
              <a:srgbClr val="E3D4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1" name="Freeform 500"/>
            <p:cNvSpPr>
              <a:spLocks/>
            </p:cNvSpPr>
            <p:nvPr/>
          </p:nvSpPr>
          <p:spPr bwMode="auto">
            <a:xfrm>
              <a:off x="2660651" y="4211638"/>
              <a:ext cx="315913" cy="88900"/>
            </a:xfrm>
            <a:custGeom>
              <a:avLst/>
              <a:gdLst>
                <a:gd name="T0" fmla="*/ 99 w 99"/>
                <a:gd name="T1" fmla="*/ 0 h 28"/>
                <a:gd name="T2" fmla="*/ 99 w 99"/>
                <a:gd name="T3" fmla="*/ 0 h 28"/>
                <a:gd name="T4" fmla="*/ 49 w 99"/>
                <a:gd name="T5" fmla="*/ 17 h 28"/>
                <a:gd name="T6" fmla="*/ 0 w 99"/>
                <a:gd name="T7" fmla="*/ 0 h 28"/>
                <a:gd name="T8" fmla="*/ 0 w 99"/>
                <a:gd name="T9" fmla="*/ 0 h 28"/>
                <a:gd name="T10" fmla="*/ 0 w 99"/>
                <a:gd name="T11" fmla="*/ 10 h 28"/>
                <a:gd name="T12" fmla="*/ 49 w 99"/>
                <a:gd name="T13" fmla="*/ 28 h 28"/>
                <a:gd name="T14" fmla="*/ 99 w 99"/>
                <a:gd name="T15" fmla="*/ 10 h 28"/>
                <a:gd name="T16" fmla="*/ 99 w 9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28"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10"/>
                    <a:pt x="76" y="17"/>
                    <a:pt x="49" y="17"/>
                  </a:cubicBezTo>
                  <a:cubicBezTo>
                    <a:pt x="22" y="17"/>
                    <a:pt x="0" y="1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0"/>
                    <a:pt x="22" y="28"/>
                    <a:pt x="49" y="28"/>
                  </a:cubicBezTo>
                  <a:cubicBezTo>
                    <a:pt x="76" y="28"/>
                    <a:pt x="99" y="20"/>
                    <a:pt x="99" y="10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EF7C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Freeform 501"/>
            <p:cNvSpPr>
              <a:spLocks/>
            </p:cNvSpPr>
            <p:nvPr/>
          </p:nvSpPr>
          <p:spPr bwMode="auto">
            <a:xfrm>
              <a:off x="2795588" y="3959226"/>
              <a:ext cx="50800" cy="3175"/>
            </a:xfrm>
            <a:custGeom>
              <a:avLst/>
              <a:gdLst>
                <a:gd name="T0" fmla="*/ 7 w 16"/>
                <a:gd name="T1" fmla="*/ 0 h 1"/>
                <a:gd name="T2" fmla="*/ 0 w 16"/>
                <a:gd name="T3" fmla="*/ 0 h 1"/>
                <a:gd name="T4" fmla="*/ 8 w 16"/>
                <a:gd name="T5" fmla="*/ 1 h 1"/>
                <a:gd name="T6" fmla="*/ 15 w 16"/>
                <a:gd name="T7" fmla="*/ 1 h 1"/>
                <a:gd name="T8" fmla="*/ 16 w 16"/>
                <a:gd name="T9" fmla="*/ 0 h 1"/>
                <a:gd name="T10" fmla="*/ 7 w 16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">
                  <a:moveTo>
                    <a:pt x="7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2" y="0"/>
                    <a:pt x="5" y="1"/>
                    <a:pt x="8" y="1"/>
                  </a:cubicBezTo>
                  <a:cubicBezTo>
                    <a:pt x="10" y="1"/>
                    <a:pt x="12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0" y="0"/>
                    <a:pt x="7" y="0"/>
                  </a:cubicBezTo>
                </a:path>
              </a:pathLst>
            </a:custGeom>
            <a:solidFill>
              <a:srgbClr val="F7E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Freeform 502"/>
            <p:cNvSpPr>
              <a:spLocks noEditPoints="1"/>
            </p:cNvSpPr>
            <p:nvPr/>
          </p:nvSpPr>
          <p:spPr bwMode="auto">
            <a:xfrm>
              <a:off x="2660651" y="3959226"/>
              <a:ext cx="315913" cy="111125"/>
            </a:xfrm>
            <a:custGeom>
              <a:avLst/>
              <a:gdLst>
                <a:gd name="T0" fmla="*/ 24 w 99"/>
                <a:gd name="T1" fmla="*/ 22 h 35"/>
                <a:gd name="T2" fmla="*/ 23 w 99"/>
                <a:gd name="T3" fmla="*/ 20 h 35"/>
                <a:gd name="T4" fmla="*/ 35 w 99"/>
                <a:gd name="T5" fmla="*/ 16 h 35"/>
                <a:gd name="T6" fmla="*/ 36 w 99"/>
                <a:gd name="T7" fmla="*/ 19 h 35"/>
                <a:gd name="T8" fmla="*/ 24 w 99"/>
                <a:gd name="T9" fmla="*/ 22 h 35"/>
                <a:gd name="T10" fmla="*/ 48 w 99"/>
                <a:gd name="T11" fmla="*/ 15 h 35"/>
                <a:gd name="T12" fmla="*/ 47 w 99"/>
                <a:gd name="T13" fmla="*/ 12 h 35"/>
                <a:gd name="T14" fmla="*/ 59 w 99"/>
                <a:gd name="T15" fmla="*/ 8 h 35"/>
                <a:gd name="T16" fmla="*/ 60 w 99"/>
                <a:gd name="T17" fmla="*/ 11 h 35"/>
                <a:gd name="T18" fmla="*/ 48 w 99"/>
                <a:gd name="T19" fmla="*/ 15 h 35"/>
                <a:gd name="T20" fmla="*/ 42 w 99"/>
                <a:gd name="T21" fmla="*/ 0 h 35"/>
                <a:gd name="T22" fmla="*/ 0 w 99"/>
                <a:gd name="T23" fmla="*/ 17 h 35"/>
                <a:gd name="T24" fmla="*/ 6 w 99"/>
                <a:gd name="T25" fmla="*/ 26 h 35"/>
                <a:gd name="T26" fmla="*/ 12 w 99"/>
                <a:gd name="T27" fmla="*/ 24 h 35"/>
                <a:gd name="T28" fmla="*/ 12 w 99"/>
                <a:gd name="T29" fmla="*/ 26 h 35"/>
                <a:gd name="T30" fmla="*/ 9 w 99"/>
                <a:gd name="T31" fmla="*/ 27 h 35"/>
                <a:gd name="T32" fmla="*/ 49 w 99"/>
                <a:gd name="T33" fmla="*/ 35 h 35"/>
                <a:gd name="T34" fmla="*/ 99 w 99"/>
                <a:gd name="T35" fmla="*/ 17 h 35"/>
                <a:gd name="T36" fmla="*/ 81 w 99"/>
                <a:gd name="T37" fmla="*/ 4 h 35"/>
                <a:gd name="T38" fmla="*/ 72 w 99"/>
                <a:gd name="T39" fmla="*/ 7 h 35"/>
                <a:gd name="T40" fmla="*/ 71 w 99"/>
                <a:gd name="T41" fmla="*/ 4 h 35"/>
                <a:gd name="T42" fmla="*/ 76 w 99"/>
                <a:gd name="T43" fmla="*/ 2 h 35"/>
                <a:gd name="T44" fmla="*/ 58 w 99"/>
                <a:gd name="T45" fmla="*/ 0 h 35"/>
                <a:gd name="T46" fmla="*/ 57 w 99"/>
                <a:gd name="T47" fmla="*/ 1 h 35"/>
                <a:gd name="T48" fmla="*/ 50 w 99"/>
                <a:gd name="T49" fmla="*/ 1 h 35"/>
                <a:gd name="T50" fmla="*/ 42 w 99"/>
                <a:gd name="T5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9" h="35">
                  <a:moveTo>
                    <a:pt x="24" y="22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48" y="15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48" y="15"/>
                    <a:pt x="48" y="15"/>
                    <a:pt x="48" y="15"/>
                  </a:cubicBezTo>
                  <a:moveTo>
                    <a:pt x="42" y="0"/>
                  </a:moveTo>
                  <a:cubicBezTo>
                    <a:pt x="18" y="1"/>
                    <a:pt x="0" y="8"/>
                    <a:pt x="0" y="17"/>
                  </a:cubicBezTo>
                  <a:cubicBezTo>
                    <a:pt x="0" y="20"/>
                    <a:pt x="2" y="23"/>
                    <a:pt x="6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8" y="32"/>
                    <a:pt x="33" y="35"/>
                    <a:pt x="49" y="35"/>
                  </a:cubicBezTo>
                  <a:cubicBezTo>
                    <a:pt x="76" y="35"/>
                    <a:pt x="99" y="27"/>
                    <a:pt x="99" y="17"/>
                  </a:cubicBezTo>
                  <a:cubicBezTo>
                    <a:pt x="99" y="12"/>
                    <a:pt x="92" y="7"/>
                    <a:pt x="81" y="4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1" y="1"/>
                    <a:pt x="65" y="0"/>
                    <a:pt x="58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4" y="1"/>
                    <a:pt x="52" y="1"/>
                    <a:pt x="50" y="1"/>
                  </a:cubicBezTo>
                  <a:cubicBezTo>
                    <a:pt x="47" y="1"/>
                    <a:pt x="44" y="0"/>
                    <a:pt x="42" y="0"/>
                  </a:cubicBezTo>
                </a:path>
              </a:pathLst>
            </a:custGeom>
            <a:solidFill>
              <a:srgbClr val="DCD3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4" name="Freeform 503"/>
            <p:cNvSpPr>
              <a:spLocks/>
            </p:cNvSpPr>
            <p:nvPr/>
          </p:nvSpPr>
          <p:spPr bwMode="auto">
            <a:xfrm>
              <a:off x="2679701" y="4035426"/>
              <a:ext cx="19050" cy="9525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2 h 3"/>
                <a:gd name="T4" fmla="*/ 3 w 6"/>
                <a:gd name="T5" fmla="*/ 3 h 3"/>
                <a:gd name="T6" fmla="*/ 6 w 6"/>
                <a:gd name="T7" fmla="*/ 2 h 3"/>
                <a:gd name="T8" fmla="*/ 6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7E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Freeform 504"/>
            <p:cNvSpPr>
              <a:spLocks noEditPoints="1"/>
            </p:cNvSpPr>
            <p:nvPr/>
          </p:nvSpPr>
          <p:spPr bwMode="auto">
            <a:xfrm>
              <a:off x="2733676" y="3965576"/>
              <a:ext cx="185738" cy="63500"/>
            </a:xfrm>
            <a:custGeom>
              <a:avLst/>
              <a:gdLst>
                <a:gd name="T0" fmla="*/ 12 w 58"/>
                <a:gd name="T1" fmla="*/ 14 h 20"/>
                <a:gd name="T2" fmla="*/ 0 w 58"/>
                <a:gd name="T3" fmla="*/ 18 h 20"/>
                <a:gd name="T4" fmla="*/ 1 w 58"/>
                <a:gd name="T5" fmla="*/ 20 h 20"/>
                <a:gd name="T6" fmla="*/ 13 w 58"/>
                <a:gd name="T7" fmla="*/ 17 h 20"/>
                <a:gd name="T8" fmla="*/ 12 w 58"/>
                <a:gd name="T9" fmla="*/ 14 h 20"/>
                <a:gd name="T10" fmla="*/ 36 w 58"/>
                <a:gd name="T11" fmla="*/ 6 h 20"/>
                <a:gd name="T12" fmla="*/ 24 w 58"/>
                <a:gd name="T13" fmla="*/ 10 h 20"/>
                <a:gd name="T14" fmla="*/ 25 w 58"/>
                <a:gd name="T15" fmla="*/ 13 h 20"/>
                <a:gd name="T16" fmla="*/ 37 w 58"/>
                <a:gd name="T17" fmla="*/ 9 h 20"/>
                <a:gd name="T18" fmla="*/ 36 w 58"/>
                <a:gd name="T19" fmla="*/ 6 h 20"/>
                <a:gd name="T20" fmla="*/ 53 w 58"/>
                <a:gd name="T21" fmla="*/ 0 h 20"/>
                <a:gd name="T22" fmla="*/ 48 w 58"/>
                <a:gd name="T23" fmla="*/ 2 h 20"/>
                <a:gd name="T24" fmla="*/ 49 w 58"/>
                <a:gd name="T25" fmla="*/ 5 h 20"/>
                <a:gd name="T26" fmla="*/ 58 w 58"/>
                <a:gd name="T27" fmla="*/ 2 h 20"/>
                <a:gd name="T28" fmla="*/ 53 w 58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20">
                  <a:moveTo>
                    <a:pt x="12" y="14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6" y="6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6"/>
                    <a:pt x="36" y="6"/>
                    <a:pt x="36" y="6"/>
                  </a:cubicBezTo>
                  <a:moveTo>
                    <a:pt x="53" y="0"/>
                  </a:moveTo>
                  <a:cubicBezTo>
                    <a:pt x="48" y="2"/>
                    <a:pt x="48" y="2"/>
                    <a:pt x="48" y="2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1"/>
                    <a:pt x="55" y="1"/>
                    <a:pt x="53" y="0"/>
                  </a:cubicBezTo>
                </a:path>
              </a:pathLst>
            </a:custGeom>
            <a:solidFill>
              <a:srgbClr val="F7EE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6" name="Freeform 505"/>
            <p:cNvSpPr>
              <a:spLocks/>
            </p:cNvSpPr>
            <p:nvPr/>
          </p:nvSpPr>
          <p:spPr bwMode="auto">
            <a:xfrm>
              <a:off x="2660651" y="4013201"/>
              <a:ext cx="315913" cy="88900"/>
            </a:xfrm>
            <a:custGeom>
              <a:avLst/>
              <a:gdLst>
                <a:gd name="T0" fmla="*/ 99 w 99"/>
                <a:gd name="T1" fmla="*/ 0 h 28"/>
                <a:gd name="T2" fmla="*/ 99 w 99"/>
                <a:gd name="T3" fmla="*/ 0 h 28"/>
                <a:gd name="T4" fmla="*/ 49 w 99"/>
                <a:gd name="T5" fmla="*/ 18 h 28"/>
                <a:gd name="T6" fmla="*/ 9 w 99"/>
                <a:gd name="T7" fmla="*/ 10 h 28"/>
                <a:gd name="T8" fmla="*/ 6 w 99"/>
                <a:gd name="T9" fmla="*/ 11 h 28"/>
                <a:gd name="T10" fmla="*/ 5 w 99"/>
                <a:gd name="T11" fmla="*/ 9 h 28"/>
                <a:gd name="T12" fmla="*/ 6 w 99"/>
                <a:gd name="T13" fmla="*/ 9 h 28"/>
                <a:gd name="T14" fmla="*/ 0 w 99"/>
                <a:gd name="T15" fmla="*/ 0 h 28"/>
                <a:gd name="T16" fmla="*/ 0 w 99"/>
                <a:gd name="T17" fmla="*/ 0 h 28"/>
                <a:gd name="T18" fmla="*/ 0 w 99"/>
                <a:gd name="T19" fmla="*/ 10 h 28"/>
                <a:gd name="T20" fmla="*/ 49 w 99"/>
                <a:gd name="T21" fmla="*/ 28 h 28"/>
                <a:gd name="T22" fmla="*/ 99 w 99"/>
                <a:gd name="T23" fmla="*/ 10 h 28"/>
                <a:gd name="T24" fmla="*/ 99 w 99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28"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10"/>
                    <a:pt x="76" y="18"/>
                    <a:pt x="49" y="18"/>
                  </a:cubicBezTo>
                  <a:cubicBezTo>
                    <a:pt x="33" y="18"/>
                    <a:pt x="18" y="15"/>
                    <a:pt x="9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6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0"/>
                    <a:pt x="22" y="28"/>
                    <a:pt x="49" y="28"/>
                  </a:cubicBezTo>
                  <a:cubicBezTo>
                    <a:pt x="76" y="28"/>
                    <a:pt x="99" y="20"/>
                    <a:pt x="99" y="10"/>
                  </a:cubicBezTo>
                  <a:cubicBezTo>
                    <a:pt x="99" y="0"/>
                    <a:pt x="99" y="0"/>
                    <a:pt x="99" y="0"/>
                  </a:cubicBezTo>
                </a:path>
              </a:pathLst>
            </a:custGeom>
            <a:solidFill>
              <a:srgbClr val="DBB5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7" name="Freeform 506"/>
            <p:cNvSpPr>
              <a:spLocks/>
            </p:cNvSpPr>
            <p:nvPr/>
          </p:nvSpPr>
          <p:spPr bwMode="auto">
            <a:xfrm>
              <a:off x="2676526" y="4041776"/>
              <a:ext cx="12700" cy="6350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0 h 2"/>
                <a:gd name="T4" fmla="*/ 1 w 4"/>
                <a:gd name="T5" fmla="*/ 2 h 2"/>
                <a:gd name="T6" fmla="*/ 4 w 4"/>
                <a:gd name="T7" fmla="*/ 1 h 2"/>
                <a:gd name="T8" fmla="*/ 1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solidFill>
              <a:srgbClr val="F6C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8" name="Freeform 507"/>
            <p:cNvSpPr>
              <a:spLocks/>
            </p:cNvSpPr>
            <p:nvPr/>
          </p:nvSpPr>
          <p:spPr bwMode="auto">
            <a:xfrm>
              <a:off x="2957513" y="3768726"/>
              <a:ext cx="19050" cy="53975"/>
            </a:xfrm>
            <a:custGeom>
              <a:avLst/>
              <a:gdLst>
                <a:gd name="T0" fmla="*/ 0 w 6"/>
                <a:gd name="T1" fmla="*/ 0 h 17"/>
                <a:gd name="T2" fmla="*/ 0 w 6"/>
                <a:gd name="T3" fmla="*/ 17 h 17"/>
                <a:gd name="T4" fmla="*/ 6 w 6"/>
                <a:gd name="T5" fmla="*/ 9 h 17"/>
                <a:gd name="T6" fmla="*/ 0 w 6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7">
                  <a:moveTo>
                    <a:pt x="0" y="0"/>
                  </a:moveTo>
                  <a:cubicBezTo>
                    <a:pt x="0" y="6"/>
                    <a:pt x="0" y="11"/>
                    <a:pt x="0" y="17"/>
                  </a:cubicBezTo>
                  <a:cubicBezTo>
                    <a:pt x="3" y="15"/>
                    <a:pt x="6" y="12"/>
                    <a:pt x="6" y="9"/>
                  </a:cubicBezTo>
                  <a:cubicBezTo>
                    <a:pt x="6" y="6"/>
                    <a:pt x="3" y="3"/>
                    <a:pt x="0" y="0"/>
                  </a:cubicBezTo>
                </a:path>
              </a:pathLst>
            </a:custGeom>
            <a:solidFill>
              <a:srgbClr val="FB7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9" name="Freeform 508"/>
            <p:cNvSpPr>
              <a:spLocks/>
            </p:cNvSpPr>
            <p:nvPr/>
          </p:nvSpPr>
          <p:spPr bwMode="auto">
            <a:xfrm>
              <a:off x="2660651" y="3738563"/>
              <a:ext cx="296863" cy="112713"/>
            </a:xfrm>
            <a:custGeom>
              <a:avLst/>
              <a:gdLst>
                <a:gd name="T0" fmla="*/ 49 w 93"/>
                <a:gd name="T1" fmla="*/ 0 h 35"/>
                <a:gd name="T2" fmla="*/ 0 w 93"/>
                <a:gd name="T3" fmla="*/ 18 h 35"/>
                <a:gd name="T4" fmla="*/ 49 w 93"/>
                <a:gd name="T5" fmla="*/ 35 h 35"/>
                <a:gd name="T6" fmla="*/ 93 w 93"/>
                <a:gd name="T7" fmla="*/ 26 h 35"/>
                <a:gd name="T8" fmla="*/ 93 w 93"/>
                <a:gd name="T9" fmla="*/ 9 h 35"/>
                <a:gd name="T10" fmla="*/ 49 w 93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35">
                  <a:moveTo>
                    <a:pt x="49" y="0"/>
                  </a:moveTo>
                  <a:cubicBezTo>
                    <a:pt x="22" y="0"/>
                    <a:pt x="0" y="8"/>
                    <a:pt x="0" y="18"/>
                  </a:cubicBezTo>
                  <a:cubicBezTo>
                    <a:pt x="0" y="27"/>
                    <a:pt x="22" y="35"/>
                    <a:pt x="49" y="35"/>
                  </a:cubicBezTo>
                  <a:cubicBezTo>
                    <a:pt x="68" y="35"/>
                    <a:pt x="84" y="32"/>
                    <a:pt x="93" y="26"/>
                  </a:cubicBezTo>
                  <a:cubicBezTo>
                    <a:pt x="93" y="20"/>
                    <a:pt x="93" y="15"/>
                    <a:pt x="93" y="9"/>
                  </a:cubicBezTo>
                  <a:cubicBezTo>
                    <a:pt x="84" y="4"/>
                    <a:pt x="68" y="0"/>
                    <a:pt x="49" y="0"/>
                  </a:cubicBezTo>
                </a:path>
              </a:pathLst>
            </a:custGeom>
            <a:solidFill>
              <a:srgbClr val="FBF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0" name="Freeform 509"/>
            <p:cNvSpPr>
              <a:spLocks/>
            </p:cNvSpPr>
            <p:nvPr/>
          </p:nvSpPr>
          <p:spPr bwMode="auto">
            <a:xfrm>
              <a:off x="2957513" y="3797301"/>
              <a:ext cx="19050" cy="57150"/>
            </a:xfrm>
            <a:custGeom>
              <a:avLst/>
              <a:gdLst>
                <a:gd name="T0" fmla="*/ 6 w 6"/>
                <a:gd name="T1" fmla="*/ 0 h 18"/>
                <a:gd name="T2" fmla="*/ 6 w 6"/>
                <a:gd name="T3" fmla="*/ 0 h 18"/>
                <a:gd name="T4" fmla="*/ 0 w 6"/>
                <a:gd name="T5" fmla="*/ 8 h 18"/>
                <a:gd name="T6" fmla="*/ 0 w 6"/>
                <a:gd name="T7" fmla="*/ 18 h 18"/>
                <a:gd name="T8" fmla="*/ 6 w 6"/>
                <a:gd name="T9" fmla="*/ 10 h 18"/>
                <a:gd name="T10" fmla="*/ 6 w 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0" y="11"/>
                    <a:pt x="0" y="15"/>
                    <a:pt x="0" y="18"/>
                  </a:cubicBezTo>
                  <a:cubicBezTo>
                    <a:pt x="3" y="16"/>
                    <a:pt x="6" y="13"/>
                    <a:pt x="6" y="1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A69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1" name="Freeform 510"/>
            <p:cNvSpPr>
              <a:spLocks/>
            </p:cNvSpPr>
            <p:nvPr/>
          </p:nvSpPr>
          <p:spPr bwMode="auto">
            <a:xfrm>
              <a:off x="2660651" y="3797301"/>
              <a:ext cx="296863" cy="85725"/>
            </a:xfrm>
            <a:custGeom>
              <a:avLst/>
              <a:gdLst>
                <a:gd name="T0" fmla="*/ 0 w 93"/>
                <a:gd name="T1" fmla="*/ 0 h 27"/>
                <a:gd name="T2" fmla="*/ 0 w 93"/>
                <a:gd name="T3" fmla="*/ 0 h 27"/>
                <a:gd name="T4" fmla="*/ 0 w 93"/>
                <a:gd name="T5" fmla="*/ 10 h 27"/>
                <a:gd name="T6" fmla="*/ 49 w 93"/>
                <a:gd name="T7" fmla="*/ 27 h 27"/>
                <a:gd name="T8" fmla="*/ 93 w 93"/>
                <a:gd name="T9" fmla="*/ 18 h 27"/>
                <a:gd name="T10" fmla="*/ 93 w 93"/>
                <a:gd name="T11" fmla="*/ 8 h 27"/>
                <a:gd name="T12" fmla="*/ 49 w 93"/>
                <a:gd name="T13" fmla="*/ 17 h 27"/>
                <a:gd name="T14" fmla="*/ 0 w 93"/>
                <a:gd name="T15" fmla="*/ 0 h 27"/>
                <a:gd name="T16" fmla="*/ 0 w 93"/>
                <a:gd name="T1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2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9"/>
                    <a:pt x="22" y="27"/>
                    <a:pt x="49" y="27"/>
                  </a:cubicBezTo>
                  <a:cubicBezTo>
                    <a:pt x="68" y="27"/>
                    <a:pt x="84" y="24"/>
                    <a:pt x="93" y="18"/>
                  </a:cubicBezTo>
                  <a:cubicBezTo>
                    <a:pt x="93" y="15"/>
                    <a:pt x="93" y="11"/>
                    <a:pt x="93" y="8"/>
                  </a:cubicBezTo>
                  <a:cubicBezTo>
                    <a:pt x="84" y="14"/>
                    <a:pt x="68" y="17"/>
                    <a:pt x="49" y="17"/>
                  </a:cubicBezTo>
                  <a:cubicBezTo>
                    <a:pt x="22" y="17"/>
                    <a:pt x="0" y="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AE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2" name="Oval 511"/>
            <p:cNvSpPr>
              <a:spLocks noChangeArrowheads="1"/>
            </p:cNvSpPr>
            <p:nvPr/>
          </p:nvSpPr>
          <p:spPr bwMode="auto">
            <a:xfrm>
              <a:off x="2287588" y="4749801"/>
              <a:ext cx="312738" cy="111125"/>
            </a:xfrm>
            <a:prstGeom prst="ellipse">
              <a:avLst/>
            </a:prstGeom>
            <a:solidFill>
              <a:srgbClr val="EBD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3" name="Freeform 512"/>
            <p:cNvSpPr>
              <a:spLocks/>
            </p:cNvSpPr>
            <p:nvPr/>
          </p:nvSpPr>
          <p:spPr bwMode="auto">
            <a:xfrm>
              <a:off x="2287588" y="4803776"/>
              <a:ext cx="312738" cy="88900"/>
            </a:xfrm>
            <a:custGeom>
              <a:avLst/>
              <a:gdLst>
                <a:gd name="T0" fmla="*/ 98 w 98"/>
                <a:gd name="T1" fmla="*/ 11 h 28"/>
                <a:gd name="T2" fmla="*/ 49 w 98"/>
                <a:gd name="T3" fmla="*/ 28 h 28"/>
                <a:gd name="T4" fmla="*/ 0 w 98"/>
                <a:gd name="T5" fmla="*/ 11 h 28"/>
                <a:gd name="T6" fmla="*/ 0 w 98"/>
                <a:gd name="T7" fmla="*/ 0 h 28"/>
                <a:gd name="T8" fmla="*/ 49 w 98"/>
                <a:gd name="T9" fmla="*/ 18 h 28"/>
                <a:gd name="T10" fmla="*/ 98 w 98"/>
                <a:gd name="T11" fmla="*/ 0 h 28"/>
                <a:gd name="T12" fmla="*/ 98 w 98"/>
                <a:gd name="T1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28">
                  <a:moveTo>
                    <a:pt x="98" y="11"/>
                  </a:moveTo>
                  <a:cubicBezTo>
                    <a:pt x="98" y="20"/>
                    <a:pt x="76" y="28"/>
                    <a:pt x="49" y="28"/>
                  </a:cubicBezTo>
                  <a:cubicBezTo>
                    <a:pt x="22" y="28"/>
                    <a:pt x="0" y="20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22" y="18"/>
                    <a:pt x="49" y="18"/>
                  </a:cubicBezTo>
                  <a:cubicBezTo>
                    <a:pt x="76" y="18"/>
                    <a:pt x="98" y="10"/>
                    <a:pt x="98" y="0"/>
                  </a:cubicBezTo>
                  <a:lnTo>
                    <a:pt x="98" y="11"/>
                  </a:lnTo>
                  <a:close/>
                </a:path>
              </a:pathLst>
            </a:custGeom>
            <a:solidFill>
              <a:srgbClr val="E88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4" name="Oval 513"/>
            <p:cNvSpPr>
              <a:spLocks noChangeArrowheads="1"/>
            </p:cNvSpPr>
            <p:nvPr/>
          </p:nvSpPr>
          <p:spPr bwMode="auto">
            <a:xfrm>
              <a:off x="2287588" y="4702176"/>
              <a:ext cx="312738" cy="111125"/>
            </a:xfrm>
            <a:prstGeom prst="ellipse">
              <a:avLst/>
            </a:prstGeom>
            <a:solidFill>
              <a:srgbClr val="EBD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" name="Freeform 514"/>
            <p:cNvSpPr>
              <a:spLocks/>
            </p:cNvSpPr>
            <p:nvPr/>
          </p:nvSpPr>
          <p:spPr bwMode="auto">
            <a:xfrm>
              <a:off x="2287588" y="4759326"/>
              <a:ext cx="312738" cy="85725"/>
            </a:xfrm>
            <a:custGeom>
              <a:avLst/>
              <a:gdLst>
                <a:gd name="T0" fmla="*/ 98 w 98"/>
                <a:gd name="T1" fmla="*/ 10 h 27"/>
                <a:gd name="T2" fmla="*/ 49 w 98"/>
                <a:gd name="T3" fmla="*/ 27 h 27"/>
                <a:gd name="T4" fmla="*/ 0 w 98"/>
                <a:gd name="T5" fmla="*/ 10 h 27"/>
                <a:gd name="T6" fmla="*/ 0 w 98"/>
                <a:gd name="T7" fmla="*/ 0 h 27"/>
                <a:gd name="T8" fmla="*/ 49 w 98"/>
                <a:gd name="T9" fmla="*/ 17 h 27"/>
                <a:gd name="T10" fmla="*/ 98 w 98"/>
                <a:gd name="T11" fmla="*/ 0 h 27"/>
                <a:gd name="T12" fmla="*/ 98 w 98"/>
                <a:gd name="T13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27">
                  <a:moveTo>
                    <a:pt x="98" y="10"/>
                  </a:moveTo>
                  <a:cubicBezTo>
                    <a:pt x="98" y="19"/>
                    <a:pt x="76" y="27"/>
                    <a:pt x="49" y="27"/>
                  </a:cubicBezTo>
                  <a:cubicBezTo>
                    <a:pt x="22" y="27"/>
                    <a:pt x="0" y="19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22" y="17"/>
                    <a:pt x="49" y="17"/>
                  </a:cubicBezTo>
                  <a:cubicBezTo>
                    <a:pt x="76" y="17"/>
                    <a:pt x="98" y="9"/>
                    <a:pt x="98" y="0"/>
                  </a:cubicBezTo>
                  <a:lnTo>
                    <a:pt x="98" y="10"/>
                  </a:lnTo>
                  <a:close/>
                </a:path>
              </a:pathLst>
            </a:custGeom>
            <a:solidFill>
              <a:srgbClr val="E88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" name="Oval 515"/>
            <p:cNvSpPr>
              <a:spLocks noChangeArrowheads="1"/>
            </p:cNvSpPr>
            <p:nvPr/>
          </p:nvSpPr>
          <p:spPr bwMode="auto">
            <a:xfrm>
              <a:off x="2287588" y="4654551"/>
              <a:ext cx="312738" cy="111125"/>
            </a:xfrm>
            <a:prstGeom prst="ellipse">
              <a:avLst/>
            </a:prstGeom>
            <a:solidFill>
              <a:srgbClr val="EBD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7" name="Freeform 516"/>
            <p:cNvSpPr>
              <a:spLocks/>
            </p:cNvSpPr>
            <p:nvPr/>
          </p:nvSpPr>
          <p:spPr bwMode="auto">
            <a:xfrm>
              <a:off x="2287588" y="4711701"/>
              <a:ext cx="312738" cy="88900"/>
            </a:xfrm>
            <a:custGeom>
              <a:avLst/>
              <a:gdLst>
                <a:gd name="T0" fmla="*/ 98 w 98"/>
                <a:gd name="T1" fmla="*/ 10 h 28"/>
                <a:gd name="T2" fmla="*/ 49 w 98"/>
                <a:gd name="T3" fmla="*/ 28 h 28"/>
                <a:gd name="T4" fmla="*/ 0 w 98"/>
                <a:gd name="T5" fmla="*/ 10 h 28"/>
                <a:gd name="T6" fmla="*/ 0 w 98"/>
                <a:gd name="T7" fmla="*/ 0 h 28"/>
                <a:gd name="T8" fmla="*/ 49 w 98"/>
                <a:gd name="T9" fmla="*/ 17 h 28"/>
                <a:gd name="T10" fmla="*/ 98 w 98"/>
                <a:gd name="T11" fmla="*/ 0 h 28"/>
                <a:gd name="T12" fmla="*/ 98 w 98"/>
                <a:gd name="T1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28">
                  <a:moveTo>
                    <a:pt x="98" y="10"/>
                  </a:moveTo>
                  <a:cubicBezTo>
                    <a:pt x="98" y="20"/>
                    <a:pt x="76" y="28"/>
                    <a:pt x="49" y="28"/>
                  </a:cubicBezTo>
                  <a:cubicBezTo>
                    <a:pt x="22" y="28"/>
                    <a:pt x="0" y="2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22" y="17"/>
                    <a:pt x="49" y="17"/>
                  </a:cubicBezTo>
                  <a:cubicBezTo>
                    <a:pt x="76" y="17"/>
                    <a:pt x="98" y="10"/>
                    <a:pt x="98" y="0"/>
                  </a:cubicBezTo>
                  <a:lnTo>
                    <a:pt x="98" y="10"/>
                  </a:lnTo>
                  <a:close/>
                </a:path>
              </a:pathLst>
            </a:custGeom>
            <a:solidFill>
              <a:srgbClr val="E88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8" name="Rectangle 517"/>
            <p:cNvSpPr>
              <a:spLocks noChangeArrowheads="1"/>
            </p:cNvSpPr>
            <p:nvPr/>
          </p:nvSpPr>
          <p:spPr bwMode="auto">
            <a:xfrm>
              <a:off x="2287588" y="4554538"/>
              <a:ext cx="204788" cy="77788"/>
            </a:xfrm>
            <a:prstGeom prst="rect">
              <a:avLst/>
            </a:prstGeom>
            <a:solidFill>
              <a:srgbClr val="EFB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9" name="Rectangle 518"/>
            <p:cNvSpPr>
              <a:spLocks noChangeArrowheads="1"/>
            </p:cNvSpPr>
            <p:nvPr/>
          </p:nvSpPr>
          <p:spPr bwMode="auto">
            <a:xfrm>
              <a:off x="903288" y="4183063"/>
              <a:ext cx="1865313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900" b="1" i="0" u="none" strike="noStrike" cap="none" normalizeH="0" baseline="0" smtClean="0">
                  <a:ln>
                    <a:noFill/>
                  </a:ln>
                  <a:solidFill>
                    <a:srgbClr val="EFBF5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4000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0" name="Freeform 519"/>
            <p:cNvSpPr>
              <a:spLocks/>
            </p:cNvSpPr>
            <p:nvPr/>
          </p:nvSpPr>
          <p:spPr bwMode="auto">
            <a:xfrm>
              <a:off x="2297113" y="4557713"/>
              <a:ext cx="303213" cy="103188"/>
            </a:xfrm>
            <a:custGeom>
              <a:avLst/>
              <a:gdLst>
                <a:gd name="T0" fmla="*/ 61 w 95"/>
                <a:gd name="T1" fmla="*/ 0 h 32"/>
                <a:gd name="T2" fmla="*/ 0 w 95"/>
                <a:gd name="T3" fmla="*/ 23 h 32"/>
                <a:gd name="T4" fmla="*/ 22 w 95"/>
                <a:gd name="T5" fmla="*/ 32 h 32"/>
                <a:gd name="T6" fmla="*/ 46 w 95"/>
                <a:gd name="T7" fmla="*/ 30 h 32"/>
                <a:gd name="T8" fmla="*/ 64 w 95"/>
                <a:gd name="T9" fmla="*/ 31 h 32"/>
                <a:gd name="T10" fmla="*/ 95 w 95"/>
                <a:gd name="T11" fmla="*/ 19 h 32"/>
                <a:gd name="T12" fmla="*/ 95 w 95"/>
                <a:gd name="T13" fmla="*/ 17 h 32"/>
                <a:gd name="T14" fmla="*/ 61 w 95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2">
                  <a:moveTo>
                    <a:pt x="61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4" y="27"/>
                    <a:pt x="12" y="30"/>
                    <a:pt x="22" y="32"/>
                  </a:cubicBezTo>
                  <a:cubicBezTo>
                    <a:pt x="29" y="31"/>
                    <a:pt x="37" y="30"/>
                    <a:pt x="46" y="30"/>
                  </a:cubicBezTo>
                  <a:cubicBezTo>
                    <a:pt x="52" y="30"/>
                    <a:pt x="58" y="31"/>
                    <a:pt x="64" y="31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5" y="18"/>
                    <a:pt x="95" y="18"/>
                    <a:pt x="95" y="17"/>
                  </a:cubicBezTo>
                  <a:cubicBezTo>
                    <a:pt x="95" y="9"/>
                    <a:pt x="81" y="2"/>
                    <a:pt x="61" y="0"/>
                  </a:cubicBezTo>
                </a:path>
              </a:pathLst>
            </a:custGeom>
            <a:solidFill>
              <a:srgbClr val="D6C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1" name="Freeform 520"/>
            <p:cNvSpPr>
              <a:spLocks/>
            </p:cNvSpPr>
            <p:nvPr/>
          </p:nvSpPr>
          <p:spPr bwMode="auto">
            <a:xfrm>
              <a:off x="2543176" y="4645026"/>
              <a:ext cx="31750" cy="9525"/>
            </a:xfrm>
            <a:custGeom>
              <a:avLst/>
              <a:gdLst>
                <a:gd name="T0" fmla="*/ 10 w 10"/>
                <a:gd name="T1" fmla="*/ 0 h 3"/>
                <a:gd name="T2" fmla="*/ 0 w 10"/>
                <a:gd name="T3" fmla="*/ 3 h 3"/>
                <a:gd name="T4" fmla="*/ 10 w 10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3">
                  <a:moveTo>
                    <a:pt x="1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7" y="1"/>
                    <a:pt x="10" y="0"/>
                  </a:cubicBezTo>
                </a:path>
              </a:pathLst>
            </a:custGeom>
            <a:solidFill>
              <a:srgbClr val="E1D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2" name="Freeform 521"/>
            <p:cNvSpPr>
              <a:spLocks/>
            </p:cNvSpPr>
            <p:nvPr/>
          </p:nvSpPr>
          <p:spPr bwMode="auto">
            <a:xfrm>
              <a:off x="2501901" y="4619626"/>
              <a:ext cx="98425" cy="41275"/>
            </a:xfrm>
            <a:custGeom>
              <a:avLst/>
              <a:gdLst>
                <a:gd name="T0" fmla="*/ 31 w 31"/>
                <a:gd name="T1" fmla="*/ 0 h 13"/>
                <a:gd name="T2" fmla="*/ 0 w 31"/>
                <a:gd name="T3" fmla="*/ 12 h 13"/>
                <a:gd name="T4" fmla="*/ 5 w 31"/>
                <a:gd name="T5" fmla="*/ 13 h 13"/>
                <a:gd name="T6" fmla="*/ 13 w 31"/>
                <a:gd name="T7" fmla="*/ 11 h 13"/>
                <a:gd name="T8" fmla="*/ 23 w 31"/>
                <a:gd name="T9" fmla="*/ 8 h 13"/>
                <a:gd name="T10" fmla="*/ 31 w 31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3">
                  <a:moveTo>
                    <a:pt x="31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2" y="13"/>
                    <a:pt x="4" y="13"/>
                    <a:pt x="5" y="13"/>
                  </a:cubicBezTo>
                  <a:cubicBezTo>
                    <a:pt x="8" y="13"/>
                    <a:pt x="11" y="12"/>
                    <a:pt x="13" y="11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7" y="6"/>
                    <a:pt x="30" y="3"/>
                    <a:pt x="31" y="0"/>
                  </a:cubicBezTo>
                </a:path>
              </a:pathLst>
            </a:custGeom>
            <a:solidFill>
              <a:srgbClr val="CBB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3" name="Freeform 522"/>
            <p:cNvSpPr>
              <a:spLocks/>
            </p:cNvSpPr>
            <p:nvPr/>
          </p:nvSpPr>
          <p:spPr bwMode="auto">
            <a:xfrm>
              <a:off x="2368551" y="4654551"/>
              <a:ext cx="149225" cy="12700"/>
            </a:xfrm>
            <a:custGeom>
              <a:avLst/>
              <a:gdLst>
                <a:gd name="T0" fmla="*/ 24 w 47"/>
                <a:gd name="T1" fmla="*/ 0 h 4"/>
                <a:gd name="T2" fmla="*/ 0 w 47"/>
                <a:gd name="T3" fmla="*/ 2 h 4"/>
                <a:gd name="T4" fmla="*/ 24 w 47"/>
                <a:gd name="T5" fmla="*/ 4 h 4"/>
                <a:gd name="T6" fmla="*/ 47 w 47"/>
                <a:gd name="T7" fmla="*/ 2 h 4"/>
                <a:gd name="T8" fmla="*/ 42 w 47"/>
                <a:gd name="T9" fmla="*/ 1 h 4"/>
                <a:gd name="T10" fmla="*/ 24 w 4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0"/>
                  </a:moveTo>
                  <a:cubicBezTo>
                    <a:pt x="15" y="0"/>
                    <a:pt x="7" y="1"/>
                    <a:pt x="0" y="2"/>
                  </a:cubicBezTo>
                  <a:cubicBezTo>
                    <a:pt x="7" y="4"/>
                    <a:pt x="15" y="4"/>
                    <a:pt x="24" y="4"/>
                  </a:cubicBezTo>
                  <a:cubicBezTo>
                    <a:pt x="32" y="4"/>
                    <a:pt x="40" y="4"/>
                    <a:pt x="47" y="2"/>
                  </a:cubicBezTo>
                  <a:cubicBezTo>
                    <a:pt x="46" y="2"/>
                    <a:pt x="44" y="2"/>
                    <a:pt x="42" y="1"/>
                  </a:cubicBezTo>
                  <a:cubicBezTo>
                    <a:pt x="36" y="1"/>
                    <a:pt x="30" y="0"/>
                    <a:pt x="24" y="0"/>
                  </a:cubicBezTo>
                </a:path>
              </a:pathLst>
            </a:custGeom>
            <a:solidFill>
              <a:srgbClr val="EBD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4" name="Freeform 523"/>
            <p:cNvSpPr>
              <a:spLocks/>
            </p:cNvSpPr>
            <p:nvPr/>
          </p:nvSpPr>
          <p:spPr bwMode="auto">
            <a:xfrm>
              <a:off x="2600326" y="4613276"/>
              <a:ext cx="0" cy="6350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38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" name="Freeform 524"/>
            <p:cNvSpPr>
              <a:spLocks/>
            </p:cNvSpPr>
            <p:nvPr/>
          </p:nvSpPr>
          <p:spPr bwMode="auto">
            <a:xfrm>
              <a:off x="2524126" y="4632326"/>
              <a:ext cx="76200" cy="44450"/>
            </a:xfrm>
            <a:custGeom>
              <a:avLst/>
              <a:gdLst>
                <a:gd name="T0" fmla="*/ 24 w 24"/>
                <a:gd name="T1" fmla="*/ 0 h 14"/>
                <a:gd name="T2" fmla="*/ 16 w 24"/>
                <a:gd name="T3" fmla="*/ 4 h 14"/>
                <a:gd name="T4" fmla="*/ 6 w 24"/>
                <a:gd name="T5" fmla="*/ 7 h 14"/>
                <a:gd name="T6" fmla="*/ 0 w 24"/>
                <a:gd name="T7" fmla="*/ 10 h 14"/>
                <a:gd name="T8" fmla="*/ 15 w 24"/>
                <a:gd name="T9" fmla="*/ 14 h 14"/>
                <a:gd name="T10" fmla="*/ 24 w 24"/>
                <a:gd name="T11" fmla="*/ 4 h 14"/>
                <a:gd name="T12" fmla="*/ 24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24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3" y="5"/>
                    <a:pt x="10" y="6"/>
                    <a:pt x="6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11"/>
                    <a:pt x="11" y="12"/>
                    <a:pt x="15" y="14"/>
                  </a:cubicBezTo>
                  <a:cubicBezTo>
                    <a:pt x="21" y="11"/>
                    <a:pt x="24" y="8"/>
                    <a:pt x="24" y="4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DF9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6" name="Freeform 525"/>
            <p:cNvSpPr>
              <a:spLocks noEditPoints="1"/>
            </p:cNvSpPr>
            <p:nvPr/>
          </p:nvSpPr>
          <p:spPr bwMode="auto">
            <a:xfrm>
              <a:off x="2517776" y="4619626"/>
              <a:ext cx="82550" cy="44450"/>
            </a:xfrm>
            <a:custGeom>
              <a:avLst/>
              <a:gdLst>
                <a:gd name="T0" fmla="*/ 8 w 26"/>
                <a:gd name="T1" fmla="*/ 11 h 14"/>
                <a:gd name="T2" fmla="*/ 0 w 26"/>
                <a:gd name="T3" fmla="*/ 13 h 14"/>
                <a:gd name="T4" fmla="*/ 2 w 26"/>
                <a:gd name="T5" fmla="*/ 14 h 14"/>
                <a:gd name="T6" fmla="*/ 8 w 26"/>
                <a:gd name="T7" fmla="*/ 11 h 14"/>
                <a:gd name="T8" fmla="*/ 26 w 26"/>
                <a:gd name="T9" fmla="*/ 0 h 14"/>
                <a:gd name="T10" fmla="*/ 26 w 26"/>
                <a:gd name="T11" fmla="*/ 0 h 14"/>
                <a:gd name="T12" fmla="*/ 18 w 26"/>
                <a:gd name="T13" fmla="*/ 8 h 14"/>
                <a:gd name="T14" fmla="*/ 26 w 26"/>
                <a:gd name="T15" fmla="*/ 4 h 14"/>
                <a:gd name="T16" fmla="*/ 26 w 26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4">
                  <a:moveTo>
                    <a:pt x="8" y="11"/>
                  </a:moveTo>
                  <a:cubicBezTo>
                    <a:pt x="6" y="12"/>
                    <a:pt x="3" y="13"/>
                    <a:pt x="0" y="13"/>
                  </a:cubicBezTo>
                  <a:cubicBezTo>
                    <a:pt x="1" y="13"/>
                    <a:pt x="2" y="13"/>
                    <a:pt x="2" y="14"/>
                  </a:cubicBezTo>
                  <a:cubicBezTo>
                    <a:pt x="8" y="11"/>
                    <a:pt x="8" y="11"/>
                    <a:pt x="8" y="11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3"/>
                    <a:pt x="22" y="6"/>
                    <a:pt x="18" y="8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C97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7" name="Rectangle 526"/>
            <p:cNvSpPr>
              <a:spLocks noChangeArrowheads="1"/>
            </p:cNvSpPr>
            <p:nvPr/>
          </p:nvSpPr>
          <p:spPr bwMode="auto">
            <a:xfrm>
              <a:off x="2287588" y="4613276"/>
              <a:ext cx="9525" cy="22225"/>
            </a:xfrm>
            <a:prstGeom prst="rect">
              <a:avLst/>
            </a:prstGeom>
            <a:solidFill>
              <a:srgbClr val="ED8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8" name="Rectangle 527"/>
            <p:cNvSpPr>
              <a:spLocks noChangeArrowheads="1"/>
            </p:cNvSpPr>
            <p:nvPr/>
          </p:nvSpPr>
          <p:spPr bwMode="auto">
            <a:xfrm>
              <a:off x="903288" y="4183063"/>
              <a:ext cx="1865313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900" b="1" i="0" u="none" strike="noStrike" cap="none" normalizeH="0" baseline="0" smtClean="0">
                  <a:ln>
                    <a:noFill/>
                  </a:ln>
                  <a:solidFill>
                    <a:srgbClr val="EC8128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4000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9" name="Freeform 528"/>
            <p:cNvSpPr>
              <a:spLocks/>
            </p:cNvSpPr>
            <p:nvPr/>
          </p:nvSpPr>
          <p:spPr bwMode="auto">
            <a:xfrm>
              <a:off x="2287588" y="4632326"/>
              <a:ext cx="80963" cy="44450"/>
            </a:xfrm>
            <a:custGeom>
              <a:avLst/>
              <a:gdLst>
                <a:gd name="T0" fmla="*/ 3 w 25"/>
                <a:gd name="T1" fmla="*/ 0 h 14"/>
                <a:gd name="T2" fmla="*/ 0 w 25"/>
                <a:gd name="T3" fmla="*/ 1 h 14"/>
                <a:gd name="T4" fmla="*/ 0 w 25"/>
                <a:gd name="T5" fmla="*/ 4 h 14"/>
                <a:gd name="T6" fmla="*/ 9 w 25"/>
                <a:gd name="T7" fmla="*/ 14 h 14"/>
                <a:gd name="T8" fmla="*/ 25 w 25"/>
                <a:gd name="T9" fmla="*/ 9 h 14"/>
                <a:gd name="T10" fmla="*/ 3 w 25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3" y="11"/>
                    <a:pt x="9" y="14"/>
                  </a:cubicBezTo>
                  <a:cubicBezTo>
                    <a:pt x="13" y="12"/>
                    <a:pt x="19" y="10"/>
                    <a:pt x="25" y="9"/>
                  </a:cubicBezTo>
                  <a:cubicBezTo>
                    <a:pt x="15" y="7"/>
                    <a:pt x="7" y="4"/>
                    <a:pt x="3" y="0"/>
                  </a:cubicBezTo>
                </a:path>
              </a:pathLst>
            </a:custGeom>
            <a:solidFill>
              <a:srgbClr val="D38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0" name="Freeform 529"/>
            <p:cNvSpPr>
              <a:spLocks/>
            </p:cNvSpPr>
            <p:nvPr/>
          </p:nvSpPr>
          <p:spPr bwMode="auto">
            <a:xfrm>
              <a:off x="2316163" y="4660901"/>
              <a:ext cx="255588" cy="38100"/>
            </a:xfrm>
            <a:custGeom>
              <a:avLst/>
              <a:gdLst>
                <a:gd name="T0" fmla="*/ 63 w 80"/>
                <a:gd name="T1" fmla="*/ 0 h 12"/>
                <a:gd name="T2" fmla="*/ 40 w 80"/>
                <a:gd name="T3" fmla="*/ 2 h 12"/>
                <a:gd name="T4" fmla="*/ 16 w 80"/>
                <a:gd name="T5" fmla="*/ 0 h 12"/>
                <a:gd name="T6" fmla="*/ 0 w 80"/>
                <a:gd name="T7" fmla="*/ 5 h 12"/>
                <a:gd name="T8" fmla="*/ 40 w 80"/>
                <a:gd name="T9" fmla="*/ 12 h 12"/>
                <a:gd name="T10" fmla="*/ 80 w 80"/>
                <a:gd name="T11" fmla="*/ 5 h 12"/>
                <a:gd name="T12" fmla="*/ 65 w 80"/>
                <a:gd name="T13" fmla="*/ 1 h 12"/>
                <a:gd name="T14" fmla="*/ 63 w 8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12">
                  <a:moveTo>
                    <a:pt x="63" y="0"/>
                  </a:moveTo>
                  <a:cubicBezTo>
                    <a:pt x="56" y="2"/>
                    <a:pt x="48" y="2"/>
                    <a:pt x="40" y="2"/>
                  </a:cubicBezTo>
                  <a:cubicBezTo>
                    <a:pt x="31" y="2"/>
                    <a:pt x="23" y="2"/>
                    <a:pt x="16" y="0"/>
                  </a:cubicBezTo>
                  <a:cubicBezTo>
                    <a:pt x="10" y="1"/>
                    <a:pt x="4" y="3"/>
                    <a:pt x="0" y="5"/>
                  </a:cubicBezTo>
                  <a:cubicBezTo>
                    <a:pt x="9" y="10"/>
                    <a:pt x="24" y="12"/>
                    <a:pt x="40" y="12"/>
                  </a:cubicBezTo>
                  <a:cubicBezTo>
                    <a:pt x="56" y="12"/>
                    <a:pt x="71" y="10"/>
                    <a:pt x="80" y="5"/>
                  </a:cubicBezTo>
                  <a:cubicBezTo>
                    <a:pt x="76" y="3"/>
                    <a:pt x="71" y="2"/>
                    <a:pt x="65" y="1"/>
                  </a:cubicBezTo>
                  <a:cubicBezTo>
                    <a:pt x="65" y="0"/>
                    <a:pt x="64" y="0"/>
                    <a:pt x="63" y="0"/>
                  </a:cubicBezTo>
                </a:path>
              </a:pathLst>
            </a:custGeom>
            <a:solidFill>
              <a:srgbClr val="E99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1" name="Rectangle 530"/>
            <p:cNvSpPr>
              <a:spLocks noChangeArrowheads="1"/>
            </p:cNvSpPr>
            <p:nvPr/>
          </p:nvSpPr>
          <p:spPr bwMode="auto">
            <a:xfrm>
              <a:off x="2287588" y="4402138"/>
              <a:ext cx="312738" cy="111125"/>
            </a:xfrm>
            <a:prstGeom prst="rect">
              <a:avLst/>
            </a:prstGeom>
            <a:solidFill>
              <a:srgbClr val="F1B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2" name="Rectangle 531"/>
            <p:cNvSpPr>
              <a:spLocks noChangeArrowheads="1"/>
            </p:cNvSpPr>
            <p:nvPr/>
          </p:nvSpPr>
          <p:spPr bwMode="auto">
            <a:xfrm>
              <a:off x="903288" y="4183063"/>
              <a:ext cx="1865313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900" b="1" i="0" u="none" strike="noStrike" cap="none" normalizeH="0" baseline="0" smtClean="0">
                  <a:ln>
                    <a:noFill/>
                  </a:ln>
                  <a:solidFill>
                    <a:srgbClr val="F1B454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4000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3" name="Rectangle 532"/>
            <p:cNvSpPr>
              <a:spLocks noChangeArrowheads="1"/>
            </p:cNvSpPr>
            <p:nvPr/>
          </p:nvSpPr>
          <p:spPr bwMode="auto">
            <a:xfrm>
              <a:off x="2287588" y="4456113"/>
              <a:ext cx="312738" cy="88900"/>
            </a:xfrm>
            <a:prstGeom prst="rect">
              <a:avLst/>
            </a:prstGeom>
            <a:solidFill>
              <a:srgbClr val="EF7C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4" name="Rectangle 533"/>
            <p:cNvSpPr>
              <a:spLocks noChangeArrowheads="1"/>
            </p:cNvSpPr>
            <p:nvPr/>
          </p:nvSpPr>
          <p:spPr bwMode="auto">
            <a:xfrm>
              <a:off x="903288" y="4183063"/>
              <a:ext cx="1865313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900" b="1" i="0" u="none" strike="noStrike" cap="none" normalizeH="0" baseline="0" smtClean="0">
                  <a:ln>
                    <a:noFill/>
                  </a:ln>
                  <a:solidFill>
                    <a:srgbClr val="EF7E3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4000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" name="Oval 534"/>
            <p:cNvSpPr>
              <a:spLocks noChangeArrowheads="1"/>
            </p:cNvSpPr>
            <p:nvPr/>
          </p:nvSpPr>
          <p:spPr bwMode="auto">
            <a:xfrm>
              <a:off x="2287588" y="4205288"/>
              <a:ext cx="312738" cy="111125"/>
            </a:xfrm>
            <a:prstGeom prst="ellipse">
              <a:avLst/>
            </a:prstGeom>
            <a:solidFill>
              <a:srgbClr val="F790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6" name="Freeform 535"/>
            <p:cNvSpPr>
              <a:spLocks/>
            </p:cNvSpPr>
            <p:nvPr/>
          </p:nvSpPr>
          <p:spPr bwMode="auto">
            <a:xfrm>
              <a:off x="2287588" y="4262438"/>
              <a:ext cx="312738" cy="88900"/>
            </a:xfrm>
            <a:custGeom>
              <a:avLst/>
              <a:gdLst>
                <a:gd name="T0" fmla="*/ 98 w 98"/>
                <a:gd name="T1" fmla="*/ 0 h 28"/>
                <a:gd name="T2" fmla="*/ 98 w 98"/>
                <a:gd name="T3" fmla="*/ 0 h 28"/>
                <a:gd name="T4" fmla="*/ 49 w 98"/>
                <a:gd name="T5" fmla="*/ 17 h 28"/>
                <a:gd name="T6" fmla="*/ 0 w 98"/>
                <a:gd name="T7" fmla="*/ 0 h 28"/>
                <a:gd name="T8" fmla="*/ 0 w 98"/>
                <a:gd name="T9" fmla="*/ 0 h 28"/>
                <a:gd name="T10" fmla="*/ 0 w 98"/>
                <a:gd name="T11" fmla="*/ 10 h 28"/>
                <a:gd name="T12" fmla="*/ 49 w 98"/>
                <a:gd name="T13" fmla="*/ 28 h 28"/>
                <a:gd name="T14" fmla="*/ 98 w 98"/>
                <a:gd name="T15" fmla="*/ 10 h 28"/>
                <a:gd name="T16" fmla="*/ 98 w 98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28"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10"/>
                    <a:pt x="76" y="17"/>
                    <a:pt x="49" y="17"/>
                  </a:cubicBezTo>
                  <a:cubicBezTo>
                    <a:pt x="22" y="17"/>
                    <a:pt x="0" y="1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0"/>
                    <a:pt x="22" y="28"/>
                    <a:pt x="49" y="28"/>
                  </a:cubicBezTo>
                  <a:cubicBezTo>
                    <a:pt x="76" y="28"/>
                    <a:pt x="98" y="20"/>
                    <a:pt x="98" y="10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F67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7" name="Oval 536"/>
            <p:cNvSpPr>
              <a:spLocks noChangeArrowheads="1"/>
            </p:cNvSpPr>
            <p:nvPr/>
          </p:nvSpPr>
          <p:spPr bwMode="auto">
            <a:xfrm>
              <a:off x="2287588" y="3987801"/>
              <a:ext cx="312738" cy="111125"/>
            </a:xfrm>
            <a:prstGeom prst="ellipse">
              <a:avLst/>
            </a:prstGeom>
            <a:solidFill>
              <a:srgbClr val="D7D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8" name="Freeform 537"/>
            <p:cNvSpPr>
              <a:spLocks/>
            </p:cNvSpPr>
            <p:nvPr/>
          </p:nvSpPr>
          <p:spPr bwMode="auto">
            <a:xfrm>
              <a:off x="2287588" y="4041776"/>
              <a:ext cx="312738" cy="88900"/>
            </a:xfrm>
            <a:custGeom>
              <a:avLst/>
              <a:gdLst>
                <a:gd name="T0" fmla="*/ 98 w 98"/>
                <a:gd name="T1" fmla="*/ 0 h 28"/>
                <a:gd name="T2" fmla="*/ 98 w 98"/>
                <a:gd name="T3" fmla="*/ 0 h 28"/>
                <a:gd name="T4" fmla="*/ 49 w 98"/>
                <a:gd name="T5" fmla="*/ 18 h 28"/>
                <a:gd name="T6" fmla="*/ 0 w 98"/>
                <a:gd name="T7" fmla="*/ 0 h 28"/>
                <a:gd name="T8" fmla="*/ 0 w 98"/>
                <a:gd name="T9" fmla="*/ 0 h 28"/>
                <a:gd name="T10" fmla="*/ 0 w 98"/>
                <a:gd name="T11" fmla="*/ 10 h 28"/>
                <a:gd name="T12" fmla="*/ 49 w 98"/>
                <a:gd name="T13" fmla="*/ 28 h 28"/>
                <a:gd name="T14" fmla="*/ 98 w 98"/>
                <a:gd name="T15" fmla="*/ 10 h 28"/>
                <a:gd name="T16" fmla="*/ 98 w 98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28"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10"/>
                    <a:pt x="76" y="18"/>
                    <a:pt x="49" y="18"/>
                  </a:cubicBezTo>
                  <a:cubicBezTo>
                    <a:pt x="22" y="18"/>
                    <a:pt x="0" y="1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0"/>
                    <a:pt x="22" y="28"/>
                    <a:pt x="49" y="28"/>
                  </a:cubicBezTo>
                  <a:cubicBezTo>
                    <a:pt x="76" y="28"/>
                    <a:pt x="98" y="20"/>
                    <a:pt x="98" y="10"/>
                  </a:cubicBez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D6C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9" name="Freeform 538"/>
            <p:cNvSpPr>
              <a:spLocks noEditPoints="1"/>
            </p:cNvSpPr>
            <p:nvPr/>
          </p:nvSpPr>
          <p:spPr bwMode="auto">
            <a:xfrm>
              <a:off x="5548313" y="3525838"/>
              <a:ext cx="484188" cy="465138"/>
            </a:xfrm>
            <a:custGeom>
              <a:avLst/>
              <a:gdLst>
                <a:gd name="T0" fmla="*/ 8 w 152"/>
                <a:gd name="T1" fmla="*/ 65 h 146"/>
                <a:gd name="T2" fmla="*/ 2 w 152"/>
                <a:gd name="T3" fmla="*/ 62 h 146"/>
                <a:gd name="T4" fmla="*/ 4 w 152"/>
                <a:gd name="T5" fmla="*/ 60 h 146"/>
                <a:gd name="T6" fmla="*/ 9 w 152"/>
                <a:gd name="T7" fmla="*/ 62 h 146"/>
                <a:gd name="T8" fmla="*/ 8 w 152"/>
                <a:gd name="T9" fmla="*/ 65 h 146"/>
                <a:gd name="T10" fmla="*/ 15 w 152"/>
                <a:gd name="T11" fmla="*/ 28 h 146"/>
                <a:gd name="T12" fmla="*/ 23 w 152"/>
                <a:gd name="T13" fmla="*/ 19 h 146"/>
                <a:gd name="T14" fmla="*/ 23 w 152"/>
                <a:gd name="T15" fmla="*/ 18 h 146"/>
                <a:gd name="T16" fmla="*/ 129 w 152"/>
                <a:gd name="T17" fmla="*/ 66 h 146"/>
                <a:gd name="T18" fmla="*/ 129 w 152"/>
                <a:gd name="T19" fmla="*/ 66 h 146"/>
                <a:gd name="T20" fmla="*/ 144 w 152"/>
                <a:gd name="T21" fmla="*/ 87 h 146"/>
                <a:gd name="T22" fmla="*/ 144 w 152"/>
                <a:gd name="T23" fmla="*/ 87 h 146"/>
                <a:gd name="T24" fmla="*/ 144 w 152"/>
                <a:gd name="T25" fmla="*/ 120 h 146"/>
                <a:gd name="T26" fmla="*/ 144 w 152"/>
                <a:gd name="T27" fmla="*/ 120 h 146"/>
                <a:gd name="T28" fmla="*/ 138 w 152"/>
                <a:gd name="T29" fmla="*/ 118 h 146"/>
                <a:gd name="T30" fmla="*/ 129 w 152"/>
                <a:gd name="T31" fmla="*/ 128 h 146"/>
                <a:gd name="T32" fmla="*/ 129 w 152"/>
                <a:gd name="T33" fmla="*/ 128 h 146"/>
                <a:gd name="T34" fmla="*/ 23 w 152"/>
                <a:gd name="T35" fmla="*/ 80 h 146"/>
                <a:gd name="T36" fmla="*/ 23 w 152"/>
                <a:gd name="T37" fmla="*/ 80 h 146"/>
                <a:gd name="T38" fmla="*/ 9 w 152"/>
                <a:gd name="T39" fmla="*/ 59 h 146"/>
                <a:gd name="T40" fmla="*/ 9 w 152"/>
                <a:gd name="T41" fmla="*/ 59 h 146"/>
                <a:gd name="T42" fmla="*/ 9 w 152"/>
                <a:gd name="T43" fmla="*/ 27 h 146"/>
                <a:gd name="T44" fmla="*/ 9 w 152"/>
                <a:gd name="T45" fmla="*/ 27 h 146"/>
                <a:gd name="T46" fmla="*/ 15 w 152"/>
                <a:gd name="T47" fmla="*/ 28 h 146"/>
                <a:gd name="T48" fmla="*/ 0 w 152"/>
                <a:gd name="T49" fmla="*/ 0 h 146"/>
                <a:gd name="T50" fmla="*/ 0 w 152"/>
                <a:gd name="T51" fmla="*/ 79 h 146"/>
                <a:gd name="T52" fmla="*/ 152 w 152"/>
                <a:gd name="T53" fmla="*/ 146 h 146"/>
                <a:gd name="T54" fmla="*/ 152 w 152"/>
                <a:gd name="T55" fmla="*/ 68 h 146"/>
                <a:gd name="T56" fmla="*/ 0 w 152"/>
                <a:gd name="T5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2" h="146">
                  <a:moveTo>
                    <a:pt x="8" y="65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8" y="65"/>
                    <a:pt x="8" y="65"/>
                    <a:pt x="8" y="65"/>
                  </a:cubicBezTo>
                  <a:moveTo>
                    <a:pt x="15" y="28"/>
                  </a:moveTo>
                  <a:cubicBezTo>
                    <a:pt x="20" y="28"/>
                    <a:pt x="23" y="24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9" y="74"/>
                    <a:pt x="136" y="83"/>
                    <a:pt x="144" y="87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2" y="119"/>
                    <a:pt x="140" y="118"/>
                    <a:pt x="138" y="118"/>
                  </a:cubicBezTo>
                  <a:cubicBezTo>
                    <a:pt x="133" y="118"/>
                    <a:pt x="129" y="122"/>
                    <a:pt x="129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2"/>
                    <a:pt x="17" y="63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1" y="28"/>
                    <a:pt x="13" y="28"/>
                    <a:pt x="15" y="28"/>
                  </a:cubicBezTo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6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0" name="Freeform 539"/>
            <p:cNvSpPr>
              <a:spLocks/>
            </p:cNvSpPr>
            <p:nvPr/>
          </p:nvSpPr>
          <p:spPr bwMode="auto">
            <a:xfrm>
              <a:off x="5554663" y="3716338"/>
              <a:ext cx="22225" cy="15875"/>
            </a:xfrm>
            <a:custGeom>
              <a:avLst/>
              <a:gdLst>
                <a:gd name="T0" fmla="*/ 4 w 14"/>
                <a:gd name="T1" fmla="*/ 0 h 10"/>
                <a:gd name="T2" fmla="*/ 0 w 14"/>
                <a:gd name="T3" fmla="*/ 4 h 10"/>
                <a:gd name="T4" fmla="*/ 12 w 14"/>
                <a:gd name="T5" fmla="*/ 10 h 10"/>
                <a:gd name="T6" fmla="*/ 14 w 14"/>
                <a:gd name="T7" fmla="*/ 4 h 10"/>
                <a:gd name="T8" fmla="*/ 4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4" y="0"/>
                  </a:moveTo>
                  <a:lnTo>
                    <a:pt x="0" y="4"/>
                  </a:lnTo>
                  <a:lnTo>
                    <a:pt x="12" y="10"/>
                  </a:lnTo>
                  <a:lnTo>
                    <a:pt x="1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1" name="Freeform 540"/>
            <p:cNvSpPr>
              <a:spLocks/>
            </p:cNvSpPr>
            <p:nvPr/>
          </p:nvSpPr>
          <p:spPr bwMode="auto">
            <a:xfrm>
              <a:off x="5554663" y="3716338"/>
              <a:ext cx="22225" cy="15875"/>
            </a:xfrm>
            <a:custGeom>
              <a:avLst/>
              <a:gdLst>
                <a:gd name="T0" fmla="*/ 4 w 14"/>
                <a:gd name="T1" fmla="*/ 0 h 10"/>
                <a:gd name="T2" fmla="*/ 0 w 14"/>
                <a:gd name="T3" fmla="*/ 4 h 10"/>
                <a:gd name="T4" fmla="*/ 12 w 14"/>
                <a:gd name="T5" fmla="*/ 10 h 10"/>
                <a:gd name="T6" fmla="*/ 14 w 14"/>
                <a:gd name="T7" fmla="*/ 4 h 10"/>
                <a:gd name="T8" fmla="*/ 4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4" y="0"/>
                  </a:moveTo>
                  <a:lnTo>
                    <a:pt x="0" y="4"/>
                  </a:lnTo>
                  <a:lnTo>
                    <a:pt x="12" y="10"/>
                  </a:lnTo>
                  <a:lnTo>
                    <a:pt x="14" y="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2" name="Freeform 541"/>
            <p:cNvSpPr>
              <a:spLocks noEditPoints="1"/>
            </p:cNvSpPr>
            <p:nvPr/>
          </p:nvSpPr>
          <p:spPr bwMode="auto">
            <a:xfrm>
              <a:off x="5602288" y="3621088"/>
              <a:ext cx="377825" cy="274638"/>
            </a:xfrm>
            <a:custGeom>
              <a:avLst/>
              <a:gdLst>
                <a:gd name="T0" fmla="*/ 60 w 119"/>
                <a:gd name="T1" fmla="*/ 56 h 86"/>
                <a:gd name="T2" fmla="*/ 63 w 119"/>
                <a:gd name="T3" fmla="*/ 56 h 86"/>
                <a:gd name="T4" fmla="*/ 64 w 119"/>
                <a:gd name="T5" fmla="*/ 49 h 86"/>
                <a:gd name="T6" fmla="*/ 57 w 119"/>
                <a:gd name="T7" fmla="*/ 30 h 86"/>
                <a:gd name="T8" fmla="*/ 54 w 119"/>
                <a:gd name="T9" fmla="*/ 33 h 86"/>
                <a:gd name="T10" fmla="*/ 58 w 119"/>
                <a:gd name="T11" fmla="*/ 40 h 86"/>
                <a:gd name="T12" fmla="*/ 57 w 119"/>
                <a:gd name="T13" fmla="*/ 30 h 86"/>
                <a:gd name="T14" fmla="*/ 89 w 119"/>
                <a:gd name="T15" fmla="*/ 56 h 86"/>
                <a:gd name="T16" fmla="*/ 106 w 119"/>
                <a:gd name="T17" fmla="*/ 86 h 86"/>
                <a:gd name="T18" fmla="*/ 119 w 119"/>
                <a:gd name="T19" fmla="*/ 79 h 86"/>
                <a:gd name="T20" fmla="*/ 106 w 119"/>
                <a:gd name="T21" fmla="*/ 41 h 86"/>
                <a:gd name="T22" fmla="*/ 58 w 119"/>
                <a:gd name="T23" fmla="*/ 29 h 86"/>
                <a:gd name="T24" fmla="*/ 61 w 119"/>
                <a:gd name="T25" fmla="*/ 26 h 86"/>
                <a:gd name="T26" fmla="*/ 68 w 119"/>
                <a:gd name="T27" fmla="*/ 34 h 86"/>
                <a:gd name="T28" fmla="*/ 65 w 119"/>
                <a:gd name="T29" fmla="*/ 38 h 86"/>
                <a:gd name="T30" fmla="*/ 61 w 119"/>
                <a:gd name="T31" fmla="*/ 32 h 86"/>
                <a:gd name="T32" fmla="*/ 65 w 119"/>
                <a:gd name="T33" fmla="*/ 46 h 86"/>
                <a:gd name="T34" fmla="*/ 68 w 119"/>
                <a:gd name="T35" fmla="*/ 53 h 86"/>
                <a:gd name="T36" fmla="*/ 64 w 119"/>
                <a:gd name="T37" fmla="*/ 58 h 86"/>
                <a:gd name="T38" fmla="*/ 60 w 119"/>
                <a:gd name="T39" fmla="*/ 61 h 86"/>
                <a:gd name="T40" fmla="*/ 58 w 119"/>
                <a:gd name="T41" fmla="*/ 57 h 86"/>
                <a:gd name="T42" fmla="*/ 51 w 119"/>
                <a:gd name="T43" fmla="*/ 52 h 86"/>
                <a:gd name="T44" fmla="*/ 53 w 119"/>
                <a:gd name="T45" fmla="*/ 48 h 86"/>
                <a:gd name="T46" fmla="*/ 58 w 119"/>
                <a:gd name="T47" fmla="*/ 55 h 86"/>
                <a:gd name="T48" fmla="*/ 58 w 119"/>
                <a:gd name="T49" fmla="*/ 43 h 86"/>
                <a:gd name="T50" fmla="*/ 52 w 119"/>
                <a:gd name="T51" fmla="*/ 36 h 86"/>
                <a:gd name="T52" fmla="*/ 51 w 119"/>
                <a:gd name="T53" fmla="*/ 30 h 86"/>
                <a:gd name="T54" fmla="*/ 55 w 119"/>
                <a:gd name="T55" fmla="*/ 28 h 86"/>
                <a:gd name="T56" fmla="*/ 58 w 119"/>
                <a:gd name="T57" fmla="*/ 29 h 86"/>
                <a:gd name="T58" fmla="*/ 37 w 119"/>
                <a:gd name="T59" fmla="*/ 33 h 86"/>
                <a:gd name="T60" fmla="*/ 68 w 119"/>
                <a:gd name="T61" fmla="*/ 67 h 86"/>
                <a:gd name="T62" fmla="*/ 59 w 119"/>
                <a:gd name="T63" fmla="*/ 21 h 86"/>
                <a:gd name="T64" fmla="*/ 13 w 119"/>
                <a:gd name="T65" fmla="*/ 0 h 86"/>
                <a:gd name="T66" fmla="*/ 0 w 119"/>
                <a:gd name="T67" fmla="*/ 7 h 86"/>
                <a:gd name="T68" fmla="*/ 13 w 119"/>
                <a:gd name="T69" fmla="*/ 45 h 86"/>
                <a:gd name="T70" fmla="*/ 30 w 119"/>
                <a:gd name="T71" fmla="*/ 30 h 86"/>
                <a:gd name="T72" fmla="*/ 13 w 119"/>
                <a:gd name="T7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" h="86">
                  <a:moveTo>
                    <a:pt x="60" y="46"/>
                  </a:moveTo>
                  <a:cubicBezTo>
                    <a:pt x="60" y="56"/>
                    <a:pt x="60" y="56"/>
                    <a:pt x="60" y="56"/>
                  </a:cubicBezTo>
                  <a:cubicBezTo>
                    <a:pt x="61" y="56"/>
                    <a:pt x="62" y="56"/>
                    <a:pt x="62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5"/>
                    <a:pt x="65" y="54"/>
                    <a:pt x="65" y="53"/>
                  </a:cubicBezTo>
                  <a:cubicBezTo>
                    <a:pt x="65" y="52"/>
                    <a:pt x="64" y="50"/>
                    <a:pt x="64" y="49"/>
                  </a:cubicBezTo>
                  <a:cubicBezTo>
                    <a:pt x="63" y="48"/>
                    <a:pt x="62" y="47"/>
                    <a:pt x="60" y="46"/>
                  </a:cubicBezTo>
                  <a:moveTo>
                    <a:pt x="57" y="30"/>
                  </a:moveTo>
                  <a:cubicBezTo>
                    <a:pt x="56" y="30"/>
                    <a:pt x="56" y="31"/>
                    <a:pt x="55" y="31"/>
                  </a:cubicBezTo>
                  <a:cubicBezTo>
                    <a:pt x="55" y="31"/>
                    <a:pt x="54" y="32"/>
                    <a:pt x="54" y="33"/>
                  </a:cubicBezTo>
                  <a:cubicBezTo>
                    <a:pt x="54" y="34"/>
                    <a:pt x="55" y="35"/>
                    <a:pt x="55" y="36"/>
                  </a:cubicBezTo>
                  <a:cubicBezTo>
                    <a:pt x="56" y="37"/>
                    <a:pt x="57" y="39"/>
                    <a:pt x="58" y="40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0"/>
                    <a:pt x="57" y="30"/>
                    <a:pt x="57" y="30"/>
                  </a:cubicBezTo>
                  <a:moveTo>
                    <a:pt x="79" y="29"/>
                  </a:moveTo>
                  <a:cubicBezTo>
                    <a:pt x="85" y="37"/>
                    <a:pt x="89" y="47"/>
                    <a:pt x="89" y="56"/>
                  </a:cubicBezTo>
                  <a:cubicBezTo>
                    <a:pt x="89" y="65"/>
                    <a:pt x="85" y="72"/>
                    <a:pt x="79" y="74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8" y="82"/>
                    <a:pt x="112" y="79"/>
                    <a:pt x="118" y="79"/>
                  </a:cubicBezTo>
                  <a:cubicBezTo>
                    <a:pt x="118" y="79"/>
                    <a:pt x="118" y="79"/>
                    <a:pt x="119" y="79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3" y="55"/>
                    <a:pt x="108" y="48"/>
                    <a:pt x="106" y="41"/>
                  </a:cubicBezTo>
                  <a:cubicBezTo>
                    <a:pt x="79" y="29"/>
                    <a:pt x="79" y="29"/>
                    <a:pt x="79" y="29"/>
                  </a:cubicBezTo>
                  <a:moveTo>
                    <a:pt x="58" y="29"/>
                  </a:moveTo>
                  <a:cubicBezTo>
                    <a:pt x="58" y="25"/>
                    <a:pt x="58" y="25"/>
                    <a:pt x="58" y="25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3" y="31"/>
                    <a:pt x="65" y="32"/>
                    <a:pt x="68" y="34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5" y="36"/>
                    <a:pt x="64" y="35"/>
                    <a:pt x="64" y="34"/>
                  </a:cubicBezTo>
                  <a:cubicBezTo>
                    <a:pt x="63" y="33"/>
                    <a:pt x="62" y="32"/>
                    <a:pt x="61" y="3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63" y="44"/>
                    <a:pt x="64" y="45"/>
                    <a:pt x="65" y="46"/>
                  </a:cubicBezTo>
                  <a:cubicBezTo>
                    <a:pt x="66" y="47"/>
                    <a:pt x="67" y="49"/>
                    <a:pt x="67" y="50"/>
                  </a:cubicBezTo>
                  <a:cubicBezTo>
                    <a:pt x="68" y="51"/>
                    <a:pt x="68" y="52"/>
                    <a:pt x="68" y="53"/>
                  </a:cubicBezTo>
                  <a:cubicBezTo>
                    <a:pt x="68" y="56"/>
                    <a:pt x="67" y="57"/>
                    <a:pt x="66" y="58"/>
                  </a:cubicBezTo>
                  <a:cubicBezTo>
                    <a:pt x="66" y="58"/>
                    <a:pt x="65" y="58"/>
                    <a:pt x="64" y="58"/>
                  </a:cubicBezTo>
                  <a:cubicBezTo>
                    <a:pt x="63" y="58"/>
                    <a:pt x="62" y="58"/>
                    <a:pt x="60" y="57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7" y="56"/>
                    <a:pt x="56" y="55"/>
                    <a:pt x="54" y="54"/>
                  </a:cubicBezTo>
                  <a:cubicBezTo>
                    <a:pt x="53" y="53"/>
                    <a:pt x="52" y="53"/>
                    <a:pt x="51" y="52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50"/>
                    <a:pt x="54" y="51"/>
                    <a:pt x="55" y="52"/>
                  </a:cubicBezTo>
                  <a:cubicBezTo>
                    <a:pt x="55" y="53"/>
                    <a:pt x="57" y="54"/>
                    <a:pt x="58" y="55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6" y="42"/>
                    <a:pt x="55" y="40"/>
                    <a:pt x="54" y="39"/>
                  </a:cubicBezTo>
                  <a:cubicBezTo>
                    <a:pt x="53" y="38"/>
                    <a:pt x="52" y="37"/>
                    <a:pt x="52" y="36"/>
                  </a:cubicBezTo>
                  <a:cubicBezTo>
                    <a:pt x="51" y="35"/>
                    <a:pt x="51" y="34"/>
                    <a:pt x="51" y="33"/>
                  </a:cubicBezTo>
                  <a:cubicBezTo>
                    <a:pt x="51" y="32"/>
                    <a:pt x="51" y="31"/>
                    <a:pt x="51" y="30"/>
                  </a:cubicBezTo>
                  <a:cubicBezTo>
                    <a:pt x="52" y="29"/>
                    <a:pt x="52" y="29"/>
                    <a:pt x="53" y="29"/>
                  </a:cubicBezTo>
                  <a:cubicBezTo>
                    <a:pt x="54" y="28"/>
                    <a:pt x="54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6" y="28"/>
                    <a:pt x="57" y="29"/>
                    <a:pt x="58" y="29"/>
                  </a:cubicBezTo>
                  <a:moveTo>
                    <a:pt x="50" y="19"/>
                  </a:moveTo>
                  <a:cubicBezTo>
                    <a:pt x="43" y="19"/>
                    <a:pt x="37" y="24"/>
                    <a:pt x="37" y="33"/>
                  </a:cubicBezTo>
                  <a:cubicBezTo>
                    <a:pt x="37" y="45"/>
                    <a:pt x="47" y="60"/>
                    <a:pt x="59" y="65"/>
                  </a:cubicBezTo>
                  <a:cubicBezTo>
                    <a:pt x="63" y="67"/>
                    <a:pt x="66" y="67"/>
                    <a:pt x="68" y="67"/>
                  </a:cubicBezTo>
                  <a:cubicBezTo>
                    <a:pt x="76" y="67"/>
                    <a:pt x="81" y="62"/>
                    <a:pt x="81" y="53"/>
                  </a:cubicBezTo>
                  <a:cubicBezTo>
                    <a:pt x="81" y="41"/>
                    <a:pt x="72" y="26"/>
                    <a:pt x="59" y="21"/>
                  </a:cubicBezTo>
                  <a:cubicBezTo>
                    <a:pt x="56" y="20"/>
                    <a:pt x="53" y="19"/>
                    <a:pt x="50" y="19"/>
                  </a:cubicBezTo>
                  <a:moveTo>
                    <a:pt x="13" y="0"/>
                  </a:moveTo>
                  <a:cubicBezTo>
                    <a:pt x="11" y="4"/>
                    <a:pt x="7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1"/>
                    <a:pt x="11" y="38"/>
                    <a:pt x="13" y="45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4" y="49"/>
                    <a:pt x="30" y="39"/>
                    <a:pt x="30" y="30"/>
                  </a:cubicBezTo>
                  <a:cubicBezTo>
                    <a:pt x="30" y="21"/>
                    <a:pt x="34" y="14"/>
                    <a:pt x="40" y="1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FF6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3" name="Freeform 542"/>
            <p:cNvSpPr>
              <a:spLocks noEditPoints="1"/>
            </p:cNvSpPr>
            <p:nvPr/>
          </p:nvSpPr>
          <p:spPr bwMode="auto">
            <a:xfrm>
              <a:off x="5576888" y="3582988"/>
              <a:ext cx="430213" cy="350838"/>
            </a:xfrm>
            <a:custGeom>
              <a:avLst/>
              <a:gdLst>
                <a:gd name="T0" fmla="*/ 9 w 135"/>
                <a:gd name="T1" fmla="*/ 19 h 110"/>
                <a:gd name="T2" fmla="*/ 21 w 135"/>
                <a:gd name="T3" fmla="*/ 12 h 110"/>
                <a:gd name="T4" fmla="*/ 48 w 135"/>
                <a:gd name="T5" fmla="*/ 24 h 110"/>
                <a:gd name="T6" fmla="*/ 55 w 135"/>
                <a:gd name="T7" fmla="*/ 22 h 110"/>
                <a:gd name="T8" fmla="*/ 67 w 135"/>
                <a:gd name="T9" fmla="*/ 25 h 110"/>
                <a:gd name="T10" fmla="*/ 87 w 135"/>
                <a:gd name="T11" fmla="*/ 41 h 110"/>
                <a:gd name="T12" fmla="*/ 114 w 135"/>
                <a:gd name="T13" fmla="*/ 53 h 110"/>
                <a:gd name="T14" fmla="*/ 127 w 135"/>
                <a:gd name="T15" fmla="*/ 72 h 110"/>
                <a:gd name="T16" fmla="*/ 127 w 135"/>
                <a:gd name="T17" fmla="*/ 91 h 110"/>
                <a:gd name="T18" fmla="*/ 126 w 135"/>
                <a:gd name="T19" fmla="*/ 91 h 110"/>
                <a:gd name="T20" fmla="*/ 114 w 135"/>
                <a:gd name="T21" fmla="*/ 98 h 110"/>
                <a:gd name="T22" fmla="*/ 87 w 135"/>
                <a:gd name="T23" fmla="*/ 86 h 110"/>
                <a:gd name="T24" fmla="*/ 79 w 135"/>
                <a:gd name="T25" fmla="*/ 88 h 110"/>
                <a:gd name="T26" fmla="*/ 67 w 135"/>
                <a:gd name="T27" fmla="*/ 85 h 110"/>
                <a:gd name="T28" fmla="*/ 48 w 135"/>
                <a:gd name="T29" fmla="*/ 69 h 110"/>
                <a:gd name="T30" fmla="*/ 21 w 135"/>
                <a:gd name="T31" fmla="*/ 57 h 110"/>
                <a:gd name="T32" fmla="*/ 8 w 135"/>
                <a:gd name="T33" fmla="*/ 38 h 110"/>
                <a:gd name="T34" fmla="*/ 8 w 135"/>
                <a:gd name="T35" fmla="*/ 19 h 110"/>
                <a:gd name="T36" fmla="*/ 9 w 135"/>
                <a:gd name="T37" fmla="*/ 19 h 110"/>
                <a:gd name="T38" fmla="*/ 14 w 135"/>
                <a:gd name="T39" fmla="*/ 0 h 110"/>
                <a:gd name="T40" fmla="*/ 14 w 135"/>
                <a:gd name="T41" fmla="*/ 1 h 110"/>
                <a:gd name="T42" fmla="*/ 6 w 135"/>
                <a:gd name="T43" fmla="*/ 10 h 110"/>
                <a:gd name="T44" fmla="*/ 0 w 135"/>
                <a:gd name="T45" fmla="*/ 9 h 110"/>
                <a:gd name="T46" fmla="*/ 0 w 135"/>
                <a:gd name="T47" fmla="*/ 9 h 110"/>
                <a:gd name="T48" fmla="*/ 0 w 135"/>
                <a:gd name="T49" fmla="*/ 41 h 110"/>
                <a:gd name="T50" fmla="*/ 0 w 135"/>
                <a:gd name="T51" fmla="*/ 41 h 110"/>
                <a:gd name="T52" fmla="*/ 14 w 135"/>
                <a:gd name="T53" fmla="*/ 62 h 110"/>
                <a:gd name="T54" fmla="*/ 14 w 135"/>
                <a:gd name="T55" fmla="*/ 62 h 110"/>
                <a:gd name="T56" fmla="*/ 120 w 135"/>
                <a:gd name="T57" fmla="*/ 110 h 110"/>
                <a:gd name="T58" fmla="*/ 120 w 135"/>
                <a:gd name="T59" fmla="*/ 110 h 110"/>
                <a:gd name="T60" fmla="*/ 129 w 135"/>
                <a:gd name="T61" fmla="*/ 100 h 110"/>
                <a:gd name="T62" fmla="*/ 135 w 135"/>
                <a:gd name="T63" fmla="*/ 102 h 110"/>
                <a:gd name="T64" fmla="*/ 135 w 135"/>
                <a:gd name="T65" fmla="*/ 102 h 110"/>
                <a:gd name="T66" fmla="*/ 135 w 135"/>
                <a:gd name="T67" fmla="*/ 69 h 110"/>
                <a:gd name="T68" fmla="*/ 135 w 135"/>
                <a:gd name="T69" fmla="*/ 69 h 110"/>
                <a:gd name="T70" fmla="*/ 120 w 135"/>
                <a:gd name="T71" fmla="*/ 48 h 110"/>
                <a:gd name="T72" fmla="*/ 120 w 135"/>
                <a:gd name="T73" fmla="*/ 48 h 110"/>
                <a:gd name="T74" fmla="*/ 14 w 135"/>
                <a:gd name="T7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5" h="110">
                  <a:moveTo>
                    <a:pt x="9" y="19"/>
                  </a:moveTo>
                  <a:cubicBezTo>
                    <a:pt x="15" y="19"/>
                    <a:pt x="19" y="16"/>
                    <a:pt x="21" y="1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50" y="23"/>
                    <a:pt x="53" y="22"/>
                    <a:pt x="55" y="22"/>
                  </a:cubicBezTo>
                  <a:cubicBezTo>
                    <a:pt x="59" y="22"/>
                    <a:pt x="63" y="23"/>
                    <a:pt x="67" y="25"/>
                  </a:cubicBezTo>
                  <a:cubicBezTo>
                    <a:pt x="75" y="29"/>
                    <a:pt x="82" y="34"/>
                    <a:pt x="87" y="41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6" y="60"/>
                    <a:pt x="121" y="67"/>
                    <a:pt x="127" y="72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0" y="91"/>
                    <a:pt x="116" y="94"/>
                    <a:pt x="114" y="98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5" y="87"/>
                    <a:pt x="82" y="88"/>
                    <a:pt x="79" y="88"/>
                  </a:cubicBezTo>
                  <a:cubicBezTo>
                    <a:pt x="76" y="88"/>
                    <a:pt x="72" y="87"/>
                    <a:pt x="67" y="85"/>
                  </a:cubicBezTo>
                  <a:cubicBezTo>
                    <a:pt x="60" y="82"/>
                    <a:pt x="53" y="76"/>
                    <a:pt x="48" y="69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9" y="50"/>
                    <a:pt x="14" y="43"/>
                    <a:pt x="8" y="3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9" y="19"/>
                    <a:pt x="9" y="19"/>
                  </a:cubicBezTo>
                  <a:moveTo>
                    <a:pt x="14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6"/>
                    <a:pt x="11" y="10"/>
                    <a:pt x="6" y="10"/>
                  </a:cubicBezTo>
                  <a:cubicBezTo>
                    <a:pt x="4" y="10"/>
                    <a:pt x="2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45"/>
                    <a:pt x="14" y="54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20" y="110"/>
                    <a:pt x="120" y="110"/>
                    <a:pt x="120" y="110"/>
                  </a:cubicBezTo>
                  <a:cubicBezTo>
                    <a:pt x="120" y="104"/>
                    <a:pt x="124" y="100"/>
                    <a:pt x="129" y="100"/>
                  </a:cubicBezTo>
                  <a:cubicBezTo>
                    <a:pt x="131" y="100"/>
                    <a:pt x="133" y="101"/>
                    <a:pt x="135" y="102"/>
                  </a:cubicBezTo>
                  <a:cubicBezTo>
                    <a:pt x="135" y="102"/>
                    <a:pt x="135" y="102"/>
                    <a:pt x="135" y="102"/>
                  </a:cubicBezTo>
                  <a:cubicBezTo>
                    <a:pt x="135" y="69"/>
                    <a:pt x="135" y="69"/>
                    <a:pt x="135" y="69"/>
                  </a:cubicBezTo>
                  <a:cubicBezTo>
                    <a:pt x="135" y="69"/>
                    <a:pt x="135" y="69"/>
                    <a:pt x="135" y="69"/>
                  </a:cubicBezTo>
                  <a:cubicBezTo>
                    <a:pt x="127" y="65"/>
                    <a:pt x="120" y="56"/>
                    <a:pt x="120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4" name="Freeform 543"/>
            <p:cNvSpPr>
              <a:spLocks noEditPoints="1"/>
            </p:cNvSpPr>
            <p:nvPr/>
          </p:nvSpPr>
          <p:spPr bwMode="auto">
            <a:xfrm>
              <a:off x="5697538" y="3652838"/>
              <a:ext cx="187325" cy="211138"/>
            </a:xfrm>
            <a:custGeom>
              <a:avLst/>
              <a:gdLst>
                <a:gd name="T0" fmla="*/ 38 w 59"/>
                <a:gd name="T1" fmla="*/ 57 h 66"/>
                <a:gd name="T2" fmla="*/ 29 w 59"/>
                <a:gd name="T3" fmla="*/ 55 h 66"/>
                <a:gd name="T4" fmla="*/ 7 w 59"/>
                <a:gd name="T5" fmla="*/ 23 h 66"/>
                <a:gd name="T6" fmla="*/ 20 w 59"/>
                <a:gd name="T7" fmla="*/ 9 h 66"/>
                <a:gd name="T8" fmla="*/ 29 w 59"/>
                <a:gd name="T9" fmla="*/ 11 h 66"/>
                <a:gd name="T10" fmla="*/ 51 w 59"/>
                <a:gd name="T11" fmla="*/ 43 h 66"/>
                <a:gd name="T12" fmla="*/ 38 w 59"/>
                <a:gd name="T13" fmla="*/ 57 h 66"/>
                <a:gd name="T14" fmla="*/ 17 w 59"/>
                <a:gd name="T15" fmla="*/ 0 h 66"/>
                <a:gd name="T16" fmla="*/ 10 w 59"/>
                <a:gd name="T17" fmla="*/ 2 h 66"/>
                <a:gd name="T18" fmla="*/ 0 w 59"/>
                <a:gd name="T19" fmla="*/ 20 h 66"/>
                <a:gd name="T20" fmla="*/ 10 w 59"/>
                <a:gd name="T21" fmla="*/ 47 h 66"/>
                <a:gd name="T22" fmla="*/ 29 w 59"/>
                <a:gd name="T23" fmla="*/ 63 h 66"/>
                <a:gd name="T24" fmla="*/ 41 w 59"/>
                <a:gd name="T25" fmla="*/ 66 h 66"/>
                <a:gd name="T26" fmla="*/ 49 w 59"/>
                <a:gd name="T27" fmla="*/ 64 h 66"/>
                <a:gd name="T28" fmla="*/ 59 w 59"/>
                <a:gd name="T29" fmla="*/ 46 h 66"/>
                <a:gd name="T30" fmla="*/ 49 w 59"/>
                <a:gd name="T31" fmla="*/ 19 h 66"/>
                <a:gd name="T32" fmla="*/ 29 w 59"/>
                <a:gd name="T33" fmla="*/ 3 h 66"/>
                <a:gd name="T34" fmla="*/ 17 w 59"/>
                <a:gd name="T3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66">
                  <a:moveTo>
                    <a:pt x="38" y="57"/>
                  </a:moveTo>
                  <a:cubicBezTo>
                    <a:pt x="36" y="57"/>
                    <a:pt x="33" y="57"/>
                    <a:pt x="29" y="55"/>
                  </a:cubicBezTo>
                  <a:cubicBezTo>
                    <a:pt x="17" y="50"/>
                    <a:pt x="7" y="35"/>
                    <a:pt x="7" y="23"/>
                  </a:cubicBezTo>
                  <a:cubicBezTo>
                    <a:pt x="7" y="14"/>
                    <a:pt x="13" y="9"/>
                    <a:pt x="20" y="9"/>
                  </a:cubicBezTo>
                  <a:cubicBezTo>
                    <a:pt x="23" y="9"/>
                    <a:pt x="26" y="10"/>
                    <a:pt x="29" y="11"/>
                  </a:cubicBezTo>
                  <a:cubicBezTo>
                    <a:pt x="42" y="16"/>
                    <a:pt x="51" y="31"/>
                    <a:pt x="51" y="43"/>
                  </a:cubicBezTo>
                  <a:cubicBezTo>
                    <a:pt x="51" y="52"/>
                    <a:pt x="46" y="57"/>
                    <a:pt x="38" y="57"/>
                  </a:cubicBezTo>
                  <a:moveTo>
                    <a:pt x="17" y="0"/>
                  </a:moveTo>
                  <a:cubicBezTo>
                    <a:pt x="15" y="0"/>
                    <a:pt x="12" y="1"/>
                    <a:pt x="10" y="2"/>
                  </a:cubicBezTo>
                  <a:cubicBezTo>
                    <a:pt x="4" y="4"/>
                    <a:pt x="0" y="11"/>
                    <a:pt x="0" y="20"/>
                  </a:cubicBezTo>
                  <a:cubicBezTo>
                    <a:pt x="0" y="29"/>
                    <a:pt x="4" y="39"/>
                    <a:pt x="10" y="47"/>
                  </a:cubicBezTo>
                  <a:cubicBezTo>
                    <a:pt x="15" y="54"/>
                    <a:pt x="22" y="60"/>
                    <a:pt x="29" y="63"/>
                  </a:cubicBezTo>
                  <a:cubicBezTo>
                    <a:pt x="34" y="65"/>
                    <a:pt x="38" y="66"/>
                    <a:pt x="41" y="66"/>
                  </a:cubicBezTo>
                  <a:cubicBezTo>
                    <a:pt x="44" y="66"/>
                    <a:pt x="47" y="65"/>
                    <a:pt x="49" y="64"/>
                  </a:cubicBezTo>
                  <a:cubicBezTo>
                    <a:pt x="55" y="62"/>
                    <a:pt x="59" y="55"/>
                    <a:pt x="59" y="46"/>
                  </a:cubicBezTo>
                  <a:cubicBezTo>
                    <a:pt x="59" y="37"/>
                    <a:pt x="55" y="27"/>
                    <a:pt x="49" y="19"/>
                  </a:cubicBezTo>
                  <a:cubicBezTo>
                    <a:pt x="44" y="12"/>
                    <a:pt x="37" y="7"/>
                    <a:pt x="29" y="3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solidFill>
              <a:srgbClr val="FF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" name="Freeform 544"/>
            <p:cNvSpPr>
              <a:spLocks noEditPoints="1"/>
            </p:cNvSpPr>
            <p:nvPr/>
          </p:nvSpPr>
          <p:spPr bwMode="auto">
            <a:xfrm>
              <a:off x="5764213" y="3700463"/>
              <a:ext cx="53975" cy="115888"/>
            </a:xfrm>
            <a:custGeom>
              <a:avLst/>
              <a:gdLst>
                <a:gd name="T0" fmla="*/ 11 w 17"/>
                <a:gd name="T1" fmla="*/ 31 h 36"/>
                <a:gd name="T2" fmla="*/ 9 w 17"/>
                <a:gd name="T3" fmla="*/ 31 h 36"/>
                <a:gd name="T4" fmla="*/ 9 w 17"/>
                <a:gd name="T5" fmla="*/ 21 h 36"/>
                <a:gd name="T6" fmla="*/ 13 w 17"/>
                <a:gd name="T7" fmla="*/ 24 h 36"/>
                <a:gd name="T8" fmla="*/ 14 w 17"/>
                <a:gd name="T9" fmla="*/ 28 h 36"/>
                <a:gd name="T10" fmla="*/ 12 w 17"/>
                <a:gd name="T11" fmla="*/ 31 h 36"/>
                <a:gd name="T12" fmla="*/ 11 w 17"/>
                <a:gd name="T13" fmla="*/ 31 h 36"/>
                <a:gd name="T14" fmla="*/ 7 w 17"/>
                <a:gd name="T15" fmla="*/ 15 h 36"/>
                <a:gd name="T16" fmla="*/ 4 w 17"/>
                <a:gd name="T17" fmla="*/ 11 h 36"/>
                <a:gd name="T18" fmla="*/ 3 w 17"/>
                <a:gd name="T19" fmla="*/ 8 h 36"/>
                <a:gd name="T20" fmla="*/ 4 w 17"/>
                <a:gd name="T21" fmla="*/ 6 h 36"/>
                <a:gd name="T22" fmla="*/ 6 w 17"/>
                <a:gd name="T23" fmla="*/ 5 h 36"/>
                <a:gd name="T24" fmla="*/ 7 w 17"/>
                <a:gd name="T25" fmla="*/ 6 h 36"/>
                <a:gd name="T26" fmla="*/ 7 w 17"/>
                <a:gd name="T27" fmla="*/ 15 h 36"/>
                <a:gd name="T28" fmla="*/ 7 w 17"/>
                <a:gd name="T29" fmla="*/ 0 h 36"/>
                <a:gd name="T30" fmla="*/ 7 w 17"/>
                <a:gd name="T31" fmla="*/ 4 h 36"/>
                <a:gd name="T32" fmla="*/ 4 w 17"/>
                <a:gd name="T33" fmla="*/ 3 h 36"/>
                <a:gd name="T34" fmla="*/ 4 w 17"/>
                <a:gd name="T35" fmla="*/ 3 h 36"/>
                <a:gd name="T36" fmla="*/ 2 w 17"/>
                <a:gd name="T37" fmla="*/ 4 h 36"/>
                <a:gd name="T38" fmla="*/ 0 w 17"/>
                <a:gd name="T39" fmla="*/ 5 h 36"/>
                <a:gd name="T40" fmla="*/ 0 w 17"/>
                <a:gd name="T41" fmla="*/ 8 h 36"/>
                <a:gd name="T42" fmla="*/ 1 w 17"/>
                <a:gd name="T43" fmla="*/ 11 h 36"/>
                <a:gd name="T44" fmla="*/ 3 w 17"/>
                <a:gd name="T45" fmla="*/ 14 h 36"/>
                <a:gd name="T46" fmla="*/ 7 w 17"/>
                <a:gd name="T47" fmla="*/ 18 h 36"/>
                <a:gd name="T48" fmla="*/ 7 w 17"/>
                <a:gd name="T49" fmla="*/ 19 h 36"/>
                <a:gd name="T50" fmla="*/ 7 w 17"/>
                <a:gd name="T51" fmla="*/ 30 h 36"/>
                <a:gd name="T52" fmla="*/ 4 w 17"/>
                <a:gd name="T53" fmla="*/ 27 h 36"/>
                <a:gd name="T54" fmla="*/ 2 w 17"/>
                <a:gd name="T55" fmla="*/ 23 h 36"/>
                <a:gd name="T56" fmla="*/ 0 w 17"/>
                <a:gd name="T57" fmla="*/ 22 h 36"/>
                <a:gd name="T58" fmla="*/ 0 w 17"/>
                <a:gd name="T59" fmla="*/ 27 h 36"/>
                <a:gd name="T60" fmla="*/ 3 w 17"/>
                <a:gd name="T61" fmla="*/ 29 h 36"/>
                <a:gd name="T62" fmla="*/ 7 w 17"/>
                <a:gd name="T63" fmla="*/ 32 h 36"/>
                <a:gd name="T64" fmla="*/ 7 w 17"/>
                <a:gd name="T65" fmla="*/ 35 h 36"/>
                <a:gd name="T66" fmla="*/ 9 w 17"/>
                <a:gd name="T67" fmla="*/ 36 h 36"/>
                <a:gd name="T68" fmla="*/ 9 w 17"/>
                <a:gd name="T69" fmla="*/ 32 h 36"/>
                <a:gd name="T70" fmla="*/ 13 w 17"/>
                <a:gd name="T71" fmla="*/ 33 h 36"/>
                <a:gd name="T72" fmla="*/ 15 w 17"/>
                <a:gd name="T73" fmla="*/ 33 h 36"/>
                <a:gd name="T74" fmla="*/ 17 w 17"/>
                <a:gd name="T75" fmla="*/ 28 h 36"/>
                <a:gd name="T76" fmla="*/ 16 w 17"/>
                <a:gd name="T77" fmla="*/ 25 h 36"/>
                <a:gd name="T78" fmla="*/ 14 w 17"/>
                <a:gd name="T79" fmla="*/ 21 h 36"/>
                <a:gd name="T80" fmla="*/ 10 w 17"/>
                <a:gd name="T81" fmla="*/ 17 h 36"/>
                <a:gd name="T82" fmla="*/ 10 w 17"/>
                <a:gd name="T83" fmla="*/ 7 h 36"/>
                <a:gd name="T84" fmla="*/ 13 w 17"/>
                <a:gd name="T85" fmla="*/ 9 h 36"/>
                <a:gd name="T86" fmla="*/ 14 w 17"/>
                <a:gd name="T87" fmla="*/ 13 h 36"/>
                <a:gd name="T88" fmla="*/ 17 w 17"/>
                <a:gd name="T89" fmla="*/ 14 h 36"/>
                <a:gd name="T90" fmla="*/ 17 w 17"/>
                <a:gd name="T91" fmla="*/ 9 h 36"/>
                <a:gd name="T92" fmla="*/ 10 w 17"/>
                <a:gd name="T93" fmla="*/ 5 h 36"/>
                <a:gd name="T94" fmla="*/ 10 w 17"/>
                <a:gd name="T95" fmla="*/ 1 h 36"/>
                <a:gd name="T96" fmla="*/ 7 w 17"/>
                <a:gd name="T9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" h="36">
                  <a:moveTo>
                    <a:pt x="11" y="31"/>
                  </a:moveTo>
                  <a:cubicBezTo>
                    <a:pt x="11" y="31"/>
                    <a:pt x="10" y="31"/>
                    <a:pt x="9" y="3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1" y="22"/>
                    <a:pt x="12" y="23"/>
                    <a:pt x="13" y="24"/>
                  </a:cubicBezTo>
                  <a:cubicBezTo>
                    <a:pt x="13" y="25"/>
                    <a:pt x="14" y="27"/>
                    <a:pt x="14" y="28"/>
                  </a:cubicBezTo>
                  <a:cubicBezTo>
                    <a:pt x="14" y="29"/>
                    <a:pt x="13" y="30"/>
                    <a:pt x="12" y="31"/>
                  </a:cubicBezTo>
                  <a:cubicBezTo>
                    <a:pt x="12" y="31"/>
                    <a:pt x="12" y="31"/>
                    <a:pt x="11" y="31"/>
                  </a:cubicBezTo>
                  <a:moveTo>
                    <a:pt x="7" y="15"/>
                  </a:moveTo>
                  <a:cubicBezTo>
                    <a:pt x="6" y="14"/>
                    <a:pt x="5" y="12"/>
                    <a:pt x="4" y="11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15"/>
                    <a:pt x="7" y="15"/>
                    <a:pt x="7" y="15"/>
                  </a:cubicBezTo>
                  <a:moveTo>
                    <a:pt x="7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3"/>
                    <a:pt x="3" y="14"/>
                  </a:cubicBezTo>
                  <a:cubicBezTo>
                    <a:pt x="4" y="15"/>
                    <a:pt x="5" y="17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4" y="28"/>
                    <a:pt x="4" y="27"/>
                  </a:cubicBezTo>
                  <a:cubicBezTo>
                    <a:pt x="3" y="26"/>
                    <a:pt x="2" y="25"/>
                    <a:pt x="2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8"/>
                    <a:pt x="2" y="28"/>
                    <a:pt x="3" y="29"/>
                  </a:cubicBezTo>
                  <a:cubicBezTo>
                    <a:pt x="5" y="30"/>
                    <a:pt x="6" y="31"/>
                    <a:pt x="7" y="32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3"/>
                    <a:pt x="12" y="33"/>
                    <a:pt x="13" y="33"/>
                  </a:cubicBezTo>
                  <a:cubicBezTo>
                    <a:pt x="14" y="33"/>
                    <a:pt x="15" y="33"/>
                    <a:pt x="15" y="33"/>
                  </a:cubicBezTo>
                  <a:cubicBezTo>
                    <a:pt x="16" y="32"/>
                    <a:pt x="17" y="31"/>
                    <a:pt x="17" y="28"/>
                  </a:cubicBezTo>
                  <a:cubicBezTo>
                    <a:pt x="17" y="27"/>
                    <a:pt x="17" y="26"/>
                    <a:pt x="16" y="25"/>
                  </a:cubicBezTo>
                  <a:cubicBezTo>
                    <a:pt x="16" y="24"/>
                    <a:pt x="15" y="22"/>
                    <a:pt x="14" y="21"/>
                  </a:cubicBezTo>
                  <a:cubicBezTo>
                    <a:pt x="13" y="20"/>
                    <a:pt x="12" y="19"/>
                    <a:pt x="10" y="1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2" y="8"/>
                    <a:pt x="13" y="9"/>
                  </a:cubicBezTo>
                  <a:cubicBezTo>
                    <a:pt x="13" y="10"/>
                    <a:pt x="14" y="11"/>
                    <a:pt x="14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7"/>
                    <a:pt x="12" y="6"/>
                    <a:pt x="10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66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6" name="Freeform 545"/>
            <p:cNvSpPr>
              <a:spLocks noEditPoints="1"/>
            </p:cNvSpPr>
            <p:nvPr/>
          </p:nvSpPr>
          <p:spPr bwMode="auto">
            <a:xfrm>
              <a:off x="5502276" y="3790951"/>
              <a:ext cx="485775" cy="465138"/>
            </a:xfrm>
            <a:custGeom>
              <a:avLst/>
              <a:gdLst>
                <a:gd name="T0" fmla="*/ 77 w 152"/>
                <a:gd name="T1" fmla="*/ 85 h 146"/>
                <a:gd name="T2" fmla="*/ 80 w 152"/>
                <a:gd name="T3" fmla="*/ 85 h 146"/>
                <a:gd name="T4" fmla="*/ 80 w 152"/>
                <a:gd name="T5" fmla="*/ 79 h 146"/>
                <a:gd name="T6" fmla="*/ 74 w 152"/>
                <a:gd name="T7" fmla="*/ 60 h 146"/>
                <a:gd name="T8" fmla="*/ 71 w 152"/>
                <a:gd name="T9" fmla="*/ 63 h 146"/>
                <a:gd name="T10" fmla="*/ 75 w 152"/>
                <a:gd name="T11" fmla="*/ 70 h 146"/>
                <a:gd name="T12" fmla="*/ 74 w 152"/>
                <a:gd name="T13" fmla="*/ 60 h 146"/>
                <a:gd name="T14" fmla="*/ 106 w 152"/>
                <a:gd name="T15" fmla="*/ 86 h 146"/>
                <a:gd name="T16" fmla="*/ 122 w 152"/>
                <a:gd name="T17" fmla="*/ 116 h 146"/>
                <a:gd name="T18" fmla="*/ 136 w 152"/>
                <a:gd name="T19" fmla="*/ 109 h 146"/>
                <a:gd name="T20" fmla="*/ 122 w 152"/>
                <a:gd name="T21" fmla="*/ 71 h 146"/>
                <a:gd name="T22" fmla="*/ 75 w 152"/>
                <a:gd name="T23" fmla="*/ 59 h 146"/>
                <a:gd name="T24" fmla="*/ 77 w 152"/>
                <a:gd name="T25" fmla="*/ 56 h 146"/>
                <a:gd name="T26" fmla="*/ 84 w 152"/>
                <a:gd name="T27" fmla="*/ 64 h 146"/>
                <a:gd name="T28" fmla="*/ 82 w 152"/>
                <a:gd name="T29" fmla="*/ 67 h 146"/>
                <a:gd name="T30" fmla="*/ 77 w 152"/>
                <a:gd name="T31" fmla="*/ 61 h 146"/>
                <a:gd name="T32" fmla="*/ 82 w 152"/>
                <a:gd name="T33" fmla="*/ 76 h 146"/>
                <a:gd name="T34" fmla="*/ 85 w 152"/>
                <a:gd name="T35" fmla="*/ 83 h 146"/>
                <a:gd name="T36" fmla="*/ 81 w 152"/>
                <a:gd name="T37" fmla="*/ 88 h 146"/>
                <a:gd name="T38" fmla="*/ 77 w 152"/>
                <a:gd name="T39" fmla="*/ 91 h 146"/>
                <a:gd name="T40" fmla="*/ 75 w 152"/>
                <a:gd name="T41" fmla="*/ 86 h 146"/>
                <a:gd name="T42" fmla="*/ 68 w 152"/>
                <a:gd name="T43" fmla="*/ 81 h 146"/>
                <a:gd name="T44" fmla="*/ 70 w 152"/>
                <a:gd name="T45" fmla="*/ 78 h 146"/>
                <a:gd name="T46" fmla="*/ 75 w 152"/>
                <a:gd name="T47" fmla="*/ 84 h 146"/>
                <a:gd name="T48" fmla="*/ 75 w 152"/>
                <a:gd name="T49" fmla="*/ 73 h 146"/>
                <a:gd name="T50" fmla="*/ 69 w 152"/>
                <a:gd name="T51" fmla="*/ 66 h 146"/>
                <a:gd name="T52" fmla="*/ 68 w 152"/>
                <a:gd name="T53" fmla="*/ 60 h 146"/>
                <a:gd name="T54" fmla="*/ 72 w 152"/>
                <a:gd name="T55" fmla="*/ 58 h 146"/>
                <a:gd name="T56" fmla="*/ 75 w 152"/>
                <a:gd name="T57" fmla="*/ 59 h 146"/>
                <a:gd name="T58" fmla="*/ 54 w 152"/>
                <a:gd name="T59" fmla="*/ 63 h 146"/>
                <a:gd name="T60" fmla="*/ 85 w 152"/>
                <a:gd name="T61" fmla="*/ 97 h 146"/>
                <a:gd name="T62" fmla="*/ 76 w 152"/>
                <a:gd name="T63" fmla="*/ 51 h 146"/>
                <a:gd name="T64" fmla="*/ 30 w 152"/>
                <a:gd name="T65" fmla="*/ 30 h 146"/>
                <a:gd name="T66" fmla="*/ 17 w 152"/>
                <a:gd name="T67" fmla="*/ 37 h 146"/>
                <a:gd name="T68" fmla="*/ 27 w 152"/>
                <a:gd name="T69" fmla="*/ 68 h 146"/>
                <a:gd name="T70" fmla="*/ 46 w 152"/>
                <a:gd name="T71" fmla="*/ 59 h 146"/>
                <a:gd name="T72" fmla="*/ 30 w 152"/>
                <a:gd name="T73" fmla="*/ 30 h 146"/>
                <a:gd name="T74" fmla="*/ 0 w 152"/>
                <a:gd name="T75" fmla="*/ 56 h 146"/>
                <a:gd name="T76" fmla="*/ 9 w 152"/>
                <a:gd name="T77" fmla="*/ 59 h 146"/>
                <a:gd name="T78" fmla="*/ 9 w 152"/>
                <a:gd name="T79" fmla="*/ 26 h 146"/>
                <a:gd name="T80" fmla="*/ 15 w 152"/>
                <a:gd name="T81" fmla="*/ 28 h 146"/>
                <a:gd name="T82" fmla="*/ 23 w 152"/>
                <a:gd name="T83" fmla="*/ 18 h 146"/>
                <a:gd name="T84" fmla="*/ 129 w 152"/>
                <a:gd name="T85" fmla="*/ 66 h 146"/>
                <a:gd name="T86" fmla="*/ 144 w 152"/>
                <a:gd name="T87" fmla="*/ 86 h 146"/>
                <a:gd name="T88" fmla="*/ 144 w 152"/>
                <a:gd name="T89" fmla="*/ 119 h 146"/>
                <a:gd name="T90" fmla="*/ 129 w 152"/>
                <a:gd name="T91" fmla="*/ 127 h 146"/>
                <a:gd name="T92" fmla="*/ 61 w 152"/>
                <a:gd name="T93" fmla="*/ 97 h 146"/>
                <a:gd name="T94" fmla="*/ 152 w 152"/>
                <a:gd name="T95" fmla="*/ 146 h 146"/>
                <a:gd name="T96" fmla="*/ 0 w 152"/>
                <a:gd name="T9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146">
                  <a:moveTo>
                    <a:pt x="77" y="75"/>
                  </a:moveTo>
                  <a:cubicBezTo>
                    <a:pt x="77" y="85"/>
                    <a:pt x="77" y="85"/>
                    <a:pt x="77" y="85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80" y="86"/>
                    <a:pt x="80" y="86"/>
                    <a:pt x="80" y="85"/>
                  </a:cubicBezTo>
                  <a:cubicBezTo>
                    <a:pt x="81" y="85"/>
                    <a:pt x="81" y="84"/>
                    <a:pt x="81" y="82"/>
                  </a:cubicBezTo>
                  <a:cubicBezTo>
                    <a:pt x="81" y="81"/>
                    <a:pt x="81" y="80"/>
                    <a:pt x="80" y="79"/>
                  </a:cubicBezTo>
                  <a:cubicBezTo>
                    <a:pt x="80" y="78"/>
                    <a:pt x="79" y="77"/>
                    <a:pt x="77" y="75"/>
                  </a:cubicBezTo>
                  <a:moveTo>
                    <a:pt x="74" y="60"/>
                  </a:moveTo>
                  <a:cubicBezTo>
                    <a:pt x="73" y="60"/>
                    <a:pt x="73" y="60"/>
                    <a:pt x="72" y="60"/>
                  </a:cubicBezTo>
                  <a:cubicBezTo>
                    <a:pt x="72" y="61"/>
                    <a:pt x="71" y="62"/>
                    <a:pt x="71" y="63"/>
                  </a:cubicBezTo>
                  <a:cubicBezTo>
                    <a:pt x="71" y="64"/>
                    <a:pt x="72" y="65"/>
                    <a:pt x="72" y="66"/>
                  </a:cubicBezTo>
                  <a:cubicBezTo>
                    <a:pt x="73" y="67"/>
                    <a:pt x="74" y="68"/>
                    <a:pt x="75" y="7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4" y="60"/>
                    <a:pt x="74" y="60"/>
                  </a:cubicBezTo>
                  <a:moveTo>
                    <a:pt x="96" y="59"/>
                  </a:moveTo>
                  <a:cubicBezTo>
                    <a:pt x="102" y="67"/>
                    <a:pt x="106" y="77"/>
                    <a:pt x="106" y="86"/>
                  </a:cubicBezTo>
                  <a:cubicBezTo>
                    <a:pt x="106" y="95"/>
                    <a:pt x="102" y="101"/>
                    <a:pt x="96" y="104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5" y="111"/>
                    <a:pt x="129" y="109"/>
                    <a:pt x="135" y="109"/>
                  </a:cubicBezTo>
                  <a:cubicBezTo>
                    <a:pt x="135" y="109"/>
                    <a:pt x="135" y="109"/>
                    <a:pt x="136" y="109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0" y="85"/>
                    <a:pt x="125" y="78"/>
                    <a:pt x="122" y="71"/>
                  </a:cubicBezTo>
                  <a:cubicBezTo>
                    <a:pt x="96" y="59"/>
                    <a:pt x="96" y="59"/>
                    <a:pt x="96" y="59"/>
                  </a:cubicBezTo>
                  <a:moveTo>
                    <a:pt x="75" y="59"/>
                  </a:moveTo>
                  <a:cubicBezTo>
                    <a:pt x="75" y="55"/>
                    <a:pt x="75" y="55"/>
                    <a:pt x="75" y="55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0" y="61"/>
                    <a:pt x="82" y="62"/>
                    <a:pt x="84" y="64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6"/>
                    <a:pt x="81" y="65"/>
                    <a:pt x="81" y="64"/>
                  </a:cubicBezTo>
                  <a:cubicBezTo>
                    <a:pt x="80" y="63"/>
                    <a:pt x="79" y="62"/>
                    <a:pt x="77" y="6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9" y="73"/>
                    <a:pt x="81" y="75"/>
                    <a:pt x="82" y="76"/>
                  </a:cubicBezTo>
                  <a:cubicBezTo>
                    <a:pt x="83" y="77"/>
                    <a:pt x="84" y="78"/>
                    <a:pt x="84" y="79"/>
                  </a:cubicBezTo>
                  <a:cubicBezTo>
                    <a:pt x="85" y="81"/>
                    <a:pt x="85" y="82"/>
                    <a:pt x="85" y="83"/>
                  </a:cubicBezTo>
                  <a:cubicBezTo>
                    <a:pt x="85" y="85"/>
                    <a:pt x="84" y="87"/>
                    <a:pt x="83" y="88"/>
                  </a:cubicBezTo>
                  <a:cubicBezTo>
                    <a:pt x="83" y="88"/>
                    <a:pt x="82" y="88"/>
                    <a:pt x="81" y="88"/>
                  </a:cubicBezTo>
                  <a:cubicBezTo>
                    <a:pt x="80" y="88"/>
                    <a:pt x="79" y="88"/>
                    <a:pt x="77" y="87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3" y="85"/>
                    <a:pt x="71" y="84"/>
                  </a:cubicBezTo>
                  <a:cubicBezTo>
                    <a:pt x="70" y="83"/>
                    <a:pt x="69" y="82"/>
                    <a:pt x="68" y="81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0" y="79"/>
                    <a:pt x="71" y="81"/>
                    <a:pt x="71" y="82"/>
                  </a:cubicBezTo>
                  <a:cubicBezTo>
                    <a:pt x="72" y="83"/>
                    <a:pt x="74" y="84"/>
                    <a:pt x="75" y="8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3" y="71"/>
                    <a:pt x="71" y="70"/>
                    <a:pt x="71" y="69"/>
                  </a:cubicBezTo>
                  <a:cubicBezTo>
                    <a:pt x="70" y="68"/>
                    <a:pt x="69" y="67"/>
                    <a:pt x="69" y="66"/>
                  </a:cubicBezTo>
                  <a:cubicBezTo>
                    <a:pt x="68" y="65"/>
                    <a:pt x="68" y="64"/>
                    <a:pt x="68" y="62"/>
                  </a:cubicBezTo>
                  <a:cubicBezTo>
                    <a:pt x="68" y="61"/>
                    <a:pt x="68" y="60"/>
                    <a:pt x="68" y="60"/>
                  </a:cubicBezTo>
                  <a:cubicBezTo>
                    <a:pt x="69" y="59"/>
                    <a:pt x="69" y="59"/>
                    <a:pt x="70" y="58"/>
                  </a:cubicBezTo>
                  <a:cubicBezTo>
                    <a:pt x="71" y="58"/>
                    <a:pt x="71" y="58"/>
                    <a:pt x="72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3" y="58"/>
                    <a:pt x="74" y="58"/>
                    <a:pt x="75" y="59"/>
                  </a:cubicBezTo>
                  <a:moveTo>
                    <a:pt x="67" y="49"/>
                  </a:moveTo>
                  <a:cubicBezTo>
                    <a:pt x="60" y="49"/>
                    <a:pt x="54" y="54"/>
                    <a:pt x="54" y="63"/>
                  </a:cubicBezTo>
                  <a:cubicBezTo>
                    <a:pt x="54" y="75"/>
                    <a:pt x="64" y="89"/>
                    <a:pt x="76" y="95"/>
                  </a:cubicBezTo>
                  <a:cubicBezTo>
                    <a:pt x="79" y="96"/>
                    <a:pt x="82" y="97"/>
                    <a:pt x="85" y="97"/>
                  </a:cubicBezTo>
                  <a:cubicBezTo>
                    <a:pt x="93" y="97"/>
                    <a:pt x="98" y="92"/>
                    <a:pt x="98" y="83"/>
                  </a:cubicBezTo>
                  <a:cubicBezTo>
                    <a:pt x="98" y="70"/>
                    <a:pt x="88" y="56"/>
                    <a:pt x="76" y="51"/>
                  </a:cubicBezTo>
                  <a:cubicBezTo>
                    <a:pt x="73" y="49"/>
                    <a:pt x="70" y="49"/>
                    <a:pt x="67" y="49"/>
                  </a:cubicBezTo>
                  <a:moveTo>
                    <a:pt x="30" y="30"/>
                  </a:moveTo>
                  <a:cubicBezTo>
                    <a:pt x="28" y="34"/>
                    <a:pt x="24" y="37"/>
                    <a:pt x="18" y="37"/>
                  </a:cubicBezTo>
                  <a:cubicBezTo>
                    <a:pt x="18" y="37"/>
                    <a:pt x="17" y="37"/>
                    <a:pt x="17" y="3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21" y="59"/>
                    <a:pt x="25" y="64"/>
                    <a:pt x="27" y="68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49" y="73"/>
                    <a:pt x="46" y="66"/>
                    <a:pt x="46" y="59"/>
                  </a:cubicBezTo>
                  <a:cubicBezTo>
                    <a:pt x="46" y="50"/>
                    <a:pt x="50" y="44"/>
                    <a:pt x="57" y="42"/>
                  </a:cubicBezTo>
                  <a:cubicBezTo>
                    <a:pt x="30" y="30"/>
                    <a:pt x="30" y="30"/>
                    <a:pt x="30" y="30"/>
                  </a:cubicBezTo>
                  <a:moveTo>
                    <a:pt x="0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2" y="61"/>
                    <a:pt x="11" y="60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7"/>
                    <a:pt x="13" y="28"/>
                    <a:pt x="15" y="28"/>
                  </a:cubicBezTo>
                  <a:cubicBezTo>
                    <a:pt x="20" y="28"/>
                    <a:pt x="23" y="24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9" y="74"/>
                    <a:pt x="136" y="83"/>
                    <a:pt x="144" y="86"/>
                  </a:cubicBezTo>
                  <a:cubicBezTo>
                    <a:pt x="144" y="86"/>
                    <a:pt x="144" y="86"/>
                    <a:pt x="144" y="86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2" y="118"/>
                    <a:pt x="140" y="118"/>
                    <a:pt x="138" y="118"/>
                  </a:cubicBezTo>
                  <a:cubicBezTo>
                    <a:pt x="133" y="118"/>
                    <a:pt x="129" y="121"/>
                    <a:pt x="129" y="127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7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7" name="Freeform 546"/>
            <p:cNvSpPr>
              <a:spLocks/>
            </p:cNvSpPr>
            <p:nvPr/>
          </p:nvSpPr>
          <p:spPr bwMode="auto">
            <a:xfrm>
              <a:off x="5532438" y="3848101"/>
              <a:ext cx="428625" cy="347663"/>
            </a:xfrm>
            <a:custGeom>
              <a:avLst/>
              <a:gdLst>
                <a:gd name="T0" fmla="*/ 14 w 135"/>
                <a:gd name="T1" fmla="*/ 0 h 109"/>
                <a:gd name="T2" fmla="*/ 14 w 135"/>
                <a:gd name="T3" fmla="*/ 0 h 109"/>
                <a:gd name="T4" fmla="*/ 6 w 135"/>
                <a:gd name="T5" fmla="*/ 10 h 109"/>
                <a:gd name="T6" fmla="*/ 0 w 135"/>
                <a:gd name="T7" fmla="*/ 8 h 109"/>
                <a:gd name="T8" fmla="*/ 0 w 135"/>
                <a:gd name="T9" fmla="*/ 8 h 109"/>
                <a:gd name="T10" fmla="*/ 0 w 135"/>
                <a:gd name="T11" fmla="*/ 41 h 109"/>
                <a:gd name="T12" fmla="*/ 0 w 135"/>
                <a:gd name="T13" fmla="*/ 41 h 109"/>
                <a:gd name="T14" fmla="*/ 5 w 135"/>
                <a:gd name="T15" fmla="*/ 45 h 109"/>
                <a:gd name="T16" fmla="*/ 18 w 135"/>
                <a:gd name="T17" fmla="*/ 50 h 109"/>
                <a:gd name="T18" fmla="*/ 8 w 135"/>
                <a:gd name="T19" fmla="*/ 38 h 109"/>
                <a:gd name="T20" fmla="*/ 8 w 135"/>
                <a:gd name="T21" fmla="*/ 19 h 109"/>
                <a:gd name="T22" fmla="*/ 9 w 135"/>
                <a:gd name="T23" fmla="*/ 19 h 109"/>
                <a:gd name="T24" fmla="*/ 21 w 135"/>
                <a:gd name="T25" fmla="*/ 12 h 109"/>
                <a:gd name="T26" fmla="*/ 48 w 135"/>
                <a:gd name="T27" fmla="*/ 24 h 109"/>
                <a:gd name="T28" fmla="*/ 55 w 135"/>
                <a:gd name="T29" fmla="*/ 22 h 109"/>
                <a:gd name="T30" fmla="*/ 67 w 135"/>
                <a:gd name="T31" fmla="*/ 25 h 109"/>
                <a:gd name="T32" fmla="*/ 87 w 135"/>
                <a:gd name="T33" fmla="*/ 41 h 109"/>
                <a:gd name="T34" fmla="*/ 113 w 135"/>
                <a:gd name="T35" fmla="*/ 53 h 109"/>
                <a:gd name="T36" fmla="*/ 127 w 135"/>
                <a:gd name="T37" fmla="*/ 72 h 109"/>
                <a:gd name="T38" fmla="*/ 127 w 135"/>
                <a:gd name="T39" fmla="*/ 91 h 109"/>
                <a:gd name="T40" fmla="*/ 126 w 135"/>
                <a:gd name="T41" fmla="*/ 91 h 109"/>
                <a:gd name="T42" fmla="*/ 113 w 135"/>
                <a:gd name="T43" fmla="*/ 98 h 109"/>
                <a:gd name="T44" fmla="*/ 87 w 135"/>
                <a:gd name="T45" fmla="*/ 86 h 109"/>
                <a:gd name="T46" fmla="*/ 79 w 135"/>
                <a:gd name="T47" fmla="*/ 87 h 109"/>
                <a:gd name="T48" fmla="*/ 67 w 135"/>
                <a:gd name="T49" fmla="*/ 85 h 109"/>
                <a:gd name="T50" fmla="*/ 52 w 135"/>
                <a:gd name="T51" fmla="*/ 74 h 109"/>
                <a:gd name="T52" fmla="*/ 52 w 135"/>
                <a:gd name="T53" fmla="*/ 79 h 109"/>
                <a:gd name="T54" fmla="*/ 120 w 135"/>
                <a:gd name="T55" fmla="*/ 109 h 109"/>
                <a:gd name="T56" fmla="*/ 120 w 135"/>
                <a:gd name="T57" fmla="*/ 109 h 109"/>
                <a:gd name="T58" fmla="*/ 129 w 135"/>
                <a:gd name="T59" fmla="*/ 100 h 109"/>
                <a:gd name="T60" fmla="*/ 135 w 135"/>
                <a:gd name="T61" fmla="*/ 101 h 109"/>
                <a:gd name="T62" fmla="*/ 135 w 135"/>
                <a:gd name="T63" fmla="*/ 101 h 109"/>
                <a:gd name="T64" fmla="*/ 135 w 135"/>
                <a:gd name="T65" fmla="*/ 68 h 109"/>
                <a:gd name="T66" fmla="*/ 135 w 135"/>
                <a:gd name="T67" fmla="*/ 68 h 109"/>
                <a:gd name="T68" fmla="*/ 120 w 135"/>
                <a:gd name="T69" fmla="*/ 48 h 109"/>
                <a:gd name="T70" fmla="*/ 120 w 135"/>
                <a:gd name="T71" fmla="*/ 47 h 109"/>
                <a:gd name="T72" fmla="*/ 14 w 135"/>
                <a:gd name="T7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5" h="109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1" y="10"/>
                    <a:pt x="6" y="10"/>
                  </a:cubicBezTo>
                  <a:cubicBezTo>
                    <a:pt x="4" y="10"/>
                    <a:pt x="2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3" y="43"/>
                    <a:pt x="5" y="4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6" y="46"/>
                    <a:pt x="12" y="41"/>
                    <a:pt x="8" y="3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15" y="19"/>
                    <a:pt x="19" y="16"/>
                    <a:pt x="21" y="1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50" y="23"/>
                    <a:pt x="52" y="22"/>
                    <a:pt x="55" y="22"/>
                  </a:cubicBezTo>
                  <a:cubicBezTo>
                    <a:pt x="59" y="22"/>
                    <a:pt x="63" y="23"/>
                    <a:pt x="67" y="25"/>
                  </a:cubicBezTo>
                  <a:cubicBezTo>
                    <a:pt x="75" y="28"/>
                    <a:pt x="81" y="34"/>
                    <a:pt x="87" y="41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6" y="60"/>
                    <a:pt x="121" y="67"/>
                    <a:pt x="127" y="72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0" y="91"/>
                    <a:pt x="116" y="93"/>
                    <a:pt x="113" y="98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4" y="87"/>
                    <a:pt x="82" y="87"/>
                    <a:pt x="79" y="87"/>
                  </a:cubicBezTo>
                  <a:cubicBezTo>
                    <a:pt x="76" y="87"/>
                    <a:pt x="72" y="87"/>
                    <a:pt x="67" y="85"/>
                  </a:cubicBezTo>
                  <a:cubicBezTo>
                    <a:pt x="62" y="82"/>
                    <a:pt x="56" y="78"/>
                    <a:pt x="52" y="74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120" y="109"/>
                    <a:pt x="120" y="109"/>
                    <a:pt x="120" y="109"/>
                  </a:cubicBezTo>
                  <a:cubicBezTo>
                    <a:pt x="120" y="109"/>
                    <a:pt x="120" y="109"/>
                    <a:pt x="120" y="109"/>
                  </a:cubicBezTo>
                  <a:cubicBezTo>
                    <a:pt x="120" y="103"/>
                    <a:pt x="124" y="100"/>
                    <a:pt x="129" y="100"/>
                  </a:cubicBezTo>
                  <a:cubicBezTo>
                    <a:pt x="131" y="100"/>
                    <a:pt x="133" y="100"/>
                    <a:pt x="135" y="101"/>
                  </a:cubicBezTo>
                  <a:cubicBezTo>
                    <a:pt x="135" y="101"/>
                    <a:pt x="135" y="101"/>
                    <a:pt x="135" y="101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27" y="65"/>
                    <a:pt x="120" y="56"/>
                    <a:pt x="120" y="48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6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8" name="Freeform 547"/>
            <p:cNvSpPr>
              <a:spLocks noEditPoints="1"/>
            </p:cNvSpPr>
            <p:nvPr/>
          </p:nvSpPr>
          <p:spPr bwMode="auto">
            <a:xfrm>
              <a:off x="5649913" y="3917951"/>
              <a:ext cx="190500" cy="206375"/>
            </a:xfrm>
            <a:custGeom>
              <a:avLst/>
              <a:gdLst>
                <a:gd name="T0" fmla="*/ 39 w 60"/>
                <a:gd name="T1" fmla="*/ 57 h 65"/>
                <a:gd name="T2" fmla="*/ 30 w 60"/>
                <a:gd name="T3" fmla="*/ 55 h 65"/>
                <a:gd name="T4" fmla="*/ 8 w 60"/>
                <a:gd name="T5" fmla="*/ 23 h 65"/>
                <a:gd name="T6" fmla="*/ 21 w 60"/>
                <a:gd name="T7" fmla="*/ 9 h 65"/>
                <a:gd name="T8" fmla="*/ 30 w 60"/>
                <a:gd name="T9" fmla="*/ 11 h 65"/>
                <a:gd name="T10" fmla="*/ 52 w 60"/>
                <a:gd name="T11" fmla="*/ 43 h 65"/>
                <a:gd name="T12" fmla="*/ 39 w 60"/>
                <a:gd name="T13" fmla="*/ 57 h 65"/>
                <a:gd name="T14" fmla="*/ 18 w 60"/>
                <a:gd name="T15" fmla="*/ 0 h 65"/>
                <a:gd name="T16" fmla="*/ 11 w 60"/>
                <a:gd name="T17" fmla="*/ 2 h 65"/>
                <a:gd name="T18" fmla="*/ 0 w 60"/>
                <a:gd name="T19" fmla="*/ 19 h 65"/>
                <a:gd name="T20" fmla="*/ 6 w 60"/>
                <a:gd name="T21" fmla="*/ 39 h 65"/>
                <a:gd name="T22" fmla="*/ 15 w 60"/>
                <a:gd name="T23" fmla="*/ 43 h 65"/>
                <a:gd name="T24" fmla="*/ 15 w 60"/>
                <a:gd name="T25" fmla="*/ 52 h 65"/>
                <a:gd name="T26" fmla="*/ 30 w 60"/>
                <a:gd name="T27" fmla="*/ 63 h 65"/>
                <a:gd name="T28" fmla="*/ 42 w 60"/>
                <a:gd name="T29" fmla="*/ 65 h 65"/>
                <a:gd name="T30" fmla="*/ 50 w 60"/>
                <a:gd name="T31" fmla="*/ 64 h 65"/>
                <a:gd name="T32" fmla="*/ 60 w 60"/>
                <a:gd name="T33" fmla="*/ 46 h 65"/>
                <a:gd name="T34" fmla="*/ 50 w 60"/>
                <a:gd name="T35" fmla="*/ 19 h 65"/>
                <a:gd name="T36" fmla="*/ 30 w 60"/>
                <a:gd name="T37" fmla="*/ 3 h 65"/>
                <a:gd name="T38" fmla="*/ 18 w 60"/>
                <a:gd name="T3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65">
                  <a:moveTo>
                    <a:pt x="39" y="57"/>
                  </a:moveTo>
                  <a:cubicBezTo>
                    <a:pt x="36" y="57"/>
                    <a:pt x="33" y="56"/>
                    <a:pt x="30" y="55"/>
                  </a:cubicBezTo>
                  <a:cubicBezTo>
                    <a:pt x="18" y="49"/>
                    <a:pt x="8" y="35"/>
                    <a:pt x="8" y="23"/>
                  </a:cubicBezTo>
                  <a:cubicBezTo>
                    <a:pt x="8" y="14"/>
                    <a:pt x="14" y="9"/>
                    <a:pt x="21" y="9"/>
                  </a:cubicBezTo>
                  <a:cubicBezTo>
                    <a:pt x="24" y="9"/>
                    <a:pt x="27" y="9"/>
                    <a:pt x="30" y="11"/>
                  </a:cubicBezTo>
                  <a:cubicBezTo>
                    <a:pt x="42" y="16"/>
                    <a:pt x="52" y="30"/>
                    <a:pt x="52" y="43"/>
                  </a:cubicBezTo>
                  <a:cubicBezTo>
                    <a:pt x="52" y="52"/>
                    <a:pt x="47" y="57"/>
                    <a:pt x="39" y="57"/>
                  </a:cubicBezTo>
                  <a:moveTo>
                    <a:pt x="18" y="0"/>
                  </a:moveTo>
                  <a:cubicBezTo>
                    <a:pt x="15" y="0"/>
                    <a:pt x="13" y="1"/>
                    <a:pt x="11" y="2"/>
                  </a:cubicBezTo>
                  <a:cubicBezTo>
                    <a:pt x="4" y="4"/>
                    <a:pt x="0" y="10"/>
                    <a:pt x="0" y="19"/>
                  </a:cubicBezTo>
                  <a:cubicBezTo>
                    <a:pt x="0" y="26"/>
                    <a:pt x="3" y="33"/>
                    <a:pt x="6" y="39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9" y="56"/>
                    <a:pt x="25" y="60"/>
                    <a:pt x="30" y="63"/>
                  </a:cubicBezTo>
                  <a:cubicBezTo>
                    <a:pt x="35" y="65"/>
                    <a:pt x="39" y="65"/>
                    <a:pt x="42" y="65"/>
                  </a:cubicBezTo>
                  <a:cubicBezTo>
                    <a:pt x="45" y="65"/>
                    <a:pt x="47" y="65"/>
                    <a:pt x="50" y="64"/>
                  </a:cubicBezTo>
                  <a:cubicBezTo>
                    <a:pt x="56" y="61"/>
                    <a:pt x="60" y="55"/>
                    <a:pt x="60" y="46"/>
                  </a:cubicBezTo>
                  <a:cubicBezTo>
                    <a:pt x="60" y="37"/>
                    <a:pt x="56" y="27"/>
                    <a:pt x="50" y="19"/>
                  </a:cubicBezTo>
                  <a:cubicBezTo>
                    <a:pt x="44" y="12"/>
                    <a:pt x="38" y="6"/>
                    <a:pt x="30" y="3"/>
                  </a:cubicBezTo>
                  <a:cubicBezTo>
                    <a:pt x="26" y="1"/>
                    <a:pt x="22" y="0"/>
                    <a:pt x="18" y="0"/>
                  </a:cubicBezTo>
                </a:path>
              </a:pathLst>
            </a:custGeom>
            <a:solidFill>
              <a:srgbClr val="FF6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9" name="Freeform 548"/>
            <p:cNvSpPr>
              <a:spLocks noEditPoints="1"/>
            </p:cNvSpPr>
            <p:nvPr/>
          </p:nvSpPr>
          <p:spPr bwMode="auto">
            <a:xfrm>
              <a:off x="5719763" y="3965576"/>
              <a:ext cx="53975" cy="114300"/>
            </a:xfrm>
            <a:custGeom>
              <a:avLst/>
              <a:gdLst>
                <a:gd name="T0" fmla="*/ 11 w 17"/>
                <a:gd name="T1" fmla="*/ 31 h 36"/>
                <a:gd name="T2" fmla="*/ 9 w 17"/>
                <a:gd name="T3" fmla="*/ 30 h 36"/>
                <a:gd name="T4" fmla="*/ 9 w 17"/>
                <a:gd name="T5" fmla="*/ 20 h 36"/>
                <a:gd name="T6" fmla="*/ 12 w 17"/>
                <a:gd name="T7" fmla="*/ 24 h 36"/>
                <a:gd name="T8" fmla="*/ 13 w 17"/>
                <a:gd name="T9" fmla="*/ 27 h 36"/>
                <a:gd name="T10" fmla="*/ 12 w 17"/>
                <a:gd name="T11" fmla="*/ 30 h 36"/>
                <a:gd name="T12" fmla="*/ 11 w 17"/>
                <a:gd name="T13" fmla="*/ 31 h 36"/>
                <a:gd name="T14" fmla="*/ 7 w 17"/>
                <a:gd name="T15" fmla="*/ 15 h 36"/>
                <a:gd name="T16" fmla="*/ 4 w 17"/>
                <a:gd name="T17" fmla="*/ 11 h 36"/>
                <a:gd name="T18" fmla="*/ 3 w 17"/>
                <a:gd name="T19" fmla="*/ 8 h 36"/>
                <a:gd name="T20" fmla="*/ 4 w 17"/>
                <a:gd name="T21" fmla="*/ 5 h 36"/>
                <a:gd name="T22" fmla="*/ 6 w 17"/>
                <a:gd name="T23" fmla="*/ 5 h 36"/>
                <a:gd name="T24" fmla="*/ 7 w 17"/>
                <a:gd name="T25" fmla="*/ 5 h 36"/>
                <a:gd name="T26" fmla="*/ 7 w 17"/>
                <a:gd name="T27" fmla="*/ 15 h 36"/>
                <a:gd name="T28" fmla="*/ 7 w 17"/>
                <a:gd name="T29" fmla="*/ 0 h 36"/>
                <a:gd name="T30" fmla="*/ 7 w 17"/>
                <a:gd name="T31" fmla="*/ 4 h 36"/>
                <a:gd name="T32" fmla="*/ 4 w 17"/>
                <a:gd name="T33" fmla="*/ 3 h 36"/>
                <a:gd name="T34" fmla="*/ 4 w 17"/>
                <a:gd name="T35" fmla="*/ 3 h 36"/>
                <a:gd name="T36" fmla="*/ 2 w 17"/>
                <a:gd name="T37" fmla="*/ 3 h 36"/>
                <a:gd name="T38" fmla="*/ 0 w 17"/>
                <a:gd name="T39" fmla="*/ 5 h 36"/>
                <a:gd name="T40" fmla="*/ 0 w 17"/>
                <a:gd name="T41" fmla="*/ 7 h 36"/>
                <a:gd name="T42" fmla="*/ 1 w 17"/>
                <a:gd name="T43" fmla="*/ 11 h 36"/>
                <a:gd name="T44" fmla="*/ 3 w 17"/>
                <a:gd name="T45" fmla="*/ 14 h 36"/>
                <a:gd name="T46" fmla="*/ 7 w 17"/>
                <a:gd name="T47" fmla="*/ 18 h 36"/>
                <a:gd name="T48" fmla="*/ 7 w 17"/>
                <a:gd name="T49" fmla="*/ 18 h 36"/>
                <a:gd name="T50" fmla="*/ 7 w 17"/>
                <a:gd name="T51" fmla="*/ 29 h 36"/>
                <a:gd name="T52" fmla="*/ 3 w 17"/>
                <a:gd name="T53" fmla="*/ 27 h 36"/>
                <a:gd name="T54" fmla="*/ 2 w 17"/>
                <a:gd name="T55" fmla="*/ 23 h 36"/>
                <a:gd name="T56" fmla="*/ 0 w 17"/>
                <a:gd name="T57" fmla="*/ 22 h 36"/>
                <a:gd name="T58" fmla="*/ 0 w 17"/>
                <a:gd name="T59" fmla="*/ 26 h 36"/>
                <a:gd name="T60" fmla="*/ 3 w 17"/>
                <a:gd name="T61" fmla="*/ 29 h 36"/>
                <a:gd name="T62" fmla="*/ 7 w 17"/>
                <a:gd name="T63" fmla="*/ 31 h 36"/>
                <a:gd name="T64" fmla="*/ 7 w 17"/>
                <a:gd name="T65" fmla="*/ 35 h 36"/>
                <a:gd name="T66" fmla="*/ 9 w 17"/>
                <a:gd name="T67" fmla="*/ 36 h 36"/>
                <a:gd name="T68" fmla="*/ 9 w 17"/>
                <a:gd name="T69" fmla="*/ 32 h 36"/>
                <a:gd name="T70" fmla="*/ 13 w 17"/>
                <a:gd name="T71" fmla="*/ 33 h 36"/>
                <a:gd name="T72" fmla="*/ 15 w 17"/>
                <a:gd name="T73" fmla="*/ 33 h 36"/>
                <a:gd name="T74" fmla="*/ 17 w 17"/>
                <a:gd name="T75" fmla="*/ 28 h 36"/>
                <a:gd name="T76" fmla="*/ 16 w 17"/>
                <a:gd name="T77" fmla="*/ 24 h 36"/>
                <a:gd name="T78" fmla="*/ 14 w 17"/>
                <a:gd name="T79" fmla="*/ 21 h 36"/>
                <a:gd name="T80" fmla="*/ 9 w 17"/>
                <a:gd name="T81" fmla="*/ 16 h 36"/>
                <a:gd name="T82" fmla="*/ 9 w 17"/>
                <a:gd name="T83" fmla="*/ 6 h 36"/>
                <a:gd name="T84" fmla="*/ 13 w 17"/>
                <a:gd name="T85" fmla="*/ 9 h 36"/>
                <a:gd name="T86" fmla="*/ 14 w 17"/>
                <a:gd name="T87" fmla="*/ 12 h 36"/>
                <a:gd name="T88" fmla="*/ 16 w 17"/>
                <a:gd name="T89" fmla="*/ 13 h 36"/>
                <a:gd name="T90" fmla="*/ 16 w 17"/>
                <a:gd name="T91" fmla="*/ 9 h 36"/>
                <a:gd name="T92" fmla="*/ 9 w 17"/>
                <a:gd name="T93" fmla="*/ 4 h 36"/>
                <a:gd name="T94" fmla="*/ 9 w 17"/>
                <a:gd name="T95" fmla="*/ 1 h 36"/>
                <a:gd name="T96" fmla="*/ 7 w 17"/>
                <a:gd name="T9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" h="36">
                  <a:moveTo>
                    <a:pt x="11" y="31"/>
                  </a:moveTo>
                  <a:cubicBezTo>
                    <a:pt x="11" y="31"/>
                    <a:pt x="10" y="31"/>
                    <a:pt x="9" y="3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22"/>
                    <a:pt x="12" y="23"/>
                    <a:pt x="12" y="24"/>
                  </a:cubicBezTo>
                  <a:cubicBezTo>
                    <a:pt x="13" y="25"/>
                    <a:pt x="13" y="26"/>
                    <a:pt x="13" y="27"/>
                  </a:cubicBezTo>
                  <a:cubicBezTo>
                    <a:pt x="13" y="29"/>
                    <a:pt x="13" y="30"/>
                    <a:pt x="12" y="30"/>
                  </a:cubicBezTo>
                  <a:cubicBezTo>
                    <a:pt x="12" y="31"/>
                    <a:pt x="12" y="31"/>
                    <a:pt x="11" y="31"/>
                  </a:cubicBezTo>
                  <a:moveTo>
                    <a:pt x="7" y="15"/>
                  </a:moveTo>
                  <a:cubicBezTo>
                    <a:pt x="6" y="13"/>
                    <a:pt x="5" y="12"/>
                    <a:pt x="4" y="11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7"/>
                    <a:pt x="4" y="6"/>
                    <a:pt x="4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15"/>
                    <a:pt x="7" y="15"/>
                    <a:pt x="7" y="15"/>
                  </a:cubicBezTo>
                  <a:moveTo>
                    <a:pt x="7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2" y="13"/>
                    <a:pt x="3" y="14"/>
                  </a:cubicBezTo>
                  <a:cubicBezTo>
                    <a:pt x="3" y="15"/>
                    <a:pt x="5" y="16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4" y="28"/>
                    <a:pt x="3" y="27"/>
                  </a:cubicBezTo>
                  <a:cubicBezTo>
                    <a:pt x="3" y="26"/>
                    <a:pt x="2" y="24"/>
                    <a:pt x="2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2" y="28"/>
                    <a:pt x="3" y="29"/>
                  </a:cubicBezTo>
                  <a:cubicBezTo>
                    <a:pt x="5" y="30"/>
                    <a:pt x="6" y="31"/>
                    <a:pt x="7" y="31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3"/>
                    <a:pt x="12" y="33"/>
                    <a:pt x="13" y="33"/>
                  </a:cubicBezTo>
                  <a:cubicBezTo>
                    <a:pt x="14" y="33"/>
                    <a:pt x="15" y="33"/>
                    <a:pt x="15" y="33"/>
                  </a:cubicBezTo>
                  <a:cubicBezTo>
                    <a:pt x="16" y="32"/>
                    <a:pt x="17" y="30"/>
                    <a:pt x="17" y="28"/>
                  </a:cubicBezTo>
                  <a:cubicBezTo>
                    <a:pt x="17" y="27"/>
                    <a:pt x="17" y="26"/>
                    <a:pt x="16" y="24"/>
                  </a:cubicBezTo>
                  <a:cubicBezTo>
                    <a:pt x="16" y="23"/>
                    <a:pt x="15" y="22"/>
                    <a:pt x="14" y="21"/>
                  </a:cubicBezTo>
                  <a:cubicBezTo>
                    <a:pt x="13" y="20"/>
                    <a:pt x="11" y="18"/>
                    <a:pt x="9" y="1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7"/>
                    <a:pt x="12" y="8"/>
                    <a:pt x="13" y="9"/>
                  </a:cubicBezTo>
                  <a:cubicBezTo>
                    <a:pt x="13" y="10"/>
                    <a:pt x="14" y="11"/>
                    <a:pt x="14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7"/>
                    <a:pt x="12" y="6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6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0" name="Freeform 549"/>
            <p:cNvSpPr>
              <a:spLocks noEditPoints="1"/>
            </p:cNvSpPr>
            <p:nvPr/>
          </p:nvSpPr>
          <p:spPr bwMode="auto">
            <a:xfrm>
              <a:off x="5213351" y="3841751"/>
              <a:ext cx="484188" cy="465138"/>
            </a:xfrm>
            <a:custGeom>
              <a:avLst/>
              <a:gdLst>
                <a:gd name="T0" fmla="*/ 77 w 152"/>
                <a:gd name="T1" fmla="*/ 85 h 146"/>
                <a:gd name="T2" fmla="*/ 80 w 152"/>
                <a:gd name="T3" fmla="*/ 85 h 146"/>
                <a:gd name="T4" fmla="*/ 80 w 152"/>
                <a:gd name="T5" fmla="*/ 79 h 146"/>
                <a:gd name="T6" fmla="*/ 74 w 152"/>
                <a:gd name="T7" fmla="*/ 60 h 146"/>
                <a:gd name="T8" fmla="*/ 71 w 152"/>
                <a:gd name="T9" fmla="*/ 63 h 146"/>
                <a:gd name="T10" fmla="*/ 75 w 152"/>
                <a:gd name="T11" fmla="*/ 70 h 146"/>
                <a:gd name="T12" fmla="*/ 74 w 152"/>
                <a:gd name="T13" fmla="*/ 60 h 146"/>
                <a:gd name="T14" fmla="*/ 75 w 152"/>
                <a:gd name="T15" fmla="*/ 55 h 146"/>
                <a:gd name="T16" fmla="*/ 77 w 152"/>
                <a:gd name="T17" fmla="*/ 60 h 146"/>
                <a:gd name="T18" fmla="*/ 84 w 152"/>
                <a:gd name="T19" fmla="*/ 68 h 146"/>
                <a:gd name="T20" fmla="*/ 80 w 152"/>
                <a:gd name="T21" fmla="*/ 64 h 146"/>
                <a:gd name="T22" fmla="*/ 77 w 152"/>
                <a:gd name="T23" fmla="*/ 72 h 146"/>
                <a:gd name="T24" fmla="*/ 84 w 152"/>
                <a:gd name="T25" fmla="*/ 80 h 146"/>
                <a:gd name="T26" fmla="*/ 83 w 152"/>
                <a:gd name="T27" fmla="*/ 88 h 146"/>
                <a:gd name="T28" fmla="*/ 77 w 152"/>
                <a:gd name="T29" fmla="*/ 87 h 146"/>
                <a:gd name="T30" fmla="*/ 75 w 152"/>
                <a:gd name="T31" fmla="*/ 90 h 146"/>
                <a:gd name="T32" fmla="*/ 71 w 152"/>
                <a:gd name="T33" fmla="*/ 84 h 146"/>
                <a:gd name="T34" fmla="*/ 67 w 152"/>
                <a:gd name="T35" fmla="*/ 77 h 146"/>
                <a:gd name="T36" fmla="*/ 71 w 152"/>
                <a:gd name="T37" fmla="*/ 82 h 146"/>
                <a:gd name="T38" fmla="*/ 75 w 152"/>
                <a:gd name="T39" fmla="*/ 74 h 146"/>
                <a:gd name="T40" fmla="*/ 70 w 152"/>
                <a:gd name="T41" fmla="*/ 69 h 146"/>
                <a:gd name="T42" fmla="*/ 68 w 152"/>
                <a:gd name="T43" fmla="*/ 62 h 146"/>
                <a:gd name="T44" fmla="*/ 70 w 152"/>
                <a:gd name="T45" fmla="*/ 58 h 146"/>
                <a:gd name="T46" fmla="*/ 72 w 152"/>
                <a:gd name="T47" fmla="*/ 58 h 146"/>
                <a:gd name="T48" fmla="*/ 67 w 152"/>
                <a:gd name="T49" fmla="*/ 49 h 146"/>
                <a:gd name="T50" fmla="*/ 76 w 152"/>
                <a:gd name="T51" fmla="*/ 95 h 146"/>
                <a:gd name="T52" fmla="*/ 98 w 152"/>
                <a:gd name="T53" fmla="*/ 83 h 146"/>
                <a:gd name="T54" fmla="*/ 67 w 152"/>
                <a:gd name="T55" fmla="*/ 49 h 146"/>
                <a:gd name="T56" fmla="*/ 0 w 152"/>
                <a:gd name="T57" fmla="*/ 78 h 146"/>
                <a:gd name="T58" fmla="*/ 152 w 152"/>
                <a:gd name="T59" fmla="*/ 89 h 146"/>
                <a:gd name="T60" fmla="*/ 144 w 152"/>
                <a:gd name="T61" fmla="*/ 87 h 146"/>
                <a:gd name="T62" fmla="*/ 144 w 152"/>
                <a:gd name="T63" fmla="*/ 119 h 146"/>
                <a:gd name="T64" fmla="*/ 138 w 152"/>
                <a:gd name="T65" fmla="*/ 118 h 146"/>
                <a:gd name="T66" fmla="*/ 129 w 152"/>
                <a:gd name="T67" fmla="*/ 127 h 146"/>
                <a:gd name="T68" fmla="*/ 23 w 152"/>
                <a:gd name="T69" fmla="*/ 80 h 146"/>
                <a:gd name="T70" fmla="*/ 8 w 152"/>
                <a:gd name="T71" fmla="*/ 59 h 146"/>
                <a:gd name="T72" fmla="*/ 8 w 152"/>
                <a:gd name="T73" fmla="*/ 26 h 146"/>
                <a:gd name="T74" fmla="*/ 23 w 152"/>
                <a:gd name="T75" fmla="*/ 18 h 146"/>
                <a:gd name="T76" fmla="*/ 91 w 152"/>
                <a:gd name="T77" fmla="*/ 49 h 146"/>
                <a:gd name="T78" fmla="*/ 0 w 152"/>
                <a:gd name="T7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2" h="146">
                  <a:moveTo>
                    <a:pt x="77" y="75"/>
                  </a:moveTo>
                  <a:cubicBezTo>
                    <a:pt x="77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6"/>
                  </a:cubicBezTo>
                  <a:cubicBezTo>
                    <a:pt x="79" y="86"/>
                    <a:pt x="80" y="86"/>
                    <a:pt x="80" y="85"/>
                  </a:cubicBezTo>
                  <a:cubicBezTo>
                    <a:pt x="81" y="85"/>
                    <a:pt x="81" y="84"/>
                    <a:pt x="81" y="83"/>
                  </a:cubicBezTo>
                  <a:cubicBezTo>
                    <a:pt x="81" y="81"/>
                    <a:pt x="81" y="80"/>
                    <a:pt x="80" y="79"/>
                  </a:cubicBezTo>
                  <a:cubicBezTo>
                    <a:pt x="80" y="78"/>
                    <a:pt x="79" y="77"/>
                    <a:pt x="77" y="75"/>
                  </a:cubicBezTo>
                  <a:moveTo>
                    <a:pt x="74" y="60"/>
                  </a:moveTo>
                  <a:cubicBezTo>
                    <a:pt x="73" y="60"/>
                    <a:pt x="73" y="60"/>
                    <a:pt x="72" y="61"/>
                  </a:cubicBezTo>
                  <a:cubicBezTo>
                    <a:pt x="71" y="61"/>
                    <a:pt x="71" y="62"/>
                    <a:pt x="71" y="63"/>
                  </a:cubicBezTo>
                  <a:cubicBezTo>
                    <a:pt x="71" y="64"/>
                    <a:pt x="71" y="65"/>
                    <a:pt x="72" y="66"/>
                  </a:cubicBezTo>
                  <a:cubicBezTo>
                    <a:pt x="73" y="67"/>
                    <a:pt x="74" y="68"/>
                    <a:pt x="75" y="7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4" y="60"/>
                    <a:pt x="74" y="60"/>
                    <a:pt x="74" y="60"/>
                  </a:cubicBezTo>
                  <a:moveTo>
                    <a:pt x="75" y="59"/>
                  </a:moveTo>
                  <a:cubicBezTo>
                    <a:pt x="75" y="55"/>
                    <a:pt x="75" y="55"/>
                    <a:pt x="75" y="55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80" y="61"/>
                    <a:pt x="82" y="62"/>
                    <a:pt x="84" y="64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6"/>
                    <a:pt x="81" y="65"/>
                    <a:pt x="80" y="64"/>
                  </a:cubicBezTo>
                  <a:cubicBezTo>
                    <a:pt x="80" y="63"/>
                    <a:pt x="79" y="62"/>
                    <a:pt x="77" y="61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9" y="73"/>
                    <a:pt x="81" y="75"/>
                    <a:pt x="82" y="76"/>
                  </a:cubicBezTo>
                  <a:cubicBezTo>
                    <a:pt x="83" y="77"/>
                    <a:pt x="83" y="78"/>
                    <a:pt x="84" y="80"/>
                  </a:cubicBezTo>
                  <a:cubicBezTo>
                    <a:pt x="84" y="81"/>
                    <a:pt x="85" y="82"/>
                    <a:pt x="85" y="83"/>
                  </a:cubicBezTo>
                  <a:cubicBezTo>
                    <a:pt x="85" y="85"/>
                    <a:pt x="84" y="87"/>
                    <a:pt x="83" y="88"/>
                  </a:cubicBezTo>
                  <a:cubicBezTo>
                    <a:pt x="82" y="88"/>
                    <a:pt x="82" y="88"/>
                    <a:pt x="81" y="88"/>
                  </a:cubicBezTo>
                  <a:cubicBezTo>
                    <a:pt x="80" y="88"/>
                    <a:pt x="79" y="88"/>
                    <a:pt x="77" y="87"/>
                  </a:cubicBezTo>
                  <a:cubicBezTo>
                    <a:pt x="77" y="91"/>
                    <a:pt x="77" y="91"/>
                    <a:pt x="77" y="91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2" y="85"/>
                    <a:pt x="71" y="84"/>
                  </a:cubicBezTo>
                  <a:cubicBezTo>
                    <a:pt x="70" y="83"/>
                    <a:pt x="68" y="82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0" y="79"/>
                    <a:pt x="70" y="81"/>
                    <a:pt x="71" y="82"/>
                  </a:cubicBezTo>
                  <a:cubicBezTo>
                    <a:pt x="72" y="83"/>
                    <a:pt x="73" y="84"/>
                    <a:pt x="75" y="84"/>
                  </a:cubicBezTo>
                  <a:cubicBezTo>
                    <a:pt x="75" y="74"/>
                    <a:pt x="75" y="74"/>
                    <a:pt x="75" y="74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3" y="71"/>
                    <a:pt x="71" y="70"/>
                    <a:pt x="70" y="69"/>
                  </a:cubicBezTo>
                  <a:cubicBezTo>
                    <a:pt x="69" y="68"/>
                    <a:pt x="69" y="67"/>
                    <a:pt x="68" y="66"/>
                  </a:cubicBezTo>
                  <a:cubicBezTo>
                    <a:pt x="68" y="65"/>
                    <a:pt x="68" y="64"/>
                    <a:pt x="68" y="62"/>
                  </a:cubicBezTo>
                  <a:cubicBezTo>
                    <a:pt x="68" y="61"/>
                    <a:pt x="68" y="61"/>
                    <a:pt x="68" y="60"/>
                  </a:cubicBezTo>
                  <a:cubicBezTo>
                    <a:pt x="69" y="59"/>
                    <a:pt x="69" y="59"/>
                    <a:pt x="70" y="58"/>
                  </a:cubicBezTo>
                  <a:cubicBezTo>
                    <a:pt x="70" y="58"/>
                    <a:pt x="71" y="58"/>
                    <a:pt x="72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3" y="58"/>
                    <a:pt x="74" y="58"/>
                    <a:pt x="75" y="59"/>
                  </a:cubicBezTo>
                  <a:moveTo>
                    <a:pt x="67" y="49"/>
                  </a:moveTo>
                  <a:cubicBezTo>
                    <a:pt x="59" y="49"/>
                    <a:pt x="54" y="54"/>
                    <a:pt x="54" y="63"/>
                  </a:cubicBezTo>
                  <a:cubicBezTo>
                    <a:pt x="54" y="75"/>
                    <a:pt x="64" y="90"/>
                    <a:pt x="76" y="95"/>
                  </a:cubicBezTo>
                  <a:cubicBezTo>
                    <a:pt x="79" y="96"/>
                    <a:pt x="82" y="97"/>
                    <a:pt x="85" y="97"/>
                  </a:cubicBezTo>
                  <a:cubicBezTo>
                    <a:pt x="93" y="97"/>
                    <a:pt x="98" y="92"/>
                    <a:pt x="98" y="83"/>
                  </a:cubicBezTo>
                  <a:cubicBezTo>
                    <a:pt x="98" y="71"/>
                    <a:pt x="88" y="56"/>
                    <a:pt x="76" y="51"/>
                  </a:cubicBezTo>
                  <a:cubicBezTo>
                    <a:pt x="73" y="49"/>
                    <a:pt x="70" y="49"/>
                    <a:pt x="67" y="49"/>
                  </a:cubicBezTo>
                  <a:moveTo>
                    <a:pt x="0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40" y="85"/>
                    <a:pt x="142" y="86"/>
                    <a:pt x="144" y="87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4" y="119"/>
                    <a:pt x="144" y="119"/>
                    <a:pt x="144" y="119"/>
                  </a:cubicBezTo>
                  <a:cubicBezTo>
                    <a:pt x="141" y="118"/>
                    <a:pt x="139" y="118"/>
                    <a:pt x="138" y="118"/>
                  </a:cubicBezTo>
                  <a:cubicBezTo>
                    <a:pt x="133" y="118"/>
                    <a:pt x="129" y="121"/>
                    <a:pt x="129" y="127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72"/>
                    <a:pt x="17" y="63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1" y="27"/>
                    <a:pt x="13" y="28"/>
                    <a:pt x="14" y="28"/>
                  </a:cubicBezTo>
                  <a:cubicBezTo>
                    <a:pt x="19" y="28"/>
                    <a:pt x="23" y="24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A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1" name="Freeform 550"/>
            <p:cNvSpPr>
              <a:spLocks noEditPoints="1"/>
            </p:cNvSpPr>
            <p:nvPr/>
          </p:nvSpPr>
          <p:spPr bwMode="auto">
            <a:xfrm>
              <a:off x="5502276" y="3968751"/>
              <a:ext cx="195263" cy="155575"/>
            </a:xfrm>
            <a:custGeom>
              <a:avLst/>
              <a:gdLst>
                <a:gd name="T0" fmla="*/ 39 w 61"/>
                <a:gd name="T1" fmla="*/ 31 h 49"/>
                <a:gd name="T2" fmla="*/ 47 w 61"/>
                <a:gd name="T3" fmla="*/ 43 h 49"/>
                <a:gd name="T4" fmla="*/ 61 w 61"/>
                <a:gd name="T5" fmla="*/ 49 h 49"/>
                <a:gd name="T6" fmla="*/ 61 w 61"/>
                <a:gd name="T7" fmla="*/ 41 h 49"/>
                <a:gd name="T8" fmla="*/ 39 w 61"/>
                <a:gd name="T9" fmla="*/ 31 h 49"/>
                <a:gd name="T10" fmla="*/ 27 w 61"/>
                <a:gd name="T11" fmla="*/ 12 h 49"/>
                <a:gd name="T12" fmla="*/ 30 w 61"/>
                <a:gd name="T13" fmla="*/ 19 h 49"/>
                <a:gd name="T14" fmla="*/ 57 w 61"/>
                <a:gd name="T15" fmla="*/ 31 h 49"/>
                <a:gd name="T16" fmla="*/ 52 w 61"/>
                <a:gd name="T17" fmla="*/ 23 h 49"/>
                <a:gd name="T18" fmla="*/ 27 w 61"/>
                <a:gd name="T19" fmla="*/ 12 h 49"/>
                <a:gd name="T20" fmla="*/ 0 w 61"/>
                <a:gd name="T21" fmla="*/ 0 h 49"/>
                <a:gd name="T22" fmla="*/ 0 w 61"/>
                <a:gd name="T23" fmla="*/ 9 h 49"/>
                <a:gd name="T24" fmla="*/ 22 w 61"/>
                <a:gd name="T25" fmla="*/ 19 h 49"/>
                <a:gd name="T26" fmla="*/ 14 w 61"/>
                <a:gd name="T27" fmla="*/ 7 h 49"/>
                <a:gd name="T28" fmla="*/ 0 w 61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49">
                  <a:moveTo>
                    <a:pt x="39" y="31"/>
                  </a:moveTo>
                  <a:cubicBezTo>
                    <a:pt x="40" y="36"/>
                    <a:pt x="43" y="40"/>
                    <a:pt x="47" y="4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9" y="31"/>
                    <a:pt x="39" y="31"/>
                    <a:pt x="39" y="31"/>
                  </a:cubicBezTo>
                  <a:moveTo>
                    <a:pt x="27" y="12"/>
                  </a:moveTo>
                  <a:cubicBezTo>
                    <a:pt x="28" y="14"/>
                    <a:pt x="29" y="17"/>
                    <a:pt x="30" y="19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5" y="28"/>
                    <a:pt x="53" y="26"/>
                    <a:pt x="52" y="23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4"/>
                    <a:pt x="18" y="10"/>
                    <a:pt x="14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B0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2" name="Freeform 551"/>
            <p:cNvSpPr>
              <a:spLocks/>
            </p:cNvSpPr>
            <p:nvPr/>
          </p:nvSpPr>
          <p:spPr bwMode="auto">
            <a:xfrm>
              <a:off x="5548313" y="3990976"/>
              <a:ext cx="149225" cy="107950"/>
            </a:xfrm>
            <a:custGeom>
              <a:avLst/>
              <a:gdLst>
                <a:gd name="T0" fmla="*/ 0 w 47"/>
                <a:gd name="T1" fmla="*/ 0 h 34"/>
                <a:gd name="T2" fmla="*/ 8 w 47"/>
                <a:gd name="T3" fmla="*/ 12 h 34"/>
                <a:gd name="T4" fmla="*/ 24 w 47"/>
                <a:gd name="T5" fmla="*/ 19 h 34"/>
                <a:gd name="T6" fmla="*/ 24 w 47"/>
                <a:gd name="T7" fmla="*/ 19 h 34"/>
                <a:gd name="T8" fmla="*/ 25 w 47"/>
                <a:gd name="T9" fmla="*/ 24 h 34"/>
                <a:gd name="T10" fmla="*/ 47 w 47"/>
                <a:gd name="T11" fmla="*/ 34 h 34"/>
                <a:gd name="T12" fmla="*/ 47 w 47"/>
                <a:gd name="T13" fmla="*/ 29 h 34"/>
                <a:gd name="T14" fmla="*/ 43 w 47"/>
                <a:gd name="T15" fmla="*/ 24 h 34"/>
                <a:gd name="T16" fmla="*/ 16 w 47"/>
                <a:gd name="T17" fmla="*/ 12 h 34"/>
                <a:gd name="T18" fmla="*/ 13 w 47"/>
                <a:gd name="T19" fmla="*/ 5 h 34"/>
                <a:gd name="T20" fmla="*/ 0 w 47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34">
                  <a:moveTo>
                    <a:pt x="0" y="0"/>
                  </a:moveTo>
                  <a:cubicBezTo>
                    <a:pt x="4" y="3"/>
                    <a:pt x="7" y="7"/>
                    <a:pt x="8" y="12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6" y="27"/>
                    <a:pt x="44" y="25"/>
                    <a:pt x="43" y="2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0"/>
                    <a:pt x="14" y="7"/>
                    <a:pt x="1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A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3" name="Freeform 552"/>
            <p:cNvSpPr>
              <a:spLocks/>
            </p:cNvSpPr>
            <p:nvPr/>
          </p:nvSpPr>
          <p:spPr bwMode="auto">
            <a:xfrm>
              <a:off x="5668963" y="4041776"/>
              <a:ext cx="28575" cy="41275"/>
            </a:xfrm>
            <a:custGeom>
              <a:avLst/>
              <a:gdLst>
                <a:gd name="T0" fmla="*/ 0 w 9"/>
                <a:gd name="T1" fmla="*/ 0 h 13"/>
                <a:gd name="T2" fmla="*/ 5 w 9"/>
                <a:gd name="T3" fmla="*/ 8 h 13"/>
                <a:gd name="T4" fmla="*/ 9 w 9"/>
                <a:gd name="T5" fmla="*/ 13 h 13"/>
                <a:gd name="T6" fmla="*/ 9 w 9"/>
                <a:gd name="T7" fmla="*/ 4 h 13"/>
                <a:gd name="T8" fmla="*/ 0 w 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cubicBezTo>
                    <a:pt x="1" y="3"/>
                    <a:pt x="3" y="5"/>
                    <a:pt x="5" y="8"/>
                  </a:cubicBezTo>
                  <a:cubicBezTo>
                    <a:pt x="6" y="9"/>
                    <a:pt x="8" y="11"/>
                    <a:pt x="9" y="1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A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4" name="Freeform 553"/>
            <p:cNvSpPr>
              <a:spLocks noEditPoints="1"/>
            </p:cNvSpPr>
            <p:nvPr/>
          </p:nvSpPr>
          <p:spPr bwMode="auto">
            <a:xfrm>
              <a:off x="5267326" y="3937001"/>
              <a:ext cx="376238" cy="274638"/>
            </a:xfrm>
            <a:custGeom>
              <a:avLst/>
              <a:gdLst>
                <a:gd name="T0" fmla="*/ 83 w 118"/>
                <a:gd name="T1" fmla="*/ 36 h 86"/>
                <a:gd name="T2" fmla="*/ 89 w 118"/>
                <a:gd name="T3" fmla="*/ 56 h 86"/>
                <a:gd name="T4" fmla="*/ 78 w 118"/>
                <a:gd name="T5" fmla="*/ 74 h 86"/>
                <a:gd name="T6" fmla="*/ 105 w 118"/>
                <a:gd name="T7" fmla="*/ 86 h 86"/>
                <a:gd name="T8" fmla="*/ 117 w 118"/>
                <a:gd name="T9" fmla="*/ 79 h 86"/>
                <a:gd name="T10" fmla="*/ 118 w 118"/>
                <a:gd name="T11" fmla="*/ 79 h 86"/>
                <a:gd name="T12" fmla="*/ 118 w 118"/>
                <a:gd name="T13" fmla="*/ 60 h 86"/>
                <a:gd name="T14" fmla="*/ 108 w 118"/>
                <a:gd name="T15" fmla="*/ 47 h 86"/>
                <a:gd name="T16" fmla="*/ 83 w 118"/>
                <a:gd name="T17" fmla="*/ 36 h 86"/>
                <a:gd name="T18" fmla="*/ 13 w 118"/>
                <a:gd name="T19" fmla="*/ 0 h 86"/>
                <a:gd name="T20" fmla="*/ 1 w 118"/>
                <a:gd name="T21" fmla="*/ 7 h 86"/>
                <a:gd name="T22" fmla="*/ 0 w 118"/>
                <a:gd name="T23" fmla="*/ 7 h 86"/>
                <a:gd name="T24" fmla="*/ 0 w 118"/>
                <a:gd name="T25" fmla="*/ 26 h 86"/>
                <a:gd name="T26" fmla="*/ 13 w 118"/>
                <a:gd name="T27" fmla="*/ 45 h 86"/>
                <a:gd name="T28" fmla="*/ 40 w 118"/>
                <a:gd name="T29" fmla="*/ 57 h 86"/>
                <a:gd name="T30" fmla="*/ 29 w 118"/>
                <a:gd name="T31" fmla="*/ 30 h 86"/>
                <a:gd name="T32" fmla="*/ 40 w 118"/>
                <a:gd name="T33" fmla="*/ 12 h 86"/>
                <a:gd name="T34" fmla="*/ 13 w 118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86">
                  <a:moveTo>
                    <a:pt x="83" y="36"/>
                  </a:moveTo>
                  <a:cubicBezTo>
                    <a:pt x="87" y="43"/>
                    <a:pt x="89" y="50"/>
                    <a:pt x="89" y="56"/>
                  </a:cubicBezTo>
                  <a:cubicBezTo>
                    <a:pt x="89" y="65"/>
                    <a:pt x="85" y="71"/>
                    <a:pt x="78" y="74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7" y="81"/>
                    <a:pt x="112" y="79"/>
                    <a:pt x="117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4" y="56"/>
                    <a:pt x="111" y="52"/>
                    <a:pt x="108" y="47"/>
                  </a:cubicBezTo>
                  <a:cubicBezTo>
                    <a:pt x="83" y="36"/>
                    <a:pt x="83" y="36"/>
                    <a:pt x="83" y="36"/>
                  </a:cubicBezTo>
                  <a:moveTo>
                    <a:pt x="13" y="0"/>
                  </a:moveTo>
                  <a:cubicBezTo>
                    <a:pt x="11" y="4"/>
                    <a:pt x="6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31"/>
                    <a:pt x="10" y="38"/>
                    <a:pt x="13" y="45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3" y="49"/>
                    <a:pt x="29" y="39"/>
                    <a:pt x="29" y="30"/>
                  </a:cubicBezTo>
                  <a:cubicBezTo>
                    <a:pt x="29" y="21"/>
                    <a:pt x="33" y="14"/>
                    <a:pt x="40" y="1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FFA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" name="Freeform 554"/>
            <p:cNvSpPr>
              <a:spLocks/>
            </p:cNvSpPr>
            <p:nvPr/>
          </p:nvSpPr>
          <p:spPr bwMode="auto">
            <a:xfrm>
              <a:off x="5514976" y="4029076"/>
              <a:ext cx="96838" cy="57150"/>
            </a:xfrm>
            <a:custGeom>
              <a:avLst/>
              <a:gdLst>
                <a:gd name="T0" fmla="*/ 0 w 30"/>
                <a:gd name="T1" fmla="*/ 0 h 18"/>
                <a:gd name="T2" fmla="*/ 5 w 30"/>
                <a:gd name="T3" fmla="*/ 7 h 18"/>
                <a:gd name="T4" fmla="*/ 30 w 30"/>
                <a:gd name="T5" fmla="*/ 18 h 18"/>
                <a:gd name="T6" fmla="*/ 27 w 30"/>
                <a:gd name="T7" fmla="*/ 12 h 18"/>
                <a:gd name="T8" fmla="*/ 0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cubicBezTo>
                    <a:pt x="2" y="2"/>
                    <a:pt x="4" y="5"/>
                    <a:pt x="5" y="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6"/>
                    <a:pt x="28" y="14"/>
                    <a:pt x="27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B0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6" name="Freeform 555"/>
            <p:cNvSpPr>
              <a:spLocks/>
            </p:cNvSpPr>
            <p:nvPr/>
          </p:nvSpPr>
          <p:spPr bwMode="auto">
            <a:xfrm>
              <a:off x="5238751" y="3898901"/>
              <a:ext cx="433388" cy="347663"/>
            </a:xfrm>
            <a:custGeom>
              <a:avLst/>
              <a:gdLst>
                <a:gd name="T0" fmla="*/ 15 w 136"/>
                <a:gd name="T1" fmla="*/ 0 h 109"/>
                <a:gd name="T2" fmla="*/ 15 w 136"/>
                <a:gd name="T3" fmla="*/ 0 h 109"/>
                <a:gd name="T4" fmla="*/ 6 w 136"/>
                <a:gd name="T5" fmla="*/ 10 h 109"/>
                <a:gd name="T6" fmla="*/ 0 w 136"/>
                <a:gd name="T7" fmla="*/ 8 h 109"/>
                <a:gd name="T8" fmla="*/ 0 w 136"/>
                <a:gd name="T9" fmla="*/ 8 h 109"/>
                <a:gd name="T10" fmla="*/ 0 w 136"/>
                <a:gd name="T11" fmla="*/ 41 h 109"/>
                <a:gd name="T12" fmla="*/ 0 w 136"/>
                <a:gd name="T13" fmla="*/ 41 h 109"/>
                <a:gd name="T14" fmla="*/ 15 w 136"/>
                <a:gd name="T15" fmla="*/ 62 h 109"/>
                <a:gd name="T16" fmla="*/ 15 w 136"/>
                <a:gd name="T17" fmla="*/ 62 h 109"/>
                <a:gd name="T18" fmla="*/ 121 w 136"/>
                <a:gd name="T19" fmla="*/ 109 h 109"/>
                <a:gd name="T20" fmla="*/ 121 w 136"/>
                <a:gd name="T21" fmla="*/ 109 h 109"/>
                <a:gd name="T22" fmla="*/ 130 w 136"/>
                <a:gd name="T23" fmla="*/ 100 h 109"/>
                <a:gd name="T24" fmla="*/ 136 w 136"/>
                <a:gd name="T25" fmla="*/ 101 h 109"/>
                <a:gd name="T26" fmla="*/ 136 w 136"/>
                <a:gd name="T27" fmla="*/ 101 h 109"/>
                <a:gd name="T28" fmla="*/ 136 w 136"/>
                <a:gd name="T29" fmla="*/ 69 h 109"/>
                <a:gd name="T30" fmla="*/ 136 w 136"/>
                <a:gd name="T31" fmla="*/ 69 h 109"/>
                <a:gd name="T32" fmla="*/ 130 w 136"/>
                <a:gd name="T33" fmla="*/ 65 h 109"/>
                <a:gd name="T34" fmla="*/ 117 w 136"/>
                <a:gd name="T35" fmla="*/ 59 h 109"/>
                <a:gd name="T36" fmla="*/ 127 w 136"/>
                <a:gd name="T37" fmla="*/ 72 h 109"/>
                <a:gd name="T38" fmla="*/ 127 w 136"/>
                <a:gd name="T39" fmla="*/ 91 h 109"/>
                <a:gd name="T40" fmla="*/ 126 w 136"/>
                <a:gd name="T41" fmla="*/ 91 h 109"/>
                <a:gd name="T42" fmla="*/ 114 w 136"/>
                <a:gd name="T43" fmla="*/ 98 h 109"/>
                <a:gd name="T44" fmla="*/ 87 w 136"/>
                <a:gd name="T45" fmla="*/ 86 h 109"/>
                <a:gd name="T46" fmla="*/ 80 w 136"/>
                <a:gd name="T47" fmla="*/ 88 h 109"/>
                <a:gd name="T48" fmla="*/ 68 w 136"/>
                <a:gd name="T49" fmla="*/ 85 h 109"/>
                <a:gd name="T50" fmla="*/ 49 w 136"/>
                <a:gd name="T51" fmla="*/ 69 h 109"/>
                <a:gd name="T52" fmla="*/ 22 w 136"/>
                <a:gd name="T53" fmla="*/ 57 h 109"/>
                <a:gd name="T54" fmla="*/ 9 w 136"/>
                <a:gd name="T55" fmla="*/ 38 h 109"/>
                <a:gd name="T56" fmla="*/ 9 w 136"/>
                <a:gd name="T57" fmla="*/ 19 h 109"/>
                <a:gd name="T58" fmla="*/ 10 w 136"/>
                <a:gd name="T59" fmla="*/ 19 h 109"/>
                <a:gd name="T60" fmla="*/ 22 w 136"/>
                <a:gd name="T61" fmla="*/ 12 h 109"/>
                <a:gd name="T62" fmla="*/ 49 w 136"/>
                <a:gd name="T63" fmla="*/ 24 h 109"/>
                <a:gd name="T64" fmla="*/ 56 w 136"/>
                <a:gd name="T65" fmla="*/ 22 h 109"/>
                <a:gd name="T66" fmla="*/ 68 w 136"/>
                <a:gd name="T67" fmla="*/ 25 h 109"/>
                <a:gd name="T68" fmla="*/ 83 w 136"/>
                <a:gd name="T69" fmla="*/ 36 h 109"/>
                <a:gd name="T70" fmla="*/ 83 w 136"/>
                <a:gd name="T71" fmla="*/ 31 h 109"/>
                <a:gd name="T72" fmla="*/ 15 w 136"/>
                <a:gd name="T7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" h="109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6"/>
                    <a:pt x="11" y="10"/>
                    <a:pt x="6" y="10"/>
                  </a:cubicBezTo>
                  <a:cubicBezTo>
                    <a:pt x="5" y="10"/>
                    <a:pt x="3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9" y="45"/>
                    <a:pt x="15" y="54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1" y="109"/>
                    <a:pt x="121" y="109"/>
                    <a:pt x="121" y="109"/>
                  </a:cubicBezTo>
                  <a:cubicBezTo>
                    <a:pt x="121" y="103"/>
                    <a:pt x="125" y="100"/>
                    <a:pt x="130" y="100"/>
                  </a:cubicBezTo>
                  <a:cubicBezTo>
                    <a:pt x="131" y="100"/>
                    <a:pt x="133" y="100"/>
                    <a:pt x="136" y="101"/>
                  </a:cubicBezTo>
                  <a:cubicBezTo>
                    <a:pt x="136" y="101"/>
                    <a:pt x="136" y="101"/>
                    <a:pt x="136" y="101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4" y="68"/>
                    <a:pt x="132" y="67"/>
                    <a:pt x="130" y="65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20" y="64"/>
                    <a:pt x="123" y="68"/>
                    <a:pt x="127" y="72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7" y="91"/>
                    <a:pt x="127" y="91"/>
                    <a:pt x="126" y="91"/>
                  </a:cubicBezTo>
                  <a:cubicBezTo>
                    <a:pt x="121" y="91"/>
                    <a:pt x="116" y="93"/>
                    <a:pt x="114" y="98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5" y="87"/>
                    <a:pt x="83" y="88"/>
                    <a:pt x="80" y="88"/>
                  </a:cubicBezTo>
                  <a:cubicBezTo>
                    <a:pt x="76" y="88"/>
                    <a:pt x="72" y="87"/>
                    <a:pt x="68" y="85"/>
                  </a:cubicBezTo>
                  <a:cubicBezTo>
                    <a:pt x="61" y="81"/>
                    <a:pt x="54" y="76"/>
                    <a:pt x="49" y="6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0"/>
                    <a:pt x="15" y="43"/>
                    <a:pt x="9" y="3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10" y="19"/>
                  </a:cubicBezTo>
                  <a:cubicBezTo>
                    <a:pt x="15" y="19"/>
                    <a:pt x="20" y="16"/>
                    <a:pt x="22" y="12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1" y="23"/>
                    <a:pt x="53" y="22"/>
                    <a:pt x="56" y="22"/>
                  </a:cubicBezTo>
                  <a:cubicBezTo>
                    <a:pt x="60" y="22"/>
                    <a:pt x="64" y="23"/>
                    <a:pt x="68" y="25"/>
                  </a:cubicBezTo>
                  <a:cubicBezTo>
                    <a:pt x="74" y="28"/>
                    <a:pt x="79" y="31"/>
                    <a:pt x="83" y="36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F8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7" name="Freeform 556"/>
            <p:cNvSpPr>
              <a:spLocks/>
            </p:cNvSpPr>
            <p:nvPr/>
          </p:nvSpPr>
          <p:spPr bwMode="auto">
            <a:xfrm>
              <a:off x="5502276" y="3997326"/>
              <a:ext cx="150813" cy="107950"/>
            </a:xfrm>
            <a:custGeom>
              <a:avLst/>
              <a:gdLst>
                <a:gd name="T0" fmla="*/ 0 w 47"/>
                <a:gd name="T1" fmla="*/ 0 h 34"/>
                <a:gd name="T2" fmla="*/ 0 w 47"/>
                <a:gd name="T3" fmla="*/ 5 h 34"/>
                <a:gd name="T4" fmla="*/ 4 w 47"/>
                <a:gd name="T5" fmla="*/ 10 h 34"/>
                <a:gd name="T6" fmla="*/ 31 w 47"/>
                <a:gd name="T7" fmla="*/ 22 h 34"/>
                <a:gd name="T8" fmla="*/ 34 w 47"/>
                <a:gd name="T9" fmla="*/ 28 h 34"/>
                <a:gd name="T10" fmla="*/ 47 w 47"/>
                <a:gd name="T11" fmla="*/ 34 h 34"/>
                <a:gd name="T12" fmla="*/ 39 w 47"/>
                <a:gd name="T13" fmla="*/ 22 h 34"/>
                <a:gd name="T14" fmla="*/ 23 w 47"/>
                <a:gd name="T15" fmla="*/ 15 h 34"/>
                <a:gd name="T16" fmla="*/ 23 w 47"/>
                <a:gd name="T17" fmla="*/ 15 h 34"/>
                <a:gd name="T18" fmla="*/ 22 w 47"/>
                <a:gd name="T19" fmla="*/ 10 h 34"/>
                <a:gd name="T20" fmla="*/ 0 w 47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34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7"/>
                    <a:pt x="3" y="8"/>
                    <a:pt x="4" y="1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4"/>
                    <a:pt x="33" y="26"/>
                    <a:pt x="34" y="28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3" y="31"/>
                    <a:pt x="40" y="27"/>
                    <a:pt x="39" y="2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3"/>
                    <a:pt x="23" y="11"/>
                    <a:pt x="22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8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8" name="Freeform 557"/>
            <p:cNvSpPr>
              <a:spLocks/>
            </p:cNvSpPr>
            <p:nvPr/>
          </p:nvSpPr>
          <p:spPr bwMode="auto">
            <a:xfrm>
              <a:off x="5573713" y="4029076"/>
              <a:ext cx="53975" cy="38100"/>
            </a:xfrm>
            <a:custGeom>
              <a:avLst/>
              <a:gdLst>
                <a:gd name="T0" fmla="*/ 0 w 17"/>
                <a:gd name="T1" fmla="*/ 0 h 12"/>
                <a:gd name="T2" fmla="*/ 1 w 17"/>
                <a:gd name="T3" fmla="*/ 5 h 12"/>
                <a:gd name="T4" fmla="*/ 1 w 17"/>
                <a:gd name="T5" fmla="*/ 5 h 12"/>
                <a:gd name="T6" fmla="*/ 17 w 17"/>
                <a:gd name="T7" fmla="*/ 12 h 12"/>
                <a:gd name="T8" fmla="*/ 16 w 17"/>
                <a:gd name="T9" fmla="*/ 7 h 12"/>
                <a:gd name="T10" fmla="*/ 16 w 17"/>
                <a:gd name="T11" fmla="*/ 7 h 12"/>
                <a:gd name="T12" fmla="*/ 0 w 17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2">
                  <a:moveTo>
                    <a:pt x="0" y="0"/>
                  </a:moveTo>
                  <a:cubicBezTo>
                    <a:pt x="1" y="1"/>
                    <a:pt x="1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0"/>
                    <a:pt x="16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9" name="Freeform 558"/>
            <p:cNvSpPr>
              <a:spLocks noEditPoints="1"/>
            </p:cNvSpPr>
            <p:nvPr/>
          </p:nvSpPr>
          <p:spPr bwMode="auto">
            <a:xfrm>
              <a:off x="5359401" y="3968751"/>
              <a:ext cx="192088" cy="211138"/>
            </a:xfrm>
            <a:custGeom>
              <a:avLst/>
              <a:gdLst>
                <a:gd name="T0" fmla="*/ 39 w 60"/>
                <a:gd name="T1" fmla="*/ 57 h 66"/>
                <a:gd name="T2" fmla="*/ 30 w 60"/>
                <a:gd name="T3" fmla="*/ 55 h 66"/>
                <a:gd name="T4" fmla="*/ 8 w 60"/>
                <a:gd name="T5" fmla="*/ 23 h 66"/>
                <a:gd name="T6" fmla="*/ 21 w 60"/>
                <a:gd name="T7" fmla="*/ 9 h 66"/>
                <a:gd name="T8" fmla="*/ 30 w 60"/>
                <a:gd name="T9" fmla="*/ 11 h 66"/>
                <a:gd name="T10" fmla="*/ 52 w 60"/>
                <a:gd name="T11" fmla="*/ 43 h 66"/>
                <a:gd name="T12" fmla="*/ 39 w 60"/>
                <a:gd name="T13" fmla="*/ 57 h 66"/>
                <a:gd name="T14" fmla="*/ 18 w 60"/>
                <a:gd name="T15" fmla="*/ 0 h 66"/>
                <a:gd name="T16" fmla="*/ 11 w 60"/>
                <a:gd name="T17" fmla="*/ 2 h 66"/>
                <a:gd name="T18" fmla="*/ 0 w 60"/>
                <a:gd name="T19" fmla="*/ 20 h 66"/>
                <a:gd name="T20" fmla="*/ 11 w 60"/>
                <a:gd name="T21" fmla="*/ 47 h 66"/>
                <a:gd name="T22" fmla="*/ 30 w 60"/>
                <a:gd name="T23" fmla="*/ 63 h 66"/>
                <a:gd name="T24" fmla="*/ 42 w 60"/>
                <a:gd name="T25" fmla="*/ 66 h 66"/>
                <a:gd name="T26" fmla="*/ 49 w 60"/>
                <a:gd name="T27" fmla="*/ 64 h 66"/>
                <a:gd name="T28" fmla="*/ 60 w 60"/>
                <a:gd name="T29" fmla="*/ 46 h 66"/>
                <a:gd name="T30" fmla="*/ 54 w 60"/>
                <a:gd name="T31" fmla="*/ 26 h 66"/>
                <a:gd name="T32" fmla="*/ 45 w 60"/>
                <a:gd name="T33" fmla="*/ 22 h 66"/>
                <a:gd name="T34" fmla="*/ 45 w 60"/>
                <a:gd name="T35" fmla="*/ 14 h 66"/>
                <a:gd name="T36" fmla="*/ 30 w 60"/>
                <a:gd name="T37" fmla="*/ 3 h 66"/>
                <a:gd name="T38" fmla="*/ 18 w 60"/>
                <a:gd name="T3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66">
                  <a:moveTo>
                    <a:pt x="39" y="57"/>
                  </a:moveTo>
                  <a:cubicBezTo>
                    <a:pt x="36" y="57"/>
                    <a:pt x="33" y="56"/>
                    <a:pt x="30" y="55"/>
                  </a:cubicBezTo>
                  <a:cubicBezTo>
                    <a:pt x="18" y="50"/>
                    <a:pt x="8" y="35"/>
                    <a:pt x="8" y="23"/>
                  </a:cubicBezTo>
                  <a:cubicBezTo>
                    <a:pt x="8" y="14"/>
                    <a:pt x="13" y="9"/>
                    <a:pt x="21" y="9"/>
                  </a:cubicBezTo>
                  <a:cubicBezTo>
                    <a:pt x="24" y="9"/>
                    <a:pt x="27" y="9"/>
                    <a:pt x="30" y="11"/>
                  </a:cubicBezTo>
                  <a:cubicBezTo>
                    <a:pt x="42" y="16"/>
                    <a:pt x="52" y="31"/>
                    <a:pt x="52" y="43"/>
                  </a:cubicBezTo>
                  <a:cubicBezTo>
                    <a:pt x="52" y="52"/>
                    <a:pt x="47" y="57"/>
                    <a:pt x="39" y="57"/>
                  </a:cubicBezTo>
                  <a:moveTo>
                    <a:pt x="18" y="0"/>
                  </a:moveTo>
                  <a:cubicBezTo>
                    <a:pt x="15" y="0"/>
                    <a:pt x="13" y="1"/>
                    <a:pt x="11" y="2"/>
                  </a:cubicBezTo>
                  <a:cubicBezTo>
                    <a:pt x="4" y="4"/>
                    <a:pt x="0" y="11"/>
                    <a:pt x="0" y="20"/>
                  </a:cubicBezTo>
                  <a:cubicBezTo>
                    <a:pt x="0" y="29"/>
                    <a:pt x="4" y="39"/>
                    <a:pt x="11" y="47"/>
                  </a:cubicBezTo>
                  <a:cubicBezTo>
                    <a:pt x="16" y="54"/>
                    <a:pt x="23" y="59"/>
                    <a:pt x="30" y="63"/>
                  </a:cubicBezTo>
                  <a:cubicBezTo>
                    <a:pt x="34" y="65"/>
                    <a:pt x="38" y="66"/>
                    <a:pt x="42" y="66"/>
                  </a:cubicBezTo>
                  <a:cubicBezTo>
                    <a:pt x="45" y="66"/>
                    <a:pt x="47" y="65"/>
                    <a:pt x="49" y="64"/>
                  </a:cubicBezTo>
                  <a:cubicBezTo>
                    <a:pt x="56" y="61"/>
                    <a:pt x="60" y="55"/>
                    <a:pt x="60" y="46"/>
                  </a:cubicBezTo>
                  <a:cubicBezTo>
                    <a:pt x="60" y="40"/>
                    <a:pt x="58" y="33"/>
                    <a:pt x="54" y="26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1" y="9"/>
                    <a:pt x="36" y="6"/>
                    <a:pt x="30" y="3"/>
                  </a:cubicBezTo>
                  <a:cubicBezTo>
                    <a:pt x="26" y="1"/>
                    <a:pt x="22" y="0"/>
                    <a:pt x="18" y="0"/>
                  </a:cubicBezTo>
                </a:path>
              </a:pathLst>
            </a:custGeom>
            <a:solidFill>
              <a:srgbClr val="FF8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0" name="Freeform 559"/>
            <p:cNvSpPr>
              <a:spLocks/>
            </p:cNvSpPr>
            <p:nvPr/>
          </p:nvSpPr>
          <p:spPr bwMode="auto">
            <a:xfrm>
              <a:off x="5502276" y="4013201"/>
              <a:ext cx="30163" cy="38100"/>
            </a:xfrm>
            <a:custGeom>
              <a:avLst/>
              <a:gdLst>
                <a:gd name="T0" fmla="*/ 0 w 9"/>
                <a:gd name="T1" fmla="*/ 0 h 12"/>
                <a:gd name="T2" fmla="*/ 0 w 9"/>
                <a:gd name="T3" fmla="*/ 8 h 12"/>
                <a:gd name="T4" fmla="*/ 9 w 9"/>
                <a:gd name="T5" fmla="*/ 12 h 12"/>
                <a:gd name="T6" fmla="*/ 4 w 9"/>
                <a:gd name="T7" fmla="*/ 5 h 12"/>
                <a:gd name="T8" fmla="*/ 0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0"/>
                    <a:pt x="6" y="7"/>
                    <a:pt x="4" y="5"/>
                  </a:cubicBezTo>
                  <a:cubicBezTo>
                    <a:pt x="3" y="3"/>
                    <a:pt x="2" y="2"/>
                    <a:pt x="0" y="0"/>
                  </a:cubicBezTo>
                </a:path>
              </a:pathLst>
            </a:custGeom>
            <a:solidFill>
              <a:srgbClr val="FF87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1" name="Freeform 560"/>
            <p:cNvSpPr>
              <a:spLocks noEditPoints="1"/>
            </p:cNvSpPr>
            <p:nvPr/>
          </p:nvSpPr>
          <p:spPr bwMode="auto">
            <a:xfrm>
              <a:off x="5426076" y="4016376"/>
              <a:ext cx="57150" cy="114300"/>
            </a:xfrm>
            <a:custGeom>
              <a:avLst/>
              <a:gdLst>
                <a:gd name="T0" fmla="*/ 12 w 18"/>
                <a:gd name="T1" fmla="*/ 31 h 36"/>
                <a:gd name="T2" fmla="*/ 10 w 18"/>
                <a:gd name="T3" fmla="*/ 30 h 36"/>
                <a:gd name="T4" fmla="*/ 10 w 18"/>
                <a:gd name="T5" fmla="*/ 20 h 36"/>
                <a:gd name="T6" fmla="*/ 13 w 18"/>
                <a:gd name="T7" fmla="*/ 24 h 36"/>
                <a:gd name="T8" fmla="*/ 14 w 18"/>
                <a:gd name="T9" fmla="*/ 28 h 36"/>
                <a:gd name="T10" fmla="*/ 13 w 18"/>
                <a:gd name="T11" fmla="*/ 30 h 36"/>
                <a:gd name="T12" fmla="*/ 12 w 18"/>
                <a:gd name="T13" fmla="*/ 31 h 36"/>
                <a:gd name="T14" fmla="*/ 8 w 18"/>
                <a:gd name="T15" fmla="*/ 15 h 36"/>
                <a:gd name="T16" fmla="*/ 5 w 18"/>
                <a:gd name="T17" fmla="*/ 11 h 36"/>
                <a:gd name="T18" fmla="*/ 4 w 18"/>
                <a:gd name="T19" fmla="*/ 8 h 36"/>
                <a:gd name="T20" fmla="*/ 5 w 18"/>
                <a:gd name="T21" fmla="*/ 6 h 36"/>
                <a:gd name="T22" fmla="*/ 7 w 18"/>
                <a:gd name="T23" fmla="*/ 5 h 36"/>
                <a:gd name="T24" fmla="*/ 8 w 18"/>
                <a:gd name="T25" fmla="*/ 5 h 36"/>
                <a:gd name="T26" fmla="*/ 8 w 18"/>
                <a:gd name="T27" fmla="*/ 15 h 36"/>
                <a:gd name="T28" fmla="*/ 8 w 18"/>
                <a:gd name="T29" fmla="*/ 0 h 36"/>
                <a:gd name="T30" fmla="*/ 8 w 18"/>
                <a:gd name="T31" fmla="*/ 4 h 36"/>
                <a:gd name="T32" fmla="*/ 5 w 18"/>
                <a:gd name="T33" fmla="*/ 3 h 36"/>
                <a:gd name="T34" fmla="*/ 5 w 18"/>
                <a:gd name="T35" fmla="*/ 3 h 36"/>
                <a:gd name="T36" fmla="*/ 3 w 18"/>
                <a:gd name="T37" fmla="*/ 3 h 36"/>
                <a:gd name="T38" fmla="*/ 1 w 18"/>
                <a:gd name="T39" fmla="*/ 5 h 36"/>
                <a:gd name="T40" fmla="*/ 1 w 18"/>
                <a:gd name="T41" fmla="*/ 7 h 36"/>
                <a:gd name="T42" fmla="*/ 1 w 18"/>
                <a:gd name="T43" fmla="*/ 11 h 36"/>
                <a:gd name="T44" fmla="*/ 3 w 18"/>
                <a:gd name="T45" fmla="*/ 14 h 36"/>
                <a:gd name="T46" fmla="*/ 7 w 18"/>
                <a:gd name="T47" fmla="*/ 18 h 36"/>
                <a:gd name="T48" fmla="*/ 8 w 18"/>
                <a:gd name="T49" fmla="*/ 19 h 36"/>
                <a:gd name="T50" fmla="*/ 8 w 18"/>
                <a:gd name="T51" fmla="*/ 29 h 36"/>
                <a:gd name="T52" fmla="*/ 4 w 18"/>
                <a:gd name="T53" fmla="*/ 27 h 36"/>
                <a:gd name="T54" fmla="*/ 2 w 18"/>
                <a:gd name="T55" fmla="*/ 23 h 36"/>
                <a:gd name="T56" fmla="*/ 0 w 18"/>
                <a:gd name="T57" fmla="*/ 22 h 36"/>
                <a:gd name="T58" fmla="*/ 0 w 18"/>
                <a:gd name="T59" fmla="*/ 26 h 36"/>
                <a:gd name="T60" fmla="*/ 4 w 18"/>
                <a:gd name="T61" fmla="*/ 29 h 36"/>
                <a:gd name="T62" fmla="*/ 8 w 18"/>
                <a:gd name="T63" fmla="*/ 31 h 36"/>
                <a:gd name="T64" fmla="*/ 8 w 18"/>
                <a:gd name="T65" fmla="*/ 35 h 36"/>
                <a:gd name="T66" fmla="*/ 10 w 18"/>
                <a:gd name="T67" fmla="*/ 36 h 36"/>
                <a:gd name="T68" fmla="*/ 10 w 18"/>
                <a:gd name="T69" fmla="*/ 32 h 36"/>
                <a:gd name="T70" fmla="*/ 14 w 18"/>
                <a:gd name="T71" fmla="*/ 33 h 36"/>
                <a:gd name="T72" fmla="*/ 16 w 18"/>
                <a:gd name="T73" fmla="*/ 33 h 36"/>
                <a:gd name="T74" fmla="*/ 18 w 18"/>
                <a:gd name="T75" fmla="*/ 28 h 36"/>
                <a:gd name="T76" fmla="*/ 17 w 18"/>
                <a:gd name="T77" fmla="*/ 25 h 36"/>
                <a:gd name="T78" fmla="*/ 15 w 18"/>
                <a:gd name="T79" fmla="*/ 21 h 36"/>
                <a:gd name="T80" fmla="*/ 10 w 18"/>
                <a:gd name="T81" fmla="*/ 17 h 36"/>
                <a:gd name="T82" fmla="*/ 10 w 18"/>
                <a:gd name="T83" fmla="*/ 6 h 36"/>
                <a:gd name="T84" fmla="*/ 13 w 18"/>
                <a:gd name="T85" fmla="*/ 9 h 36"/>
                <a:gd name="T86" fmla="*/ 15 w 18"/>
                <a:gd name="T87" fmla="*/ 12 h 36"/>
                <a:gd name="T88" fmla="*/ 17 w 18"/>
                <a:gd name="T89" fmla="*/ 13 h 36"/>
                <a:gd name="T90" fmla="*/ 17 w 18"/>
                <a:gd name="T91" fmla="*/ 9 h 36"/>
                <a:gd name="T92" fmla="*/ 10 w 18"/>
                <a:gd name="T93" fmla="*/ 5 h 36"/>
                <a:gd name="T94" fmla="*/ 10 w 18"/>
                <a:gd name="T95" fmla="*/ 1 h 36"/>
                <a:gd name="T96" fmla="*/ 8 w 18"/>
                <a:gd name="T9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36">
                  <a:moveTo>
                    <a:pt x="12" y="31"/>
                  </a:moveTo>
                  <a:cubicBezTo>
                    <a:pt x="11" y="31"/>
                    <a:pt x="11" y="31"/>
                    <a:pt x="10" y="3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2"/>
                    <a:pt x="13" y="23"/>
                    <a:pt x="13" y="24"/>
                  </a:cubicBezTo>
                  <a:cubicBezTo>
                    <a:pt x="14" y="25"/>
                    <a:pt x="14" y="26"/>
                    <a:pt x="14" y="28"/>
                  </a:cubicBezTo>
                  <a:cubicBezTo>
                    <a:pt x="14" y="29"/>
                    <a:pt x="14" y="30"/>
                    <a:pt x="13" y="30"/>
                  </a:cubicBezTo>
                  <a:cubicBezTo>
                    <a:pt x="13" y="31"/>
                    <a:pt x="12" y="31"/>
                    <a:pt x="12" y="31"/>
                  </a:cubicBezTo>
                  <a:moveTo>
                    <a:pt x="8" y="15"/>
                  </a:moveTo>
                  <a:cubicBezTo>
                    <a:pt x="7" y="13"/>
                    <a:pt x="6" y="12"/>
                    <a:pt x="5" y="11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15"/>
                    <a:pt x="8" y="15"/>
                    <a:pt x="8" y="15"/>
                  </a:cubicBezTo>
                  <a:moveTo>
                    <a:pt x="8" y="0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9"/>
                    <a:pt x="1" y="10"/>
                    <a:pt x="1" y="11"/>
                  </a:cubicBezTo>
                  <a:cubicBezTo>
                    <a:pt x="2" y="12"/>
                    <a:pt x="2" y="13"/>
                    <a:pt x="3" y="14"/>
                  </a:cubicBezTo>
                  <a:cubicBezTo>
                    <a:pt x="4" y="15"/>
                    <a:pt x="6" y="16"/>
                    <a:pt x="7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5" y="28"/>
                    <a:pt x="4" y="27"/>
                  </a:cubicBezTo>
                  <a:cubicBezTo>
                    <a:pt x="3" y="26"/>
                    <a:pt x="3" y="24"/>
                    <a:pt x="2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7"/>
                    <a:pt x="3" y="28"/>
                    <a:pt x="4" y="29"/>
                  </a:cubicBezTo>
                  <a:cubicBezTo>
                    <a:pt x="5" y="30"/>
                    <a:pt x="7" y="31"/>
                    <a:pt x="8" y="31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3"/>
                    <a:pt x="13" y="33"/>
                    <a:pt x="14" y="33"/>
                  </a:cubicBezTo>
                  <a:cubicBezTo>
                    <a:pt x="15" y="33"/>
                    <a:pt x="15" y="33"/>
                    <a:pt x="16" y="33"/>
                  </a:cubicBezTo>
                  <a:cubicBezTo>
                    <a:pt x="17" y="32"/>
                    <a:pt x="18" y="30"/>
                    <a:pt x="18" y="28"/>
                  </a:cubicBezTo>
                  <a:cubicBezTo>
                    <a:pt x="18" y="27"/>
                    <a:pt x="17" y="26"/>
                    <a:pt x="17" y="25"/>
                  </a:cubicBezTo>
                  <a:cubicBezTo>
                    <a:pt x="16" y="23"/>
                    <a:pt x="16" y="22"/>
                    <a:pt x="15" y="21"/>
                  </a:cubicBezTo>
                  <a:cubicBezTo>
                    <a:pt x="14" y="20"/>
                    <a:pt x="12" y="18"/>
                    <a:pt x="10" y="1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7"/>
                    <a:pt x="13" y="8"/>
                    <a:pt x="13" y="9"/>
                  </a:cubicBezTo>
                  <a:cubicBezTo>
                    <a:pt x="14" y="10"/>
                    <a:pt x="15" y="11"/>
                    <a:pt x="15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7"/>
                    <a:pt x="13" y="6"/>
                    <a:pt x="10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81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2" name="Freeform 561"/>
            <p:cNvSpPr>
              <a:spLocks noEditPoints="1"/>
            </p:cNvSpPr>
            <p:nvPr/>
          </p:nvSpPr>
          <p:spPr bwMode="auto">
            <a:xfrm>
              <a:off x="3722688" y="1960563"/>
              <a:ext cx="477838" cy="411163"/>
            </a:xfrm>
            <a:custGeom>
              <a:avLst/>
              <a:gdLst>
                <a:gd name="T0" fmla="*/ 266 w 301"/>
                <a:gd name="T1" fmla="*/ 239 h 259"/>
                <a:gd name="T2" fmla="*/ 291 w 301"/>
                <a:gd name="T3" fmla="*/ 243 h 259"/>
                <a:gd name="T4" fmla="*/ 291 w 301"/>
                <a:gd name="T5" fmla="*/ 229 h 259"/>
                <a:gd name="T6" fmla="*/ 266 w 301"/>
                <a:gd name="T7" fmla="*/ 213 h 259"/>
                <a:gd name="T8" fmla="*/ 291 w 301"/>
                <a:gd name="T9" fmla="*/ 229 h 259"/>
                <a:gd name="T10" fmla="*/ 266 w 301"/>
                <a:gd name="T11" fmla="*/ 199 h 259"/>
                <a:gd name="T12" fmla="*/ 291 w 301"/>
                <a:gd name="T13" fmla="*/ 203 h 259"/>
                <a:gd name="T14" fmla="*/ 92 w 301"/>
                <a:gd name="T15" fmla="*/ 219 h 259"/>
                <a:gd name="T16" fmla="*/ 10 w 301"/>
                <a:gd name="T17" fmla="*/ 179 h 259"/>
                <a:gd name="T18" fmla="*/ 92 w 301"/>
                <a:gd name="T19" fmla="*/ 219 h 259"/>
                <a:gd name="T20" fmla="*/ 10 w 301"/>
                <a:gd name="T21" fmla="*/ 165 h 259"/>
                <a:gd name="T22" fmla="*/ 92 w 301"/>
                <a:gd name="T23" fmla="*/ 195 h 259"/>
                <a:gd name="T24" fmla="*/ 291 w 301"/>
                <a:gd name="T25" fmla="*/ 189 h 259"/>
                <a:gd name="T26" fmla="*/ 210 w 301"/>
                <a:gd name="T27" fmla="*/ 147 h 259"/>
                <a:gd name="T28" fmla="*/ 291 w 301"/>
                <a:gd name="T29" fmla="*/ 189 h 259"/>
                <a:gd name="T30" fmla="*/ 110 w 301"/>
                <a:gd name="T31" fmla="*/ 145 h 259"/>
                <a:gd name="T32" fmla="*/ 190 w 301"/>
                <a:gd name="T33" fmla="*/ 177 h 259"/>
                <a:gd name="T34" fmla="*/ 92 w 301"/>
                <a:gd name="T35" fmla="*/ 181 h 259"/>
                <a:gd name="T36" fmla="*/ 10 w 301"/>
                <a:gd name="T37" fmla="*/ 141 h 259"/>
                <a:gd name="T38" fmla="*/ 92 w 301"/>
                <a:gd name="T39" fmla="*/ 181 h 259"/>
                <a:gd name="T40" fmla="*/ 210 w 301"/>
                <a:gd name="T41" fmla="*/ 133 h 259"/>
                <a:gd name="T42" fmla="*/ 291 w 301"/>
                <a:gd name="T43" fmla="*/ 163 h 259"/>
                <a:gd name="T44" fmla="*/ 190 w 301"/>
                <a:gd name="T45" fmla="*/ 163 h 259"/>
                <a:gd name="T46" fmla="*/ 110 w 301"/>
                <a:gd name="T47" fmla="*/ 121 h 259"/>
                <a:gd name="T48" fmla="*/ 190 w 301"/>
                <a:gd name="T49" fmla="*/ 163 h 259"/>
                <a:gd name="T50" fmla="*/ 10 w 301"/>
                <a:gd name="T51" fmla="*/ 127 h 259"/>
                <a:gd name="T52" fmla="*/ 92 w 301"/>
                <a:gd name="T53" fmla="*/ 157 h 259"/>
                <a:gd name="T54" fmla="*/ 291 w 301"/>
                <a:gd name="T55" fmla="*/ 149 h 259"/>
                <a:gd name="T56" fmla="*/ 210 w 301"/>
                <a:gd name="T57" fmla="*/ 107 h 259"/>
                <a:gd name="T58" fmla="*/ 291 w 301"/>
                <a:gd name="T59" fmla="*/ 149 h 259"/>
                <a:gd name="T60" fmla="*/ 110 w 301"/>
                <a:gd name="T61" fmla="*/ 107 h 259"/>
                <a:gd name="T62" fmla="*/ 190 w 301"/>
                <a:gd name="T63" fmla="*/ 137 h 259"/>
                <a:gd name="T64" fmla="*/ 92 w 301"/>
                <a:gd name="T65" fmla="*/ 143 h 259"/>
                <a:gd name="T66" fmla="*/ 10 w 301"/>
                <a:gd name="T67" fmla="*/ 101 h 259"/>
                <a:gd name="T68" fmla="*/ 92 w 301"/>
                <a:gd name="T69" fmla="*/ 143 h 259"/>
                <a:gd name="T70" fmla="*/ 110 w 301"/>
                <a:gd name="T71" fmla="*/ 89 h 259"/>
                <a:gd name="T72" fmla="*/ 190 w 301"/>
                <a:gd name="T73" fmla="*/ 119 h 259"/>
                <a:gd name="T74" fmla="*/ 190 w 301"/>
                <a:gd name="T75" fmla="*/ 105 h 259"/>
                <a:gd name="T76" fmla="*/ 110 w 301"/>
                <a:gd name="T77" fmla="*/ 63 h 259"/>
                <a:gd name="T78" fmla="*/ 190 w 301"/>
                <a:gd name="T79" fmla="*/ 105 h 259"/>
                <a:gd name="T80" fmla="*/ 10 w 301"/>
                <a:gd name="T81" fmla="*/ 93 h 259"/>
                <a:gd name="T82" fmla="*/ 92 w 301"/>
                <a:gd name="T83" fmla="*/ 93 h 259"/>
                <a:gd name="T84" fmla="*/ 92 w 301"/>
                <a:gd name="T85" fmla="*/ 87 h 259"/>
                <a:gd name="T86" fmla="*/ 54 w 301"/>
                <a:gd name="T87" fmla="*/ 38 h 259"/>
                <a:gd name="T88" fmla="*/ 92 w 301"/>
                <a:gd name="T89" fmla="*/ 87 h 259"/>
                <a:gd name="T90" fmla="*/ 10 w 301"/>
                <a:gd name="T91" fmla="*/ 50 h 259"/>
                <a:gd name="T92" fmla="*/ 46 w 301"/>
                <a:gd name="T93" fmla="*/ 34 h 259"/>
                <a:gd name="T94" fmla="*/ 0 w 301"/>
                <a:gd name="T95" fmla="*/ 0 h 259"/>
                <a:gd name="T96" fmla="*/ 112 w 301"/>
                <a:gd name="T97" fmla="*/ 243 h 259"/>
                <a:gd name="T98" fmla="*/ 110 w 301"/>
                <a:gd name="T99" fmla="*/ 229 h 259"/>
                <a:gd name="T100" fmla="*/ 112 w 301"/>
                <a:gd name="T101" fmla="*/ 181 h 259"/>
                <a:gd name="T102" fmla="*/ 110 w 301"/>
                <a:gd name="T103" fmla="*/ 175 h 259"/>
                <a:gd name="T104" fmla="*/ 190 w 301"/>
                <a:gd name="T105" fmla="*/ 191 h 259"/>
                <a:gd name="T106" fmla="*/ 208 w 301"/>
                <a:gd name="T107" fmla="*/ 217 h 259"/>
                <a:gd name="T108" fmla="*/ 256 w 301"/>
                <a:gd name="T109" fmla="*/ 181 h 259"/>
                <a:gd name="T110" fmla="*/ 301 w 301"/>
                <a:gd name="T111" fmla="*/ 259 h 259"/>
                <a:gd name="T112" fmla="*/ 0 w 301"/>
                <a:gd name="T11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1" h="259">
                  <a:moveTo>
                    <a:pt x="291" y="249"/>
                  </a:moveTo>
                  <a:lnTo>
                    <a:pt x="266" y="239"/>
                  </a:lnTo>
                  <a:lnTo>
                    <a:pt x="266" y="233"/>
                  </a:lnTo>
                  <a:lnTo>
                    <a:pt x="291" y="243"/>
                  </a:lnTo>
                  <a:lnTo>
                    <a:pt x="291" y="249"/>
                  </a:lnTo>
                  <a:close/>
                  <a:moveTo>
                    <a:pt x="291" y="229"/>
                  </a:moveTo>
                  <a:lnTo>
                    <a:pt x="266" y="219"/>
                  </a:lnTo>
                  <a:lnTo>
                    <a:pt x="266" y="213"/>
                  </a:lnTo>
                  <a:lnTo>
                    <a:pt x="291" y="223"/>
                  </a:lnTo>
                  <a:lnTo>
                    <a:pt x="291" y="229"/>
                  </a:lnTo>
                  <a:close/>
                  <a:moveTo>
                    <a:pt x="291" y="209"/>
                  </a:moveTo>
                  <a:lnTo>
                    <a:pt x="266" y="199"/>
                  </a:lnTo>
                  <a:lnTo>
                    <a:pt x="266" y="193"/>
                  </a:lnTo>
                  <a:lnTo>
                    <a:pt x="291" y="203"/>
                  </a:lnTo>
                  <a:lnTo>
                    <a:pt x="291" y="209"/>
                  </a:lnTo>
                  <a:close/>
                  <a:moveTo>
                    <a:pt x="92" y="219"/>
                  </a:moveTo>
                  <a:lnTo>
                    <a:pt x="10" y="185"/>
                  </a:lnTo>
                  <a:lnTo>
                    <a:pt x="10" y="179"/>
                  </a:lnTo>
                  <a:lnTo>
                    <a:pt x="92" y="215"/>
                  </a:lnTo>
                  <a:lnTo>
                    <a:pt x="92" y="219"/>
                  </a:lnTo>
                  <a:close/>
                  <a:moveTo>
                    <a:pt x="92" y="201"/>
                  </a:moveTo>
                  <a:lnTo>
                    <a:pt x="10" y="165"/>
                  </a:lnTo>
                  <a:lnTo>
                    <a:pt x="10" y="159"/>
                  </a:lnTo>
                  <a:lnTo>
                    <a:pt x="92" y="195"/>
                  </a:lnTo>
                  <a:lnTo>
                    <a:pt x="92" y="201"/>
                  </a:lnTo>
                  <a:close/>
                  <a:moveTo>
                    <a:pt x="291" y="189"/>
                  </a:moveTo>
                  <a:lnTo>
                    <a:pt x="210" y="153"/>
                  </a:lnTo>
                  <a:lnTo>
                    <a:pt x="210" y="147"/>
                  </a:lnTo>
                  <a:lnTo>
                    <a:pt x="291" y="183"/>
                  </a:lnTo>
                  <a:lnTo>
                    <a:pt x="291" y="189"/>
                  </a:lnTo>
                  <a:close/>
                  <a:moveTo>
                    <a:pt x="190" y="181"/>
                  </a:moveTo>
                  <a:lnTo>
                    <a:pt x="110" y="145"/>
                  </a:lnTo>
                  <a:lnTo>
                    <a:pt x="110" y="141"/>
                  </a:lnTo>
                  <a:lnTo>
                    <a:pt x="190" y="177"/>
                  </a:lnTo>
                  <a:lnTo>
                    <a:pt x="190" y="181"/>
                  </a:lnTo>
                  <a:close/>
                  <a:moveTo>
                    <a:pt x="92" y="181"/>
                  </a:moveTo>
                  <a:lnTo>
                    <a:pt x="10" y="145"/>
                  </a:lnTo>
                  <a:lnTo>
                    <a:pt x="10" y="141"/>
                  </a:lnTo>
                  <a:lnTo>
                    <a:pt x="92" y="177"/>
                  </a:lnTo>
                  <a:lnTo>
                    <a:pt x="92" y="181"/>
                  </a:lnTo>
                  <a:close/>
                  <a:moveTo>
                    <a:pt x="291" y="169"/>
                  </a:moveTo>
                  <a:lnTo>
                    <a:pt x="210" y="133"/>
                  </a:lnTo>
                  <a:lnTo>
                    <a:pt x="210" y="127"/>
                  </a:lnTo>
                  <a:lnTo>
                    <a:pt x="291" y="163"/>
                  </a:lnTo>
                  <a:lnTo>
                    <a:pt x="291" y="169"/>
                  </a:lnTo>
                  <a:close/>
                  <a:moveTo>
                    <a:pt x="190" y="163"/>
                  </a:moveTo>
                  <a:lnTo>
                    <a:pt x="110" y="127"/>
                  </a:lnTo>
                  <a:lnTo>
                    <a:pt x="110" y="121"/>
                  </a:lnTo>
                  <a:lnTo>
                    <a:pt x="190" y="157"/>
                  </a:lnTo>
                  <a:lnTo>
                    <a:pt x="190" y="163"/>
                  </a:lnTo>
                  <a:close/>
                  <a:moveTo>
                    <a:pt x="92" y="163"/>
                  </a:moveTo>
                  <a:lnTo>
                    <a:pt x="10" y="127"/>
                  </a:lnTo>
                  <a:lnTo>
                    <a:pt x="10" y="121"/>
                  </a:lnTo>
                  <a:lnTo>
                    <a:pt x="92" y="157"/>
                  </a:lnTo>
                  <a:lnTo>
                    <a:pt x="92" y="163"/>
                  </a:lnTo>
                  <a:close/>
                  <a:moveTo>
                    <a:pt x="291" y="149"/>
                  </a:moveTo>
                  <a:lnTo>
                    <a:pt x="210" y="113"/>
                  </a:lnTo>
                  <a:lnTo>
                    <a:pt x="210" y="107"/>
                  </a:lnTo>
                  <a:lnTo>
                    <a:pt x="291" y="143"/>
                  </a:lnTo>
                  <a:lnTo>
                    <a:pt x="291" y="149"/>
                  </a:lnTo>
                  <a:close/>
                  <a:moveTo>
                    <a:pt x="190" y="143"/>
                  </a:moveTo>
                  <a:lnTo>
                    <a:pt x="110" y="107"/>
                  </a:lnTo>
                  <a:lnTo>
                    <a:pt x="110" y="101"/>
                  </a:lnTo>
                  <a:lnTo>
                    <a:pt x="190" y="137"/>
                  </a:lnTo>
                  <a:lnTo>
                    <a:pt x="190" y="143"/>
                  </a:lnTo>
                  <a:close/>
                  <a:moveTo>
                    <a:pt x="92" y="143"/>
                  </a:moveTo>
                  <a:lnTo>
                    <a:pt x="10" y="107"/>
                  </a:lnTo>
                  <a:lnTo>
                    <a:pt x="10" y="101"/>
                  </a:lnTo>
                  <a:lnTo>
                    <a:pt x="92" y="137"/>
                  </a:lnTo>
                  <a:lnTo>
                    <a:pt x="92" y="143"/>
                  </a:lnTo>
                  <a:close/>
                  <a:moveTo>
                    <a:pt x="190" y="123"/>
                  </a:moveTo>
                  <a:lnTo>
                    <a:pt x="110" y="89"/>
                  </a:lnTo>
                  <a:lnTo>
                    <a:pt x="110" y="83"/>
                  </a:lnTo>
                  <a:lnTo>
                    <a:pt x="190" y="119"/>
                  </a:lnTo>
                  <a:lnTo>
                    <a:pt x="190" y="123"/>
                  </a:lnTo>
                  <a:close/>
                  <a:moveTo>
                    <a:pt x="190" y="105"/>
                  </a:moveTo>
                  <a:lnTo>
                    <a:pt x="110" y="69"/>
                  </a:lnTo>
                  <a:lnTo>
                    <a:pt x="110" y="63"/>
                  </a:lnTo>
                  <a:lnTo>
                    <a:pt x="190" y="99"/>
                  </a:lnTo>
                  <a:lnTo>
                    <a:pt x="190" y="105"/>
                  </a:lnTo>
                  <a:close/>
                  <a:moveTo>
                    <a:pt x="92" y="129"/>
                  </a:moveTo>
                  <a:lnTo>
                    <a:pt x="10" y="93"/>
                  </a:lnTo>
                  <a:lnTo>
                    <a:pt x="10" y="56"/>
                  </a:lnTo>
                  <a:lnTo>
                    <a:pt x="92" y="93"/>
                  </a:lnTo>
                  <a:lnTo>
                    <a:pt x="92" y="129"/>
                  </a:lnTo>
                  <a:close/>
                  <a:moveTo>
                    <a:pt x="92" y="87"/>
                  </a:moveTo>
                  <a:lnTo>
                    <a:pt x="54" y="71"/>
                  </a:lnTo>
                  <a:lnTo>
                    <a:pt x="54" y="38"/>
                  </a:lnTo>
                  <a:lnTo>
                    <a:pt x="92" y="54"/>
                  </a:lnTo>
                  <a:lnTo>
                    <a:pt x="92" y="87"/>
                  </a:lnTo>
                  <a:close/>
                  <a:moveTo>
                    <a:pt x="46" y="67"/>
                  </a:moveTo>
                  <a:lnTo>
                    <a:pt x="10" y="50"/>
                  </a:lnTo>
                  <a:lnTo>
                    <a:pt x="10" y="18"/>
                  </a:lnTo>
                  <a:lnTo>
                    <a:pt x="46" y="34"/>
                  </a:lnTo>
                  <a:lnTo>
                    <a:pt x="46" y="67"/>
                  </a:lnTo>
                  <a:close/>
                  <a:moveTo>
                    <a:pt x="0" y="0"/>
                  </a:moveTo>
                  <a:lnTo>
                    <a:pt x="0" y="193"/>
                  </a:lnTo>
                  <a:lnTo>
                    <a:pt x="112" y="243"/>
                  </a:lnTo>
                  <a:lnTo>
                    <a:pt x="112" y="229"/>
                  </a:lnTo>
                  <a:lnTo>
                    <a:pt x="110" y="229"/>
                  </a:lnTo>
                  <a:lnTo>
                    <a:pt x="110" y="181"/>
                  </a:lnTo>
                  <a:lnTo>
                    <a:pt x="112" y="181"/>
                  </a:lnTo>
                  <a:lnTo>
                    <a:pt x="112" y="177"/>
                  </a:lnTo>
                  <a:lnTo>
                    <a:pt x="110" y="175"/>
                  </a:lnTo>
                  <a:lnTo>
                    <a:pt x="110" y="155"/>
                  </a:lnTo>
                  <a:lnTo>
                    <a:pt x="190" y="191"/>
                  </a:lnTo>
                  <a:lnTo>
                    <a:pt x="190" y="209"/>
                  </a:lnTo>
                  <a:lnTo>
                    <a:pt x="208" y="217"/>
                  </a:lnTo>
                  <a:lnTo>
                    <a:pt x="208" y="159"/>
                  </a:lnTo>
                  <a:lnTo>
                    <a:pt x="256" y="181"/>
                  </a:lnTo>
                  <a:lnTo>
                    <a:pt x="256" y="237"/>
                  </a:lnTo>
                  <a:lnTo>
                    <a:pt x="301" y="259"/>
                  </a:lnTo>
                  <a:lnTo>
                    <a:pt x="301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3" name="Freeform 562"/>
            <p:cNvSpPr>
              <a:spLocks noEditPoints="1"/>
            </p:cNvSpPr>
            <p:nvPr/>
          </p:nvSpPr>
          <p:spPr bwMode="auto">
            <a:xfrm>
              <a:off x="3722688" y="1960563"/>
              <a:ext cx="477838" cy="411163"/>
            </a:xfrm>
            <a:custGeom>
              <a:avLst/>
              <a:gdLst>
                <a:gd name="T0" fmla="*/ 266 w 301"/>
                <a:gd name="T1" fmla="*/ 239 h 259"/>
                <a:gd name="T2" fmla="*/ 291 w 301"/>
                <a:gd name="T3" fmla="*/ 243 h 259"/>
                <a:gd name="T4" fmla="*/ 291 w 301"/>
                <a:gd name="T5" fmla="*/ 229 h 259"/>
                <a:gd name="T6" fmla="*/ 266 w 301"/>
                <a:gd name="T7" fmla="*/ 213 h 259"/>
                <a:gd name="T8" fmla="*/ 291 w 301"/>
                <a:gd name="T9" fmla="*/ 229 h 259"/>
                <a:gd name="T10" fmla="*/ 266 w 301"/>
                <a:gd name="T11" fmla="*/ 199 h 259"/>
                <a:gd name="T12" fmla="*/ 291 w 301"/>
                <a:gd name="T13" fmla="*/ 203 h 259"/>
                <a:gd name="T14" fmla="*/ 92 w 301"/>
                <a:gd name="T15" fmla="*/ 219 h 259"/>
                <a:gd name="T16" fmla="*/ 10 w 301"/>
                <a:gd name="T17" fmla="*/ 179 h 259"/>
                <a:gd name="T18" fmla="*/ 92 w 301"/>
                <a:gd name="T19" fmla="*/ 219 h 259"/>
                <a:gd name="T20" fmla="*/ 10 w 301"/>
                <a:gd name="T21" fmla="*/ 165 h 259"/>
                <a:gd name="T22" fmla="*/ 92 w 301"/>
                <a:gd name="T23" fmla="*/ 195 h 259"/>
                <a:gd name="T24" fmla="*/ 291 w 301"/>
                <a:gd name="T25" fmla="*/ 189 h 259"/>
                <a:gd name="T26" fmla="*/ 210 w 301"/>
                <a:gd name="T27" fmla="*/ 147 h 259"/>
                <a:gd name="T28" fmla="*/ 291 w 301"/>
                <a:gd name="T29" fmla="*/ 189 h 259"/>
                <a:gd name="T30" fmla="*/ 110 w 301"/>
                <a:gd name="T31" fmla="*/ 145 h 259"/>
                <a:gd name="T32" fmla="*/ 190 w 301"/>
                <a:gd name="T33" fmla="*/ 177 h 259"/>
                <a:gd name="T34" fmla="*/ 92 w 301"/>
                <a:gd name="T35" fmla="*/ 181 h 259"/>
                <a:gd name="T36" fmla="*/ 10 w 301"/>
                <a:gd name="T37" fmla="*/ 141 h 259"/>
                <a:gd name="T38" fmla="*/ 92 w 301"/>
                <a:gd name="T39" fmla="*/ 181 h 259"/>
                <a:gd name="T40" fmla="*/ 210 w 301"/>
                <a:gd name="T41" fmla="*/ 133 h 259"/>
                <a:gd name="T42" fmla="*/ 291 w 301"/>
                <a:gd name="T43" fmla="*/ 163 h 259"/>
                <a:gd name="T44" fmla="*/ 190 w 301"/>
                <a:gd name="T45" fmla="*/ 163 h 259"/>
                <a:gd name="T46" fmla="*/ 110 w 301"/>
                <a:gd name="T47" fmla="*/ 121 h 259"/>
                <a:gd name="T48" fmla="*/ 190 w 301"/>
                <a:gd name="T49" fmla="*/ 163 h 259"/>
                <a:gd name="T50" fmla="*/ 10 w 301"/>
                <a:gd name="T51" fmla="*/ 127 h 259"/>
                <a:gd name="T52" fmla="*/ 92 w 301"/>
                <a:gd name="T53" fmla="*/ 157 h 259"/>
                <a:gd name="T54" fmla="*/ 291 w 301"/>
                <a:gd name="T55" fmla="*/ 149 h 259"/>
                <a:gd name="T56" fmla="*/ 210 w 301"/>
                <a:gd name="T57" fmla="*/ 107 h 259"/>
                <a:gd name="T58" fmla="*/ 291 w 301"/>
                <a:gd name="T59" fmla="*/ 149 h 259"/>
                <a:gd name="T60" fmla="*/ 110 w 301"/>
                <a:gd name="T61" fmla="*/ 107 h 259"/>
                <a:gd name="T62" fmla="*/ 190 w 301"/>
                <a:gd name="T63" fmla="*/ 137 h 259"/>
                <a:gd name="T64" fmla="*/ 92 w 301"/>
                <a:gd name="T65" fmla="*/ 143 h 259"/>
                <a:gd name="T66" fmla="*/ 10 w 301"/>
                <a:gd name="T67" fmla="*/ 101 h 259"/>
                <a:gd name="T68" fmla="*/ 92 w 301"/>
                <a:gd name="T69" fmla="*/ 143 h 259"/>
                <a:gd name="T70" fmla="*/ 110 w 301"/>
                <a:gd name="T71" fmla="*/ 89 h 259"/>
                <a:gd name="T72" fmla="*/ 190 w 301"/>
                <a:gd name="T73" fmla="*/ 119 h 259"/>
                <a:gd name="T74" fmla="*/ 190 w 301"/>
                <a:gd name="T75" fmla="*/ 105 h 259"/>
                <a:gd name="T76" fmla="*/ 110 w 301"/>
                <a:gd name="T77" fmla="*/ 63 h 259"/>
                <a:gd name="T78" fmla="*/ 190 w 301"/>
                <a:gd name="T79" fmla="*/ 105 h 259"/>
                <a:gd name="T80" fmla="*/ 10 w 301"/>
                <a:gd name="T81" fmla="*/ 93 h 259"/>
                <a:gd name="T82" fmla="*/ 92 w 301"/>
                <a:gd name="T83" fmla="*/ 93 h 259"/>
                <a:gd name="T84" fmla="*/ 92 w 301"/>
                <a:gd name="T85" fmla="*/ 87 h 259"/>
                <a:gd name="T86" fmla="*/ 54 w 301"/>
                <a:gd name="T87" fmla="*/ 38 h 259"/>
                <a:gd name="T88" fmla="*/ 92 w 301"/>
                <a:gd name="T89" fmla="*/ 87 h 259"/>
                <a:gd name="T90" fmla="*/ 10 w 301"/>
                <a:gd name="T91" fmla="*/ 50 h 259"/>
                <a:gd name="T92" fmla="*/ 46 w 301"/>
                <a:gd name="T93" fmla="*/ 34 h 259"/>
                <a:gd name="T94" fmla="*/ 0 w 301"/>
                <a:gd name="T95" fmla="*/ 0 h 259"/>
                <a:gd name="T96" fmla="*/ 112 w 301"/>
                <a:gd name="T97" fmla="*/ 243 h 259"/>
                <a:gd name="T98" fmla="*/ 110 w 301"/>
                <a:gd name="T99" fmla="*/ 229 h 259"/>
                <a:gd name="T100" fmla="*/ 112 w 301"/>
                <a:gd name="T101" fmla="*/ 181 h 259"/>
                <a:gd name="T102" fmla="*/ 110 w 301"/>
                <a:gd name="T103" fmla="*/ 175 h 259"/>
                <a:gd name="T104" fmla="*/ 190 w 301"/>
                <a:gd name="T105" fmla="*/ 191 h 259"/>
                <a:gd name="T106" fmla="*/ 208 w 301"/>
                <a:gd name="T107" fmla="*/ 217 h 259"/>
                <a:gd name="T108" fmla="*/ 256 w 301"/>
                <a:gd name="T109" fmla="*/ 181 h 259"/>
                <a:gd name="T110" fmla="*/ 301 w 301"/>
                <a:gd name="T111" fmla="*/ 259 h 259"/>
                <a:gd name="T112" fmla="*/ 0 w 301"/>
                <a:gd name="T11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1" h="259">
                  <a:moveTo>
                    <a:pt x="291" y="249"/>
                  </a:moveTo>
                  <a:lnTo>
                    <a:pt x="266" y="239"/>
                  </a:lnTo>
                  <a:lnTo>
                    <a:pt x="266" y="233"/>
                  </a:lnTo>
                  <a:lnTo>
                    <a:pt x="291" y="243"/>
                  </a:lnTo>
                  <a:lnTo>
                    <a:pt x="291" y="249"/>
                  </a:lnTo>
                  <a:moveTo>
                    <a:pt x="291" y="229"/>
                  </a:moveTo>
                  <a:lnTo>
                    <a:pt x="266" y="219"/>
                  </a:lnTo>
                  <a:lnTo>
                    <a:pt x="266" y="213"/>
                  </a:lnTo>
                  <a:lnTo>
                    <a:pt x="291" y="223"/>
                  </a:lnTo>
                  <a:lnTo>
                    <a:pt x="291" y="229"/>
                  </a:lnTo>
                  <a:moveTo>
                    <a:pt x="291" y="209"/>
                  </a:moveTo>
                  <a:lnTo>
                    <a:pt x="266" y="199"/>
                  </a:lnTo>
                  <a:lnTo>
                    <a:pt x="266" y="193"/>
                  </a:lnTo>
                  <a:lnTo>
                    <a:pt x="291" y="203"/>
                  </a:lnTo>
                  <a:lnTo>
                    <a:pt x="291" y="209"/>
                  </a:lnTo>
                  <a:moveTo>
                    <a:pt x="92" y="219"/>
                  </a:moveTo>
                  <a:lnTo>
                    <a:pt x="10" y="185"/>
                  </a:lnTo>
                  <a:lnTo>
                    <a:pt x="10" y="179"/>
                  </a:lnTo>
                  <a:lnTo>
                    <a:pt x="92" y="215"/>
                  </a:lnTo>
                  <a:lnTo>
                    <a:pt x="92" y="219"/>
                  </a:lnTo>
                  <a:moveTo>
                    <a:pt x="92" y="201"/>
                  </a:moveTo>
                  <a:lnTo>
                    <a:pt x="10" y="165"/>
                  </a:lnTo>
                  <a:lnTo>
                    <a:pt x="10" y="159"/>
                  </a:lnTo>
                  <a:lnTo>
                    <a:pt x="92" y="195"/>
                  </a:lnTo>
                  <a:lnTo>
                    <a:pt x="92" y="201"/>
                  </a:lnTo>
                  <a:moveTo>
                    <a:pt x="291" y="189"/>
                  </a:moveTo>
                  <a:lnTo>
                    <a:pt x="210" y="153"/>
                  </a:lnTo>
                  <a:lnTo>
                    <a:pt x="210" y="147"/>
                  </a:lnTo>
                  <a:lnTo>
                    <a:pt x="291" y="183"/>
                  </a:lnTo>
                  <a:lnTo>
                    <a:pt x="291" y="189"/>
                  </a:lnTo>
                  <a:moveTo>
                    <a:pt x="190" y="181"/>
                  </a:moveTo>
                  <a:lnTo>
                    <a:pt x="110" y="145"/>
                  </a:lnTo>
                  <a:lnTo>
                    <a:pt x="110" y="141"/>
                  </a:lnTo>
                  <a:lnTo>
                    <a:pt x="190" y="177"/>
                  </a:lnTo>
                  <a:lnTo>
                    <a:pt x="190" y="181"/>
                  </a:lnTo>
                  <a:moveTo>
                    <a:pt x="92" y="181"/>
                  </a:moveTo>
                  <a:lnTo>
                    <a:pt x="10" y="145"/>
                  </a:lnTo>
                  <a:lnTo>
                    <a:pt x="10" y="141"/>
                  </a:lnTo>
                  <a:lnTo>
                    <a:pt x="92" y="177"/>
                  </a:lnTo>
                  <a:lnTo>
                    <a:pt x="92" y="181"/>
                  </a:lnTo>
                  <a:moveTo>
                    <a:pt x="291" y="169"/>
                  </a:moveTo>
                  <a:lnTo>
                    <a:pt x="210" y="133"/>
                  </a:lnTo>
                  <a:lnTo>
                    <a:pt x="210" y="127"/>
                  </a:lnTo>
                  <a:lnTo>
                    <a:pt x="291" y="163"/>
                  </a:lnTo>
                  <a:lnTo>
                    <a:pt x="291" y="169"/>
                  </a:lnTo>
                  <a:moveTo>
                    <a:pt x="190" y="163"/>
                  </a:moveTo>
                  <a:lnTo>
                    <a:pt x="110" y="127"/>
                  </a:lnTo>
                  <a:lnTo>
                    <a:pt x="110" y="121"/>
                  </a:lnTo>
                  <a:lnTo>
                    <a:pt x="190" y="157"/>
                  </a:lnTo>
                  <a:lnTo>
                    <a:pt x="190" y="163"/>
                  </a:lnTo>
                  <a:moveTo>
                    <a:pt x="92" y="163"/>
                  </a:moveTo>
                  <a:lnTo>
                    <a:pt x="10" y="127"/>
                  </a:lnTo>
                  <a:lnTo>
                    <a:pt x="10" y="121"/>
                  </a:lnTo>
                  <a:lnTo>
                    <a:pt x="92" y="157"/>
                  </a:lnTo>
                  <a:lnTo>
                    <a:pt x="92" y="163"/>
                  </a:lnTo>
                  <a:moveTo>
                    <a:pt x="291" y="149"/>
                  </a:moveTo>
                  <a:lnTo>
                    <a:pt x="210" y="113"/>
                  </a:lnTo>
                  <a:lnTo>
                    <a:pt x="210" y="107"/>
                  </a:lnTo>
                  <a:lnTo>
                    <a:pt x="291" y="143"/>
                  </a:lnTo>
                  <a:lnTo>
                    <a:pt x="291" y="149"/>
                  </a:lnTo>
                  <a:moveTo>
                    <a:pt x="190" y="143"/>
                  </a:moveTo>
                  <a:lnTo>
                    <a:pt x="110" y="107"/>
                  </a:lnTo>
                  <a:lnTo>
                    <a:pt x="110" y="101"/>
                  </a:lnTo>
                  <a:lnTo>
                    <a:pt x="190" y="137"/>
                  </a:lnTo>
                  <a:lnTo>
                    <a:pt x="190" y="143"/>
                  </a:lnTo>
                  <a:moveTo>
                    <a:pt x="92" y="143"/>
                  </a:moveTo>
                  <a:lnTo>
                    <a:pt x="10" y="107"/>
                  </a:lnTo>
                  <a:lnTo>
                    <a:pt x="10" y="101"/>
                  </a:lnTo>
                  <a:lnTo>
                    <a:pt x="92" y="137"/>
                  </a:lnTo>
                  <a:lnTo>
                    <a:pt x="92" y="143"/>
                  </a:lnTo>
                  <a:moveTo>
                    <a:pt x="190" y="123"/>
                  </a:moveTo>
                  <a:lnTo>
                    <a:pt x="110" y="89"/>
                  </a:lnTo>
                  <a:lnTo>
                    <a:pt x="110" y="83"/>
                  </a:lnTo>
                  <a:lnTo>
                    <a:pt x="190" y="119"/>
                  </a:lnTo>
                  <a:lnTo>
                    <a:pt x="190" y="123"/>
                  </a:lnTo>
                  <a:moveTo>
                    <a:pt x="190" y="105"/>
                  </a:moveTo>
                  <a:lnTo>
                    <a:pt x="110" y="69"/>
                  </a:lnTo>
                  <a:lnTo>
                    <a:pt x="110" y="63"/>
                  </a:lnTo>
                  <a:lnTo>
                    <a:pt x="190" y="99"/>
                  </a:lnTo>
                  <a:lnTo>
                    <a:pt x="190" y="105"/>
                  </a:lnTo>
                  <a:moveTo>
                    <a:pt x="92" y="129"/>
                  </a:moveTo>
                  <a:lnTo>
                    <a:pt x="10" y="93"/>
                  </a:lnTo>
                  <a:lnTo>
                    <a:pt x="10" y="56"/>
                  </a:lnTo>
                  <a:lnTo>
                    <a:pt x="92" y="93"/>
                  </a:lnTo>
                  <a:lnTo>
                    <a:pt x="92" y="129"/>
                  </a:lnTo>
                  <a:moveTo>
                    <a:pt x="92" y="87"/>
                  </a:moveTo>
                  <a:lnTo>
                    <a:pt x="54" y="71"/>
                  </a:lnTo>
                  <a:lnTo>
                    <a:pt x="54" y="38"/>
                  </a:lnTo>
                  <a:lnTo>
                    <a:pt x="92" y="54"/>
                  </a:lnTo>
                  <a:lnTo>
                    <a:pt x="92" y="87"/>
                  </a:lnTo>
                  <a:moveTo>
                    <a:pt x="46" y="67"/>
                  </a:moveTo>
                  <a:lnTo>
                    <a:pt x="10" y="50"/>
                  </a:lnTo>
                  <a:lnTo>
                    <a:pt x="10" y="18"/>
                  </a:lnTo>
                  <a:lnTo>
                    <a:pt x="46" y="34"/>
                  </a:lnTo>
                  <a:lnTo>
                    <a:pt x="46" y="67"/>
                  </a:lnTo>
                  <a:moveTo>
                    <a:pt x="0" y="0"/>
                  </a:moveTo>
                  <a:lnTo>
                    <a:pt x="0" y="193"/>
                  </a:lnTo>
                  <a:lnTo>
                    <a:pt x="112" y="243"/>
                  </a:lnTo>
                  <a:lnTo>
                    <a:pt x="112" y="229"/>
                  </a:lnTo>
                  <a:lnTo>
                    <a:pt x="110" y="229"/>
                  </a:lnTo>
                  <a:lnTo>
                    <a:pt x="110" y="181"/>
                  </a:lnTo>
                  <a:lnTo>
                    <a:pt x="112" y="181"/>
                  </a:lnTo>
                  <a:lnTo>
                    <a:pt x="112" y="177"/>
                  </a:lnTo>
                  <a:lnTo>
                    <a:pt x="110" y="175"/>
                  </a:lnTo>
                  <a:lnTo>
                    <a:pt x="110" y="155"/>
                  </a:lnTo>
                  <a:lnTo>
                    <a:pt x="190" y="191"/>
                  </a:lnTo>
                  <a:lnTo>
                    <a:pt x="190" y="209"/>
                  </a:lnTo>
                  <a:lnTo>
                    <a:pt x="208" y="217"/>
                  </a:lnTo>
                  <a:lnTo>
                    <a:pt x="208" y="159"/>
                  </a:lnTo>
                  <a:lnTo>
                    <a:pt x="256" y="181"/>
                  </a:lnTo>
                  <a:lnTo>
                    <a:pt x="256" y="237"/>
                  </a:lnTo>
                  <a:lnTo>
                    <a:pt x="301" y="259"/>
                  </a:lnTo>
                  <a:lnTo>
                    <a:pt x="301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4" name="Freeform 563"/>
            <p:cNvSpPr>
              <a:spLocks noEditPoints="1"/>
            </p:cNvSpPr>
            <p:nvPr/>
          </p:nvSpPr>
          <p:spPr bwMode="auto">
            <a:xfrm>
              <a:off x="3900488" y="2241551"/>
              <a:ext cx="300038" cy="165100"/>
            </a:xfrm>
            <a:custGeom>
              <a:avLst/>
              <a:gdLst>
                <a:gd name="T0" fmla="*/ 0 w 189"/>
                <a:gd name="T1" fmla="*/ 52 h 104"/>
                <a:gd name="T2" fmla="*/ 0 w 189"/>
                <a:gd name="T3" fmla="*/ 66 h 104"/>
                <a:gd name="T4" fmla="*/ 26 w 189"/>
                <a:gd name="T5" fmla="*/ 78 h 104"/>
                <a:gd name="T6" fmla="*/ 26 w 189"/>
                <a:gd name="T7" fmla="*/ 64 h 104"/>
                <a:gd name="T8" fmla="*/ 0 w 189"/>
                <a:gd name="T9" fmla="*/ 52 h 104"/>
                <a:gd name="T10" fmla="*/ 179 w 189"/>
                <a:gd name="T11" fmla="*/ 92 h 104"/>
                <a:gd name="T12" fmla="*/ 98 w 189"/>
                <a:gd name="T13" fmla="*/ 56 h 104"/>
                <a:gd name="T14" fmla="*/ 98 w 189"/>
                <a:gd name="T15" fmla="*/ 50 h 104"/>
                <a:gd name="T16" fmla="*/ 179 w 189"/>
                <a:gd name="T17" fmla="*/ 86 h 104"/>
                <a:gd name="T18" fmla="*/ 179 w 189"/>
                <a:gd name="T19" fmla="*/ 92 h 104"/>
                <a:gd name="T20" fmla="*/ 0 w 189"/>
                <a:gd name="T21" fmla="*/ 0 h 104"/>
                <a:gd name="T22" fmla="*/ 0 w 189"/>
                <a:gd name="T23" fmla="*/ 4 h 104"/>
                <a:gd name="T24" fmla="*/ 78 w 189"/>
                <a:gd name="T25" fmla="*/ 40 h 104"/>
                <a:gd name="T26" fmla="*/ 78 w 189"/>
                <a:gd name="T27" fmla="*/ 56 h 104"/>
                <a:gd name="T28" fmla="*/ 189 w 189"/>
                <a:gd name="T29" fmla="*/ 104 h 104"/>
                <a:gd name="T30" fmla="*/ 189 w 189"/>
                <a:gd name="T31" fmla="*/ 82 h 104"/>
                <a:gd name="T32" fmla="*/ 144 w 189"/>
                <a:gd name="T33" fmla="*/ 60 h 104"/>
                <a:gd name="T34" fmla="*/ 144 w 189"/>
                <a:gd name="T35" fmla="*/ 62 h 104"/>
                <a:gd name="T36" fmla="*/ 96 w 189"/>
                <a:gd name="T37" fmla="*/ 40 h 104"/>
                <a:gd name="T38" fmla="*/ 96 w 189"/>
                <a:gd name="T39" fmla="*/ 40 h 104"/>
                <a:gd name="T40" fmla="*/ 78 w 189"/>
                <a:gd name="T41" fmla="*/ 32 h 104"/>
                <a:gd name="T42" fmla="*/ 78 w 189"/>
                <a:gd name="T43" fmla="*/ 34 h 104"/>
                <a:gd name="T44" fmla="*/ 0 w 189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04">
                  <a:moveTo>
                    <a:pt x="0" y="52"/>
                  </a:moveTo>
                  <a:lnTo>
                    <a:pt x="0" y="66"/>
                  </a:lnTo>
                  <a:lnTo>
                    <a:pt x="26" y="78"/>
                  </a:lnTo>
                  <a:lnTo>
                    <a:pt x="26" y="64"/>
                  </a:lnTo>
                  <a:lnTo>
                    <a:pt x="0" y="52"/>
                  </a:lnTo>
                  <a:close/>
                  <a:moveTo>
                    <a:pt x="179" y="92"/>
                  </a:moveTo>
                  <a:lnTo>
                    <a:pt x="98" y="56"/>
                  </a:lnTo>
                  <a:lnTo>
                    <a:pt x="98" y="50"/>
                  </a:lnTo>
                  <a:lnTo>
                    <a:pt x="179" y="86"/>
                  </a:lnTo>
                  <a:lnTo>
                    <a:pt x="179" y="92"/>
                  </a:lnTo>
                  <a:close/>
                  <a:moveTo>
                    <a:pt x="0" y="0"/>
                  </a:moveTo>
                  <a:lnTo>
                    <a:pt x="0" y="4"/>
                  </a:lnTo>
                  <a:lnTo>
                    <a:pt x="78" y="40"/>
                  </a:lnTo>
                  <a:lnTo>
                    <a:pt x="78" y="56"/>
                  </a:lnTo>
                  <a:lnTo>
                    <a:pt x="189" y="104"/>
                  </a:lnTo>
                  <a:lnTo>
                    <a:pt x="189" y="82"/>
                  </a:lnTo>
                  <a:lnTo>
                    <a:pt x="144" y="60"/>
                  </a:lnTo>
                  <a:lnTo>
                    <a:pt x="144" y="6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78" y="32"/>
                  </a:lnTo>
                  <a:lnTo>
                    <a:pt x="7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3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5" name="Freeform 564"/>
            <p:cNvSpPr>
              <a:spLocks noEditPoints="1"/>
            </p:cNvSpPr>
            <p:nvPr/>
          </p:nvSpPr>
          <p:spPr bwMode="auto">
            <a:xfrm>
              <a:off x="3900488" y="2241551"/>
              <a:ext cx="300038" cy="165100"/>
            </a:xfrm>
            <a:custGeom>
              <a:avLst/>
              <a:gdLst>
                <a:gd name="T0" fmla="*/ 0 w 189"/>
                <a:gd name="T1" fmla="*/ 52 h 104"/>
                <a:gd name="T2" fmla="*/ 0 w 189"/>
                <a:gd name="T3" fmla="*/ 66 h 104"/>
                <a:gd name="T4" fmla="*/ 26 w 189"/>
                <a:gd name="T5" fmla="*/ 78 h 104"/>
                <a:gd name="T6" fmla="*/ 26 w 189"/>
                <a:gd name="T7" fmla="*/ 64 h 104"/>
                <a:gd name="T8" fmla="*/ 0 w 189"/>
                <a:gd name="T9" fmla="*/ 52 h 104"/>
                <a:gd name="T10" fmla="*/ 179 w 189"/>
                <a:gd name="T11" fmla="*/ 92 h 104"/>
                <a:gd name="T12" fmla="*/ 98 w 189"/>
                <a:gd name="T13" fmla="*/ 56 h 104"/>
                <a:gd name="T14" fmla="*/ 98 w 189"/>
                <a:gd name="T15" fmla="*/ 50 h 104"/>
                <a:gd name="T16" fmla="*/ 179 w 189"/>
                <a:gd name="T17" fmla="*/ 86 h 104"/>
                <a:gd name="T18" fmla="*/ 179 w 189"/>
                <a:gd name="T19" fmla="*/ 92 h 104"/>
                <a:gd name="T20" fmla="*/ 0 w 189"/>
                <a:gd name="T21" fmla="*/ 0 h 104"/>
                <a:gd name="T22" fmla="*/ 0 w 189"/>
                <a:gd name="T23" fmla="*/ 4 h 104"/>
                <a:gd name="T24" fmla="*/ 78 w 189"/>
                <a:gd name="T25" fmla="*/ 40 h 104"/>
                <a:gd name="T26" fmla="*/ 78 w 189"/>
                <a:gd name="T27" fmla="*/ 56 h 104"/>
                <a:gd name="T28" fmla="*/ 189 w 189"/>
                <a:gd name="T29" fmla="*/ 104 h 104"/>
                <a:gd name="T30" fmla="*/ 189 w 189"/>
                <a:gd name="T31" fmla="*/ 82 h 104"/>
                <a:gd name="T32" fmla="*/ 144 w 189"/>
                <a:gd name="T33" fmla="*/ 60 h 104"/>
                <a:gd name="T34" fmla="*/ 144 w 189"/>
                <a:gd name="T35" fmla="*/ 62 h 104"/>
                <a:gd name="T36" fmla="*/ 96 w 189"/>
                <a:gd name="T37" fmla="*/ 40 h 104"/>
                <a:gd name="T38" fmla="*/ 96 w 189"/>
                <a:gd name="T39" fmla="*/ 40 h 104"/>
                <a:gd name="T40" fmla="*/ 78 w 189"/>
                <a:gd name="T41" fmla="*/ 32 h 104"/>
                <a:gd name="T42" fmla="*/ 78 w 189"/>
                <a:gd name="T43" fmla="*/ 34 h 104"/>
                <a:gd name="T44" fmla="*/ 0 w 189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04">
                  <a:moveTo>
                    <a:pt x="0" y="52"/>
                  </a:moveTo>
                  <a:lnTo>
                    <a:pt x="0" y="66"/>
                  </a:lnTo>
                  <a:lnTo>
                    <a:pt x="26" y="78"/>
                  </a:lnTo>
                  <a:lnTo>
                    <a:pt x="26" y="64"/>
                  </a:lnTo>
                  <a:lnTo>
                    <a:pt x="0" y="52"/>
                  </a:lnTo>
                  <a:moveTo>
                    <a:pt x="179" y="92"/>
                  </a:moveTo>
                  <a:lnTo>
                    <a:pt x="98" y="56"/>
                  </a:lnTo>
                  <a:lnTo>
                    <a:pt x="98" y="50"/>
                  </a:lnTo>
                  <a:lnTo>
                    <a:pt x="179" y="86"/>
                  </a:lnTo>
                  <a:lnTo>
                    <a:pt x="179" y="92"/>
                  </a:lnTo>
                  <a:moveTo>
                    <a:pt x="0" y="0"/>
                  </a:moveTo>
                  <a:lnTo>
                    <a:pt x="0" y="4"/>
                  </a:lnTo>
                  <a:lnTo>
                    <a:pt x="78" y="40"/>
                  </a:lnTo>
                  <a:lnTo>
                    <a:pt x="78" y="56"/>
                  </a:lnTo>
                  <a:lnTo>
                    <a:pt x="189" y="104"/>
                  </a:lnTo>
                  <a:lnTo>
                    <a:pt x="189" y="82"/>
                  </a:lnTo>
                  <a:lnTo>
                    <a:pt x="144" y="60"/>
                  </a:lnTo>
                  <a:lnTo>
                    <a:pt x="144" y="62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78" y="32"/>
                  </a:lnTo>
                  <a:lnTo>
                    <a:pt x="78" y="3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6" name="Freeform 565"/>
            <p:cNvSpPr>
              <a:spLocks noEditPoints="1"/>
            </p:cNvSpPr>
            <p:nvPr/>
          </p:nvSpPr>
          <p:spPr bwMode="auto">
            <a:xfrm>
              <a:off x="3941763" y="2330451"/>
              <a:ext cx="258763" cy="149225"/>
            </a:xfrm>
            <a:custGeom>
              <a:avLst/>
              <a:gdLst>
                <a:gd name="T0" fmla="*/ 153 w 163"/>
                <a:gd name="T1" fmla="*/ 76 h 94"/>
                <a:gd name="T2" fmla="*/ 72 w 163"/>
                <a:gd name="T3" fmla="*/ 40 h 94"/>
                <a:gd name="T4" fmla="*/ 72 w 163"/>
                <a:gd name="T5" fmla="*/ 34 h 94"/>
                <a:gd name="T6" fmla="*/ 153 w 163"/>
                <a:gd name="T7" fmla="*/ 70 h 94"/>
                <a:gd name="T8" fmla="*/ 153 w 163"/>
                <a:gd name="T9" fmla="*/ 76 h 94"/>
                <a:gd name="T10" fmla="*/ 153 w 163"/>
                <a:gd name="T11" fmla="*/ 56 h 94"/>
                <a:gd name="T12" fmla="*/ 72 w 163"/>
                <a:gd name="T13" fmla="*/ 20 h 94"/>
                <a:gd name="T14" fmla="*/ 72 w 163"/>
                <a:gd name="T15" fmla="*/ 14 h 94"/>
                <a:gd name="T16" fmla="*/ 153 w 163"/>
                <a:gd name="T17" fmla="*/ 50 h 94"/>
                <a:gd name="T18" fmla="*/ 153 w 163"/>
                <a:gd name="T19" fmla="*/ 56 h 94"/>
                <a:gd name="T20" fmla="*/ 52 w 163"/>
                <a:gd name="T21" fmla="*/ 0 h 94"/>
                <a:gd name="T22" fmla="*/ 52 w 163"/>
                <a:gd name="T23" fmla="*/ 32 h 94"/>
                <a:gd name="T24" fmla="*/ 0 w 163"/>
                <a:gd name="T25" fmla="*/ 8 h 94"/>
                <a:gd name="T26" fmla="*/ 0 w 163"/>
                <a:gd name="T27" fmla="*/ 22 h 94"/>
                <a:gd name="T28" fmla="*/ 163 w 163"/>
                <a:gd name="T29" fmla="*/ 94 h 94"/>
                <a:gd name="T30" fmla="*/ 163 w 163"/>
                <a:gd name="T31" fmla="*/ 48 h 94"/>
                <a:gd name="T32" fmla="*/ 52 w 163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94">
                  <a:moveTo>
                    <a:pt x="153" y="76"/>
                  </a:moveTo>
                  <a:lnTo>
                    <a:pt x="72" y="40"/>
                  </a:lnTo>
                  <a:lnTo>
                    <a:pt x="72" y="34"/>
                  </a:lnTo>
                  <a:lnTo>
                    <a:pt x="153" y="70"/>
                  </a:lnTo>
                  <a:lnTo>
                    <a:pt x="153" y="76"/>
                  </a:lnTo>
                  <a:close/>
                  <a:moveTo>
                    <a:pt x="153" y="56"/>
                  </a:moveTo>
                  <a:lnTo>
                    <a:pt x="72" y="20"/>
                  </a:lnTo>
                  <a:lnTo>
                    <a:pt x="72" y="14"/>
                  </a:lnTo>
                  <a:lnTo>
                    <a:pt x="153" y="50"/>
                  </a:lnTo>
                  <a:lnTo>
                    <a:pt x="153" y="56"/>
                  </a:lnTo>
                  <a:close/>
                  <a:moveTo>
                    <a:pt x="52" y="0"/>
                  </a:moveTo>
                  <a:lnTo>
                    <a:pt x="52" y="32"/>
                  </a:lnTo>
                  <a:lnTo>
                    <a:pt x="0" y="8"/>
                  </a:lnTo>
                  <a:lnTo>
                    <a:pt x="0" y="22"/>
                  </a:lnTo>
                  <a:lnTo>
                    <a:pt x="163" y="94"/>
                  </a:lnTo>
                  <a:lnTo>
                    <a:pt x="163" y="4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7" name="Freeform 566"/>
            <p:cNvSpPr>
              <a:spLocks noEditPoints="1"/>
            </p:cNvSpPr>
            <p:nvPr/>
          </p:nvSpPr>
          <p:spPr bwMode="auto">
            <a:xfrm>
              <a:off x="3941763" y="2330451"/>
              <a:ext cx="258763" cy="149225"/>
            </a:xfrm>
            <a:custGeom>
              <a:avLst/>
              <a:gdLst>
                <a:gd name="T0" fmla="*/ 153 w 163"/>
                <a:gd name="T1" fmla="*/ 76 h 94"/>
                <a:gd name="T2" fmla="*/ 72 w 163"/>
                <a:gd name="T3" fmla="*/ 40 h 94"/>
                <a:gd name="T4" fmla="*/ 72 w 163"/>
                <a:gd name="T5" fmla="*/ 34 h 94"/>
                <a:gd name="T6" fmla="*/ 153 w 163"/>
                <a:gd name="T7" fmla="*/ 70 h 94"/>
                <a:gd name="T8" fmla="*/ 153 w 163"/>
                <a:gd name="T9" fmla="*/ 76 h 94"/>
                <a:gd name="T10" fmla="*/ 153 w 163"/>
                <a:gd name="T11" fmla="*/ 56 h 94"/>
                <a:gd name="T12" fmla="*/ 72 w 163"/>
                <a:gd name="T13" fmla="*/ 20 h 94"/>
                <a:gd name="T14" fmla="*/ 72 w 163"/>
                <a:gd name="T15" fmla="*/ 14 h 94"/>
                <a:gd name="T16" fmla="*/ 153 w 163"/>
                <a:gd name="T17" fmla="*/ 50 h 94"/>
                <a:gd name="T18" fmla="*/ 153 w 163"/>
                <a:gd name="T19" fmla="*/ 56 h 94"/>
                <a:gd name="T20" fmla="*/ 52 w 163"/>
                <a:gd name="T21" fmla="*/ 0 h 94"/>
                <a:gd name="T22" fmla="*/ 52 w 163"/>
                <a:gd name="T23" fmla="*/ 32 h 94"/>
                <a:gd name="T24" fmla="*/ 0 w 163"/>
                <a:gd name="T25" fmla="*/ 8 h 94"/>
                <a:gd name="T26" fmla="*/ 0 w 163"/>
                <a:gd name="T27" fmla="*/ 22 h 94"/>
                <a:gd name="T28" fmla="*/ 163 w 163"/>
                <a:gd name="T29" fmla="*/ 94 h 94"/>
                <a:gd name="T30" fmla="*/ 163 w 163"/>
                <a:gd name="T31" fmla="*/ 48 h 94"/>
                <a:gd name="T32" fmla="*/ 52 w 163"/>
                <a:gd name="T3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94">
                  <a:moveTo>
                    <a:pt x="153" y="76"/>
                  </a:moveTo>
                  <a:lnTo>
                    <a:pt x="72" y="40"/>
                  </a:lnTo>
                  <a:lnTo>
                    <a:pt x="72" y="34"/>
                  </a:lnTo>
                  <a:lnTo>
                    <a:pt x="153" y="70"/>
                  </a:lnTo>
                  <a:lnTo>
                    <a:pt x="153" y="76"/>
                  </a:lnTo>
                  <a:moveTo>
                    <a:pt x="153" y="56"/>
                  </a:moveTo>
                  <a:lnTo>
                    <a:pt x="72" y="20"/>
                  </a:lnTo>
                  <a:lnTo>
                    <a:pt x="72" y="14"/>
                  </a:lnTo>
                  <a:lnTo>
                    <a:pt x="153" y="50"/>
                  </a:lnTo>
                  <a:lnTo>
                    <a:pt x="153" y="56"/>
                  </a:lnTo>
                  <a:moveTo>
                    <a:pt x="52" y="0"/>
                  </a:moveTo>
                  <a:lnTo>
                    <a:pt x="52" y="32"/>
                  </a:lnTo>
                  <a:lnTo>
                    <a:pt x="0" y="8"/>
                  </a:lnTo>
                  <a:lnTo>
                    <a:pt x="0" y="22"/>
                  </a:lnTo>
                  <a:lnTo>
                    <a:pt x="163" y="94"/>
                  </a:lnTo>
                  <a:lnTo>
                    <a:pt x="163" y="4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8" name="Freeform 567"/>
            <p:cNvSpPr>
              <a:spLocks/>
            </p:cNvSpPr>
            <p:nvPr/>
          </p:nvSpPr>
          <p:spPr bwMode="auto">
            <a:xfrm>
              <a:off x="3738563" y="2049463"/>
              <a:ext cx="130175" cy="115888"/>
            </a:xfrm>
            <a:custGeom>
              <a:avLst/>
              <a:gdLst>
                <a:gd name="T0" fmla="*/ 0 w 82"/>
                <a:gd name="T1" fmla="*/ 0 h 73"/>
                <a:gd name="T2" fmla="*/ 0 w 82"/>
                <a:gd name="T3" fmla="*/ 37 h 73"/>
                <a:gd name="T4" fmla="*/ 82 w 82"/>
                <a:gd name="T5" fmla="*/ 73 h 73"/>
                <a:gd name="T6" fmla="*/ 82 w 82"/>
                <a:gd name="T7" fmla="*/ 37 h 73"/>
                <a:gd name="T8" fmla="*/ 0 w 8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3">
                  <a:moveTo>
                    <a:pt x="0" y="0"/>
                  </a:moveTo>
                  <a:lnTo>
                    <a:pt x="0" y="37"/>
                  </a:lnTo>
                  <a:lnTo>
                    <a:pt x="82" y="73"/>
                  </a:lnTo>
                  <a:lnTo>
                    <a:pt x="82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9" name="Freeform 568"/>
            <p:cNvSpPr>
              <a:spLocks/>
            </p:cNvSpPr>
            <p:nvPr/>
          </p:nvSpPr>
          <p:spPr bwMode="auto">
            <a:xfrm>
              <a:off x="3738563" y="2049463"/>
              <a:ext cx="130175" cy="115888"/>
            </a:xfrm>
            <a:custGeom>
              <a:avLst/>
              <a:gdLst>
                <a:gd name="T0" fmla="*/ 0 w 82"/>
                <a:gd name="T1" fmla="*/ 0 h 73"/>
                <a:gd name="T2" fmla="*/ 0 w 82"/>
                <a:gd name="T3" fmla="*/ 37 h 73"/>
                <a:gd name="T4" fmla="*/ 82 w 82"/>
                <a:gd name="T5" fmla="*/ 73 h 73"/>
                <a:gd name="T6" fmla="*/ 82 w 82"/>
                <a:gd name="T7" fmla="*/ 37 h 73"/>
                <a:gd name="T8" fmla="*/ 0 w 8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3">
                  <a:moveTo>
                    <a:pt x="0" y="0"/>
                  </a:moveTo>
                  <a:lnTo>
                    <a:pt x="0" y="37"/>
                  </a:lnTo>
                  <a:lnTo>
                    <a:pt x="82" y="73"/>
                  </a:lnTo>
                  <a:lnTo>
                    <a:pt x="82" y="3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0" name="Freeform 569"/>
            <p:cNvSpPr>
              <a:spLocks/>
            </p:cNvSpPr>
            <p:nvPr/>
          </p:nvSpPr>
          <p:spPr bwMode="auto">
            <a:xfrm>
              <a:off x="3738563" y="1989138"/>
              <a:ext cx="57150" cy="77788"/>
            </a:xfrm>
            <a:custGeom>
              <a:avLst/>
              <a:gdLst>
                <a:gd name="T0" fmla="*/ 0 w 36"/>
                <a:gd name="T1" fmla="*/ 0 h 49"/>
                <a:gd name="T2" fmla="*/ 0 w 36"/>
                <a:gd name="T3" fmla="*/ 32 h 49"/>
                <a:gd name="T4" fmla="*/ 36 w 36"/>
                <a:gd name="T5" fmla="*/ 49 h 49"/>
                <a:gd name="T6" fmla="*/ 36 w 36"/>
                <a:gd name="T7" fmla="*/ 16 h 49"/>
                <a:gd name="T8" fmla="*/ 0 w 3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0" y="0"/>
                  </a:moveTo>
                  <a:lnTo>
                    <a:pt x="0" y="32"/>
                  </a:lnTo>
                  <a:lnTo>
                    <a:pt x="36" y="49"/>
                  </a:lnTo>
                  <a:lnTo>
                    <a:pt x="3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1" name="Freeform 570"/>
            <p:cNvSpPr>
              <a:spLocks/>
            </p:cNvSpPr>
            <p:nvPr/>
          </p:nvSpPr>
          <p:spPr bwMode="auto">
            <a:xfrm>
              <a:off x="3738563" y="1989138"/>
              <a:ext cx="57150" cy="77788"/>
            </a:xfrm>
            <a:custGeom>
              <a:avLst/>
              <a:gdLst>
                <a:gd name="T0" fmla="*/ 0 w 36"/>
                <a:gd name="T1" fmla="*/ 0 h 49"/>
                <a:gd name="T2" fmla="*/ 0 w 36"/>
                <a:gd name="T3" fmla="*/ 32 h 49"/>
                <a:gd name="T4" fmla="*/ 36 w 36"/>
                <a:gd name="T5" fmla="*/ 49 h 49"/>
                <a:gd name="T6" fmla="*/ 36 w 36"/>
                <a:gd name="T7" fmla="*/ 16 h 49"/>
                <a:gd name="T8" fmla="*/ 0 w 3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9">
                  <a:moveTo>
                    <a:pt x="0" y="0"/>
                  </a:moveTo>
                  <a:lnTo>
                    <a:pt x="0" y="32"/>
                  </a:lnTo>
                  <a:lnTo>
                    <a:pt x="36" y="49"/>
                  </a:lnTo>
                  <a:lnTo>
                    <a:pt x="36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2" name="Freeform 571"/>
            <p:cNvSpPr>
              <a:spLocks/>
            </p:cNvSpPr>
            <p:nvPr/>
          </p:nvSpPr>
          <p:spPr bwMode="auto">
            <a:xfrm>
              <a:off x="3808413" y="2020888"/>
              <a:ext cx="60325" cy="77788"/>
            </a:xfrm>
            <a:custGeom>
              <a:avLst/>
              <a:gdLst>
                <a:gd name="T0" fmla="*/ 0 w 38"/>
                <a:gd name="T1" fmla="*/ 0 h 49"/>
                <a:gd name="T2" fmla="*/ 0 w 38"/>
                <a:gd name="T3" fmla="*/ 33 h 49"/>
                <a:gd name="T4" fmla="*/ 38 w 38"/>
                <a:gd name="T5" fmla="*/ 49 h 49"/>
                <a:gd name="T6" fmla="*/ 38 w 38"/>
                <a:gd name="T7" fmla="*/ 16 h 49"/>
                <a:gd name="T8" fmla="*/ 0 w 3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9">
                  <a:moveTo>
                    <a:pt x="0" y="0"/>
                  </a:moveTo>
                  <a:lnTo>
                    <a:pt x="0" y="33"/>
                  </a:lnTo>
                  <a:lnTo>
                    <a:pt x="38" y="49"/>
                  </a:lnTo>
                  <a:lnTo>
                    <a:pt x="3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B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3" name="Freeform 572"/>
            <p:cNvSpPr>
              <a:spLocks/>
            </p:cNvSpPr>
            <p:nvPr/>
          </p:nvSpPr>
          <p:spPr bwMode="auto">
            <a:xfrm>
              <a:off x="3808413" y="2020888"/>
              <a:ext cx="60325" cy="77788"/>
            </a:xfrm>
            <a:custGeom>
              <a:avLst/>
              <a:gdLst>
                <a:gd name="T0" fmla="*/ 0 w 38"/>
                <a:gd name="T1" fmla="*/ 0 h 49"/>
                <a:gd name="T2" fmla="*/ 0 w 38"/>
                <a:gd name="T3" fmla="*/ 33 h 49"/>
                <a:gd name="T4" fmla="*/ 38 w 38"/>
                <a:gd name="T5" fmla="*/ 49 h 49"/>
                <a:gd name="T6" fmla="*/ 38 w 38"/>
                <a:gd name="T7" fmla="*/ 16 h 49"/>
                <a:gd name="T8" fmla="*/ 0 w 3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9">
                  <a:moveTo>
                    <a:pt x="0" y="0"/>
                  </a:moveTo>
                  <a:lnTo>
                    <a:pt x="0" y="33"/>
                  </a:lnTo>
                  <a:lnTo>
                    <a:pt x="38" y="49"/>
                  </a:lnTo>
                  <a:lnTo>
                    <a:pt x="38" y="1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4" name="Freeform 573"/>
            <p:cNvSpPr>
              <a:spLocks/>
            </p:cNvSpPr>
            <p:nvPr/>
          </p:nvSpPr>
          <p:spPr bwMode="auto">
            <a:xfrm>
              <a:off x="3738563" y="2120901"/>
              <a:ext cx="130175" cy="66675"/>
            </a:xfrm>
            <a:custGeom>
              <a:avLst/>
              <a:gdLst>
                <a:gd name="T0" fmla="*/ 0 w 82"/>
                <a:gd name="T1" fmla="*/ 0 h 42"/>
                <a:gd name="T2" fmla="*/ 0 w 82"/>
                <a:gd name="T3" fmla="*/ 6 h 42"/>
                <a:gd name="T4" fmla="*/ 82 w 82"/>
                <a:gd name="T5" fmla="*/ 42 h 42"/>
                <a:gd name="T6" fmla="*/ 82 w 82"/>
                <a:gd name="T7" fmla="*/ 36 h 42"/>
                <a:gd name="T8" fmla="*/ 0 w 8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2">
                  <a:moveTo>
                    <a:pt x="0" y="0"/>
                  </a:moveTo>
                  <a:lnTo>
                    <a:pt x="0" y="6"/>
                  </a:lnTo>
                  <a:lnTo>
                    <a:pt x="82" y="42"/>
                  </a:lnTo>
                  <a:lnTo>
                    <a:pt x="8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5" name="Freeform 574"/>
            <p:cNvSpPr>
              <a:spLocks/>
            </p:cNvSpPr>
            <p:nvPr/>
          </p:nvSpPr>
          <p:spPr bwMode="auto">
            <a:xfrm>
              <a:off x="3738563" y="2120901"/>
              <a:ext cx="130175" cy="66675"/>
            </a:xfrm>
            <a:custGeom>
              <a:avLst/>
              <a:gdLst>
                <a:gd name="T0" fmla="*/ 0 w 82"/>
                <a:gd name="T1" fmla="*/ 0 h 42"/>
                <a:gd name="T2" fmla="*/ 0 w 82"/>
                <a:gd name="T3" fmla="*/ 6 h 42"/>
                <a:gd name="T4" fmla="*/ 82 w 82"/>
                <a:gd name="T5" fmla="*/ 42 h 42"/>
                <a:gd name="T6" fmla="*/ 82 w 82"/>
                <a:gd name="T7" fmla="*/ 36 h 42"/>
                <a:gd name="T8" fmla="*/ 0 w 8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2">
                  <a:moveTo>
                    <a:pt x="0" y="0"/>
                  </a:moveTo>
                  <a:lnTo>
                    <a:pt x="0" y="6"/>
                  </a:lnTo>
                  <a:lnTo>
                    <a:pt x="82" y="42"/>
                  </a:lnTo>
                  <a:lnTo>
                    <a:pt x="82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" name="Freeform 575"/>
            <p:cNvSpPr>
              <a:spLocks/>
            </p:cNvSpPr>
            <p:nvPr/>
          </p:nvSpPr>
          <p:spPr bwMode="auto">
            <a:xfrm>
              <a:off x="3738563" y="2152651"/>
              <a:ext cx="130175" cy="66675"/>
            </a:xfrm>
            <a:custGeom>
              <a:avLst/>
              <a:gdLst>
                <a:gd name="T0" fmla="*/ 0 w 82"/>
                <a:gd name="T1" fmla="*/ 0 h 42"/>
                <a:gd name="T2" fmla="*/ 0 w 82"/>
                <a:gd name="T3" fmla="*/ 6 h 42"/>
                <a:gd name="T4" fmla="*/ 82 w 82"/>
                <a:gd name="T5" fmla="*/ 42 h 42"/>
                <a:gd name="T6" fmla="*/ 82 w 82"/>
                <a:gd name="T7" fmla="*/ 36 h 42"/>
                <a:gd name="T8" fmla="*/ 0 w 8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2">
                  <a:moveTo>
                    <a:pt x="0" y="0"/>
                  </a:moveTo>
                  <a:lnTo>
                    <a:pt x="0" y="6"/>
                  </a:lnTo>
                  <a:lnTo>
                    <a:pt x="82" y="42"/>
                  </a:lnTo>
                  <a:lnTo>
                    <a:pt x="8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7" name="Freeform 576"/>
            <p:cNvSpPr>
              <a:spLocks/>
            </p:cNvSpPr>
            <p:nvPr/>
          </p:nvSpPr>
          <p:spPr bwMode="auto">
            <a:xfrm>
              <a:off x="3738563" y="2152651"/>
              <a:ext cx="130175" cy="66675"/>
            </a:xfrm>
            <a:custGeom>
              <a:avLst/>
              <a:gdLst>
                <a:gd name="T0" fmla="*/ 0 w 82"/>
                <a:gd name="T1" fmla="*/ 0 h 42"/>
                <a:gd name="T2" fmla="*/ 0 w 82"/>
                <a:gd name="T3" fmla="*/ 6 h 42"/>
                <a:gd name="T4" fmla="*/ 82 w 82"/>
                <a:gd name="T5" fmla="*/ 42 h 42"/>
                <a:gd name="T6" fmla="*/ 82 w 82"/>
                <a:gd name="T7" fmla="*/ 36 h 42"/>
                <a:gd name="T8" fmla="*/ 0 w 8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2">
                  <a:moveTo>
                    <a:pt x="0" y="0"/>
                  </a:moveTo>
                  <a:lnTo>
                    <a:pt x="0" y="6"/>
                  </a:lnTo>
                  <a:lnTo>
                    <a:pt x="82" y="42"/>
                  </a:lnTo>
                  <a:lnTo>
                    <a:pt x="82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8" name="Freeform 577"/>
            <p:cNvSpPr>
              <a:spLocks/>
            </p:cNvSpPr>
            <p:nvPr/>
          </p:nvSpPr>
          <p:spPr bwMode="auto">
            <a:xfrm>
              <a:off x="3738563" y="2184401"/>
              <a:ext cx="130175" cy="63500"/>
            </a:xfrm>
            <a:custGeom>
              <a:avLst/>
              <a:gdLst>
                <a:gd name="T0" fmla="*/ 0 w 82"/>
                <a:gd name="T1" fmla="*/ 0 h 40"/>
                <a:gd name="T2" fmla="*/ 0 w 82"/>
                <a:gd name="T3" fmla="*/ 4 h 40"/>
                <a:gd name="T4" fmla="*/ 82 w 82"/>
                <a:gd name="T5" fmla="*/ 40 h 40"/>
                <a:gd name="T6" fmla="*/ 82 w 82"/>
                <a:gd name="T7" fmla="*/ 36 h 40"/>
                <a:gd name="T8" fmla="*/ 0 w 8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0">
                  <a:moveTo>
                    <a:pt x="0" y="0"/>
                  </a:moveTo>
                  <a:lnTo>
                    <a:pt x="0" y="4"/>
                  </a:lnTo>
                  <a:lnTo>
                    <a:pt x="82" y="40"/>
                  </a:lnTo>
                  <a:lnTo>
                    <a:pt x="8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9" name="Freeform 578"/>
            <p:cNvSpPr>
              <a:spLocks/>
            </p:cNvSpPr>
            <p:nvPr/>
          </p:nvSpPr>
          <p:spPr bwMode="auto">
            <a:xfrm>
              <a:off x="3738563" y="2184401"/>
              <a:ext cx="130175" cy="63500"/>
            </a:xfrm>
            <a:custGeom>
              <a:avLst/>
              <a:gdLst>
                <a:gd name="T0" fmla="*/ 0 w 82"/>
                <a:gd name="T1" fmla="*/ 0 h 40"/>
                <a:gd name="T2" fmla="*/ 0 w 82"/>
                <a:gd name="T3" fmla="*/ 4 h 40"/>
                <a:gd name="T4" fmla="*/ 82 w 82"/>
                <a:gd name="T5" fmla="*/ 40 h 40"/>
                <a:gd name="T6" fmla="*/ 82 w 82"/>
                <a:gd name="T7" fmla="*/ 36 h 40"/>
                <a:gd name="T8" fmla="*/ 0 w 8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0">
                  <a:moveTo>
                    <a:pt x="0" y="0"/>
                  </a:moveTo>
                  <a:lnTo>
                    <a:pt x="0" y="4"/>
                  </a:lnTo>
                  <a:lnTo>
                    <a:pt x="82" y="40"/>
                  </a:lnTo>
                  <a:lnTo>
                    <a:pt x="82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0" name="Freeform 579"/>
            <p:cNvSpPr>
              <a:spLocks/>
            </p:cNvSpPr>
            <p:nvPr/>
          </p:nvSpPr>
          <p:spPr bwMode="auto">
            <a:xfrm>
              <a:off x="3738563" y="2212976"/>
              <a:ext cx="130175" cy="66675"/>
            </a:xfrm>
            <a:custGeom>
              <a:avLst/>
              <a:gdLst>
                <a:gd name="T0" fmla="*/ 0 w 82"/>
                <a:gd name="T1" fmla="*/ 0 h 42"/>
                <a:gd name="T2" fmla="*/ 0 w 82"/>
                <a:gd name="T3" fmla="*/ 6 h 42"/>
                <a:gd name="T4" fmla="*/ 82 w 82"/>
                <a:gd name="T5" fmla="*/ 42 h 42"/>
                <a:gd name="T6" fmla="*/ 82 w 82"/>
                <a:gd name="T7" fmla="*/ 36 h 42"/>
                <a:gd name="T8" fmla="*/ 0 w 8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2">
                  <a:moveTo>
                    <a:pt x="0" y="0"/>
                  </a:moveTo>
                  <a:lnTo>
                    <a:pt x="0" y="6"/>
                  </a:lnTo>
                  <a:lnTo>
                    <a:pt x="82" y="42"/>
                  </a:lnTo>
                  <a:lnTo>
                    <a:pt x="8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1" name="Freeform 580"/>
            <p:cNvSpPr>
              <a:spLocks/>
            </p:cNvSpPr>
            <p:nvPr/>
          </p:nvSpPr>
          <p:spPr bwMode="auto">
            <a:xfrm>
              <a:off x="3738563" y="2212976"/>
              <a:ext cx="130175" cy="66675"/>
            </a:xfrm>
            <a:custGeom>
              <a:avLst/>
              <a:gdLst>
                <a:gd name="T0" fmla="*/ 0 w 82"/>
                <a:gd name="T1" fmla="*/ 0 h 42"/>
                <a:gd name="T2" fmla="*/ 0 w 82"/>
                <a:gd name="T3" fmla="*/ 6 h 42"/>
                <a:gd name="T4" fmla="*/ 82 w 82"/>
                <a:gd name="T5" fmla="*/ 42 h 42"/>
                <a:gd name="T6" fmla="*/ 82 w 82"/>
                <a:gd name="T7" fmla="*/ 36 h 42"/>
                <a:gd name="T8" fmla="*/ 0 w 8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2">
                  <a:moveTo>
                    <a:pt x="0" y="0"/>
                  </a:moveTo>
                  <a:lnTo>
                    <a:pt x="0" y="6"/>
                  </a:lnTo>
                  <a:lnTo>
                    <a:pt x="82" y="42"/>
                  </a:lnTo>
                  <a:lnTo>
                    <a:pt x="82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2" name="Freeform 581"/>
            <p:cNvSpPr>
              <a:spLocks/>
            </p:cNvSpPr>
            <p:nvPr/>
          </p:nvSpPr>
          <p:spPr bwMode="auto">
            <a:xfrm>
              <a:off x="3738563" y="2244726"/>
              <a:ext cx="130175" cy="63500"/>
            </a:xfrm>
            <a:custGeom>
              <a:avLst/>
              <a:gdLst>
                <a:gd name="T0" fmla="*/ 0 w 82"/>
                <a:gd name="T1" fmla="*/ 0 h 40"/>
                <a:gd name="T2" fmla="*/ 0 w 82"/>
                <a:gd name="T3" fmla="*/ 6 h 40"/>
                <a:gd name="T4" fmla="*/ 82 w 82"/>
                <a:gd name="T5" fmla="*/ 40 h 40"/>
                <a:gd name="T6" fmla="*/ 82 w 82"/>
                <a:gd name="T7" fmla="*/ 36 h 40"/>
                <a:gd name="T8" fmla="*/ 0 w 8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0">
                  <a:moveTo>
                    <a:pt x="0" y="0"/>
                  </a:moveTo>
                  <a:lnTo>
                    <a:pt x="0" y="6"/>
                  </a:lnTo>
                  <a:lnTo>
                    <a:pt x="82" y="40"/>
                  </a:lnTo>
                  <a:lnTo>
                    <a:pt x="8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3" name="Freeform 582"/>
            <p:cNvSpPr>
              <a:spLocks/>
            </p:cNvSpPr>
            <p:nvPr/>
          </p:nvSpPr>
          <p:spPr bwMode="auto">
            <a:xfrm>
              <a:off x="3738563" y="2244726"/>
              <a:ext cx="130175" cy="63500"/>
            </a:xfrm>
            <a:custGeom>
              <a:avLst/>
              <a:gdLst>
                <a:gd name="T0" fmla="*/ 0 w 82"/>
                <a:gd name="T1" fmla="*/ 0 h 40"/>
                <a:gd name="T2" fmla="*/ 0 w 82"/>
                <a:gd name="T3" fmla="*/ 6 h 40"/>
                <a:gd name="T4" fmla="*/ 82 w 82"/>
                <a:gd name="T5" fmla="*/ 40 h 40"/>
                <a:gd name="T6" fmla="*/ 82 w 82"/>
                <a:gd name="T7" fmla="*/ 36 h 40"/>
                <a:gd name="T8" fmla="*/ 0 w 8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40">
                  <a:moveTo>
                    <a:pt x="0" y="0"/>
                  </a:moveTo>
                  <a:lnTo>
                    <a:pt x="0" y="6"/>
                  </a:lnTo>
                  <a:lnTo>
                    <a:pt x="82" y="40"/>
                  </a:lnTo>
                  <a:lnTo>
                    <a:pt x="82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4" name="Freeform 583"/>
            <p:cNvSpPr>
              <a:spLocks/>
            </p:cNvSpPr>
            <p:nvPr/>
          </p:nvSpPr>
          <p:spPr bwMode="auto">
            <a:xfrm>
              <a:off x="3897313" y="2060576"/>
              <a:ext cx="127000" cy="66675"/>
            </a:xfrm>
            <a:custGeom>
              <a:avLst/>
              <a:gdLst>
                <a:gd name="T0" fmla="*/ 0 w 80"/>
                <a:gd name="T1" fmla="*/ 0 h 42"/>
                <a:gd name="T2" fmla="*/ 0 w 80"/>
                <a:gd name="T3" fmla="*/ 6 h 42"/>
                <a:gd name="T4" fmla="*/ 80 w 80"/>
                <a:gd name="T5" fmla="*/ 42 h 42"/>
                <a:gd name="T6" fmla="*/ 80 w 80"/>
                <a:gd name="T7" fmla="*/ 36 h 42"/>
                <a:gd name="T8" fmla="*/ 0 w 8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2">
                  <a:moveTo>
                    <a:pt x="0" y="0"/>
                  </a:moveTo>
                  <a:lnTo>
                    <a:pt x="0" y="6"/>
                  </a:lnTo>
                  <a:lnTo>
                    <a:pt x="80" y="42"/>
                  </a:lnTo>
                  <a:lnTo>
                    <a:pt x="8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5" name="Freeform 584"/>
            <p:cNvSpPr>
              <a:spLocks/>
            </p:cNvSpPr>
            <p:nvPr/>
          </p:nvSpPr>
          <p:spPr bwMode="auto">
            <a:xfrm>
              <a:off x="3897313" y="2060576"/>
              <a:ext cx="127000" cy="66675"/>
            </a:xfrm>
            <a:custGeom>
              <a:avLst/>
              <a:gdLst>
                <a:gd name="T0" fmla="*/ 0 w 80"/>
                <a:gd name="T1" fmla="*/ 0 h 42"/>
                <a:gd name="T2" fmla="*/ 0 w 80"/>
                <a:gd name="T3" fmla="*/ 6 h 42"/>
                <a:gd name="T4" fmla="*/ 80 w 80"/>
                <a:gd name="T5" fmla="*/ 42 h 42"/>
                <a:gd name="T6" fmla="*/ 80 w 80"/>
                <a:gd name="T7" fmla="*/ 36 h 42"/>
                <a:gd name="T8" fmla="*/ 0 w 8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2">
                  <a:moveTo>
                    <a:pt x="0" y="0"/>
                  </a:moveTo>
                  <a:lnTo>
                    <a:pt x="0" y="6"/>
                  </a:lnTo>
                  <a:lnTo>
                    <a:pt x="80" y="42"/>
                  </a:lnTo>
                  <a:lnTo>
                    <a:pt x="8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" name="Freeform 585"/>
            <p:cNvSpPr>
              <a:spLocks/>
            </p:cNvSpPr>
            <p:nvPr/>
          </p:nvSpPr>
          <p:spPr bwMode="auto">
            <a:xfrm>
              <a:off x="3897313" y="2092326"/>
              <a:ext cx="127000" cy="63500"/>
            </a:xfrm>
            <a:custGeom>
              <a:avLst/>
              <a:gdLst>
                <a:gd name="T0" fmla="*/ 0 w 80"/>
                <a:gd name="T1" fmla="*/ 0 h 40"/>
                <a:gd name="T2" fmla="*/ 0 w 80"/>
                <a:gd name="T3" fmla="*/ 6 h 40"/>
                <a:gd name="T4" fmla="*/ 80 w 80"/>
                <a:gd name="T5" fmla="*/ 40 h 40"/>
                <a:gd name="T6" fmla="*/ 80 w 80"/>
                <a:gd name="T7" fmla="*/ 36 h 40"/>
                <a:gd name="T8" fmla="*/ 0 w 8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0">
                  <a:moveTo>
                    <a:pt x="0" y="0"/>
                  </a:moveTo>
                  <a:lnTo>
                    <a:pt x="0" y="6"/>
                  </a:lnTo>
                  <a:lnTo>
                    <a:pt x="80" y="40"/>
                  </a:lnTo>
                  <a:lnTo>
                    <a:pt x="8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7" name="Freeform 586"/>
            <p:cNvSpPr>
              <a:spLocks/>
            </p:cNvSpPr>
            <p:nvPr/>
          </p:nvSpPr>
          <p:spPr bwMode="auto">
            <a:xfrm>
              <a:off x="3897313" y="2092326"/>
              <a:ext cx="127000" cy="63500"/>
            </a:xfrm>
            <a:custGeom>
              <a:avLst/>
              <a:gdLst>
                <a:gd name="T0" fmla="*/ 0 w 80"/>
                <a:gd name="T1" fmla="*/ 0 h 40"/>
                <a:gd name="T2" fmla="*/ 0 w 80"/>
                <a:gd name="T3" fmla="*/ 6 h 40"/>
                <a:gd name="T4" fmla="*/ 80 w 80"/>
                <a:gd name="T5" fmla="*/ 40 h 40"/>
                <a:gd name="T6" fmla="*/ 80 w 80"/>
                <a:gd name="T7" fmla="*/ 36 h 40"/>
                <a:gd name="T8" fmla="*/ 0 w 8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0">
                  <a:moveTo>
                    <a:pt x="0" y="0"/>
                  </a:moveTo>
                  <a:lnTo>
                    <a:pt x="0" y="6"/>
                  </a:lnTo>
                  <a:lnTo>
                    <a:pt x="80" y="40"/>
                  </a:lnTo>
                  <a:lnTo>
                    <a:pt x="8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8" name="Freeform 587"/>
            <p:cNvSpPr>
              <a:spLocks/>
            </p:cNvSpPr>
            <p:nvPr/>
          </p:nvSpPr>
          <p:spPr bwMode="auto">
            <a:xfrm>
              <a:off x="3897313" y="2120901"/>
              <a:ext cx="127000" cy="66675"/>
            </a:xfrm>
            <a:custGeom>
              <a:avLst/>
              <a:gdLst>
                <a:gd name="T0" fmla="*/ 0 w 80"/>
                <a:gd name="T1" fmla="*/ 0 h 42"/>
                <a:gd name="T2" fmla="*/ 0 w 80"/>
                <a:gd name="T3" fmla="*/ 6 h 42"/>
                <a:gd name="T4" fmla="*/ 80 w 80"/>
                <a:gd name="T5" fmla="*/ 42 h 42"/>
                <a:gd name="T6" fmla="*/ 80 w 80"/>
                <a:gd name="T7" fmla="*/ 36 h 42"/>
                <a:gd name="T8" fmla="*/ 0 w 8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2">
                  <a:moveTo>
                    <a:pt x="0" y="0"/>
                  </a:moveTo>
                  <a:lnTo>
                    <a:pt x="0" y="6"/>
                  </a:lnTo>
                  <a:lnTo>
                    <a:pt x="80" y="42"/>
                  </a:lnTo>
                  <a:lnTo>
                    <a:pt x="8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9" name="Freeform 588"/>
            <p:cNvSpPr>
              <a:spLocks/>
            </p:cNvSpPr>
            <p:nvPr/>
          </p:nvSpPr>
          <p:spPr bwMode="auto">
            <a:xfrm>
              <a:off x="3897313" y="2120901"/>
              <a:ext cx="127000" cy="66675"/>
            </a:xfrm>
            <a:custGeom>
              <a:avLst/>
              <a:gdLst>
                <a:gd name="T0" fmla="*/ 0 w 80"/>
                <a:gd name="T1" fmla="*/ 0 h 42"/>
                <a:gd name="T2" fmla="*/ 0 w 80"/>
                <a:gd name="T3" fmla="*/ 6 h 42"/>
                <a:gd name="T4" fmla="*/ 80 w 80"/>
                <a:gd name="T5" fmla="*/ 42 h 42"/>
                <a:gd name="T6" fmla="*/ 80 w 80"/>
                <a:gd name="T7" fmla="*/ 36 h 42"/>
                <a:gd name="T8" fmla="*/ 0 w 8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2">
                  <a:moveTo>
                    <a:pt x="0" y="0"/>
                  </a:moveTo>
                  <a:lnTo>
                    <a:pt x="0" y="6"/>
                  </a:lnTo>
                  <a:lnTo>
                    <a:pt x="80" y="42"/>
                  </a:lnTo>
                  <a:lnTo>
                    <a:pt x="8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0" name="Freeform 589"/>
            <p:cNvSpPr>
              <a:spLocks/>
            </p:cNvSpPr>
            <p:nvPr/>
          </p:nvSpPr>
          <p:spPr bwMode="auto">
            <a:xfrm>
              <a:off x="3897313" y="2152651"/>
              <a:ext cx="127000" cy="66675"/>
            </a:xfrm>
            <a:custGeom>
              <a:avLst/>
              <a:gdLst>
                <a:gd name="T0" fmla="*/ 0 w 80"/>
                <a:gd name="T1" fmla="*/ 0 h 42"/>
                <a:gd name="T2" fmla="*/ 0 w 80"/>
                <a:gd name="T3" fmla="*/ 6 h 42"/>
                <a:gd name="T4" fmla="*/ 80 w 80"/>
                <a:gd name="T5" fmla="*/ 42 h 42"/>
                <a:gd name="T6" fmla="*/ 80 w 80"/>
                <a:gd name="T7" fmla="*/ 36 h 42"/>
                <a:gd name="T8" fmla="*/ 0 w 8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2">
                  <a:moveTo>
                    <a:pt x="0" y="0"/>
                  </a:moveTo>
                  <a:lnTo>
                    <a:pt x="0" y="6"/>
                  </a:lnTo>
                  <a:lnTo>
                    <a:pt x="80" y="42"/>
                  </a:lnTo>
                  <a:lnTo>
                    <a:pt x="8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1" name="Freeform 590"/>
            <p:cNvSpPr>
              <a:spLocks/>
            </p:cNvSpPr>
            <p:nvPr/>
          </p:nvSpPr>
          <p:spPr bwMode="auto">
            <a:xfrm>
              <a:off x="3897313" y="2152651"/>
              <a:ext cx="127000" cy="66675"/>
            </a:xfrm>
            <a:custGeom>
              <a:avLst/>
              <a:gdLst>
                <a:gd name="T0" fmla="*/ 0 w 80"/>
                <a:gd name="T1" fmla="*/ 0 h 42"/>
                <a:gd name="T2" fmla="*/ 0 w 80"/>
                <a:gd name="T3" fmla="*/ 6 h 42"/>
                <a:gd name="T4" fmla="*/ 80 w 80"/>
                <a:gd name="T5" fmla="*/ 42 h 42"/>
                <a:gd name="T6" fmla="*/ 80 w 80"/>
                <a:gd name="T7" fmla="*/ 36 h 42"/>
                <a:gd name="T8" fmla="*/ 0 w 8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2">
                  <a:moveTo>
                    <a:pt x="0" y="0"/>
                  </a:moveTo>
                  <a:lnTo>
                    <a:pt x="0" y="6"/>
                  </a:lnTo>
                  <a:lnTo>
                    <a:pt x="80" y="42"/>
                  </a:lnTo>
                  <a:lnTo>
                    <a:pt x="8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2" name="Freeform 591"/>
            <p:cNvSpPr>
              <a:spLocks/>
            </p:cNvSpPr>
            <p:nvPr/>
          </p:nvSpPr>
          <p:spPr bwMode="auto">
            <a:xfrm>
              <a:off x="3897313" y="2184401"/>
              <a:ext cx="127000" cy="63500"/>
            </a:xfrm>
            <a:custGeom>
              <a:avLst/>
              <a:gdLst>
                <a:gd name="T0" fmla="*/ 0 w 80"/>
                <a:gd name="T1" fmla="*/ 0 h 40"/>
                <a:gd name="T2" fmla="*/ 0 w 80"/>
                <a:gd name="T3" fmla="*/ 4 h 40"/>
                <a:gd name="T4" fmla="*/ 80 w 80"/>
                <a:gd name="T5" fmla="*/ 40 h 40"/>
                <a:gd name="T6" fmla="*/ 80 w 80"/>
                <a:gd name="T7" fmla="*/ 36 h 40"/>
                <a:gd name="T8" fmla="*/ 0 w 8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0">
                  <a:moveTo>
                    <a:pt x="0" y="0"/>
                  </a:moveTo>
                  <a:lnTo>
                    <a:pt x="0" y="4"/>
                  </a:lnTo>
                  <a:lnTo>
                    <a:pt x="80" y="40"/>
                  </a:lnTo>
                  <a:lnTo>
                    <a:pt x="8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3" name="Freeform 592"/>
            <p:cNvSpPr>
              <a:spLocks/>
            </p:cNvSpPr>
            <p:nvPr/>
          </p:nvSpPr>
          <p:spPr bwMode="auto">
            <a:xfrm>
              <a:off x="3897313" y="2184401"/>
              <a:ext cx="127000" cy="63500"/>
            </a:xfrm>
            <a:custGeom>
              <a:avLst/>
              <a:gdLst>
                <a:gd name="T0" fmla="*/ 0 w 80"/>
                <a:gd name="T1" fmla="*/ 0 h 40"/>
                <a:gd name="T2" fmla="*/ 0 w 80"/>
                <a:gd name="T3" fmla="*/ 4 h 40"/>
                <a:gd name="T4" fmla="*/ 80 w 80"/>
                <a:gd name="T5" fmla="*/ 40 h 40"/>
                <a:gd name="T6" fmla="*/ 80 w 80"/>
                <a:gd name="T7" fmla="*/ 36 h 40"/>
                <a:gd name="T8" fmla="*/ 0 w 8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0">
                  <a:moveTo>
                    <a:pt x="0" y="0"/>
                  </a:moveTo>
                  <a:lnTo>
                    <a:pt x="0" y="4"/>
                  </a:lnTo>
                  <a:lnTo>
                    <a:pt x="80" y="40"/>
                  </a:lnTo>
                  <a:lnTo>
                    <a:pt x="8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4" name="Freeform 593"/>
            <p:cNvSpPr>
              <a:spLocks/>
            </p:cNvSpPr>
            <p:nvPr/>
          </p:nvSpPr>
          <p:spPr bwMode="auto">
            <a:xfrm>
              <a:off x="4056063" y="2130426"/>
              <a:ext cx="128588" cy="66675"/>
            </a:xfrm>
            <a:custGeom>
              <a:avLst/>
              <a:gdLst>
                <a:gd name="T0" fmla="*/ 0 w 81"/>
                <a:gd name="T1" fmla="*/ 0 h 42"/>
                <a:gd name="T2" fmla="*/ 0 w 81"/>
                <a:gd name="T3" fmla="*/ 6 h 42"/>
                <a:gd name="T4" fmla="*/ 81 w 81"/>
                <a:gd name="T5" fmla="*/ 42 h 42"/>
                <a:gd name="T6" fmla="*/ 81 w 81"/>
                <a:gd name="T7" fmla="*/ 36 h 42"/>
                <a:gd name="T8" fmla="*/ 0 w 8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2">
                  <a:moveTo>
                    <a:pt x="0" y="0"/>
                  </a:moveTo>
                  <a:lnTo>
                    <a:pt x="0" y="6"/>
                  </a:lnTo>
                  <a:lnTo>
                    <a:pt x="81" y="42"/>
                  </a:lnTo>
                  <a:lnTo>
                    <a:pt x="8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5" name="Freeform 594"/>
            <p:cNvSpPr>
              <a:spLocks/>
            </p:cNvSpPr>
            <p:nvPr/>
          </p:nvSpPr>
          <p:spPr bwMode="auto">
            <a:xfrm>
              <a:off x="4056063" y="2130426"/>
              <a:ext cx="128588" cy="66675"/>
            </a:xfrm>
            <a:custGeom>
              <a:avLst/>
              <a:gdLst>
                <a:gd name="T0" fmla="*/ 0 w 81"/>
                <a:gd name="T1" fmla="*/ 0 h 42"/>
                <a:gd name="T2" fmla="*/ 0 w 81"/>
                <a:gd name="T3" fmla="*/ 6 h 42"/>
                <a:gd name="T4" fmla="*/ 81 w 81"/>
                <a:gd name="T5" fmla="*/ 42 h 42"/>
                <a:gd name="T6" fmla="*/ 81 w 81"/>
                <a:gd name="T7" fmla="*/ 36 h 42"/>
                <a:gd name="T8" fmla="*/ 0 w 8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2">
                  <a:moveTo>
                    <a:pt x="0" y="0"/>
                  </a:moveTo>
                  <a:lnTo>
                    <a:pt x="0" y="6"/>
                  </a:lnTo>
                  <a:lnTo>
                    <a:pt x="81" y="42"/>
                  </a:lnTo>
                  <a:lnTo>
                    <a:pt x="81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" name="Freeform 595"/>
            <p:cNvSpPr>
              <a:spLocks/>
            </p:cNvSpPr>
            <p:nvPr/>
          </p:nvSpPr>
          <p:spPr bwMode="auto">
            <a:xfrm>
              <a:off x="4056063" y="2162176"/>
              <a:ext cx="128588" cy="66675"/>
            </a:xfrm>
            <a:custGeom>
              <a:avLst/>
              <a:gdLst>
                <a:gd name="T0" fmla="*/ 0 w 81"/>
                <a:gd name="T1" fmla="*/ 0 h 42"/>
                <a:gd name="T2" fmla="*/ 0 w 81"/>
                <a:gd name="T3" fmla="*/ 6 h 42"/>
                <a:gd name="T4" fmla="*/ 81 w 81"/>
                <a:gd name="T5" fmla="*/ 42 h 42"/>
                <a:gd name="T6" fmla="*/ 81 w 81"/>
                <a:gd name="T7" fmla="*/ 36 h 42"/>
                <a:gd name="T8" fmla="*/ 0 w 8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2">
                  <a:moveTo>
                    <a:pt x="0" y="0"/>
                  </a:moveTo>
                  <a:lnTo>
                    <a:pt x="0" y="6"/>
                  </a:lnTo>
                  <a:lnTo>
                    <a:pt x="81" y="42"/>
                  </a:lnTo>
                  <a:lnTo>
                    <a:pt x="8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" name="Freeform 596"/>
            <p:cNvSpPr>
              <a:spLocks/>
            </p:cNvSpPr>
            <p:nvPr/>
          </p:nvSpPr>
          <p:spPr bwMode="auto">
            <a:xfrm>
              <a:off x="4056063" y="2162176"/>
              <a:ext cx="128588" cy="66675"/>
            </a:xfrm>
            <a:custGeom>
              <a:avLst/>
              <a:gdLst>
                <a:gd name="T0" fmla="*/ 0 w 81"/>
                <a:gd name="T1" fmla="*/ 0 h 42"/>
                <a:gd name="T2" fmla="*/ 0 w 81"/>
                <a:gd name="T3" fmla="*/ 6 h 42"/>
                <a:gd name="T4" fmla="*/ 81 w 81"/>
                <a:gd name="T5" fmla="*/ 42 h 42"/>
                <a:gd name="T6" fmla="*/ 81 w 81"/>
                <a:gd name="T7" fmla="*/ 36 h 42"/>
                <a:gd name="T8" fmla="*/ 0 w 8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2">
                  <a:moveTo>
                    <a:pt x="0" y="0"/>
                  </a:moveTo>
                  <a:lnTo>
                    <a:pt x="0" y="6"/>
                  </a:lnTo>
                  <a:lnTo>
                    <a:pt x="81" y="42"/>
                  </a:lnTo>
                  <a:lnTo>
                    <a:pt x="81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8" name="Freeform 597"/>
            <p:cNvSpPr>
              <a:spLocks/>
            </p:cNvSpPr>
            <p:nvPr/>
          </p:nvSpPr>
          <p:spPr bwMode="auto">
            <a:xfrm>
              <a:off x="4056063" y="2193926"/>
              <a:ext cx="128588" cy="66675"/>
            </a:xfrm>
            <a:custGeom>
              <a:avLst/>
              <a:gdLst>
                <a:gd name="T0" fmla="*/ 0 w 81"/>
                <a:gd name="T1" fmla="*/ 0 h 42"/>
                <a:gd name="T2" fmla="*/ 0 w 81"/>
                <a:gd name="T3" fmla="*/ 6 h 42"/>
                <a:gd name="T4" fmla="*/ 81 w 81"/>
                <a:gd name="T5" fmla="*/ 42 h 42"/>
                <a:gd name="T6" fmla="*/ 81 w 81"/>
                <a:gd name="T7" fmla="*/ 36 h 42"/>
                <a:gd name="T8" fmla="*/ 0 w 8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2">
                  <a:moveTo>
                    <a:pt x="0" y="0"/>
                  </a:moveTo>
                  <a:lnTo>
                    <a:pt x="0" y="6"/>
                  </a:lnTo>
                  <a:lnTo>
                    <a:pt x="81" y="42"/>
                  </a:lnTo>
                  <a:lnTo>
                    <a:pt x="8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9" name="Freeform 598"/>
            <p:cNvSpPr>
              <a:spLocks/>
            </p:cNvSpPr>
            <p:nvPr/>
          </p:nvSpPr>
          <p:spPr bwMode="auto">
            <a:xfrm>
              <a:off x="4056063" y="2193926"/>
              <a:ext cx="128588" cy="66675"/>
            </a:xfrm>
            <a:custGeom>
              <a:avLst/>
              <a:gdLst>
                <a:gd name="T0" fmla="*/ 0 w 81"/>
                <a:gd name="T1" fmla="*/ 0 h 42"/>
                <a:gd name="T2" fmla="*/ 0 w 81"/>
                <a:gd name="T3" fmla="*/ 6 h 42"/>
                <a:gd name="T4" fmla="*/ 81 w 81"/>
                <a:gd name="T5" fmla="*/ 42 h 42"/>
                <a:gd name="T6" fmla="*/ 81 w 81"/>
                <a:gd name="T7" fmla="*/ 36 h 42"/>
                <a:gd name="T8" fmla="*/ 0 w 8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2">
                  <a:moveTo>
                    <a:pt x="0" y="0"/>
                  </a:moveTo>
                  <a:lnTo>
                    <a:pt x="0" y="6"/>
                  </a:lnTo>
                  <a:lnTo>
                    <a:pt x="81" y="42"/>
                  </a:lnTo>
                  <a:lnTo>
                    <a:pt x="81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0" name="Freeform 599"/>
            <p:cNvSpPr>
              <a:spLocks/>
            </p:cNvSpPr>
            <p:nvPr/>
          </p:nvSpPr>
          <p:spPr bwMode="auto">
            <a:xfrm>
              <a:off x="4144963" y="2266951"/>
              <a:ext cx="39688" cy="25400"/>
            </a:xfrm>
            <a:custGeom>
              <a:avLst/>
              <a:gdLst>
                <a:gd name="T0" fmla="*/ 0 w 25"/>
                <a:gd name="T1" fmla="*/ 0 h 16"/>
                <a:gd name="T2" fmla="*/ 0 w 25"/>
                <a:gd name="T3" fmla="*/ 6 h 16"/>
                <a:gd name="T4" fmla="*/ 25 w 25"/>
                <a:gd name="T5" fmla="*/ 16 h 16"/>
                <a:gd name="T6" fmla="*/ 25 w 25"/>
                <a:gd name="T7" fmla="*/ 10 h 16"/>
                <a:gd name="T8" fmla="*/ 0 w 2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0" y="0"/>
                  </a:moveTo>
                  <a:lnTo>
                    <a:pt x="0" y="6"/>
                  </a:lnTo>
                  <a:lnTo>
                    <a:pt x="25" y="16"/>
                  </a:lnTo>
                  <a:lnTo>
                    <a:pt x="2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1" name="Freeform 600"/>
            <p:cNvSpPr>
              <a:spLocks/>
            </p:cNvSpPr>
            <p:nvPr/>
          </p:nvSpPr>
          <p:spPr bwMode="auto">
            <a:xfrm>
              <a:off x="4144963" y="2266951"/>
              <a:ext cx="39688" cy="25400"/>
            </a:xfrm>
            <a:custGeom>
              <a:avLst/>
              <a:gdLst>
                <a:gd name="T0" fmla="*/ 0 w 25"/>
                <a:gd name="T1" fmla="*/ 0 h 16"/>
                <a:gd name="T2" fmla="*/ 0 w 25"/>
                <a:gd name="T3" fmla="*/ 6 h 16"/>
                <a:gd name="T4" fmla="*/ 25 w 25"/>
                <a:gd name="T5" fmla="*/ 16 h 16"/>
                <a:gd name="T6" fmla="*/ 25 w 25"/>
                <a:gd name="T7" fmla="*/ 10 h 16"/>
                <a:gd name="T8" fmla="*/ 0 w 2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0" y="0"/>
                  </a:moveTo>
                  <a:lnTo>
                    <a:pt x="0" y="6"/>
                  </a:lnTo>
                  <a:lnTo>
                    <a:pt x="25" y="16"/>
                  </a:lnTo>
                  <a:lnTo>
                    <a:pt x="25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2" name="Freeform 601"/>
            <p:cNvSpPr>
              <a:spLocks/>
            </p:cNvSpPr>
            <p:nvPr/>
          </p:nvSpPr>
          <p:spPr bwMode="auto">
            <a:xfrm>
              <a:off x="4144963" y="2298701"/>
              <a:ext cx="39688" cy="25400"/>
            </a:xfrm>
            <a:custGeom>
              <a:avLst/>
              <a:gdLst>
                <a:gd name="T0" fmla="*/ 0 w 25"/>
                <a:gd name="T1" fmla="*/ 0 h 16"/>
                <a:gd name="T2" fmla="*/ 0 w 25"/>
                <a:gd name="T3" fmla="*/ 6 h 16"/>
                <a:gd name="T4" fmla="*/ 25 w 25"/>
                <a:gd name="T5" fmla="*/ 16 h 16"/>
                <a:gd name="T6" fmla="*/ 25 w 25"/>
                <a:gd name="T7" fmla="*/ 10 h 16"/>
                <a:gd name="T8" fmla="*/ 0 w 2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0" y="0"/>
                  </a:moveTo>
                  <a:lnTo>
                    <a:pt x="0" y="6"/>
                  </a:lnTo>
                  <a:lnTo>
                    <a:pt x="25" y="16"/>
                  </a:lnTo>
                  <a:lnTo>
                    <a:pt x="2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3" name="Freeform 602"/>
            <p:cNvSpPr>
              <a:spLocks/>
            </p:cNvSpPr>
            <p:nvPr/>
          </p:nvSpPr>
          <p:spPr bwMode="auto">
            <a:xfrm>
              <a:off x="4144963" y="2298701"/>
              <a:ext cx="39688" cy="25400"/>
            </a:xfrm>
            <a:custGeom>
              <a:avLst/>
              <a:gdLst>
                <a:gd name="T0" fmla="*/ 0 w 25"/>
                <a:gd name="T1" fmla="*/ 0 h 16"/>
                <a:gd name="T2" fmla="*/ 0 w 25"/>
                <a:gd name="T3" fmla="*/ 6 h 16"/>
                <a:gd name="T4" fmla="*/ 25 w 25"/>
                <a:gd name="T5" fmla="*/ 16 h 16"/>
                <a:gd name="T6" fmla="*/ 25 w 25"/>
                <a:gd name="T7" fmla="*/ 10 h 16"/>
                <a:gd name="T8" fmla="*/ 0 w 2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0" y="0"/>
                  </a:moveTo>
                  <a:lnTo>
                    <a:pt x="0" y="6"/>
                  </a:lnTo>
                  <a:lnTo>
                    <a:pt x="25" y="16"/>
                  </a:lnTo>
                  <a:lnTo>
                    <a:pt x="25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4" name="Freeform 603"/>
            <p:cNvSpPr>
              <a:spLocks/>
            </p:cNvSpPr>
            <p:nvPr/>
          </p:nvSpPr>
          <p:spPr bwMode="auto">
            <a:xfrm>
              <a:off x="4144963" y="2330451"/>
              <a:ext cx="39688" cy="25400"/>
            </a:xfrm>
            <a:custGeom>
              <a:avLst/>
              <a:gdLst>
                <a:gd name="T0" fmla="*/ 0 w 25"/>
                <a:gd name="T1" fmla="*/ 0 h 16"/>
                <a:gd name="T2" fmla="*/ 0 w 25"/>
                <a:gd name="T3" fmla="*/ 6 h 16"/>
                <a:gd name="T4" fmla="*/ 25 w 25"/>
                <a:gd name="T5" fmla="*/ 16 h 16"/>
                <a:gd name="T6" fmla="*/ 25 w 25"/>
                <a:gd name="T7" fmla="*/ 10 h 16"/>
                <a:gd name="T8" fmla="*/ 0 w 2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0" y="0"/>
                  </a:moveTo>
                  <a:lnTo>
                    <a:pt x="0" y="6"/>
                  </a:lnTo>
                  <a:lnTo>
                    <a:pt x="25" y="16"/>
                  </a:lnTo>
                  <a:lnTo>
                    <a:pt x="2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5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5" name="Freeform 604"/>
            <p:cNvSpPr>
              <a:spLocks/>
            </p:cNvSpPr>
            <p:nvPr/>
          </p:nvSpPr>
          <p:spPr bwMode="auto">
            <a:xfrm>
              <a:off x="4144963" y="2330451"/>
              <a:ext cx="39688" cy="25400"/>
            </a:xfrm>
            <a:custGeom>
              <a:avLst/>
              <a:gdLst>
                <a:gd name="T0" fmla="*/ 0 w 25"/>
                <a:gd name="T1" fmla="*/ 0 h 16"/>
                <a:gd name="T2" fmla="*/ 0 w 25"/>
                <a:gd name="T3" fmla="*/ 6 h 16"/>
                <a:gd name="T4" fmla="*/ 25 w 25"/>
                <a:gd name="T5" fmla="*/ 16 h 16"/>
                <a:gd name="T6" fmla="*/ 25 w 25"/>
                <a:gd name="T7" fmla="*/ 10 h 16"/>
                <a:gd name="T8" fmla="*/ 0 w 2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6">
                  <a:moveTo>
                    <a:pt x="0" y="0"/>
                  </a:moveTo>
                  <a:lnTo>
                    <a:pt x="0" y="6"/>
                  </a:lnTo>
                  <a:lnTo>
                    <a:pt x="25" y="16"/>
                  </a:lnTo>
                  <a:lnTo>
                    <a:pt x="25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6" name="Freeform 605"/>
            <p:cNvSpPr>
              <a:spLocks/>
            </p:cNvSpPr>
            <p:nvPr/>
          </p:nvSpPr>
          <p:spPr bwMode="auto">
            <a:xfrm>
              <a:off x="4056063" y="2320926"/>
              <a:ext cx="128588" cy="66675"/>
            </a:xfrm>
            <a:custGeom>
              <a:avLst/>
              <a:gdLst>
                <a:gd name="T0" fmla="*/ 0 w 81"/>
                <a:gd name="T1" fmla="*/ 0 h 42"/>
                <a:gd name="T2" fmla="*/ 0 w 81"/>
                <a:gd name="T3" fmla="*/ 6 h 42"/>
                <a:gd name="T4" fmla="*/ 81 w 81"/>
                <a:gd name="T5" fmla="*/ 42 h 42"/>
                <a:gd name="T6" fmla="*/ 81 w 81"/>
                <a:gd name="T7" fmla="*/ 36 h 42"/>
                <a:gd name="T8" fmla="*/ 0 w 8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2">
                  <a:moveTo>
                    <a:pt x="0" y="0"/>
                  </a:moveTo>
                  <a:lnTo>
                    <a:pt x="0" y="6"/>
                  </a:lnTo>
                  <a:lnTo>
                    <a:pt x="81" y="42"/>
                  </a:lnTo>
                  <a:lnTo>
                    <a:pt x="8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E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" name="Freeform 606"/>
            <p:cNvSpPr>
              <a:spLocks/>
            </p:cNvSpPr>
            <p:nvPr/>
          </p:nvSpPr>
          <p:spPr bwMode="auto">
            <a:xfrm>
              <a:off x="4056063" y="2320926"/>
              <a:ext cx="128588" cy="66675"/>
            </a:xfrm>
            <a:custGeom>
              <a:avLst/>
              <a:gdLst>
                <a:gd name="T0" fmla="*/ 0 w 81"/>
                <a:gd name="T1" fmla="*/ 0 h 42"/>
                <a:gd name="T2" fmla="*/ 0 w 81"/>
                <a:gd name="T3" fmla="*/ 6 h 42"/>
                <a:gd name="T4" fmla="*/ 81 w 81"/>
                <a:gd name="T5" fmla="*/ 42 h 42"/>
                <a:gd name="T6" fmla="*/ 81 w 81"/>
                <a:gd name="T7" fmla="*/ 36 h 42"/>
                <a:gd name="T8" fmla="*/ 0 w 8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2">
                  <a:moveTo>
                    <a:pt x="0" y="0"/>
                  </a:moveTo>
                  <a:lnTo>
                    <a:pt x="0" y="6"/>
                  </a:lnTo>
                  <a:lnTo>
                    <a:pt x="81" y="42"/>
                  </a:lnTo>
                  <a:lnTo>
                    <a:pt x="81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608"/>
            <p:cNvSpPr>
              <a:spLocks/>
            </p:cNvSpPr>
            <p:nvPr/>
          </p:nvSpPr>
          <p:spPr bwMode="auto">
            <a:xfrm>
              <a:off x="4056063" y="2352675"/>
              <a:ext cx="128588" cy="66675"/>
            </a:xfrm>
            <a:custGeom>
              <a:avLst/>
              <a:gdLst>
                <a:gd name="T0" fmla="*/ 0 w 81"/>
                <a:gd name="T1" fmla="*/ 0 h 42"/>
                <a:gd name="T2" fmla="*/ 0 w 81"/>
                <a:gd name="T3" fmla="*/ 6 h 42"/>
                <a:gd name="T4" fmla="*/ 81 w 81"/>
                <a:gd name="T5" fmla="*/ 42 h 42"/>
                <a:gd name="T6" fmla="*/ 81 w 81"/>
                <a:gd name="T7" fmla="*/ 36 h 42"/>
                <a:gd name="T8" fmla="*/ 0 w 8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2">
                  <a:moveTo>
                    <a:pt x="0" y="0"/>
                  </a:moveTo>
                  <a:lnTo>
                    <a:pt x="0" y="6"/>
                  </a:lnTo>
                  <a:lnTo>
                    <a:pt x="81" y="42"/>
                  </a:lnTo>
                  <a:lnTo>
                    <a:pt x="8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609"/>
            <p:cNvSpPr>
              <a:spLocks/>
            </p:cNvSpPr>
            <p:nvPr/>
          </p:nvSpPr>
          <p:spPr bwMode="auto">
            <a:xfrm>
              <a:off x="4056063" y="2352675"/>
              <a:ext cx="128588" cy="66675"/>
            </a:xfrm>
            <a:custGeom>
              <a:avLst/>
              <a:gdLst>
                <a:gd name="T0" fmla="*/ 0 w 81"/>
                <a:gd name="T1" fmla="*/ 0 h 42"/>
                <a:gd name="T2" fmla="*/ 0 w 81"/>
                <a:gd name="T3" fmla="*/ 6 h 42"/>
                <a:gd name="T4" fmla="*/ 81 w 81"/>
                <a:gd name="T5" fmla="*/ 42 h 42"/>
                <a:gd name="T6" fmla="*/ 81 w 81"/>
                <a:gd name="T7" fmla="*/ 36 h 42"/>
                <a:gd name="T8" fmla="*/ 0 w 8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2">
                  <a:moveTo>
                    <a:pt x="0" y="0"/>
                  </a:moveTo>
                  <a:lnTo>
                    <a:pt x="0" y="6"/>
                  </a:lnTo>
                  <a:lnTo>
                    <a:pt x="81" y="42"/>
                  </a:lnTo>
                  <a:lnTo>
                    <a:pt x="81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610"/>
            <p:cNvSpPr>
              <a:spLocks/>
            </p:cNvSpPr>
            <p:nvPr/>
          </p:nvSpPr>
          <p:spPr bwMode="auto">
            <a:xfrm>
              <a:off x="4056063" y="2384425"/>
              <a:ext cx="128588" cy="66675"/>
            </a:xfrm>
            <a:custGeom>
              <a:avLst/>
              <a:gdLst>
                <a:gd name="T0" fmla="*/ 0 w 81"/>
                <a:gd name="T1" fmla="*/ 0 h 42"/>
                <a:gd name="T2" fmla="*/ 0 w 81"/>
                <a:gd name="T3" fmla="*/ 6 h 42"/>
                <a:gd name="T4" fmla="*/ 81 w 81"/>
                <a:gd name="T5" fmla="*/ 42 h 42"/>
                <a:gd name="T6" fmla="*/ 81 w 81"/>
                <a:gd name="T7" fmla="*/ 36 h 42"/>
                <a:gd name="T8" fmla="*/ 0 w 8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2">
                  <a:moveTo>
                    <a:pt x="0" y="0"/>
                  </a:moveTo>
                  <a:lnTo>
                    <a:pt x="0" y="6"/>
                  </a:lnTo>
                  <a:lnTo>
                    <a:pt x="81" y="42"/>
                  </a:lnTo>
                  <a:lnTo>
                    <a:pt x="8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611"/>
            <p:cNvSpPr>
              <a:spLocks/>
            </p:cNvSpPr>
            <p:nvPr/>
          </p:nvSpPr>
          <p:spPr bwMode="auto">
            <a:xfrm>
              <a:off x="4056063" y="2384425"/>
              <a:ext cx="128588" cy="66675"/>
            </a:xfrm>
            <a:custGeom>
              <a:avLst/>
              <a:gdLst>
                <a:gd name="T0" fmla="*/ 0 w 81"/>
                <a:gd name="T1" fmla="*/ 0 h 42"/>
                <a:gd name="T2" fmla="*/ 0 w 81"/>
                <a:gd name="T3" fmla="*/ 6 h 42"/>
                <a:gd name="T4" fmla="*/ 81 w 81"/>
                <a:gd name="T5" fmla="*/ 42 h 42"/>
                <a:gd name="T6" fmla="*/ 81 w 81"/>
                <a:gd name="T7" fmla="*/ 36 h 42"/>
                <a:gd name="T8" fmla="*/ 0 w 8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42">
                  <a:moveTo>
                    <a:pt x="0" y="0"/>
                  </a:moveTo>
                  <a:lnTo>
                    <a:pt x="0" y="6"/>
                  </a:lnTo>
                  <a:lnTo>
                    <a:pt x="81" y="42"/>
                  </a:lnTo>
                  <a:lnTo>
                    <a:pt x="81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612"/>
            <p:cNvSpPr>
              <a:spLocks/>
            </p:cNvSpPr>
            <p:nvPr/>
          </p:nvSpPr>
          <p:spPr bwMode="auto">
            <a:xfrm>
              <a:off x="3897313" y="2206625"/>
              <a:ext cx="127000" cy="85725"/>
            </a:xfrm>
            <a:custGeom>
              <a:avLst/>
              <a:gdLst>
                <a:gd name="T0" fmla="*/ 0 w 80"/>
                <a:gd name="T1" fmla="*/ 0 h 54"/>
                <a:gd name="T2" fmla="*/ 0 w 80"/>
                <a:gd name="T3" fmla="*/ 20 h 54"/>
                <a:gd name="T4" fmla="*/ 2 w 80"/>
                <a:gd name="T5" fmla="*/ 22 h 54"/>
                <a:gd name="T6" fmla="*/ 2 w 80"/>
                <a:gd name="T7" fmla="*/ 18 h 54"/>
                <a:gd name="T8" fmla="*/ 80 w 80"/>
                <a:gd name="T9" fmla="*/ 54 h 54"/>
                <a:gd name="T10" fmla="*/ 80 w 80"/>
                <a:gd name="T11" fmla="*/ 36 h 54"/>
                <a:gd name="T12" fmla="*/ 0 w 80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4">
                  <a:moveTo>
                    <a:pt x="0" y="0"/>
                  </a:moveTo>
                  <a:lnTo>
                    <a:pt x="0" y="20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80" y="54"/>
                  </a:lnTo>
                  <a:lnTo>
                    <a:pt x="8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4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613"/>
            <p:cNvSpPr>
              <a:spLocks/>
            </p:cNvSpPr>
            <p:nvPr/>
          </p:nvSpPr>
          <p:spPr bwMode="auto">
            <a:xfrm>
              <a:off x="3897313" y="2206625"/>
              <a:ext cx="127000" cy="85725"/>
            </a:xfrm>
            <a:custGeom>
              <a:avLst/>
              <a:gdLst>
                <a:gd name="T0" fmla="*/ 0 w 80"/>
                <a:gd name="T1" fmla="*/ 0 h 54"/>
                <a:gd name="T2" fmla="*/ 0 w 80"/>
                <a:gd name="T3" fmla="*/ 20 h 54"/>
                <a:gd name="T4" fmla="*/ 2 w 80"/>
                <a:gd name="T5" fmla="*/ 22 h 54"/>
                <a:gd name="T6" fmla="*/ 2 w 80"/>
                <a:gd name="T7" fmla="*/ 18 h 54"/>
                <a:gd name="T8" fmla="*/ 80 w 80"/>
                <a:gd name="T9" fmla="*/ 54 h 54"/>
                <a:gd name="T10" fmla="*/ 80 w 80"/>
                <a:gd name="T11" fmla="*/ 36 h 54"/>
                <a:gd name="T12" fmla="*/ 0 w 80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4">
                  <a:moveTo>
                    <a:pt x="0" y="0"/>
                  </a:moveTo>
                  <a:lnTo>
                    <a:pt x="0" y="20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80" y="54"/>
                  </a:lnTo>
                  <a:lnTo>
                    <a:pt x="80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614"/>
            <p:cNvSpPr>
              <a:spLocks/>
            </p:cNvSpPr>
            <p:nvPr/>
          </p:nvSpPr>
          <p:spPr bwMode="auto">
            <a:xfrm>
              <a:off x="3900488" y="2235200"/>
              <a:ext cx="123825" cy="60325"/>
            </a:xfrm>
            <a:custGeom>
              <a:avLst/>
              <a:gdLst>
                <a:gd name="T0" fmla="*/ 0 w 78"/>
                <a:gd name="T1" fmla="*/ 0 h 38"/>
                <a:gd name="T2" fmla="*/ 0 w 78"/>
                <a:gd name="T3" fmla="*/ 4 h 38"/>
                <a:gd name="T4" fmla="*/ 78 w 78"/>
                <a:gd name="T5" fmla="*/ 38 h 38"/>
                <a:gd name="T6" fmla="*/ 78 w 78"/>
                <a:gd name="T7" fmla="*/ 36 h 38"/>
                <a:gd name="T8" fmla="*/ 0 w 7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8">
                  <a:moveTo>
                    <a:pt x="0" y="0"/>
                  </a:moveTo>
                  <a:lnTo>
                    <a:pt x="0" y="4"/>
                  </a:lnTo>
                  <a:lnTo>
                    <a:pt x="78" y="38"/>
                  </a:lnTo>
                  <a:lnTo>
                    <a:pt x="7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615"/>
            <p:cNvSpPr>
              <a:spLocks/>
            </p:cNvSpPr>
            <p:nvPr/>
          </p:nvSpPr>
          <p:spPr bwMode="auto">
            <a:xfrm>
              <a:off x="3900488" y="2235200"/>
              <a:ext cx="123825" cy="60325"/>
            </a:xfrm>
            <a:custGeom>
              <a:avLst/>
              <a:gdLst>
                <a:gd name="T0" fmla="*/ 0 w 78"/>
                <a:gd name="T1" fmla="*/ 0 h 38"/>
                <a:gd name="T2" fmla="*/ 0 w 78"/>
                <a:gd name="T3" fmla="*/ 4 h 38"/>
                <a:gd name="T4" fmla="*/ 78 w 78"/>
                <a:gd name="T5" fmla="*/ 38 h 38"/>
                <a:gd name="T6" fmla="*/ 78 w 78"/>
                <a:gd name="T7" fmla="*/ 36 h 38"/>
                <a:gd name="T8" fmla="*/ 0 w 78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38">
                  <a:moveTo>
                    <a:pt x="0" y="0"/>
                  </a:moveTo>
                  <a:lnTo>
                    <a:pt x="0" y="4"/>
                  </a:lnTo>
                  <a:lnTo>
                    <a:pt x="78" y="38"/>
                  </a:lnTo>
                  <a:lnTo>
                    <a:pt x="78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Rectangle 616"/>
            <p:cNvSpPr>
              <a:spLocks noChangeArrowheads="1"/>
            </p:cNvSpPr>
            <p:nvPr/>
          </p:nvSpPr>
          <p:spPr bwMode="auto">
            <a:xfrm>
              <a:off x="3897313" y="2247900"/>
              <a:ext cx="3175" cy="76200"/>
            </a:xfrm>
            <a:prstGeom prst="rect">
              <a:avLst/>
            </a:prstGeom>
            <a:solidFill>
              <a:srgbClr val="FF8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Rectangle 617"/>
            <p:cNvSpPr>
              <a:spLocks noChangeArrowheads="1"/>
            </p:cNvSpPr>
            <p:nvPr/>
          </p:nvSpPr>
          <p:spPr bwMode="auto">
            <a:xfrm>
              <a:off x="3897313" y="2247900"/>
              <a:ext cx="3175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18"/>
            <p:cNvSpPr>
              <a:spLocks/>
            </p:cNvSpPr>
            <p:nvPr/>
          </p:nvSpPr>
          <p:spPr bwMode="auto">
            <a:xfrm>
              <a:off x="3900488" y="2247900"/>
              <a:ext cx="123825" cy="95250"/>
            </a:xfrm>
            <a:custGeom>
              <a:avLst/>
              <a:gdLst>
                <a:gd name="T0" fmla="*/ 0 w 78"/>
                <a:gd name="T1" fmla="*/ 0 h 60"/>
                <a:gd name="T2" fmla="*/ 0 w 78"/>
                <a:gd name="T3" fmla="*/ 48 h 60"/>
                <a:gd name="T4" fmla="*/ 26 w 78"/>
                <a:gd name="T5" fmla="*/ 60 h 60"/>
                <a:gd name="T6" fmla="*/ 26 w 78"/>
                <a:gd name="T7" fmla="*/ 28 h 60"/>
                <a:gd name="T8" fmla="*/ 78 w 78"/>
                <a:gd name="T9" fmla="*/ 52 h 60"/>
                <a:gd name="T10" fmla="*/ 78 w 78"/>
                <a:gd name="T11" fmla="*/ 36 h 60"/>
                <a:gd name="T12" fmla="*/ 0 w 7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0">
                  <a:moveTo>
                    <a:pt x="0" y="0"/>
                  </a:moveTo>
                  <a:lnTo>
                    <a:pt x="0" y="48"/>
                  </a:lnTo>
                  <a:lnTo>
                    <a:pt x="26" y="60"/>
                  </a:lnTo>
                  <a:lnTo>
                    <a:pt x="26" y="28"/>
                  </a:lnTo>
                  <a:lnTo>
                    <a:pt x="78" y="52"/>
                  </a:lnTo>
                  <a:lnTo>
                    <a:pt x="7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D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19"/>
            <p:cNvSpPr>
              <a:spLocks/>
            </p:cNvSpPr>
            <p:nvPr/>
          </p:nvSpPr>
          <p:spPr bwMode="auto">
            <a:xfrm>
              <a:off x="3900488" y="2247900"/>
              <a:ext cx="123825" cy="95250"/>
            </a:xfrm>
            <a:custGeom>
              <a:avLst/>
              <a:gdLst>
                <a:gd name="T0" fmla="*/ 0 w 78"/>
                <a:gd name="T1" fmla="*/ 0 h 60"/>
                <a:gd name="T2" fmla="*/ 0 w 78"/>
                <a:gd name="T3" fmla="*/ 48 h 60"/>
                <a:gd name="T4" fmla="*/ 26 w 78"/>
                <a:gd name="T5" fmla="*/ 60 h 60"/>
                <a:gd name="T6" fmla="*/ 26 w 78"/>
                <a:gd name="T7" fmla="*/ 28 h 60"/>
                <a:gd name="T8" fmla="*/ 78 w 78"/>
                <a:gd name="T9" fmla="*/ 52 h 60"/>
                <a:gd name="T10" fmla="*/ 78 w 78"/>
                <a:gd name="T11" fmla="*/ 36 h 60"/>
                <a:gd name="T12" fmla="*/ 0 w 78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0">
                  <a:moveTo>
                    <a:pt x="0" y="0"/>
                  </a:moveTo>
                  <a:lnTo>
                    <a:pt x="0" y="48"/>
                  </a:lnTo>
                  <a:lnTo>
                    <a:pt x="26" y="60"/>
                  </a:lnTo>
                  <a:lnTo>
                    <a:pt x="26" y="28"/>
                  </a:lnTo>
                  <a:lnTo>
                    <a:pt x="78" y="52"/>
                  </a:lnTo>
                  <a:lnTo>
                    <a:pt x="78" y="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20"/>
            <p:cNvSpPr>
              <a:spLocks/>
            </p:cNvSpPr>
            <p:nvPr/>
          </p:nvSpPr>
          <p:spPr bwMode="auto">
            <a:xfrm>
              <a:off x="3941763" y="2292350"/>
              <a:ext cx="82550" cy="88900"/>
            </a:xfrm>
            <a:custGeom>
              <a:avLst/>
              <a:gdLst>
                <a:gd name="T0" fmla="*/ 0 w 52"/>
                <a:gd name="T1" fmla="*/ 0 h 56"/>
                <a:gd name="T2" fmla="*/ 0 w 52"/>
                <a:gd name="T3" fmla="*/ 32 h 56"/>
                <a:gd name="T4" fmla="*/ 52 w 52"/>
                <a:gd name="T5" fmla="*/ 56 h 56"/>
                <a:gd name="T6" fmla="*/ 52 w 52"/>
                <a:gd name="T7" fmla="*/ 24 h 56"/>
                <a:gd name="T8" fmla="*/ 0 w 5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6">
                  <a:moveTo>
                    <a:pt x="0" y="0"/>
                  </a:moveTo>
                  <a:lnTo>
                    <a:pt x="0" y="32"/>
                  </a:lnTo>
                  <a:lnTo>
                    <a:pt x="52" y="56"/>
                  </a:lnTo>
                  <a:lnTo>
                    <a:pt x="5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21"/>
            <p:cNvSpPr>
              <a:spLocks/>
            </p:cNvSpPr>
            <p:nvPr/>
          </p:nvSpPr>
          <p:spPr bwMode="auto">
            <a:xfrm>
              <a:off x="3941763" y="2292350"/>
              <a:ext cx="82550" cy="88900"/>
            </a:xfrm>
            <a:custGeom>
              <a:avLst/>
              <a:gdLst>
                <a:gd name="T0" fmla="*/ 0 w 52"/>
                <a:gd name="T1" fmla="*/ 0 h 56"/>
                <a:gd name="T2" fmla="*/ 0 w 52"/>
                <a:gd name="T3" fmla="*/ 32 h 56"/>
                <a:gd name="T4" fmla="*/ 52 w 52"/>
                <a:gd name="T5" fmla="*/ 56 h 56"/>
                <a:gd name="T6" fmla="*/ 52 w 52"/>
                <a:gd name="T7" fmla="*/ 24 h 56"/>
                <a:gd name="T8" fmla="*/ 0 w 5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6">
                  <a:moveTo>
                    <a:pt x="0" y="0"/>
                  </a:moveTo>
                  <a:lnTo>
                    <a:pt x="0" y="32"/>
                  </a:lnTo>
                  <a:lnTo>
                    <a:pt x="52" y="56"/>
                  </a:lnTo>
                  <a:lnTo>
                    <a:pt x="52" y="2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22"/>
            <p:cNvSpPr>
              <a:spLocks/>
            </p:cNvSpPr>
            <p:nvPr/>
          </p:nvSpPr>
          <p:spPr bwMode="auto">
            <a:xfrm>
              <a:off x="4052888" y="2212975"/>
              <a:ext cx="76200" cy="123825"/>
            </a:xfrm>
            <a:custGeom>
              <a:avLst/>
              <a:gdLst>
                <a:gd name="T0" fmla="*/ 0 w 48"/>
                <a:gd name="T1" fmla="*/ 0 h 78"/>
                <a:gd name="T2" fmla="*/ 0 w 48"/>
                <a:gd name="T3" fmla="*/ 58 h 78"/>
                <a:gd name="T4" fmla="*/ 48 w 48"/>
                <a:gd name="T5" fmla="*/ 78 h 78"/>
                <a:gd name="T6" fmla="*/ 48 w 48"/>
                <a:gd name="T7" fmla="*/ 22 h 78"/>
                <a:gd name="T8" fmla="*/ 0 w 4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8">
                  <a:moveTo>
                    <a:pt x="0" y="0"/>
                  </a:moveTo>
                  <a:lnTo>
                    <a:pt x="0" y="58"/>
                  </a:lnTo>
                  <a:lnTo>
                    <a:pt x="48" y="78"/>
                  </a:lnTo>
                  <a:lnTo>
                    <a:pt x="4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C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23"/>
            <p:cNvSpPr>
              <a:spLocks/>
            </p:cNvSpPr>
            <p:nvPr/>
          </p:nvSpPr>
          <p:spPr bwMode="auto">
            <a:xfrm>
              <a:off x="4052888" y="2212975"/>
              <a:ext cx="76200" cy="123825"/>
            </a:xfrm>
            <a:custGeom>
              <a:avLst/>
              <a:gdLst>
                <a:gd name="T0" fmla="*/ 0 w 48"/>
                <a:gd name="T1" fmla="*/ 0 h 78"/>
                <a:gd name="T2" fmla="*/ 0 w 48"/>
                <a:gd name="T3" fmla="*/ 58 h 78"/>
                <a:gd name="T4" fmla="*/ 48 w 48"/>
                <a:gd name="T5" fmla="*/ 78 h 78"/>
                <a:gd name="T6" fmla="*/ 48 w 48"/>
                <a:gd name="T7" fmla="*/ 22 h 78"/>
                <a:gd name="T8" fmla="*/ 0 w 4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8">
                  <a:moveTo>
                    <a:pt x="0" y="0"/>
                  </a:moveTo>
                  <a:lnTo>
                    <a:pt x="0" y="58"/>
                  </a:lnTo>
                  <a:lnTo>
                    <a:pt x="48" y="78"/>
                  </a:lnTo>
                  <a:lnTo>
                    <a:pt x="48" y="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624"/>
            <p:cNvSpPr>
              <a:spLocks/>
            </p:cNvSpPr>
            <p:nvPr/>
          </p:nvSpPr>
          <p:spPr bwMode="auto">
            <a:xfrm>
              <a:off x="4052888" y="2305050"/>
              <a:ext cx="76200" cy="34925"/>
            </a:xfrm>
            <a:custGeom>
              <a:avLst/>
              <a:gdLst>
                <a:gd name="T0" fmla="*/ 0 w 48"/>
                <a:gd name="T1" fmla="*/ 0 h 22"/>
                <a:gd name="T2" fmla="*/ 0 w 48"/>
                <a:gd name="T3" fmla="*/ 0 h 22"/>
                <a:gd name="T4" fmla="*/ 48 w 48"/>
                <a:gd name="T5" fmla="*/ 22 h 22"/>
                <a:gd name="T6" fmla="*/ 48 w 48"/>
                <a:gd name="T7" fmla="*/ 20 h 22"/>
                <a:gd name="T8" fmla="*/ 0 w 4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2">
                  <a:moveTo>
                    <a:pt x="0" y="0"/>
                  </a:moveTo>
                  <a:lnTo>
                    <a:pt x="0" y="0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D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625"/>
            <p:cNvSpPr>
              <a:spLocks/>
            </p:cNvSpPr>
            <p:nvPr/>
          </p:nvSpPr>
          <p:spPr bwMode="auto">
            <a:xfrm>
              <a:off x="4052888" y="2305050"/>
              <a:ext cx="76200" cy="34925"/>
            </a:xfrm>
            <a:custGeom>
              <a:avLst/>
              <a:gdLst>
                <a:gd name="T0" fmla="*/ 0 w 48"/>
                <a:gd name="T1" fmla="*/ 0 h 22"/>
                <a:gd name="T2" fmla="*/ 0 w 48"/>
                <a:gd name="T3" fmla="*/ 0 h 22"/>
                <a:gd name="T4" fmla="*/ 48 w 48"/>
                <a:gd name="T5" fmla="*/ 22 h 22"/>
                <a:gd name="T6" fmla="*/ 48 w 48"/>
                <a:gd name="T7" fmla="*/ 20 h 22"/>
                <a:gd name="T8" fmla="*/ 0 w 4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2">
                  <a:moveTo>
                    <a:pt x="0" y="0"/>
                  </a:moveTo>
                  <a:lnTo>
                    <a:pt x="0" y="0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626"/>
            <p:cNvSpPr>
              <a:spLocks/>
            </p:cNvSpPr>
            <p:nvPr/>
          </p:nvSpPr>
          <p:spPr bwMode="auto">
            <a:xfrm>
              <a:off x="2651125" y="4740275"/>
              <a:ext cx="1012825" cy="411163"/>
            </a:xfrm>
            <a:custGeom>
              <a:avLst/>
              <a:gdLst>
                <a:gd name="T0" fmla="*/ 227 w 638"/>
                <a:gd name="T1" fmla="*/ 259 h 259"/>
                <a:gd name="T2" fmla="*/ 0 w 638"/>
                <a:gd name="T3" fmla="*/ 158 h 259"/>
                <a:gd name="T4" fmla="*/ 414 w 638"/>
                <a:gd name="T5" fmla="*/ 0 h 259"/>
                <a:gd name="T6" fmla="*/ 638 w 638"/>
                <a:gd name="T7" fmla="*/ 102 h 259"/>
                <a:gd name="T8" fmla="*/ 227 w 638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259">
                  <a:moveTo>
                    <a:pt x="227" y="259"/>
                  </a:moveTo>
                  <a:lnTo>
                    <a:pt x="0" y="158"/>
                  </a:lnTo>
                  <a:lnTo>
                    <a:pt x="414" y="0"/>
                  </a:lnTo>
                  <a:lnTo>
                    <a:pt x="638" y="102"/>
                  </a:lnTo>
                  <a:lnTo>
                    <a:pt x="227" y="259"/>
                  </a:lnTo>
                  <a:close/>
                </a:path>
              </a:pathLst>
            </a:custGeom>
            <a:solidFill>
              <a:srgbClr val="8DB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627"/>
            <p:cNvSpPr>
              <a:spLocks noEditPoints="1"/>
            </p:cNvSpPr>
            <p:nvPr/>
          </p:nvSpPr>
          <p:spPr bwMode="auto">
            <a:xfrm>
              <a:off x="2787650" y="4794250"/>
              <a:ext cx="739775" cy="303213"/>
            </a:xfrm>
            <a:custGeom>
              <a:avLst/>
              <a:gdLst>
                <a:gd name="T0" fmla="*/ 184 w 232"/>
                <a:gd name="T1" fmla="*/ 2 h 95"/>
                <a:gd name="T2" fmla="*/ 144 w 232"/>
                <a:gd name="T3" fmla="*/ 0 h 95"/>
                <a:gd name="T4" fmla="*/ 144 w 232"/>
                <a:gd name="T5" fmla="*/ 0 h 95"/>
                <a:gd name="T6" fmla="*/ 0 w 232"/>
                <a:gd name="T7" fmla="*/ 55 h 95"/>
                <a:gd name="T8" fmla="*/ 0 w 232"/>
                <a:gd name="T9" fmla="*/ 55 h 95"/>
                <a:gd name="T10" fmla="*/ 1 w 232"/>
                <a:gd name="T11" fmla="*/ 72 h 95"/>
                <a:gd name="T12" fmla="*/ 1 w 232"/>
                <a:gd name="T13" fmla="*/ 72 h 95"/>
                <a:gd name="T14" fmla="*/ 48 w 232"/>
                <a:gd name="T15" fmla="*/ 93 h 95"/>
                <a:gd name="T16" fmla="*/ 48 w 232"/>
                <a:gd name="T17" fmla="*/ 93 h 95"/>
                <a:gd name="T18" fmla="*/ 89 w 232"/>
                <a:gd name="T19" fmla="*/ 95 h 95"/>
                <a:gd name="T20" fmla="*/ 89 w 232"/>
                <a:gd name="T21" fmla="*/ 95 h 95"/>
                <a:gd name="T22" fmla="*/ 232 w 232"/>
                <a:gd name="T23" fmla="*/ 40 h 95"/>
                <a:gd name="T24" fmla="*/ 232 w 232"/>
                <a:gd name="T25" fmla="*/ 40 h 95"/>
                <a:gd name="T26" fmla="*/ 231 w 232"/>
                <a:gd name="T27" fmla="*/ 23 h 95"/>
                <a:gd name="T28" fmla="*/ 231 w 232"/>
                <a:gd name="T29" fmla="*/ 23 h 95"/>
                <a:gd name="T30" fmla="*/ 184 w 232"/>
                <a:gd name="T31" fmla="*/ 2 h 95"/>
                <a:gd name="T32" fmla="*/ 210 w 232"/>
                <a:gd name="T33" fmla="*/ 23 h 95"/>
                <a:gd name="T34" fmla="*/ 211 w 232"/>
                <a:gd name="T35" fmla="*/ 38 h 95"/>
                <a:gd name="T36" fmla="*/ 86 w 232"/>
                <a:gd name="T37" fmla="*/ 86 h 95"/>
                <a:gd name="T38" fmla="*/ 50 w 232"/>
                <a:gd name="T39" fmla="*/ 85 h 95"/>
                <a:gd name="T40" fmla="*/ 22 w 232"/>
                <a:gd name="T41" fmla="*/ 72 h 95"/>
                <a:gd name="T42" fmla="*/ 21 w 232"/>
                <a:gd name="T43" fmla="*/ 57 h 95"/>
                <a:gd name="T44" fmla="*/ 146 w 232"/>
                <a:gd name="T45" fmla="*/ 9 h 95"/>
                <a:gd name="T46" fmla="*/ 183 w 232"/>
                <a:gd name="T47" fmla="*/ 11 h 95"/>
                <a:gd name="T48" fmla="*/ 210 w 232"/>
                <a:gd name="T49" fmla="*/ 2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2" h="95">
                  <a:moveTo>
                    <a:pt x="184" y="2"/>
                  </a:moveTo>
                  <a:cubicBezTo>
                    <a:pt x="173" y="6"/>
                    <a:pt x="155" y="5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2" y="60"/>
                    <a:pt x="12" y="68"/>
                    <a:pt x="1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59" y="89"/>
                    <a:pt x="77" y="90"/>
                    <a:pt x="89" y="95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232" y="40"/>
                    <a:pt x="232" y="40"/>
                    <a:pt x="232" y="40"/>
                  </a:cubicBezTo>
                  <a:cubicBezTo>
                    <a:pt x="232" y="40"/>
                    <a:pt x="232" y="40"/>
                    <a:pt x="232" y="40"/>
                  </a:cubicBezTo>
                  <a:cubicBezTo>
                    <a:pt x="221" y="35"/>
                    <a:pt x="220" y="27"/>
                    <a:pt x="231" y="23"/>
                  </a:cubicBezTo>
                  <a:cubicBezTo>
                    <a:pt x="231" y="23"/>
                    <a:pt x="231" y="23"/>
                    <a:pt x="231" y="23"/>
                  </a:cubicBezTo>
                  <a:cubicBezTo>
                    <a:pt x="184" y="2"/>
                    <a:pt x="184" y="2"/>
                    <a:pt x="184" y="2"/>
                  </a:cubicBezTo>
                  <a:close/>
                  <a:moveTo>
                    <a:pt x="210" y="23"/>
                  </a:moveTo>
                  <a:cubicBezTo>
                    <a:pt x="205" y="28"/>
                    <a:pt x="206" y="33"/>
                    <a:pt x="211" y="38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74" y="84"/>
                    <a:pt x="61" y="83"/>
                    <a:pt x="50" y="85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7" y="68"/>
                    <a:pt x="27" y="62"/>
                    <a:pt x="21" y="57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58" y="12"/>
                    <a:pt x="171" y="12"/>
                    <a:pt x="183" y="11"/>
                  </a:cubicBezTo>
                  <a:lnTo>
                    <a:pt x="210" y="23"/>
                  </a:lnTo>
                  <a:close/>
                </a:path>
              </a:pathLst>
            </a:custGeom>
            <a:solidFill>
              <a:srgbClr val="3E8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628"/>
            <p:cNvSpPr>
              <a:spLocks noEditPoints="1"/>
            </p:cNvSpPr>
            <p:nvPr/>
          </p:nvSpPr>
          <p:spPr bwMode="auto">
            <a:xfrm>
              <a:off x="2951163" y="4857750"/>
              <a:ext cx="414338" cy="176213"/>
            </a:xfrm>
            <a:custGeom>
              <a:avLst/>
              <a:gdLst>
                <a:gd name="T0" fmla="*/ 108 w 130"/>
                <a:gd name="T1" fmla="*/ 47 h 55"/>
                <a:gd name="T2" fmla="*/ 25 w 130"/>
                <a:gd name="T3" fmla="*/ 43 h 55"/>
                <a:gd name="T4" fmla="*/ 22 w 130"/>
                <a:gd name="T5" fmla="*/ 8 h 55"/>
                <a:gd name="T6" fmla="*/ 106 w 130"/>
                <a:gd name="T7" fmla="*/ 12 h 55"/>
                <a:gd name="T8" fmla="*/ 108 w 130"/>
                <a:gd name="T9" fmla="*/ 47 h 55"/>
                <a:gd name="T10" fmla="*/ 34 w 130"/>
                <a:gd name="T11" fmla="*/ 13 h 55"/>
                <a:gd name="T12" fmla="*/ 35 w 130"/>
                <a:gd name="T13" fmla="*/ 39 h 55"/>
                <a:gd name="T14" fmla="*/ 97 w 130"/>
                <a:gd name="T15" fmla="*/ 42 h 55"/>
                <a:gd name="T16" fmla="*/ 95 w 130"/>
                <a:gd name="T17" fmla="*/ 16 h 55"/>
                <a:gd name="T18" fmla="*/ 34 w 130"/>
                <a:gd name="T19" fmla="*/ 1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55">
                  <a:moveTo>
                    <a:pt x="108" y="47"/>
                  </a:moveTo>
                  <a:cubicBezTo>
                    <a:pt x="86" y="55"/>
                    <a:pt x="48" y="54"/>
                    <a:pt x="25" y="43"/>
                  </a:cubicBezTo>
                  <a:cubicBezTo>
                    <a:pt x="1" y="32"/>
                    <a:pt x="0" y="17"/>
                    <a:pt x="22" y="8"/>
                  </a:cubicBezTo>
                  <a:cubicBezTo>
                    <a:pt x="45" y="0"/>
                    <a:pt x="82" y="2"/>
                    <a:pt x="106" y="12"/>
                  </a:cubicBezTo>
                  <a:cubicBezTo>
                    <a:pt x="129" y="23"/>
                    <a:pt x="130" y="38"/>
                    <a:pt x="108" y="47"/>
                  </a:cubicBezTo>
                  <a:close/>
                  <a:moveTo>
                    <a:pt x="34" y="13"/>
                  </a:moveTo>
                  <a:cubicBezTo>
                    <a:pt x="17" y="20"/>
                    <a:pt x="18" y="31"/>
                    <a:pt x="35" y="39"/>
                  </a:cubicBezTo>
                  <a:cubicBezTo>
                    <a:pt x="53" y="47"/>
                    <a:pt x="80" y="48"/>
                    <a:pt x="97" y="42"/>
                  </a:cubicBezTo>
                  <a:cubicBezTo>
                    <a:pt x="113" y="36"/>
                    <a:pt x="113" y="24"/>
                    <a:pt x="95" y="16"/>
                  </a:cubicBezTo>
                  <a:cubicBezTo>
                    <a:pt x="78" y="8"/>
                    <a:pt x="50" y="7"/>
                    <a:pt x="34" y="13"/>
                  </a:cubicBezTo>
                  <a:close/>
                </a:path>
              </a:pathLst>
            </a:custGeom>
            <a:solidFill>
              <a:srgbClr val="3E8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629"/>
            <p:cNvSpPr>
              <a:spLocks noEditPoints="1"/>
            </p:cNvSpPr>
            <p:nvPr/>
          </p:nvSpPr>
          <p:spPr bwMode="auto">
            <a:xfrm>
              <a:off x="3071813" y="4905375"/>
              <a:ext cx="171450" cy="79375"/>
            </a:xfrm>
            <a:custGeom>
              <a:avLst/>
              <a:gdLst>
                <a:gd name="T0" fmla="*/ 9 w 54"/>
                <a:gd name="T1" fmla="*/ 3 h 25"/>
                <a:gd name="T2" fmla="*/ 20 w 54"/>
                <a:gd name="T3" fmla="*/ 0 h 25"/>
                <a:gd name="T4" fmla="*/ 27 w 54"/>
                <a:gd name="T5" fmla="*/ 3 h 25"/>
                <a:gd name="T6" fmla="*/ 24 w 54"/>
                <a:gd name="T7" fmla="*/ 4 h 25"/>
                <a:gd name="T8" fmla="*/ 17 w 54"/>
                <a:gd name="T9" fmla="*/ 3 h 25"/>
                <a:gd name="T10" fmla="*/ 12 w 54"/>
                <a:gd name="T11" fmla="*/ 4 h 25"/>
                <a:gd name="T12" fmla="*/ 26 w 54"/>
                <a:gd name="T13" fmla="*/ 11 h 25"/>
                <a:gd name="T14" fmla="*/ 36 w 54"/>
                <a:gd name="T15" fmla="*/ 10 h 25"/>
                <a:gd name="T16" fmla="*/ 43 w 54"/>
                <a:gd name="T17" fmla="*/ 11 h 25"/>
                <a:gd name="T18" fmla="*/ 48 w 54"/>
                <a:gd name="T19" fmla="*/ 12 h 25"/>
                <a:gd name="T20" fmla="*/ 53 w 54"/>
                <a:gd name="T21" fmla="*/ 17 h 25"/>
                <a:gd name="T22" fmla="*/ 49 w 54"/>
                <a:gd name="T23" fmla="*/ 21 h 25"/>
                <a:gd name="T24" fmla="*/ 54 w 54"/>
                <a:gd name="T25" fmla="*/ 23 h 25"/>
                <a:gd name="T26" fmla="*/ 51 w 54"/>
                <a:gd name="T27" fmla="*/ 25 h 25"/>
                <a:gd name="T28" fmla="*/ 46 w 54"/>
                <a:gd name="T29" fmla="*/ 22 h 25"/>
                <a:gd name="T30" fmla="*/ 40 w 54"/>
                <a:gd name="T31" fmla="*/ 24 h 25"/>
                <a:gd name="T32" fmla="*/ 33 w 54"/>
                <a:gd name="T33" fmla="*/ 25 h 25"/>
                <a:gd name="T34" fmla="*/ 27 w 54"/>
                <a:gd name="T35" fmla="*/ 22 h 25"/>
                <a:gd name="T36" fmla="*/ 30 w 54"/>
                <a:gd name="T37" fmla="*/ 21 h 25"/>
                <a:gd name="T38" fmla="*/ 37 w 54"/>
                <a:gd name="T39" fmla="*/ 22 h 25"/>
                <a:gd name="T40" fmla="*/ 43 w 54"/>
                <a:gd name="T41" fmla="*/ 21 h 25"/>
                <a:gd name="T42" fmla="*/ 27 w 54"/>
                <a:gd name="T43" fmla="*/ 14 h 25"/>
                <a:gd name="T44" fmla="*/ 26 w 54"/>
                <a:gd name="T45" fmla="*/ 14 h 25"/>
                <a:gd name="T46" fmla="*/ 17 w 54"/>
                <a:gd name="T47" fmla="*/ 15 h 25"/>
                <a:gd name="T48" fmla="*/ 11 w 54"/>
                <a:gd name="T49" fmla="*/ 14 h 25"/>
                <a:gd name="T50" fmla="*/ 6 w 54"/>
                <a:gd name="T51" fmla="*/ 13 h 25"/>
                <a:gd name="T52" fmla="*/ 3 w 54"/>
                <a:gd name="T53" fmla="*/ 11 h 25"/>
                <a:gd name="T54" fmla="*/ 2 w 54"/>
                <a:gd name="T55" fmla="*/ 8 h 25"/>
                <a:gd name="T56" fmla="*/ 3 w 54"/>
                <a:gd name="T57" fmla="*/ 6 h 25"/>
                <a:gd name="T58" fmla="*/ 6 w 54"/>
                <a:gd name="T59" fmla="*/ 4 h 25"/>
                <a:gd name="T60" fmla="*/ 0 w 54"/>
                <a:gd name="T61" fmla="*/ 2 h 25"/>
                <a:gd name="T62" fmla="*/ 3 w 54"/>
                <a:gd name="T63" fmla="*/ 0 h 25"/>
                <a:gd name="T64" fmla="*/ 9 w 54"/>
                <a:gd name="T65" fmla="*/ 3 h 25"/>
                <a:gd name="T66" fmla="*/ 22 w 54"/>
                <a:gd name="T67" fmla="*/ 11 h 25"/>
                <a:gd name="T68" fmla="*/ 9 w 54"/>
                <a:gd name="T69" fmla="*/ 5 h 25"/>
                <a:gd name="T70" fmla="*/ 7 w 54"/>
                <a:gd name="T71" fmla="*/ 8 h 25"/>
                <a:gd name="T72" fmla="*/ 9 w 54"/>
                <a:gd name="T73" fmla="*/ 10 h 25"/>
                <a:gd name="T74" fmla="*/ 15 w 54"/>
                <a:gd name="T75" fmla="*/ 12 h 25"/>
                <a:gd name="T76" fmla="*/ 22 w 54"/>
                <a:gd name="T77" fmla="*/ 11 h 25"/>
                <a:gd name="T78" fmla="*/ 32 w 54"/>
                <a:gd name="T79" fmla="*/ 13 h 25"/>
                <a:gd name="T80" fmla="*/ 46 w 54"/>
                <a:gd name="T81" fmla="*/ 20 h 25"/>
                <a:gd name="T82" fmla="*/ 48 w 54"/>
                <a:gd name="T83" fmla="*/ 17 h 25"/>
                <a:gd name="T84" fmla="*/ 45 w 54"/>
                <a:gd name="T85" fmla="*/ 15 h 25"/>
                <a:gd name="T86" fmla="*/ 39 w 54"/>
                <a:gd name="T87" fmla="*/ 13 h 25"/>
                <a:gd name="T88" fmla="*/ 32 w 54"/>
                <a:gd name="T89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" h="25">
                  <a:moveTo>
                    <a:pt x="9" y="3"/>
                  </a:moveTo>
                  <a:cubicBezTo>
                    <a:pt x="12" y="2"/>
                    <a:pt x="16" y="1"/>
                    <a:pt x="20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1" y="4"/>
                    <a:pt x="19" y="3"/>
                    <a:pt x="17" y="3"/>
                  </a:cubicBezTo>
                  <a:cubicBezTo>
                    <a:pt x="15" y="3"/>
                    <a:pt x="13" y="4"/>
                    <a:pt x="12" y="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0" y="10"/>
                    <a:pt x="33" y="10"/>
                    <a:pt x="36" y="10"/>
                  </a:cubicBezTo>
                  <a:cubicBezTo>
                    <a:pt x="38" y="10"/>
                    <a:pt x="40" y="10"/>
                    <a:pt x="43" y="11"/>
                  </a:cubicBezTo>
                  <a:cubicBezTo>
                    <a:pt x="45" y="11"/>
                    <a:pt x="46" y="11"/>
                    <a:pt x="48" y="12"/>
                  </a:cubicBezTo>
                  <a:cubicBezTo>
                    <a:pt x="51" y="14"/>
                    <a:pt x="53" y="15"/>
                    <a:pt x="53" y="17"/>
                  </a:cubicBezTo>
                  <a:cubicBezTo>
                    <a:pt x="53" y="18"/>
                    <a:pt x="52" y="20"/>
                    <a:pt x="49" y="21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4" y="23"/>
                    <a:pt x="42" y="23"/>
                    <a:pt x="40" y="24"/>
                  </a:cubicBezTo>
                  <a:cubicBezTo>
                    <a:pt x="37" y="24"/>
                    <a:pt x="35" y="25"/>
                    <a:pt x="33" y="25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2"/>
                    <a:pt x="34" y="22"/>
                    <a:pt x="37" y="22"/>
                  </a:cubicBezTo>
                  <a:cubicBezTo>
                    <a:pt x="39" y="22"/>
                    <a:pt x="41" y="22"/>
                    <a:pt x="43" y="21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3" y="14"/>
                    <a:pt x="20" y="15"/>
                    <a:pt x="17" y="15"/>
                  </a:cubicBezTo>
                  <a:cubicBezTo>
                    <a:pt x="15" y="15"/>
                    <a:pt x="13" y="15"/>
                    <a:pt x="11" y="14"/>
                  </a:cubicBezTo>
                  <a:cubicBezTo>
                    <a:pt x="10" y="14"/>
                    <a:pt x="8" y="13"/>
                    <a:pt x="6" y="13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9" y="3"/>
                  </a:lnTo>
                  <a:close/>
                  <a:moveTo>
                    <a:pt x="22" y="11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9"/>
                    <a:pt x="8" y="9"/>
                    <a:pt x="9" y="10"/>
                  </a:cubicBezTo>
                  <a:cubicBezTo>
                    <a:pt x="11" y="11"/>
                    <a:pt x="13" y="11"/>
                    <a:pt x="15" y="12"/>
                  </a:cubicBezTo>
                  <a:cubicBezTo>
                    <a:pt x="17" y="12"/>
                    <a:pt x="19" y="12"/>
                    <a:pt x="22" y="11"/>
                  </a:cubicBezTo>
                  <a:close/>
                  <a:moveTo>
                    <a:pt x="32" y="13"/>
                  </a:moveTo>
                  <a:cubicBezTo>
                    <a:pt x="46" y="20"/>
                    <a:pt x="46" y="20"/>
                    <a:pt x="46" y="20"/>
                  </a:cubicBezTo>
                  <a:cubicBezTo>
                    <a:pt x="48" y="19"/>
                    <a:pt x="48" y="18"/>
                    <a:pt x="48" y="17"/>
                  </a:cubicBezTo>
                  <a:cubicBezTo>
                    <a:pt x="48" y="16"/>
                    <a:pt x="47" y="16"/>
                    <a:pt x="45" y="15"/>
                  </a:cubicBezTo>
                  <a:cubicBezTo>
                    <a:pt x="43" y="14"/>
                    <a:pt x="41" y="13"/>
                    <a:pt x="39" y="13"/>
                  </a:cubicBezTo>
                  <a:cubicBezTo>
                    <a:pt x="37" y="13"/>
                    <a:pt x="35" y="13"/>
                    <a:pt x="32" y="13"/>
                  </a:cubicBezTo>
                  <a:close/>
                </a:path>
              </a:pathLst>
            </a:custGeom>
            <a:solidFill>
              <a:srgbClr val="3E8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630"/>
            <p:cNvSpPr>
              <a:spLocks/>
            </p:cNvSpPr>
            <p:nvPr/>
          </p:nvSpPr>
          <p:spPr bwMode="auto">
            <a:xfrm>
              <a:off x="3011488" y="4902200"/>
              <a:ext cx="652463" cy="338138"/>
            </a:xfrm>
            <a:custGeom>
              <a:avLst/>
              <a:gdLst>
                <a:gd name="T0" fmla="*/ 0 w 411"/>
                <a:gd name="T1" fmla="*/ 213 h 213"/>
                <a:gd name="T2" fmla="*/ 411 w 411"/>
                <a:gd name="T3" fmla="*/ 56 h 213"/>
                <a:gd name="T4" fmla="*/ 411 w 411"/>
                <a:gd name="T5" fmla="*/ 0 h 213"/>
                <a:gd name="T6" fmla="*/ 0 w 411"/>
                <a:gd name="T7" fmla="*/ 157 h 213"/>
                <a:gd name="T8" fmla="*/ 0 w 411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213">
                  <a:moveTo>
                    <a:pt x="0" y="213"/>
                  </a:moveTo>
                  <a:lnTo>
                    <a:pt x="411" y="56"/>
                  </a:lnTo>
                  <a:lnTo>
                    <a:pt x="411" y="0"/>
                  </a:lnTo>
                  <a:lnTo>
                    <a:pt x="0" y="157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5F9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631"/>
            <p:cNvSpPr>
              <a:spLocks/>
            </p:cNvSpPr>
            <p:nvPr/>
          </p:nvSpPr>
          <p:spPr bwMode="auto">
            <a:xfrm>
              <a:off x="2651125" y="4991100"/>
              <a:ext cx="360363" cy="249238"/>
            </a:xfrm>
            <a:custGeom>
              <a:avLst/>
              <a:gdLst>
                <a:gd name="T0" fmla="*/ 227 w 227"/>
                <a:gd name="T1" fmla="*/ 157 h 157"/>
                <a:gd name="T2" fmla="*/ 0 w 227"/>
                <a:gd name="T3" fmla="*/ 57 h 157"/>
                <a:gd name="T4" fmla="*/ 0 w 227"/>
                <a:gd name="T5" fmla="*/ 0 h 157"/>
                <a:gd name="T6" fmla="*/ 227 w 227"/>
                <a:gd name="T7" fmla="*/ 101 h 157"/>
                <a:gd name="T8" fmla="*/ 227 w 227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57">
                  <a:moveTo>
                    <a:pt x="227" y="157"/>
                  </a:moveTo>
                  <a:lnTo>
                    <a:pt x="0" y="57"/>
                  </a:lnTo>
                  <a:lnTo>
                    <a:pt x="0" y="0"/>
                  </a:lnTo>
                  <a:lnTo>
                    <a:pt x="227" y="101"/>
                  </a:lnTo>
                  <a:lnTo>
                    <a:pt x="227" y="157"/>
                  </a:lnTo>
                  <a:close/>
                </a:path>
              </a:pathLst>
            </a:custGeom>
            <a:solidFill>
              <a:srgbClr val="6AA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632"/>
            <p:cNvSpPr>
              <a:spLocks/>
            </p:cNvSpPr>
            <p:nvPr/>
          </p:nvSpPr>
          <p:spPr bwMode="auto">
            <a:xfrm>
              <a:off x="3254375" y="5192713"/>
              <a:ext cx="434975" cy="225425"/>
            </a:xfrm>
            <a:custGeom>
              <a:avLst/>
              <a:gdLst>
                <a:gd name="T0" fmla="*/ 0 w 274"/>
                <a:gd name="T1" fmla="*/ 142 h 142"/>
                <a:gd name="T2" fmla="*/ 274 w 274"/>
                <a:gd name="T3" fmla="*/ 36 h 142"/>
                <a:gd name="T4" fmla="*/ 274 w 274"/>
                <a:gd name="T5" fmla="*/ 0 h 142"/>
                <a:gd name="T6" fmla="*/ 0 w 274"/>
                <a:gd name="T7" fmla="*/ 104 h 142"/>
                <a:gd name="T8" fmla="*/ 0 w 274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42">
                  <a:moveTo>
                    <a:pt x="0" y="142"/>
                  </a:moveTo>
                  <a:lnTo>
                    <a:pt x="274" y="36"/>
                  </a:lnTo>
                  <a:lnTo>
                    <a:pt x="274" y="0"/>
                  </a:lnTo>
                  <a:lnTo>
                    <a:pt x="0" y="104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633"/>
            <p:cNvSpPr>
              <a:spLocks/>
            </p:cNvSpPr>
            <p:nvPr/>
          </p:nvSpPr>
          <p:spPr bwMode="auto">
            <a:xfrm>
              <a:off x="4616450" y="4699000"/>
              <a:ext cx="341313" cy="203200"/>
            </a:xfrm>
            <a:custGeom>
              <a:avLst/>
              <a:gdLst>
                <a:gd name="T0" fmla="*/ 215 w 215"/>
                <a:gd name="T1" fmla="*/ 0 h 128"/>
                <a:gd name="T2" fmla="*/ 0 w 215"/>
                <a:gd name="T3" fmla="*/ 84 h 128"/>
                <a:gd name="T4" fmla="*/ 0 w 215"/>
                <a:gd name="T5" fmla="*/ 128 h 128"/>
                <a:gd name="T6" fmla="*/ 215 w 215"/>
                <a:gd name="T7" fmla="*/ 46 h 128"/>
                <a:gd name="T8" fmla="*/ 215 w 215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28">
                  <a:moveTo>
                    <a:pt x="215" y="0"/>
                  </a:moveTo>
                  <a:lnTo>
                    <a:pt x="0" y="84"/>
                  </a:lnTo>
                  <a:lnTo>
                    <a:pt x="0" y="128"/>
                  </a:lnTo>
                  <a:lnTo>
                    <a:pt x="215" y="4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634"/>
            <p:cNvSpPr>
              <a:spLocks/>
            </p:cNvSpPr>
            <p:nvPr/>
          </p:nvSpPr>
          <p:spPr bwMode="auto">
            <a:xfrm>
              <a:off x="3314700" y="5246688"/>
              <a:ext cx="814388" cy="334963"/>
            </a:xfrm>
            <a:custGeom>
              <a:avLst/>
              <a:gdLst>
                <a:gd name="T0" fmla="*/ 0 w 513"/>
                <a:gd name="T1" fmla="*/ 74 h 211"/>
                <a:gd name="T2" fmla="*/ 192 w 513"/>
                <a:gd name="T3" fmla="*/ 0 h 211"/>
                <a:gd name="T4" fmla="*/ 513 w 513"/>
                <a:gd name="T5" fmla="*/ 139 h 211"/>
                <a:gd name="T6" fmla="*/ 319 w 513"/>
                <a:gd name="T7" fmla="*/ 211 h 211"/>
                <a:gd name="T8" fmla="*/ 0 w 513"/>
                <a:gd name="T9" fmla="*/ 7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211">
                  <a:moveTo>
                    <a:pt x="0" y="74"/>
                  </a:moveTo>
                  <a:lnTo>
                    <a:pt x="192" y="0"/>
                  </a:lnTo>
                  <a:lnTo>
                    <a:pt x="513" y="139"/>
                  </a:lnTo>
                  <a:lnTo>
                    <a:pt x="319" y="211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8DB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635"/>
            <p:cNvSpPr>
              <a:spLocks noEditPoints="1"/>
            </p:cNvSpPr>
            <p:nvPr/>
          </p:nvSpPr>
          <p:spPr bwMode="auto">
            <a:xfrm>
              <a:off x="3422650" y="5294313"/>
              <a:ext cx="595313" cy="242888"/>
            </a:xfrm>
            <a:custGeom>
              <a:avLst/>
              <a:gdLst>
                <a:gd name="T0" fmla="*/ 185 w 187"/>
                <a:gd name="T1" fmla="*/ 61 h 76"/>
                <a:gd name="T2" fmla="*/ 187 w 187"/>
                <a:gd name="T3" fmla="*/ 48 h 76"/>
                <a:gd name="T4" fmla="*/ 187 w 187"/>
                <a:gd name="T5" fmla="*/ 48 h 76"/>
                <a:gd name="T6" fmla="*/ 76 w 187"/>
                <a:gd name="T7" fmla="*/ 0 h 76"/>
                <a:gd name="T8" fmla="*/ 76 w 187"/>
                <a:gd name="T9" fmla="*/ 0 h 76"/>
                <a:gd name="T10" fmla="*/ 43 w 187"/>
                <a:gd name="T11" fmla="*/ 0 h 76"/>
                <a:gd name="T12" fmla="*/ 43 w 187"/>
                <a:gd name="T13" fmla="*/ 0 h 76"/>
                <a:gd name="T14" fmla="*/ 3 w 187"/>
                <a:gd name="T15" fmla="*/ 15 h 76"/>
                <a:gd name="T16" fmla="*/ 3 w 187"/>
                <a:gd name="T17" fmla="*/ 15 h 76"/>
                <a:gd name="T18" fmla="*/ 0 w 187"/>
                <a:gd name="T19" fmla="*/ 28 h 76"/>
                <a:gd name="T20" fmla="*/ 0 w 187"/>
                <a:gd name="T21" fmla="*/ 28 h 76"/>
                <a:gd name="T22" fmla="*/ 111 w 187"/>
                <a:gd name="T23" fmla="*/ 76 h 76"/>
                <a:gd name="T24" fmla="*/ 111 w 187"/>
                <a:gd name="T25" fmla="*/ 76 h 76"/>
                <a:gd name="T26" fmla="*/ 144 w 187"/>
                <a:gd name="T27" fmla="*/ 76 h 76"/>
                <a:gd name="T28" fmla="*/ 144 w 187"/>
                <a:gd name="T29" fmla="*/ 76 h 76"/>
                <a:gd name="T30" fmla="*/ 185 w 187"/>
                <a:gd name="T31" fmla="*/ 61 h 76"/>
                <a:gd name="T32" fmla="*/ 144 w 187"/>
                <a:gd name="T33" fmla="*/ 69 h 76"/>
                <a:gd name="T34" fmla="*/ 114 w 187"/>
                <a:gd name="T35" fmla="*/ 69 h 76"/>
                <a:gd name="T36" fmla="*/ 18 w 187"/>
                <a:gd name="T37" fmla="*/ 27 h 76"/>
                <a:gd name="T38" fmla="*/ 20 w 187"/>
                <a:gd name="T39" fmla="*/ 15 h 76"/>
                <a:gd name="T40" fmla="*/ 43 w 187"/>
                <a:gd name="T41" fmla="*/ 7 h 76"/>
                <a:gd name="T42" fmla="*/ 73 w 187"/>
                <a:gd name="T43" fmla="*/ 6 h 76"/>
                <a:gd name="T44" fmla="*/ 170 w 187"/>
                <a:gd name="T45" fmla="*/ 48 h 76"/>
                <a:gd name="T46" fmla="*/ 168 w 187"/>
                <a:gd name="T47" fmla="*/ 60 h 76"/>
                <a:gd name="T48" fmla="*/ 144 w 187"/>
                <a:gd name="T49" fmla="*/ 6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76">
                  <a:moveTo>
                    <a:pt x="185" y="61"/>
                  </a:moveTo>
                  <a:cubicBezTo>
                    <a:pt x="176" y="57"/>
                    <a:pt x="177" y="51"/>
                    <a:pt x="187" y="48"/>
                  </a:cubicBezTo>
                  <a:cubicBezTo>
                    <a:pt x="187" y="48"/>
                    <a:pt x="187" y="48"/>
                    <a:pt x="187" y="4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3"/>
                    <a:pt x="52" y="3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1" y="18"/>
                    <a:pt x="10" y="24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21" y="72"/>
                    <a:pt x="136" y="72"/>
                    <a:pt x="144" y="76"/>
                  </a:cubicBezTo>
                  <a:cubicBezTo>
                    <a:pt x="144" y="76"/>
                    <a:pt x="144" y="76"/>
                    <a:pt x="144" y="76"/>
                  </a:cubicBezTo>
                  <a:cubicBezTo>
                    <a:pt x="185" y="61"/>
                    <a:pt x="185" y="61"/>
                    <a:pt x="185" y="61"/>
                  </a:cubicBezTo>
                  <a:close/>
                  <a:moveTo>
                    <a:pt x="144" y="69"/>
                  </a:moveTo>
                  <a:cubicBezTo>
                    <a:pt x="135" y="67"/>
                    <a:pt x="124" y="67"/>
                    <a:pt x="114" y="6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4"/>
                    <a:pt x="23" y="19"/>
                    <a:pt x="20" y="15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53" y="8"/>
                    <a:pt x="63" y="8"/>
                    <a:pt x="73" y="6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5" y="52"/>
                    <a:pt x="164" y="56"/>
                    <a:pt x="168" y="60"/>
                  </a:cubicBezTo>
                  <a:lnTo>
                    <a:pt x="144" y="69"/>
                  </a:lnTo>
                  <a:close/>
                </a:path>
              </a:pathLst>
            </a:custGeom>
            <a:solidFill>
              <a:srgbClr val="3E8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636"/>
            <p:cNvSpPr>
              <a:spLocks noEditPoints="1"/>
            </p:cNvSpPr>
            <p:nvPr/>
          </p:nvSpPr>
          <p:spPr bwMode="auto">
            <a:xfrm>
              <a:off x="3549650" y="5348288"/>
              <a:ext cx="344488" cy="134938"/>
            </a:xfrm>
            <a:custGeom>
              <a:avLst/>
              <a:gdLst>
                <a:gd name="T0" fmla="*/ 17 w 108"/>
                <a:gd name="T1" fmla="*/ 35 h 42"/>
                <a:gd name="T2" fmla="*/ 23 w 108"/>
                <a:gd name="T3" fmla="*/ 7 h 42"/>
                <a:gd name="T4" fmla="*/ 90 w 108"/>
                <a:gd name="T5" fmla="*/ 7 h 42"/>
                <a:gd name="T6" fmla="*/ 85 w 108"/>
                <a:gd name="T7" fmla="*/ 34 h 42"/>
                <a:gd name="T8" fmla="*/ 17 w 108"/>
                <a:gd name="T9" fmla="*/ 35 h 42"/>
                <a:gd name="T10" fmla="*/ 81 w 108"/>
                <a:gd name="T11" fmla="*/ 11 h 42"/>
                <a:gd name="T12" fmla="*/ 31 w 108"/>
                <a:gd name="T13" fmla="*/ 11 h 42"/>
                <a:gd name="T14" fmla="*/ 27 w 108"/>
                <a:gd name="T15" fmla="*/ 31 h 42"/>
                <a:gd name="T16" fmla="*/ 77 w 108"/>
                <a:gd name="T17" fmla="*/ 31 h 42"/>
                <a:gd name="T18" fmla="*/ 81 w 108"/>
                <a:gd name="T1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2">
                  <a:moveTo>
                    <a:pt x="17" y="35"/>
                  </a:moveTo>
                  <a:cubicBezTo>
                    <a:pt x="0" y="27"/>
                    <a:pt x="2" y="15"/>
                    <a:pt x="23" y="7"/>
                  </a:cubicBezTo>
                  <a:cubicBezTo>
                    <a:pt x="43" y="0"/>
                    <a:pt x="73" y="0"/>
                    <a:pt x="90" y="7"/>
                  </a:cubicBezTo>
                  <a:cubicBezTo>
                    <a:pt x="108" y="15"/>
                    <a:pt x="105" y="27"/>
                    <a:pt x="85" y="34"/>
                  </a:cubicBezTo>
                  <a:cubicBezTo>
                    <a:pt x="65" y="42"/>
                    <a:pt x="34" y="42"/>
                    <a:pt x="17" y="35"/>
                  </a:cubicBezTo>
                  <a:close/>
                  <a:moveTo>
                    <a:pt x="81" y="11"/>
                  </a:moveTo>
                  <a:cubicBezTo>
                    <a:pt x="68" y="5"/>
                    <a:pt x="46" y="5"/>
                    <a:pt x="31" y="11"/>
                  </a:cubicBezTo>
                  <a:cubicBezTo>
                    <a:pt x="16" y="16"/>
                    <a:pt x="14" y="25"/>
                    <a:pt x="27" y="31"/>
                  </a:cubicBezTo>
                  <a:cubicBezTo>
                    <a:pt x="39" y="37"/>
                    <a:pt x="62" y="36"/>
                    <a:pt x="77" y="31"/>
                  </a:cubicBezTo>
                  <a:cubicBezTo>
                    <a:pt x="92" y="25"/>
                    <a:pt x="94" y="16"/>
                    <a:pt x="81" y="11"/>
                  </a:cubicBezTo>
                  <a:close/>
                </a:path>
              </a:pathLst>
            </a:custGeom>
            <a:solidFill>
              <a:srgbClr val="3E8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637"/>
            <p:cNvSpPr>
              <a:spLocks noEditPoints="1"/>
            </p:cNvSpPr>
            <p:nvPr/>
          </p:nvSpPr>
          <p:spPr bwMode="auto">
            <a:xfrm>
              <a:off x="3641725" y="5386388"/>
              <a:ext cx="157163" cy="58738"/>
            </a:xfrm>
            <a:custGeom>
              <a:avLst/>
              <a:gdLst>
                <a:gd name="T0" fmla="*/ 43 w 49"/>
                <a:gd name="T1" fmla="*/ 3 h 18"/>
                <a:gd name="T2" fmla="*/ 49 w 49"/>
                <a:gd name="T3" fmla="*/ 7 h 18"/>
                <a:gd name="T4" fmla="*/ 43 w 49"/>
                <a:gd name="T5" fmla="*/ 9 h 18"/>
                <a:gd name="T6" fmla="*/ 41 w 49"/>
                <a:gd name="T7" fmla="*/ 8 h 18"/>
                <a:gd name="T8" fmla="*/ 43 w 49"/>
                <a:gd name="T9" fmla="*/ 6 h 18"/>
                <a:gd name="T10" fmla="*/ 41 w 49"/>
                <a:gd name="T11" fmla="*/ 4 h 18"/>
                <a:gd name="T12" fmla="*/ 28 w 49"/>
                <a:gd name="T13" fmla="*/ 9 h 18"/>
                <a:gd name="T14" fmla="*/ 30 w 49"/>
                <a:gd name="T15" fmla="*/ 12 h 18"/>
                <a:gd name="T16" fmla="*/ 29 w 49"/>
                <a:gd name="T17" fmla="*/ 14 h 18"/>
                <a:gd name="T18" fmla="*/ 26 w 49"/>
                <a:gd name="T19" fmla="*/ 16 h 18"/>
                <a:gd name="T20" fmla="*/ 18 w 49"/>
                <a:gd name="T21" fmla="*/ 17 h 18"/>
                <a:gd name="T22" fmla="*/ 9 w 49"/>
                <a:gd name="T23" fmla="*/ 16 h 18"/>
                <a:gd name="T24" fmla="*/ 4 w 49"/>
                <a:gd name="T25" fmla="*/ 18 h 18"/>
                <a:gd name="T26" fmla="*/ 2 w 49"/>
                <a:gd name="T27" fmla="*/ 17 h 18"/>
                <a:gd name="T28" fmla="*/ 7 w 49"/>
                <a:gd name="T29" fmla="*/ 15 h 18"/>
                <a:gd name="T30" fmla="*/ 3 w 49"/>
                <a:gd name="T31" fmla="*/ 13 h 18"/>
                <a:gd name="T32" fmla="*/ 0 w 49"/>
                <a:gd name="T33" fmla="*/ 11 h 18"/>
                <a:gd name="T34" fmla="*/ 6 w 49"/>
                <a:gd name="T35" fmla="*/ 8 h 18"/>
                <a:gd name="T36" fmla="*/ 8 w 49"/>
                <a:gd name="T37" fmla="*/ 9 h 18"/>
                <a:gd name="T38" fmla="*/ 6 w 49"/>
                <a:gd name="T39" fmla="*/ 12 h 18"/>
                <a:gd name="T40" fmla="*/ 9 w 49"/>
                <a:gd name="T41" fmla="*/ 14 h 18"/>
                <a:gd name="T42" fmla="*/ 22 w 49"/>
                <a:gd name="T43" fmla="*/ 9 h 18"/>
                <a:gd name="T44" fmla="*/ 22 w 49"/>
                <a:gd name="T45" fmla="*/ 9 h 18"/>
                <a:gd name="T46" fmla="*/ 21 w 49"/>
                <a:gd name="T47" fmla="*/ 6 h 18"/>
                <a:gd name="T48" fmla="*/ 21 w 49"/>
                <a:gd name="T49" fmla="*/ 4 h 18"/>
                <a:gd name="T50" fmla="*/ 24 w 49"/>
                <a:gd name="T51" fmla="*/ 2 h 18"/>
                <a:gd name="T52" fmla="*/ 28 w 49"/>
                <a:gd name="T53" fmla="*/ 1 h 18"/>
                <a:gd name="T54" fmla="*/ 32 w 49"/>
                <a:gd name="T55" fmla="*/ 1 h 18"/>
                <a:gd name="T56" fmla="*/ 37 w 49"/>
                <a:gd name="T57" fmla="*/ 1 h 18"/>
                <a:gd name="T58" fmla="*/ 41 w 49"/>
                <a:gd name="T59" fmla="*/ 2 h 18"/>
                <a:gd name="T60" fmla="*/ 46 w 49"/>
                <a:gd name="T61" fmla="*/ 0 h 18"/>
                <a:gd name="T62" fmla="*/ 48 w 49"/>
                <a:gd name="T63" fmla="*/ 1 h 18"/>
                <a:gd name="T64" fmla="*/ 43 w 49"/>
                <a:gd name="T65" fmla="*/ 3 h 18"/>
                <a:gd name="T66" fmla="*/ 27 w 49"/>
                <a:gd name="T67" fmla="*/ 7 h 18"/>
                <a:gd name="T68" fmla="*/ 38 w 49"/>
                <a:gd name="T69" fmla="*/ 3 h 18"/>
                <a:gd name="T70" fmla="*/ 34 w 49"/>
                <a:gd name="T71" fmla="*/ 2 h 18"/>
                <a:gd name="T72" fmla="*/ 29 w 49"/>
                <a:gd name="T73" fmla="*/ 3 h 18"/>
                <a:gd name="T74" fmla="*/ 27 w 49"/>
                <a:gd name="T75" fmla="*/ 5 h 18"/>
                <a:gd name="T76" fmla="*/ 27 w 49"/>
                <a:gd name="T77" fmla="*/ 7 h 18"/>
                <a:gd name="T78" fmla="*/ 23 w 49"/>
                <a:gd name="T79" fmla="*/ 10 h 18"/>
                <a:gd name="T80" fmla="*/ 11 w 49"/>
                <a:gd name="T81" fmla="*/ 15 h 18"/>
                <a:gd name="T82" fmla="*/ 16 w 49"/>
                <a:gd name="T83" fmla="*/ 16 h 18"/>
                <a:gd name="T84" fmla="*/ 21 w 49"/>
                <a:gd name="T85" fmla="*/ 15 h 18"/>
                <a:gd name="T86" fmla="*/ 24 w 49"/>
                <a:gd name="T87" fmla="*/ 13 h 18"/>
                <a:gd name="T88" fmla="*/ 23 w 49"/>
                <a:gd name="T8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" h="18">
                  <a:moveTo>
                    <a:pt x="43" y="3"/>
                  </a:moveTo>
                  <a:cubicBezTo>
                    <a:pt x="46" y="4"/>
                    <a:pt x="48" y="5"/>
                    <a:pt x="49" y="7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7"/>
                    <a:pt x="43" y="6"/>
                    <a:pt x="43" y="6"/>
                  </a:cubicBezTo>
                  <a:cubicBezTo>
                    <a:pt x="43" y="5"/>
                    <a:pt x="42" y="4"/>
                    <a:pt x="41" y="4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10"/>
                    <a:pt x="30" y="11"/>
                    <a:pt x="30" y="12"/>
                  </a:cubicBezTo>
                  <a:cubicBezTo>
                    <a:pt x="30" y="12"/>
                    <a:pt x="30" y="13"/>
                    <a:pt x="29" y="14"/>
                  </a:cubicBezTo>
                  <a:cubicBezTo>
                    <a:pt x="29" y="15"/>
                    <a:pt x="28" y="15"/>
                    <a:pt x="26" y="16"/>
                  </a:cubicBezTo>
                  <a:cubicBezTo>
                    <a:pt x="23" y="17"/>
                    <a:pt x="20" y="17"/>
                    <a:pt x="18" y="17"/>
                  </a:cubicBezTo>
                  <a:cubicBezTo>
                    <a:pt x="15" y="17"/>
                    <a:pt x="12" y="17"/>
                    <a:pt x="9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4"/>
                    <a:pt x="4" y="13"/>
                    <a:pt x="3" y="13"/>
                  </a:cubicBezTo>
                  <a:cubicBezTo>
                    <a:pt x="2" y="12"/>
                    <a:pt x="1" y="11"/>
                    <a:pt x="0" y="1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6" y="11"/>
                    <a:pt x="6" y="12"/>
                  </a:cubicBezTo>
                  <a:cubicBezTo>
                    <a:pt x="6" y="12"/>
                    <a:pt x="7" y="13"/>
                    <a:pt x="9" y="14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0" y="5"/>
                    <a:pt x="21" y="4"/>
                    <a:pt x="21" y="4"/>
                  </a:cubicBezTo>
                  <a:cubicBezTo>
                    <a:pt x="22" y="3"/>
                    <a:pt x="23" y="2"/>
                    <a:pt x="24" y="2"/>
                  </a:cubicBezTo>
                  <a:cubicBezTo>
                    <a:pt x="25" y="1"/>
                    <a:pt x="27" y="1"/>
                    <a:pt x="28" y="1"/>
                  </a:cubicBezTo>
                  <a:cubicBezTo>
                    <a:pt x="30" y="1"/>
                    <a:pt x="31" y="1"/>
                    <a:pt x="32" y="1"/>
                  </a:cubicBezTo>
                  <a:cubicBezTo>
                    <a:pt x="34" y="1"/>
                    <a:pt x="35" y="1"/>
                    <a:pt x="37" y="1"/>
                  </a:cubicBezTo>
                  <a:cubicBezTo>
                    <a:pt x="38" y="1"/>
                    <a:pt x="39" y="2"/>
                    <a:pt x="41" y="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1"/>
                    <a:pt x="48" y="1"/>
                    <a:pt x="48" y="1"/>
                  </a:cubicBezTo>
                  <a:lnTo>
                    <a:pt x="43" y="3"/>
                  </a:lnTo>
                  <a:close/>
                  <a:moveTo>
                    <a:pt x="27" y="7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37" y="2"/>
                    <a:pt x="35" y="2"/>
                    <a:pt x="34" y="2"/>
                  </a:cubicBezTo>
                  <a:cubicBezTo>
                    <a:pt x="32" y="2"/>
                    <a:pt x="30" y="2"/>
                    <a:pt x="29" y="3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6" y="5"/>
                    <a:pt x="26" y="6"/>
                    <a:pt x="27" y="7"/>
                  </a:cubicBezTo>
                  <a:close/>
                  <a:moveTo>
                    <a:pt x="23" y="10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3" y="15"/>
                    <a:pt x="14" y="16"/>
                    <a:pt x="16" y="16"/>
                  </a:cubicBezTo>
                  <a:cubicBezTo>
                    <a:pt x="18" y="16"/>
                    <a:pt x="20" y="15"/>
                    <a:pt x="21" y="15"/>
                  </a:cubicBezTo>
                  <a:cubicBezTo>
                    <a:pt x="23" y="14"/>
                    <a:pt x="24" y="13"/>
                    <a:pt x="24" y="13"/>
                  </a:cubicBezTo>
                  <a:cubicBezTo>
                    <a:pt x="24" y="12"/>
                    <a:pt x="24" y="11"/>
                    <a:pt x="23" y="10"/>
                  </a:cubicBezTo>
                  <a:close/>
                </a:path>
              </a:pathLst>
            </a:custGeom>
            <a:solidFill>
              <a:srgbClr val="3E89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638"/>
            <p:cNvSpPr>
              <a:spLocks noChangeArrowheads="1"/>
            </p:cNvSpPr>
            <p:nvPr/>
          </p:nvSpPr>
          <p:spPr bwMode="auto">
            <a:xfrm>
              <a:off x="4700588" y="4778375"/>
              <a:ext cx="314325" cy="114300"/>
            </a:xfrm>
            <a:prstGeom prst="ellipse">
              <a:avLst/>
            </a:prstGeom>
            <a:solidFill>
              <a:srgbClr val="EBD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639"/>
            <p:cNvSpPr>
              <a:spLocks noChangeArrowheads="1"/>
            </p:cNvSpPr>
            <p:nvPr/>
          </p:nvSpPr>
          <p:spPr bwMode="auto">
            <a:xfrm>
              <a:off x="4748213" y="4797425"/>
              <a:ext cx="215900" cy="73025"/>
            </a:xfrm>
            <a:prstGeom prst="ellipse">
              <a:avLst/>
            </a:prstGeom>
            <a:solidFill>
              <a:srgbClr val="EBD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640"/>
            <p:cNvSpPr>
              <a:spLocks/>
            </p:cNvSpPr>
            <p:nvPr/>
          </p:nvSpPr>
          <p:spPr bwMode="auto">
            <a:xfrm>
              <a:off x="4748213" y="4797425"/>
              <a:ext cx="215900" cy="41275"/>
            </a:xfrm>
            <a:custGeom>
              <a:avLst/>
              <a:gdLst>
                <a:gd name="T0" fmla="*/ 34 w 68"/>
                <a:gd name="T1" fmla="*/ 3 h 13"/>
                <a:gd name="T2" fmla="*/ 68 w 68"/>
                <a:gd name="T3" fmla="*/ 13 h 13"/>
                <a:gd name="T4" fmla="*/ 68 w 68"/>
                <a:gd name="T5" fmla="*/ 12 h 13"/>
                <a:gd name="T6" fmla="*/ 34 w 68"/>
                <a:gd name="T7" fmla="*/ 0 h 13"/>
                <a:gd name="T8" fmla="*/ 0 w 68"/>
                <a:gd name="T9" fmla="*/ 12 h 13"/>
                <a:gd name="T10" fmla="*/ 1 w 68"/>
                <a:gd name="T11" fmla="*/ 13 h 13"/>
                <a:gd name="T12" fmla="*/ 34 w 68"/>
                <a:gd name="T1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">
                  <a:moveTo>
                    <a:pt x="34" y="3"/>
                  </a:moveTo>
                  <a:cubicBezTo>
                    <a:pt x="52" y="3"/>
                    <a:pt x="66" y="7"/>
                    <a:pt x="68" y="13"/>
                  </a:cubicBezTo>
                  <a:cubicBezTo>
                    <a:pt x="68" y="13"/>
                    <a:pt x="68" y="12"/>
                    <a:pt x="68" y="12"/>
                  </a:cubicBezTo>
                  <a:cubicBezTo>
                    <a:pt x="68" y="5"/>
                    <a:pt x="53" y="0"/>
                    <a:pt x="34" y="0"/>
                  </a:cubicBezTo>
                  <a:cubicBezTo>
                    <a:pt x="16" y="0"/>
                    <a:pt x="0" y="5"/>
                    <a:pt x="0" y="12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3" y="7"/>
                    <a:pt x="17" y="3"/>
                    <a:pt x="34" y="3"/>
                  </a:cubicBezTo>
                  <a:close/>
                </a:path>
              </a:pathLst>
            </a:custGeom>
            <a:solidFill>
              <a:srgbClr val="E88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641"/>
            <p:cNvSpPr>
              <a:spLocks/>
            </p:cNvSpPr>
            <p:nvPr/>
          </p:nvSpPr>
          <p:spPr bwMode="auto">
            <a:xfrm>
              <a:off x="4700588" y="4835525"/>
              <a:ext cx="314325" cy="88900"/>
            </a:xfrm>
            <a:custGeom>
              <a:avLst/>
              <a:gdLst>
                <a:gd name="T0" fmla="*/ 99 w 99"/>
                <a:gd name="T1" fmla="*/ 10 h 28"/>
                <a:gd name="T2" fmla="*/ 49 w 99"/>
                <a:gd name="T3" fmla="*/ 28 h 28"/>
                <a:gd name="T4" fmla="*/ 0 w 99"/>
                <a:gd name="T5" fmla="*/ 10 h 28"/>
                <a:gd name="T6" fmla="*/ 0 w 99"/>
                <a:gd name="T7" fmla="*/ 0 h 28"/>
                <a:gd name="T8" fmla="*/ 49 w 99"/>
                <a:gd name="T9" fmla="*/ 18 h 28"/>
                <a:gd name="T10" fmla="*/ 99 w 99"/>
                <a:gd name="T11" fmla="*/ 0 h 28"/>
                <a:gd name="T12" fmla="*/ 99 w 99"/>
                <a:gd name="T13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8">
                  <a:moveTo>
                    <a:pt x="99" y="10"/>
                  </a:moveTo>
                  <a:cubicBezTo>
                    <a:pt x="99" y="20"/>
                    <a:pt x="77" y="28"/>
                    <a:pt x="49" y="28"/>
                  </a:cubicBezTo>
                  <a:cubicBezTo>
                    <a:pt x="22" y="28"/>
                    <a:pt x="0" y="2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22" y="18"/>
                    <a:pt x="49" y="18"/>
                  </a:cubicBezTo>
                  <a:cubicBezTo>
                    <a:pt x="77" y="18"/>
                    <a:pt x="99" y="10"/>
                    <a:pt x="99" y="0"/>
                  </a:cubicBezTo>
                  <a:lnTo>
                    <a:pt x="99" y="10"/>
                  </a:lnTo>
                  <a:close/>
                </a:path>
              </a:pathLst>
            </a:custGeom>
            <a:solidFill>
              <a:srgbClr val="E88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642"/>
            <p:cNvSpPr>
              <a:spLocks/>
            </p:cNvSpPr>
            <p:nvPr/>
          </p:nvSpPr>
          <p:spPr bwMode="auto">
            <a:xfrm>
              <a:off x="4017963" y="2786063"/>
              <a:ext cx="287338" cy="309563"/>
            </a:xfrm>
            <a:custGeom>
              <a:avLst/>
              <a:gdLst>
                <a:gd name="T0" fmla="*/ 60 w 90"/>
                <a:gd name="T1" fmla="*/ 30 h 97"/>
                <a:gd name="T2" fmla="*/ 57 w 90"/>
                <a:gd name="T3" fmla="*/ 30 h 97"/>
                <a:gd name="T4" fmla="*/ 54 w 90"/>
                <a:gd name="T5" fmla="*/ 34 h 97"/>
                <a:gd name="T6" fmla="*/ 51 w 90"/>
                <a:gd name="T7" fmla="*/ 27 h 97"/>
                <a:gd name="T8" fmla="*/ 43 w 90"/>
                <a:gd name="T9" fmla="*/ 20 h 97"/>
                <a:gd name="T10" fmla="*/ 40 w 90"/>
                <a:gd name="T11" fmla="*/ 20 h 97"/>
                <a:gd name="T12" fmla="*/ 37 w 90"/>
                <a:gd name="T13" fmla="*/ 24 h 97"/>
                <a:gd name="T14" fmla="*/ 35 w 90"/>
                <a:gd name="T15" fmla="*/ 19 h 97"/>
                <a:gd name="T16" fmla="*/ 27 w 90"/>
                <a:gd name="T17" fmla="*/ 12 h 97"/>
                <a:gd name="T18" fmla="*/ 24 w 90"/>
                <a:gd name="T19" fmla="*/ 12 h 97"/>
                <a:gd name="T20" fmla="*/ 20 w 90"/>
                <a:gd name="T21" fmla="*/ 16 h 97"/>
                <a:gd name="T22" fmla="*/ 17 w 90"/>
                <a:gd name="T23" fmla="*/ 7 h 97"/>
                <a:gd name="T24" fmla="*/ 9 w 90"/>
                <a:gd name="T25" fmla="*/ 0 h 97"/>
                <a:gd name="T26" fmla="*/ 6 w 90"/>
                <a:gd name="T27" fmla="*/ 0 h 97"/>
                <a:gd name="T28" fmla="*/ 3 w 90"/>
                <a:gd name="T29" fmla="*/ 7 h 97"/>
                <a:gd name="T30" fmla="*/ 20 w 90"/>
                <a:gd name="T31" fmla="*/ 52 h 97"/>
                <a:gd name="T32" fmla="*/ 18 w 90"/>
                <a:gd name="T33" fmla="*/ 52 h 97"/>
                <a:gd name="T34" fmla="*/ 15 w 90"/>
                <a:gd name="T35" fmla="*/ 44 h 97"/>
                <a:gd name="T36" fmla="*/ 8 w 90"/>
                <a:gd name="T37" fmla="*/ 39 h 97"/>
                <a:gd name="T38" fmla="*/ 5 w 90"/>
                <a:gd name="T39" fmla="*/ 39 h 97"/>
                <a:gd name="T40" fmla="*/ 1 w 90"/>
                <a:gd name="T41" fmla="*/ 45 h 97"/>
                <a:gd name="T42" fmla="*/ 12 w 90"/>
                <a:gd name="T43" fmla="*/ 72 h 97"/>
                <a:gd name="T44" fmla="*/ 24 w 90"/>
                <a:gd name="T45" fmla="*/ 86 h 97"/>
                <a:gd name="T46" fmla="*/ 37 w 90"/>
                <a:gd name="T47" fmla="*/ 94 h 97"/>
                <a:gd name="T48" fmla="*/ 42 w 90"/>
                <a:gd name="T49" fmla="*/ 97 h 97"/>
                <a:gd name="T50" fmla="*/ 84 w 90"/>
                <a:gd name="T51" fmla="*/ 97 h 97"/>
                <a:gd name="T52" fmla="*/ 89 w 90"/>
                <a:gd name="T53" fmla="*/ 91 h 97"/>
                <a:gd name="T54" fmla="*/ 68 w 90"/>
                <a:gd name="T55" fmla="*/ 37 h 97"/>
                <a:gd name="T56" fmla="*/ 60 w 90"/>
                <a:gd name="T57" fmla="*/ 3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97">
                  <a:moveTo>
                    <a:pt x="60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5" y="30"/>
                    <a:pt x="54" y="32"/>
                    <a:pt x="54" y="34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0" y="23"/>
                    <a:pt x="46" y="20"/>
                    <a:pt x="43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0"/>
                    <a:pt x="37" y="22"/>
                    <a:pt x="37" y="24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3" y="15"/>
                    <a:pt x="30" y="12"/>
                    <a:pt x="27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2" y="12"/>
                    <a:pt x="20" y="14"/>
                    <a:pt x="20" y="1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3"/>
                    <a:pt x="12" y="0"/>
                    <a:pt x="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2" y="3"/>
                    <a:pt x="3" y="7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2"/>
                    <a:pt x="11" y="39"/>
                    <a:pt x="8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2" y="39"/>
                    <a:pt x="0" y="42"/>
                    <a:pt x="1" y="45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4" y="77"/>
                    <a:pt x="18" y="82"/>
                    <a:pt x="24" y="86"/>
                  </a:cubicBezTo>
                  <a:cubicBezTo>
                    <a:pt x="27" y="88"/>
                    <a:pt x="33" y="91"/>
                    <a:pt x="37" y="94"/>
                  </a:cubicBezTo>
                  <a:cubicBezTo>
                    <a:pt x="38" y="96"/>
                    <a:pt x="40" y="97"/>
                    <a:pt x="42" y="97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86" y="97"/>
                    <a:pt x="90" y="94"/>
                    <a:pt x="89" y="9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7" y="33"/>
                    <a:pt x="63" y="30"/>
                    <a:pt x="60" y="30"/>
                  </a:cubicBezTo>
                  <a:close/>
                </a:path>
              </a:pathLst>
            </a:custGeom>
            <a:solidFill>
              <a:srgbClr val="5DB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Rectangle 695"/>
            <p:cNvSpPr>
              <a:spLocks noChangeArrowheads="1"/>
            </p:cNvSpPr>
            <p:nvPr/>
          </p:nvSpPr>
          <p:spPr bwMode="auto">
            <a:xfrm>
              <a:off x="4768850" y="1909763"/>
              <a:ext cx="9239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800" b="1" i="0" u="none" strike="noStrike" cap="none" normalizeH="0" baseline="0" smtClean="0">
                  <a:ln>
                    <a:noFill/>
                  </a:ln>
                  <a:solidFill>
                    <a:srgbClr val="FFF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测试中心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696"/>
            <p:cNvSpPr>
              <a:spLocks noEditPoints="1"/>
            </p:cNvSpPr>
            <p:nvPr/>
          </p:nvSpPr>
          <p:spPr bwMode="auto">
            <a:xfrm>
              <a:off x="5080000" y="1431925"/>
              <a:ext cx="273050" cy="468313"/>
            </a:xfrm>
            <a:custGeom>
              <a:avLst/>
              <a:gdLst>
                <a:gd name="T0" fmla="*/ 0 w 86"/>
                <a:gd name="T1" fmla="*/ 61 h 147"/>
                <a:gd name="T2" fmla="*/ 43 w 86"/>
                <a:gd name="T3" fmla="*/ 147 h 147"/>
                <a:gd name="T4" fmla="*/ 86 w 86"/>
                <a:gd name="T5" fmla="*/ 61 h 147"/>
                <a:gd name="T6" fmla="*/ 0 w 86"/>
                <a:gd name="T7" fmla="*/ 61 h 147"/>
                <a:gd name="T8" fmla="*/ 43 w 86"/>
                <a:gd name="T9" fmla="*/ 84 h 147"/>
                <a:gd name="T10" fmla="*/ 17 w 86"/>
                <a:gd name="T11" fmla="*/ 58 h 147"/>
                <a:gd name="T12" fmla="*/ 43 w 86"/>
                <a:gd name="T13" fmla="*/ 32 h 147"/>
                <a:gd name="T14" fmla="*/ 68 w 86"/>
                <a:gd name="T15" fmla="*/ 58 h 147"/>
                <a:gd name="T16" fmla="*/ 43 w 86"/>
                <a:gd name="T17" fmla="*/ 8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47">
                  <a:moveTo>
                    <a:pt x="0" y="61"/>
                  </a:moveTo>
                  <a:cubicBezTo>
                    <a:pt x="0" y="94"/>
                    <a:pt x="43" y="147"/>
                    <a:pt x="43" y="147"/>
                  </a:cubicBezTo>
                  <a:cubicBezTo>
                    <a:pt x="43" y="147"/>
                    <a:pt x="86" y="94"/>
                    <a:pt x="86" y="61"/>
                  </a:cubicBezTo>
                  <a:cubicBezTo>
                    <a:pt x="86" y="0"/>
                    <a:pt x="0" y="0"/>
                    <a:pt x="0" y="61"/>
                  </a:cubicBezTo>
                  <a:close/>
                  <a:moveTo>
                    <a:pt x="43" y="84"/>
                  </a:moveTo>
                  <a:cubicBezTo>
                    <a:pt x="29" y="84"/>
                    <a:pt x="17" y="72"/>
                    <a:pt x="17" y="58"/>
                  </a:cubicBezTo>
                  <a:cubicBezTo>
                    <a:pt x="17" y="44"/>
                    <a:pt x="29" y="32"/>
                    <a:pt x="43" y="32"/>
                  </a:cubicBezTo>
                  <a:cubicBezTo>
                    <a:pt x="57" y="32"/>
                    <a:pt x="68" y="44"/>
                    <a:pt x="68" y="58"/>
                  </a:cubicBezTo>
                  <a:cubicBezTo>
                    <a:pt x="68" y="72"/>
                    <a:pt x="57" y="84"/>
                    <a:pt x="43" y="84"/>
                  </a:cubicBez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24638" y="1069975"/>
            <a:ext cx="4486275" cy="4678731"/>
            <a:chOff x="6624638" y="1069975"/>
            <a:chExt cx="4486275" cy="4678731"/>
          </a:xfrm>
        </p:grpSpPr>
        <p:sp>
          <p:nvSpPr>
            <p:cNvPr id="44" name="Rectangle 643"/>
            <p:cNvSpPr>
              <a:spLocks noChangeArrowheads="1"/>
            </p:cNvSpPr>
            <p:nvPr/>
          </p:nvSpPr>
          <p:spPr bwMode="auto">
            <a:xfrm>
              <a:off x="6718300" y="1069975"/>
              <a:ext cx="18466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4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可靠性实验室</a:t>
              </a:r>
              <a:endParaRPr kumimoji="0" 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654"/>
            <p:cNvSpPr>
              <a:spLocks noChangeArrowheads="1"/>
            </p:cNvSpPr>
            <p:nvPr/>
          </p:nvSpPr>
          <p:spPr bwMode="auto">
            <a:xfrm>
              <a:off x="6718300" y="3694113"/>
              <a:ext cx="1231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测试中心</a:t>
              </a:r>
              <a:endPara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0" name="矩形 699"/>
            <p:cNvSpPr/>
            <p:nvPr/>
          </p:nvSpPr>
          <p:spPr>
            <a:xfrm>
              <a:off x="6624638" y="1458119"/>
              <a:ext cx="4486275" cy="2003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algn="just">
                <a:lnSpc>
                  <a:spcPct val="130000"/>
                </a:lnSpc>
                <a:spcBef>
                  <a:spcPts val="600"/>
                </a:spcBef>
                <a:buFont typeface="微软雅黑" panose="020B0503020204020204" pitchFamily="34" charset="-122"/>
                <a:buChar char="★"/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累计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投入超过4000万元人民币，业界最先进的可靠性实验室之一</a:t>
              </a:r>
            </a:p>
            <a:p>
              <a:pPr marL="180000" indent="-180000" algn="just">
                <a:lnSpc>
                  <a:spcPct val="130000"/>
                </a:lnSpc>
                <a:spcBef>
                  <a:spcPts val="600"/>
                </a:spcBef>
                <a:buFont typeface="微软雅黑" panose="020B0503020204020204" pitchFamily="34" charset="-122"/>
                <a:buChar char="★"/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拥有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业界先进的专业实验设备200余台，覆盖3个领域50多个实验项目</a:t>
              </a:r>
            </a:p>
            <a:p>
              <a:pPr marL="180000" indent="-180000" algn="just">
                <a:lnSpc>
                  <a:spcPct val="130000"/>
                </a:lnSpc>
                <a:spcBef>
                  <a:spcPts val="600"/>
                </a:spcBef>
                <a:buFont typeface="微软雅黑" panose="020B0503020204020204" pitchFamily="34" charset="-122"/>
                <a:buChar char="★"/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获得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10余项国际国内权威认证资质</a:t>
              </a:r>
            </a:p>
            <a:p>
              <a:pPr marL="180000" indent="-180000" algn="just">
                <a:lnSpc>
                  <a:spcPct val="130000"/>
                </a:lnSpc>
                <a:spcBef>
                  <a:spcPts val="600"/>
                </a:spcBef>
                <a:buFont typeface="微软雅黑" panose="020B0503020204020204" pitchFamily="34" charset="-122"/>
                <a:buChar char="★"/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每年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近千项、近万次实验，确保产品99.999%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可靠性</a:t>
              </a:r>
            </a:p>
          </p:txBody>
        </p:sp>
        <p:sp>
          <p:nvSpPr>
            <p:cNvPr id="701" name="矩形 700"/>
            <p:cNvSpPr/>
            <p:nvPr/>
          </p:nvSpPr>
          <p:spPr>
            <a:xfrm>
              <a:off x="6624639" y="4102101"/>
              <a:ext cx="4486273" cy="1646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0000" indent="-180000" algn="just">
                <a:lnSpc>
                  <a:spcPct val="130000"/>
                </a:lnSpc>
                <a:spcBef>
                  <a:spcPts val="600"/>
                </a:spcBef>
                <a:buFont typeface="微软雅黑" panose="020B0503020204020204" pitchFamily="34" charset="-122"/>
                <a:buChar char="★"/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国内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网络规模最大的测试中心</a:t>
              </a:r>
            </a:p>
            <a:p>
              <a:pPr marL="180000" indent="-180000" algn="just">
                <a:lnSpc>
                  <a:spcPct val="130000"/>
                </a:lnSpc>
                <a:spcBef>
                  <a:spcPts val="600"/>
                </a:spcBef>
                <a:buFont typeface="微软雅黑" panose="020B0503020204020204" pitchFamily="34" charset="-122"/>
                <a:buChar char="★"/>
              </a:pP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硬件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投资超过3亿人民币，拥有大量业界领先的测试仪器</a:t>
              </a:r>
            </a:p>
            <a:p>
              <a:pPr marL="180000" indent="-180000" algn="just">
                <a:lnSpc>
                  <a:spcPct val="130000"/>
                </a:lnSpc>
                <a:spcBef>
                  <a:spcPts val="600"/>
                </a:spcBef>
                <a:buFont typeface="微软雅黑" panose="020B0503020204020204" pitchFamily="34" charset="-122"/>
                <a:buChar char="★"/>
              </a:pPr>
              <a:r>
                <a:rPr lang="zh-CN" altLang="en-US" sz="1400" spc="-4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超</a:t>
              </a:r>
              <a:r>
                <a:rPr lang="zh-CN" altLang="en-US" sz="1400" spc="-4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大规模的性能压力测试；复杂网络环境、多业务测试能力；跨产品的大型综合解决方案专业测试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254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32"/>
          <p:cNvSpPr>
            <a:spLocks noChangeArrowheads="1"/>
          </p:cNvSpPr>
          <p:nvPr/>
        </p:nvSpPr>
        <p:spPr bwMode="auto">
          <a:xfrm>
            <a:off x="1322388" y="1711919"/>
            <a:ext cx="26545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zh-CN" sz="23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贴近客户、行业经验</a:t>
            </a:r>
            <a:endParaRPr kumimoji="0" lang="en-US" altLang="zh-CN" sz="23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/>
            <a:r>
              <a:rPr lang="zh-CN" altLang="en-US" sz="23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丰富</a:t>
            </a:r>
            <a:r>
              <a:rPr lang="zh-CN" altLang="en-US" sz="23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的技术服务</a:t>
            </a:r>
            <a:r>
              <a:rPr lang="zh-CN" altLang="en-US" sz="23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力量</a:t>
            </a:r>
            <a:endParaRPr lang="zh-CN" altLang="en-US" sz="23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76" name="组合 9375"/>
          <p:cNvGrpSpPr/>
          <p:nvPr/>
        </p:nvGrpSpPr>
        <p:grpSpPr>
          <a:xfrm>
            <a:off x="1068388" y="1773832"/>
            <a:ext cx="127000" cy="2613025"/>
            <a:chOff x="1068388" y="1773832"/>
            <a:chExt cx="127000" cy="2613025"/>
          </a:xfrm>
        </p:grpSpPr>
        <p:sp>
          <p:nvSpPr>
            <p:cNvPr id="44" name="Rectangle 243"/>
            <p:cNvSpPr>
              <a:spLocks noChangeArrowheads="1"/>
            </p:cNvSpPr>
            <p:nvPr/>
          </p:nvSpPr>
          <p:spPr bwMode="auto">
            <a:xfrm>
              <a:off x="1157288" y="1773832"/>
              <a:ext cx="38100" cy="2613025"/>
            </a:xfrm>
            <a:prstGeom prst="rect">
              <a:avLst/>
            </a:prstGeom>
            <a:solidFill>
              <a:srgbClr val="DC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244"/>
            <p:cNvSpPr>
              <a:spLocks/>
            </p:cNvSpPr>
            <p:nvPr/>
          </p:nvSpPr>
          <p:spPr bwMode="auto">
            <a:xfrm>
              <a:off x="1157288" y="1773832"/>
              <a:ext cx="38100" cy="2613025"/>
            </a:xfrm>
            <a:custGeom>
              <a:avLst/>
              <a:gdLst>
                <a:gd name="T0" fmla="*/ 0 w 24"/>
                <a:gd name="T1" fmla="*/ 0 h 1646"/>
                <a:gd name="T2" fmla="*/ 0 w 24"/>
                <a:gd name="T3" fmla="*/ 1646 h 1646"/>
                <a:gd name="T4" fmla="*/ 24 w 24"/>
                <a:gd name="T5" fmla="*/ 1646 h 1646"/>
                <a:gd name="T6" fmla="*/ 24 w 24"/>
                <a:gd name="T7" fmla="*/ 0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46">
                  <a:moveTo>
                    <a:pt x="0" y="0"/>
                  </a:moveTo>
                  <a:lnTo>
                    <a:pt x="0" y="1646"/>
                  </a:lnTo>
                  <a:lnTo>
                    <a:pt x="24" y="1646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ectangle 245"/>
            <p:cNvSpPr>
              <a:spLocks noChangeArrowheads="1"/>
            </p:cNvSpPr>
            <p:nvPr/>
          </p:nvSpPr>
          <p:spPr bwMode="auto">
            <a:xfrm>
              <a:off x="1068388" y="1773832"/>
              <a:ext cx="74613" cy="388938"/>
            </a:xfrm>
            <a:prstGeom prst="rect">
              <a:avLst/>
            </a:prstGeom>
            <a:solidFill>
              <a:srgbClr val="DC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246"/>
            <p:cNvSpPr>
              <a:spLocks/>
            </p:cNvSpPr>
            <p:nvPr/>
          </p:nvSpPr>
          <p:spPr bwMode="auto">
            <a:xfrm>
              <a:off x="1068388" y="1773832"/>
              <a:ext cx="74613" cy="388938"/>
            </a:xfrm>
            <a:custGeom>
              <a:avLst/>
              <a:gdLst>
                <a:gd name="T0" fmla="*/ 0 w 47"/>
                <a:gd name="T1" fmla="*/ 0 h 245"/>
                <a:gd name="T2" fmla="*/ 0 w 47"/>
                <a:gd name="T3" fmla="*/ 245 h 245"/>
                <a:gd name="T4" fmla="*/ 47 w 47"/>
                <a:gd name="T5" fmla="*/ 245 h 245"/>
                <a:gd name="T6" fmla="*/ 47 w 47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45">
                  <a:moveTo>
                    <a:pt x="0" y="0"/>
                  </a:moveTo>
                  <a:lnTo>
                    <a:pt x="0" y="245"/>
                  </a:lnTo>
                  <a:lnTo>
                    <a:pt x="47" y="245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77" name="组合 9376"/>
          <p:cNvGrpSpPr/>
          <p:nvPr/>
        </p:nvGrpSpPr>
        <p:grpSpPr>
          <a:xfrm>
            <a:off x="1068388" y="4818657"/>
            <a:ext cx="127000" cy="909638"/>
            <a:chOff x="1068388" y="4818657"/>
            <a:chExt cx="127000" cy="909638"/>
          </a:xfrm>
        </p:grpSpPr>
        <p:sp>
          <p:nvSpPr>
            <p:cNvPr id="48" name="Rectangle 247"/>
            <p:cNvSpPr>
              <a:spLocks noChangeArrowheads="1"/>
            </p:cNvSpPr>
            <p:nvPr/>
          </p:nvSpPr>
          <p:spPr bwMode="auto">
            <a:xfrm>
              <a:off x="1157288" y="4818657"/>
              <a:ext cx="38100" cy="909638"/>
            </a:xfrm>
            <a:prstGeom prst="rect">
              <a:avLst/>
            </a:prstGeom>
            <a:solidFill>
              <a:srgbClr val="DC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48"/>
            <p:cNvSpPr>
              <a:spLocks/>
            </p:cNvSpPr>
            <p:nvPr/>
          </p:nvSpPr>
          <p:spPr bwMode="auto">
            <a:xfrm>
              <a:off x="1157288" y="4818657"/>
              <a:ext cx="38100" cy="909638"/>
            </a:xfrm>
            <a:custGeom>
              <a:avLst/>
              <a:gdLst>
                <a:gd name="T0" fmla="*/ 0 w 24"/>
                <a:gd name="T1" fmla="*/ 0 h 573"/>
                <a:gd name="T2" fmla="*/ 0 w 24"/>
                <a:gd name="T3" fmla="*/ 573 h 573"/>
                <a:gd name="T4" fmla="*/ 24 w 24"/>
                <a:gd name="T5" fmla="*/ 573 h 573"/>
                <a:gd name="T6" fmla="*/ 24 w 24"/>
                <a:gd name="T7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73">
                  <a:moveTo>
                    <a:pt x="0" y="0"/>
                  </a:moveTo>
                  <a:lnTo>
                    <a:pt x="0" y="573"/>
                  </a:lnTo>
                  <a:lnTo>
                    <a:pt x="24" y="573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249"/>
            <p:cNvSpPr>
              <a:spLocks noChangeArrowheads="1"/>
            </p:cNvSpPr>
            <p:nvPr/>
          </p:nvSpPr>
          <p:spPr bwMode="auto">
            <a:xfrm>
              <a:off x="1068388" y="4818657"/>
              <a:ext cx="74613" cy="373063"/>
            </a:xfrm>
            <a:prstGeom prst="rect">
              <a:avLst/>
            </a:prstGeom>
            <a:solidFill>
              <a:srgbClr val="DC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250"/>
            <p:cNvSpPr>
              <a:spLocks/>
            </p:cNvSpPr>
            <p:nvPr/>
          </p:nvSpPr>
          <p:spPr bwMode="auto">
            <a:xfrm>
              <a:off x="1068388" y="4818657"/>
              <a:ext cx="74613" cy="373063"/>
            </a:xfrm>
            <a:custGeom>
              <a:avLst/>
              <a:gdLst>
                <a:gd name="T0" fmla="*/ 0 w 47"/>
                <a:gd name="T1" fmla="*/ 0 h 235"/>
                <a:gd name="T2" fmla="*/ 0 w 47"/>
                <a:gd name="T3" fmla="*/ 235 h 235"/>
                <a:gd name="T4" fmla="*/ 47 w 47"/>
                <a:gd name="T5" fmla="*/ 235 h 235"/>
                <a:gd name="T6" fmla="*/ 47 w 47"/>
                <a:gd name="T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35">
                  <a:moveTo>
                    <a:pt x="0" y="0"/>
                  </a:moveTo>
                  <a:lnTo>
                    <a:pt x="0" y="235"/>
                  </a:lnTo>
                  <a:lnTo>
                    <a:pt x="47" y="235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Rectangle 251"/>
          <p:cNvSpPr>
            <a:spLocks noChangeArrowheads="1"/>
          </p:cNvSpPr>
          <p:nvPr/>
        </p:nvSpPr>
        <p:spPr bwMode="auto">
          <a:xfrm>
            <a:off x="1323975" y="4753569"/>
            <a:ext cx="43088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领先的培训及服务资质认证体系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378" name="组合 9377"/>
          <p:cNvGrpSpPr/>
          <p:nvPr/>
        </p:nvGrpSpPr>
        <p:grpSpPr>
          <a:xfrm>
            <a:off x="4500563" y="1773832"/>
            <a:ext cx="127000" cy="1236663"/>
            <a:chOff x="4500563" y="1773832"/>
            <a:chExt cx="127000" cy="1236663"/>
          </a:xfrm>
        </p:grpSpPr>
        <p:sp>
          <p:nvSpPr>
            <p:cNvPr id="57" name="Rectangle 256"/>
            <p:cNvSpPr>
              <a:spLocks noChangeArrowheads="1"/>
            </p:cNvSpPr>
            <p:nvPr/>
          </p:nvSpPr>
          <p:spPr bwMode="auto">
            <a:xfrm>
              <a:off x="4591050" y="1773832"/>
              <a:ext cx="36513" cy="1236663"/>
            </a:xfrm>
            <a:prstGeom prst="rect">
              <a:avLst/>
            </a:prstGeom>
            <a:solidFill>
              <a:srgbClr val="DC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257"/>
            <p:cNvSpPr>
              <a:spLocks/>
            </p:cNvSpPr>
            <p:nvPr/>
          </p:nvSpPr>
          <p:spPr bwMode="auto">
            <a:xfrm>
              <a:off x="4591050" y="1773832"/>
              <a:ext cx="36513" cy="1236663"/>
            </a:xfrm>
            <a:custGeom>
              <a:avLst/>
              <a:gdLst>
                <a:gd name="T0" fmla="*/ 0 w 23"/>
                <a:gd name="T1" fmla="*/ 0 h 779"/>
                <a:gd name="T2" fmla="*/ 0 w 23"/>
                <a:gd name="T3" fmla="*/ 779 h 779"/>
                <a:gd name="T4" fmla="*/ 23 w 23"/>
                <a:gd name="T5" fmla="*/ 779 h 779"/>
                <a:gd name="T6" fmla="*/ 23 w 23"/>
                <a:gd name="T7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779">
                  <a:moveTo>
                    <a:pt x="0" y="0"/>
                  </a:moveTo>
                  <a:lnTo>
                    <a:pt x="0" y="779"/>
                  </a:lnTo>
                  <a:lnTo>
                    <a:pt x="23" y="779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258"/>
            <p:cNvSpPr>
              <a:spLocks noChangeArrowheads="1"/>
            </p:cNvSpPr>
            <p:nvPr/>
          </p:nvSpPr>
          <p:spPr bwMode="auto">
            <a:xfrm>
              <a:off x="4500563" y="1773832"/>
              <a:ext cx="74613" cy="369888"/>
            </a:xfrm>
            <a:prstGeom prst="rect">
              <a:avLst/>
            </a:prstGeom>
            <a:solidFill>
              <a:srgbClr val="DC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259"/>
            <p:cNvSpPr>
              <a:spLocks/>
            </p:cNvSpPr>
            <p:nvPr/>
          </p:nvSpPr>
          <p:spPr bwMode="auto">
            <a:xfrm>
              <a:off x="4500563" y="1773832"/>
              <a:ext cx="74613" cy="369888"/>
            </a:xfrm>
            <a:custGeom>
              <a:avLst/>
              <a:gdLst>
                <a:gd name="T0" fmla="*/ 0 w 47"/>
                <a:gd name="T1" fmla="*/ 0 h 233"/>
                <a:gd name="T2" fmla="*/ 0 w 47"/>
                <a:gd name="T3" fmla="*/ 233 h 233"/>
                <a:gd name="T4" fmla="*/ 47 w 47"/>
                <a:gd name="T5" fmla="*/ 233 h 233"/>
                <a:gd name="T6" fmla="*/ 47 w 47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233">
                  <a:moveTo>
                    <a:pt x="0" y="0"/>
                  </a:moveTo>
                  <a:lnTo>
                    <a:pt x="0" y="233"/>
                  </a:lnTo>
                  <a:lnTo>
                    <a:pt x="47" y="233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Rectangle 260"/>
          <p:cNvSpPr>
            <a:spLocks noChangeArrowheads="1"/>
          </p:cNvSpPr>
          <p:nvPr/>
        </p:nvSpPr>
        <p:spPr bwMode="auto">
          <a:xfrm>
            <a:off x="4757738" y="1708744"/>
            <a:ext cx="27699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雄厚的区域备件资源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Rectangle 270"/>
          <p:cNvSpPr>
            <a:spLocks noChangeArrowheads="1"/>
          </p:cNvSpPr>
          <p:nvPr/>
        </p:nvSpPr>
        <p:spPr bwMode="auto">
          <a:xfrm>
            <a:off x="1028700" y="358322"/>
            <a:ext cx="3846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5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服务彰显专业</a:t>
            </a:r>
            <a:endParaRPr kumimoji="0" lang="zh-CN" sz="5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70" name="矩形 9369"/>
          <p:cNvSpPr/>
          <p:nvPr/>
        </p:nvSpPr>
        <p:spPr>
          <a:xfrm>
            <a:off x="4694238" y="2036901"/>
            <a:ext cx="2878410" cy="982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algn="just">
              <a:lnSpc>
                <a:spcPct val="130000"/>
              </a:lnSpc>
              <a:spcBef>
                <a:spcPts val="600"/>
              </a:spcBef>
              <a:buFont typeface="微软雅黑" panose="020B0503020204020204" pitchFamily="34" charset="-122"/>
              <a:buChar char="★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个备件分拨中心、75个区域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备件中心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和授权服务中心</a:t>
            </a:r>
          </a:p>
          <a:p>
            <a:pPr marL="180000" indent="-180000" algn="just">
              <a:lnSpc>
                <a:spcPct val="130000"/>
              </a:lnSpc>
              <a:spcBef>
                <a:spcPts val="600"/>
              </a:spcBef>
              <a:buFont typeface="微软雅黑" panose="020B0503020204020204" pitchFamily="34" charset="-122"/>
              <a:buChar char="★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覆盖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全国各地市级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72" name="矩形 9371"/>
          <p:cNvSpPr/>
          <p:nvPr/>
        </p:nvSpPr>
        <p:spPr>
          <a:xfrm>
            <a:off x="1219201" y="2431057"/>
            <a:ext cx="2821781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 algn="just">
              <a:lnSpc>
                <a:spcPct val="130000"/>
              </a:lnSpc>
              <a:spcBef>
                <a:spcPts val="600"/>
              </a:spcBef>
              <a:buFont typeface="微软雅黑" panose="020B0503020204020204" pitchFamily="34" charset="-122"/>
              <a:buChar char="★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余名区域技术服务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人员提供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分行业、定制化的服务</a:t>
            </a:r>
          </a:p>
          <a:p>
            <a:pPr marL="180000" indent="-180000" algn="just">
              <a:lnSpc>
                <a:spcPct val="130000"/>
              </a:lnSpc>
              <a:spcBef>
                <a:spcPts val="600"/>
              </a:spcBef>
              <a:buFont typeface="微软雅黑" panose="020B0503020204020204" pitchFamily="34" charset="-122"/>
              <a:buChar char="★"/>
            </a:pPr>
            <a:r>
              <a:rPr lang="zh-CN" altLang="en-US" sz="1400" spc="-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130</a:t>
            </a:r>
            <a:r>
              <a:rPr lang="zh-CN" altLang="en-US" sz="1400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余名服务专家坐镇</a:t>
            </a:r>
            <a:r>
              <a:rPr lang="zh-CN" altLang="en-US" sz="1400" spc="-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技术支持</a:t>
            </a:r>
            <a:r>
              <a:rPr lang="zh-CN" altLang="en-US" sz="1400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中心提供咨询、规划</a:t>
            </a:r>
            <a:r>
              <a:rPr lang="zh-CN" altLang="en-US" sz="1400" spc="-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设计等</a:t>
            </a:r>
            <a:r>
              <a:rPr lang="zh-CN" altLang="en-US" sz="1400" spc="-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</a:p>
          <a:p>
            <a:pPr marL="180000" indent="-180000" algn="just">
              <a:lnSpc>
                <a:spcPct val="130000"/>
              </a:lnSpc>
              <a:spcBef>
                <a:spcPts val="600"/>
              </a:spcBef>
              <a:buFont typeface="微软雅黑" panose="020B0503020204020204" pitchFamily="34" charset="-122"/>
              <a:buChar char="★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的工程项目管理团队</a:t>
            </a:r>
          </a:p>
        </p:txBody>
      </p:sp>
      <p:sp>
        <p:nvSpPr>
          <p:cNvPr id="9373" name="矩形 9372"/>
          <p:cNvSpPr/>
          <p:nvPr/>
        </p:nvSpPr>
        <p:spPr>
          <a:xfrm>
            <a:off x="1225610" y="5092827"/>
            <a:ext cx="4266859" cy="702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130000"/>
              </a:lnSpc>
              <a:spcBef>
                <a:spcPts val="600"/>
              </a:spcBef>
              <a:buFont typeface="微软雅黑" panose="020B0503020204020204" pitchFamily="34" charset="-122"/>
              <a:buChar char="★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完善的网络产品技术认证体系</a:t>
            </a:r>
          </a:p>
          <a:p>
            <a:pPr marL="180000" indent="-180000">
              <a:lnSpc>
                <a:spcPct val="130000"/>
              </a:lnSpc>
              <a:spcBef>
                <a:spcPts val="600"/>
              </a:spcBef>
              <a:buFont typeface="微软雅黑" panose="020B0503020204020204" pitchFamily="34" charset="-122"/>
              <a:buChar char="★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40多个国家和地区的20余万人次</a:t>
            </a:r>
          </a:p>
        </p:txBody>
      </p:sp>
      <p:grpSp>
        <p:nvGrpSpPr>
          <p:cNvPr id="9375" name="组合 9374"/>
          <p:cNvGrpSpPr/>
          <p:nvPr/>
        </p:nvGrpSpPr>
        <p:grpSpPr>
          <a:xfrm>
            <a:off x="6511925" y="2091332"/>
            <a:ext cx="4594920" cy="4029075"/>
            <a:chOff x="6511925" y="1830388"/>
            <a:chExt cx="4594920" cy="4029075"/>
          </a:xfrm>
        </p:grpSpPr>
        <p:sp>
          <p:nvSpPr>
            <p:cNvPr id="74" name="Oval 7"/>
            <p:cNvSpPr>
              <a:spLocks noChangeArrowheads="1"/>
            </p:cNvSpPr>
            <p:nvPr/>
          </p:nvSpPr>
          <p:spPr bwMode="auto">
            <a:xfrm>
              <a:off x="7523163" y="3209925"/>
              <a:ext cx="396875" cy="400050"/>
            </a:xfrm>
            <a:prstGeom prst="ellipse">
              <a:avLst/>
            </a:prstGeom>
            <a:solidFill>
              <a:srgbClr val="E697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"/>
            <p:cNvSpPr>
              <a:spLocks/>
            </p:cNvSpPr>
            <p:nvPr/>
          </p:nvSpPr>
          <p:spPr bwMode="auto">
            <a:xfrm>
              <a:off x="7539038" y="5035550"/>
              <a:ext cx="365125" cy="366713"/>
            </a:xfrm>
            <a:custGeom>
              <a:avLst/>
              <a:gdLst>
                <a:gd name="T0" fmla="*/ 59 w 118"/>
                <a:gd name="T1" fmla="*/ 0 h 118"/>
                <a:gd name="T2" fmla="*/ 0 w 118"/>
                <a:gd name="T3" fmla="*/ 59 h 118"/>
                <a:gd name="T4" fmla="*/ 20 w 118"/>
                <a:gd name="T5" fmla="*/ 39 h 118"/>
                <a:gd name="T6" fmla="*/ 39 w 118"/>
                <a:gd name="T7" fmla="*/ 59 h 118"/>
                <a:gd name="T8" fmla="*/ 39 w 118"/>
                <a:gd name="T9" fmla="*/ 59 h 118"/>
                <a:gd name="T10" fmla="*/ 59 w 118"/>
                <a:gd name="T11" fmla="*/ 39 h 118"/>
                <a:gd name="T12" fmla="*/ 80 w 118"/>
                <a:gd name="T13" fmla="*/ 59 h 118"/>
                <a:gd name="T14" fmla="*/ 59 w 118"/>
                <a:gd name="T15" fmla="*/ 79 h 118"/>
                <a:gd name="T16" fmla="*/ 40 w 118"/>
                <a:gd name="T17" fmla="*/ 98 h 118"/>
                <a:gd name="T18" fmla="*/ 59 w 118"/>
                <a:gd name="T19" fmla="*/ 118 h 118"/>
                <a:gd name="T20" fmla="*/ 59 w 118"/>
                <a:gd name="T21" fmla="*/ 118 h 118"/>
                <a:gd name="T22" fmla="*/ 59 w 118"/>
                <a:gd name="T23" fmla="*/ 118 h 118"/>
                <a:gd name="T24" fmla="*/ 118 w 118"/>
                <a:gd name="T25" fmla="*/ 59 h 118"/>
                <a:gd name="T26" fmla="*/ 59 w 118"/>
                <a:gd name="T2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cubicBezTo>
                    <a:pt x="27" y="0"/>
                    <a:pt x="0" y="26"/>
                    <a:pt x="0" y="59"/>
                  </a:cubicBezTo>
                  <a:cubicBezTo>
                    <a:pt x="0" y="48"/>
                    <a:pt x="9" y="39"/>
                    <a:pt x="20" y="39"/>
                  </a:cubicBezTo>
                  <a:cubicBezTo>
                    <a:pt x="31" y="39"/>
                    <a:pt x="39" y="48"/>
                    <a:pt x="39" y="59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48"/>
                    <a:pt x="48" y="39"/>
                    <a:pt x="59" y="39"/>
                  </a:cubicBezTo>
                  <a:cubicBezTo>
                    <a:pt x="71" y="39"/>
                    <a:pt x="80" y="48"/>
                    <a:pt x="80" y="59"/>
                  </a:cubicBezTo>
                  <a:cubicBezTo>
                    <a:pt x="80" y="70"/>
                    <a:pt x="71" y="79"/>
                    <a:pt x="59" y="79"/>
                  </a:cubicBezTo>
                  <a:cubicBezTo>
                    <a:pt x="49" y="79"/>
                    <a:pt x="40" y="88"/>
                    <a:pt x="40" y="98"/>
                  </a:cubicBezTo>
                  <a:cubicBezTo>
                    <a:pt x="40" y="109"/>
                    <a:pt x="49" y="11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92" y="118"/>
                    <a:pt x="118" y="91"/>
                    <a:pt x="118" y="59"/>
                  </a:cubicBezTo>
                  <a:cubicBezTo>
                    <a:pt x="118" y="26"/>
                    <a:pt x="92" y="0"/>
                    <a:pt x="59" y="0"/>
                  </a:cubicBezTo>
                </a:path>
              </a:pathLst>
            </a:custGeom>
            <a:solidFill>
              <a:srgbClr val="F09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21"/>
            <p:cNvSpPr>
              <a:spLocks/>
            </p:cNvSpPr>
            <p:nvPr/>
          </p:nvSpPr>
          <p:spPr bwMode="auto">
            <a:xfrm>
              <a:off x="7721600" y="4638675"/>
              <a:ext cx="182563" cy="241300"/>
            </a:xfrm>
            <a:custGeom>
              <a:avLst/>
              <a:gdLst>
                <a:gd name="T0" fmla="*/ 0 w 59"/>
                <a:gd name="T1" fmla="*/ 0 h 78"/>
                <a:gd name="T2" fmla="*/ 20 w 59"/>
                <a:gd name="T3" fmla="*/ 19 h 78"/>
                <a:gd name="T4" fmla="*/ 20 w 59"/>
                <a:gd name="T5" fmla="*/ 19 h 78"/>
                <a:gd name="T6" fmla="*/ 0 w 59"/>
                <a:gd name="T7" fmla="*/ 38 h 78"/>
                <a:gd name="T8" fmla="*/ 0 w 59"/>
                <a:gd name="T9" fmla="*/ 38 h 78"/>
                <a:gd name="T10" fmla="*/ 21 w 59"/>
                <a:gd name="T11" fmla="*/ 59 h 78"/>
                <a:gd name="T12" fmla="*/ 21 w 59"/>
                <a:gd name="T13" fmla="*/ 59 h 78"/>
                <a:gd name="T14" fmla="*/ 40 w 59"/>
                <a:gd name="T15" fmla="*/ 78 h 78"/>
                <a:gd name="T16" fmla="*/ 59 w 59"/>
                <a:gd name="T17" fmla="*/ 59 h 78"/>
                <a:gd name="T18" fmla="*/ 59 w 59"/>
                <a:gd name="T19" fmla="*/ 59 h 78"/>
                <a:gd name="T20" fmla="*/ 0 w 59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8">
                  <a:moveTo>
                    <a:pt x="0" y="0"/>
                  </a:moveTo>
                  <a:cubicBezTo>
                    <a:pt x="11" y="0"/>
                    <a:pt x="20" y="8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30"/>
                    <a:pt x="11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2" y="38"/>
                    <a:pt x="21" y="47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9"/>
                    <a:pt x="29" y="78"/>
                    <a:pt x="40" y="78"/>
                  </a:cubicBezTo>
                  <a:cubicBezTo>
                    <a:pt x="51" y="78"/>
                    <a:pt x="59" y="69"/>
                    <a:pt x="59" y="59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9" y="26"/>
                    <a:pt x="33" y="0"/>
                    <a:pt x="0" y="0"/>
                  </a:cubicBezTo>
                </a:path>
              </a:pathLst>
            </a:custGeom>
            <a:solidFill>
              <a:srgbClr val="F092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22"/>
            <p:cNvSpPr>
              <a:spLocks/>
            </p:cNvSpPr>
            <p:nvPr/>
          </p:nvSpPr>
          <p:spPr bwMode="auto">
            <a:xfrm>
              <a:off x="7662863" y="4821238"/>
              <a:ext cx="241300" cy="184150"/>
            </a:xfrm>
            <a:custGeom>
              <a:avLst/>
              <a:gdLst>
                <a:gd name="T0" fmla="*/ 78 w 78"/>
                <a:gd name="T1" fmla="*/ 0 h 59"/>
                <a:gd name="T2" fmla="*/ 59 w 78"/>
                <a:gd name="T3" fmla="*/ 19 h 59"/>
                <a:gd name="T4" fmla="*/ 40 w 78"/>
                <a:gd name="T5" fmla="*/ 0 h 59"/>
                <a:gd name="T6" fmla="*/ 40 w 78"/>
                <a:gd name="T7" fmla="*/ 0 h 59"/>
                <a:gd name="T8" fmla="*/ 19 w 78"/>
                <a:gd name="T9" fmla="*/ 20 h 59"/>
                <a:gd name="T10" fmla="*/ 19 w 78"/>
                <a:gd name="T11" fmla="*/ 20 h 59"/>
                <a:gd name="T12" fmla="*/ 19 w 78"/>
                <a:gd name="T13" fmla="*/ 20 h 59"/>
                <a:gd name="T14" fmla="*/ 0 w 78"/>
                <a:gd name="T15" fmla="*/ 39 h 59"/>
                <a:gd name="T16" fmla="*/ 19 w 78"/>
                <a:gd name="T17" fmla="*/ 59 h 59"/>
                <a:gd name="T18" fmla="*/ 78 w 78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59">
                  <a:moveTo>
                    <a:pt x="78" y="0"/>
                  </a:moveTo>
                  <a:cubicBezTo>
                    <a:pt x="78" y="10"/>
                    <a:pt x="70" y="19"/>
                    <a:pt x="59" y="19"/>
                  </a:cubicBezTo>
                  <a:cubicBezTo>
                    <a:pt x="48" y="19"/>
                    <a:pt x="40" y="1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1"/>
                    <a:pt x="31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9" y="20"/>
                    <a:pt x="0" y="28"/>
                    <a:pt x="0" y="39"/>
                  </a:cubicBezTo>
                  <a:cubicBezTo>
                    <a:pt x="0" y="50"/>
                    <a:pt x="9" y="59"/>
                    <a:pt x="19" y="59"/>
                  </a:cubicBezTo>
                  <a:cubicBezTo>
                    <a:pt x="52" y="59"/>
                    <a:pt x="78" y="32"/>
                    <a:pt x="78" y="0"/>
                  </a:cubicBezTo>
                </a:path>
              </a:pathLst>
            </a:custGeom>
            <a:solidFill>
              <a:srgbClr val="F091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30"/>
            <p:cNvSpPr>
              <a:spLocks noChangeArrowheads="1"/>
            </p:cNvSpPr>
            <p:nvPr/>
          </p:nvSpPr>
          <p:spPr bwMode="auto">
            <a:xfrm>
              <a:off x="10337800" y="3538538"/>
              <a:ext cx="93663" cy="58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296" name="Picture 8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363" y="4122738"/>
              <a:ext cx="120650" cy="12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97" name="Picture 8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8775" y="3476625"/>
              <a:ext cx="307975" cy="76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7" name="Freeform 82"/>
            <p:cNvSpPr>
              <a:spLocks/>
            </p:cNvSpPr>
            <p:nvPr/>
          </p:nvSpPr>
          <p:spPr bwMode="auto">
            <a:xfrm>
              <a:off x="8159750" y="3028950"/>
              <a:ext cx="573088" cy="577850"/>
            </a:xfrm>
            <a:custGeom>
              <a:avLst/>
              <a:gdLst>
                <a:gd name="T0" fmla="*/ 134 w 185"/>
                <a:gd name="T1" fmla="*/ 26 h 186"/>
                <a:gd name="T2" fmla="*/ 136 w 185"/>
                <a:gd name="T3" fmla="*/ 35 h 186"/>
                <a:gd name="T4" fmla="*/ 16 w 185"/>
                <a:gd name="T5" fmla="*/ 158 h 186"/>
                <a:gd name="T6" fmla="*/ 14 w 185"/>
                <a:gd name="T7" fmla="*/ 158 h 186"/>
                <a:gd name="T8" fmla="*/ 0 w 185"/>
                <a:gd name="T9" fmla="*/ 172 h 186"/>
                <a:gd name="T10" fmla="*/ 14 w 185"/>
                <a:gd name="T11" fmla="*/ 186 h 186"/>
                <a:gd name="T12" fmla="*/ 28 w 185"/>
                <a:gd name="T13" fmla="*/ 172 h 186"/>
                <a:gd name="T14" fmla="*/ 24 w 185"/>
                <a:gd name="T15" fmla="*/ 163 h 186"/>
                <a:gd name="T16" fmla="*/ 140 w 185"/>
                <a:gd name="T17" fmla="*/ 43 h 186"/>
                <a:gd name="T18" fmla="*/ 160 w 185"/>
                <a:gd name="T19" fmla="*/ 51 h 186"/>
                <a:gd name="T20" fmla="*/ 185 w 185"/>
                <a:gd name="T21" fmla="*/ 26 h 186"/>
                <a:gd name="T22" fmla="*/ 160 w 185"/>
                <a:gd name="T23" fmla="*/ 0 h 186"/>
                <a:gd name="T24" fmla="*/ 134 w 185"/>
                <a:gd name="T25" fmla="*/ 2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5" h="186">
                  <a:moveTo>
                    <a:pt x="134" y="26"/>
                  </a:moveTo>
                  <a:cubicBezTo>
                    <a:pt x="134" y="29"/>
                    <a:pt x="135" y="32"/>
                    <a:pt x="136" y="35"/>
                  </a:cubicBezTo>
                  <a:cubicBezTo>
                    <a:pt x="88" y="67"/>
                    <a:pt x="47" y="109"/>
                    <a:pt x="16" y="158"/>
                  </a:cubicBezTo>
                  <a:cubicBezTo>
                    <a:pt x="15" y="158"/>
                    <a:pt x="15" y="158"/>
                    <a:pt x="14" y="158"/>
                  </a:cubicBezTo>
                  <a:cubicBezTo>
                    <a:pt x="6" y="158"/>
                    <a:pt x="0" y="164"/>
                    <a:pt x="0" y="172"/>
                  </a:cubicBezTo>
                  <a:cubicBezTo>
                    <a:pt x="0" y="180"/>
                    <a:pt x="6" y="186"/>
                    <a:pt x="14" y="186"/>
                  </a:cubicBezTo>
                  <a:cubicBezTo>
                    <a:pt x="21" y="186"/>
                    <a:pt x="28" y="180"/>
                    <a:pt x="28" y="172"/>
                  </a:cubicBezTo>
                  <a:cubicBezTo>
                    <a:pt x="28" y="168"/>
                    <a:pt x="26" y="165"/>
                    <a:pt x="24" y="163"/>
                  </a:cubicBezTo>
                  <a:cubicBezTo>
                    <a:pt x="54" y="115"/>
                    <a:pt x="94" y="74"/>
                    <a:pt x="140" y="43"/>
                  </a:cubicBezTo>
                  <a:cubicBezTo>
                    <a:pt x="145" y="48"/>
                    <a:pt x="152" y="51"/>
                    <a:pt x="160" y="51"/>
                  </a:cubicBezTo>
                  <a:cubicBezTo>
                    <a:pt x="174" y="51"/>
                    <a:pt x="185" y="40"/>
                    <a:pt x="185" y="26"/>
                  </a:cubicBezTo>
                  <a:cubicBezTo>
                    <a:pt x="185" y="11"/>
                    <a:pt x="174" y="0"/>
                    <a:pt x="160" y="0"/>
                  </a:cubicBezTo>
                  <a:cubicBezTo>
                    <a:pt x="145" y="0"/>
                    <a:pt x="134" y="11"/>
                    <a:pt x="134" y="26"/>
                  </a:cubicBezTo>
                  <a:close/>
                </a:path>
              </a:pathLst>
            </a:custGeom>
            <a:solidFill>
              <a:srgbClr val="DC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83"/>
            <p:cNvSpPr>
              <a:spLocks/>
            </p:cNvSpPr>
            <p:nvPr/>
          </p:nvSpPr>
          <p:spPr bwMode="auto">
            <a:xfrm>
              <a:off x="8612188" y="2862263"/>
              <a:ext cx="744538" cy="288925"/>
            </a:xfrm>
            <a:custGeom>
              <a:avLst/>
              <a:gdLst>
                <a:gd name="T0" fmla="*/ 189 w 240"/>
                <a:gd name="T1" fmla="*/ 22 h 93"/>
                <a:gd name="T2" fmla="*/ 23 w 240"/>
                <a:gd name="T3" fmla="*/ 69 h 93"/>
                <a:gd name="T4" fmla="*/ 14 w 240"/>
                <a:gd name="T5" fmla="*/ 66 h 93"/>
                <a:gd name="T6" fmla="*/ 0 w 240"/>
                <a:gd name="T7" fmla="*/ 80 h 93"/>
                <a:gd name="T8" fmla="*/ 14 w 240"/>
                <a:gd name="T9" fmla="*/ 93 h 93"/>
                <a:gd name="T10" fmla="*/ 27 w 240"/>
                <a:gd name="T11" fmla="*/ 80 h 93"/>
                <a:gd name="T12" fmla="*/ 27 w 240"/>
                <a:gd name="T13" fmla="*/ 77 h 93"/>
                <a:gd name="T14" fmla="*/ 189 w 240"/>
                <a:gd name="T15" fmla="*/ 31 h 93"/>
                <a:gd name="T16" fmla="*/ 214 w 240"/>
                <a:gd name="T17" fmla="*/ 51 h 93"/>
                <a:gd name="T18" fmla="*/ 240 w 240"/>
                <a:gd name="T19" fmla="*/ 26 h 93"/>
                <a:gd name="T20" fmla="*/ 214 w 240"/>
                <a:gd name="T21" fmla="*/ 0 h 93"/>
                <a:gd name="T22" fmla="*/ 189 w 240"/>
                <a:gd name="T23" fmla="*/ 2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93">
                  <a:moveTo>
                    <a:pt x="189" y="22"/>
                  </a:moveTo>
                  <a:cubicBezTo>
                    <a:pt x="131" y="26"/>
                    <a:pt x="74" y="42"/>
                    <a:pt x="23" y="69"/>
                  </a:cubicBezTo>
                  <a:cubicBezTo>
                    <a:pt x="20" y="67"/>
                    <a:pt x="17" y="66"/>
                    <a:pt x="14" y="66"/>
                  </a:cubicBezTo>
                  <a:cubicBezTo>
                    <a:pt x="6" y="66"/>
                    <a:pt x="0" y="72"/>
                    <a:pt x="0" y="80"/>
                  </a:cubicBezTo>
                  <a:cubicBezTo>
                    <a:pt x="0" y="87"/>
                    <a:pt x="6" y="93"/>
                    <a:pt x="14" y="93"/>
                  </a:cubicBezTo>
                  <a:cubicBezTo>
                    <a:pt x="21" y="93"/>
                    <a:pt x="27" y="87"/>
                    <a:pt x="27" y="80"/>
                  </a:cubicBezTo>
                  <a:cubicBezTo>
                    <a:pt x="27" y="79"/>
                    <a:pt x="27" y="78"/>
                    <a:pt x="27" y="77"/>
                  </a:cubicBezTo>
                  <a:cubicBezTo>
                    <a:pt x="77" y="50"/>
                    <a:pt x="133" y="34"/>
                    <a:pt x="189" y="31"/>
                  </a:cubicBezTo>
                  <a:cubicBezTo>
                    <a:pt x="192" y="43"/>
                    <a:pt x="202" y="51"/>
                    <a:pt x="214" y="51"/>
                  </a:cubicBezTo>
                  <a:cubicBezTo>
                    <a:pt x="229" y="51"/>
                    <a:pt x="240" y="40"/>
                    <a:pt x="240" y="26"/>
                  </a:cubicBezTo>
                  <a:cubicBezTo>
                    <a:pt x="240" y="11"/>
                    <a:pt x="229" y="0"/>
                    <a:pt x="214" y="0"/>
                  </a:cubicBezTo>
                  <a:cubicBezTo>
                    <a:pt x="202" y="0"/>
                    <a:pt x="191" y="10"/>
                    <a:pt x="189" y="22"/>
                  </a:cubicBezTo>
                  <a:close/>
                </a:path>
              </a:pathLst>
            </a:custGeom>
            <a:solidFill>
              <a:srgbClr val="5D1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84"/>
            <p:cNvSpPr>
              <a:spLocks/>
            </p:cNvSpPr>
            <p:nvPr/>
          </p:nvSpPr>
          <p:spPr bwMode="auto">
            <a:xfrm>
              <a:off x="9236075" y="2898775"/>
              <a:ext cx="741363" cy="288925"/>
            </a:xfrm>
            <a:custGeom>
              <a:avLst/>
              <a:gdLst>
                <a:gd name="T0" fmla="*/ 13 w 239"/>
                <a:gd name="T1" fmla="*/ 0 h 93"/>
                <a:gd name="T2" fmla="*/ 0 w 239"/>
                <a:gd name="T3" fmla="*/ 14 h 93"/>
                <a:gd name="T4" fmla="*/ 13 w 239"/>
                <a:gd name="T5" fmla="*/ 27 h 93"/>
                <a:gd name="T6" fmla="*/ 26 w 239"/>
                <a:gd name="T7" fmla="*/ 18 h 93"/>
                <a:gd name="T8" fmla="*/ 189 w 239"/>
                <a:gd name="T9" fmla="*/ 59 h 93"/>
                <a:gd name="T10" fmla="*/ 188 w 239"/>
                <a:gd name="T11" fmla="*/ 67 h 93"/>
                <a:gd name="T12" fmla="*/ 214 w 239"/>
                <a:gd name="T13" fmla="*/ 93 h 93"/>
                <a:gd name="T14" fmla="*/ 239 w 239"/>
                <a:gd name="T15" fmla="*/ 67 h 93"/>
                <a:gd name="T16" fmla="*/ 214 w 239"/>
                <a:gd name="T17" fmla="*/ 41 h 93"/>
                <a:gd name="T18" fmla="*/ 194 w 239"/>
                <a:gd name="T19" fmla="*/ 51 h 93"/>
                <a:gd name="T20" fmla="*/ 26 w 239"/>
                <a:gd name="T21" fmla="*/ 9 h 93"/>
                <a:gd name="T22" fmla="*/ 13 w 239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93">
                  <a:moveTo>
                    <a:pt x="13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19" y="27"/>
                    <a:pt x="24" y="24"/>
                    <a:pt x="26" y="18"/>
                  </a:cubicBezTo>
                  <a:cubicBezTo>
                    <a:pt x="83" y="20"/>
                    <a:pt x="139" y="34"/>
                    <a:pt x="189" y="59"/>
                  </a:cubicBezTo>
                  <a:cubicBezTo>
                    <a:pt x="188" y="62"/>
                    <a:pt x="188" y="64"/>
                    <a:pt x="188" y="67"/>
                  </a:cubicBezTo>
                  <a:cubicBezTo>
                    <a:pt x="188" y="81"/>
                    <a:pt x="200" y="93"/>
                    <a:pt x="214" y="93"/>
                  </a:cubicBezTo>
                  <a:cubicBezTo>
                    <a:pt x="228" y="93"/>
                    <a:pt x="239" y="81"/>
                    <a:pt x="239" y="67"/>
                  </a:cubicBezTo>
                  <a:cubicBezTo>
                    <a:pt x="239" y="53"/>
                    <a:pt x="228" y="41"/>
                    <a:pt x="214" y="41"/>
                  </a:cubicBezTo>
                  <a:cubicBezTo>
                    <a:pt x="206" y="41"/>
                    <a:pt x="198" y="45"/>
                    <a:pt x="194" y="51"/>
                  </a:cubicBezTo>
                  <a:cubicBezTo>
                    <a:pt x="142" y="26"/>
                    <a:pt x="85" y="11"/>
                    <a:pt x="26" y="9"/>
                  </a:cubicBezTo>
                  <a:cubicBezTo>
                    <a:pt x="25" y="4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009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Rectangle 88"/>
            <p:cNvSpPr>
              <a:spLocks noChangeArrowheads="1"/>
            </p:cNvSpPr>
            <p:nvPr/>
          </p:nvSpPr>
          <p:spPr bwMode="auto">
            <a:xfrm>
              <a:off x="7224713" y="5622925"/>
              <a:ext cx="168275" cy="236538"/>
            </a:xfrm>
            <a:prstGeom prst="rect">
              <a:avLst/>
            </a:prstGeom>
            <a:solidFill>
              <a:srgbClr val="C7C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Rectangle 89"/>
            <p:cNvSpPr>
              <a:spLocks noChangeArrowheads="1"/>
            </p:cNvSpPr>
            <p:nvPr/>
          </p:nvSpPr>
          <p:spPr bwMode="auto">
            <a:xfrm>
              <a:off x="10577513" y="5622925"/>
              <a:ext cx="166688" cy="236538"/>
            </a:xfrm>
            <a:prstGeom prst="rect">
              <a:avLst/>
            </a:prstGeom>
            <a:solidFill>
              <a:srgbClr val="C7C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Rectangle 90"/>
            <p:cNvSpPr>
              <a:spLocks noChangeArrowheads="1"/>
            </p:cNvSpPr>
            <p:nvPr/>
          </p:nvSpPr>
          <p:spPr bwMode="auto">
            <a:xfrm>
              <a:off x="7224713" y="5622925"/>
              <a:ext cx="168275" cy="87313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Rectangle 91"/>
            <p:cNvSpPr>
              <a:spLocks noChangeArrowheads="1"/>
            </p:cNvSpPr>
            <p:nvPr/>
          </p:nvSpPr>
          <p:spPr bwMode="auto">
            <a:xfrm>
              <a:off x="10577513" y="5622925"/>
              <a:ext cx="166688" cy="87313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Rectangle 92"/>
            <p:cNvSpPr>
              <a:spLocks noChangeArrowheads="1"/>
            </p:cNvSpPr>
            <p:nvPr/>
          </p:nvSpPr>
          <p:spPr bwMode="auto">
            <a:xfrm>
              <a:off x="6511925" y="5448300"/>
              <a:ext cx="4362450" cy="174625"/>
            </a:xfrm>
            <a:prstGeom prst="rect">
              <a:avLst/>
            </a:prstGeom>
            <a:solidFill>
              <a:srgbClr val="D2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93"/>
            <p:cNvSpPr>
              <a:spLocks/>
            </p:cNvSpPr>
            <p:nvPr/>
          </p:nvSpPr>
          <p:spPr bwMode="auto">
            <a:xfrm>
              <a:off x="7870825" y="3675063"/>
              <a:ext cx="2287588" cy="1366838"/>
            </a:xfrm>
            <a:custGeom>
              <a:avLst/>
              <a:gdLst>
                <a:gd name="T0" fmla="*/ 737 w 737"/>
                <a:gd name="T1" fmla="*/ 424 h 440"/>
                <a:gd name="T2" fmla="*/ 720 w 737"/>
                <a:gd name="T3" fmla="*/ 440 h 440"/>
                <a:gd name="T4" fmla="*/ 17 w 737"/>
                <a:gd name="T5" fmla="*/ 440 h 440"/>
                <a:gd name="T6" fmla="*/ 0 w 737"/>
                <a:gd name="T7" fmla="*/ 424 h 440"/>
                <a:gd name="T8" fmla="*/ 0 w 737"/>
                <a:gd name="T9" fmla="*/ 16 h 440"/>
                <a:gd name="T10" fmla="*/ 17 w 737"/>
                <a:gd name="T11" fmla="*/ 0 h 440"/>
                <a:gd name="T12" fmla="*/ 720 w 737"/>
                <a:gd name="T13" fmla="*/ 0 h 440"/>
                <a:gd name="T14" fmla="*/ 737 w 737"/>
                <a:gd name="T15" fmla="*/ 16 h 440"/>
                <a:gd name="T16" fmla="*/ 737 w 737"/>
                <a:gd name="T17" fmla="*/ 424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7" h="440">
                  <a:moveTo>
                    <a:pt x="737" y="424"/>
                  </a:moveTo>
                  <a:cubicBezTo>
                    <a:pt x="737" y="433"/>
                    <a:pt x="729" y="440"/>
                    <a:pt x="720" y="440"/>
                  </a:cubicBezTo>
                  <a:cubicBezTo>
                    <a:pt x="17" y="440"/>
                    <a:pt x="17" y="440"/>
                    <a:pt x="17" y="440"/>
                  </a:cubicBezTo>
                  <a:cubicBezTo>
                    <a:pt x="8" y="440"/>
                    <a:pt x="0" y="433"/>
                    <a:pt x="0" y="42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720" y="0"/>
                    <a:pt x="720" y="0"/>
                    <a:pt x="720" y="0"/>
                  </a:cubicBezTo>
                  <a:cubicBezTo>
                    <a:pt x="729" y="0"/>
                    <a:pt x="737" y="7"/>
                    <a:pt x="737" y="16"/>
                  </a:cubicBezTo>
                  <a:lnTo>
                    <a:pt x="737" y="4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371" name="组合 9370"/>
            <p:cNvGrpSpPr/>
            <p:nvPr/>
          </p:nvGrpSpPr>
          <p:grpSpPr>
            <a:xfrm>
              <a:off x="8594725" y="4865688"/>
              <a:ext cx="842963" cy="582612"/>
              <a:chOff x="8594725" y="4865688"/>
              <a:chExt cx="842963" cy="582612"/>
            </a:xfrm>
          </p:grpSpPr>
          <p:sp>
            <p:nvSpPr>
              <p:cNvPr id="158" name="Rectangle 94"/>
              <p:cNvSpPr>
                <a:spLocks noChangeArrowheads="1"/>
              </p:cNvSpPr>
              <p:nvPr/>
            </p:nvSpPr>
            <p:spPr bwMode="auto">
              <a:xfrm>
                <a:off x="8594725" y="5340350"/>
                <a:ext cx="842963" cy="1079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Rectangle 95"/>
              <p:cNvSpPr>
                <a:spLocks noChangeArrowheads="1"/>
              </p:cNvSpPr>
              <p:nvPr/>
            </p:nvSpPr>
            <p:spPr bwMode="auto">
              <a:xfrm>
                <a:off x="8796338" y="4865688"/>
                <a:ext cx="436563" cy="5683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Rectangle 96"/>
              <p:cNvSpPr>
                <a:spLocks noChangeArrowheads="1"/>
              </p:cNvSpPr>
              <p:nvPr/>
            </p:nvSpPr>
            <p:spPr bwMode="auto">
              <a:xfrm>
                <a:off x="8796338" y="5038725"/>
                <a:ext cx="436563" cy="12700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Oval 97"/>
              <p:cNvSpPr>
                <a:spLocks noChangeArrowheads="1"/>
              </p:cNvSpPr>
              <p:nvPr/>
            </p:nvSpPr>
            <p:spPr bwMode="auto">
              <a:xfrm>
                <a:off x="8959850" y="4879975"/>
                <a:ext cx="109538" cy="11271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2" name="Rectangle 98"/>
            <p:cNvSpPr>
              <a:spLocks noChangeArrowheads="1"/>
            </p:cNvSpPr>
            <p:nvPr/>
          </p:nvSpPr>
          <p:spPr bwMode="auto">
            <a:xfrm>
              <a:off x="7935913" y="3865563"/>
              <a:ext cx="2157413" cy="974725"/>
            </a:xfrm>
            <a:prstGeom prst="rect">
              <a:avLst/>
            </a:prstGeom>
            <a:solidFill>
              <a:srgbClr val="EEA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364" name="组合 9363"/>
            <p:cNvGrpSpPr/>
            <p:nvPr/>
          </p:nvGrpSpPr>
          <p:grpSpPr>
            <a:xfrm>
              <a:off x="6726238" y="4200525"/>
              <a:ext cx="1057275" cy="1295400"/>
              <a:chOff x="6726238" y="4200525"/>
              <a:chExt cx="1057275" cy="1295400"/>
            </a:xfrm>
          </p:grpSpPr>
          <p:sp>
            <p:nvSpPr>
              <p:cNvPr id="80" name="Freeform 13"/>
              <p:cNvSpPr>
                <a:spLocks/>
              </p:cNvSpPr>
              <p:nvPr/>
            </p:nvSpPr>
            <p:spPr bwMode="auto">
              <a:xfrm>
                <a:off x="7539038" y="5156200"/>
                <a:ext cx="182563" cy="246063"/>
              </a:xfrm>
              <a:custGeom>
                <a:avLst/>
                <a:gdLst>
                  <a:gd name="T0" fmla="*/ 20 w 59"/>
                  <a:gd name="T1" fmla="*/ 0 h 79"/>
                  <a:gd name="T2" fmla="*/ 0 w 59"/>
                  <a:gd name="T3" fmla="*/ 20 h 79"/>
                  <a:gd name="T4" fmla="*/ 59 w 59"/>
                  <a:gd name="T5" fmla="*/ 79 h 79"/>
                  <a:gd name="T6" fmla="*/ 40 w 59"/>
                  <a:gd name="T7" fmla="*/ 59 h 79"/>
                  <a:gd name="T8" fmla="*/ 40 w 59"/>
                  <a:gd name="T9" fmla="*/ 59 h 79"/>
                  <a:gd name="T10" fmla="*/ 40 w 59"/>
                  <a:gd name="T11" fmla="*/ 59 h 79"/>
                  <a:gd name="T12" fmla="*/ 59 w 59"/>
                  <a:gd name="T13" fmla="*/ 40 h 79"/>
                  <a:gd name="T14" fmla="*/ 39 w 59"/>
                  <a:gd name="T15" fmla="*/ 20 h 79"/>
                  <a:gd name="T16" fmla="*/ 39 w 59"/>
                  <a:gd name="T17" fmla="*/ 20 h 79"/>
                  <a:gd name="T18" fmla="*/ 20 w 59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7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52"/>
                      <a:pt x="27" y="79"/>
                      <a:pt x="59" y="79"/>
                    </a:cubicBezTo>
                    <a:cubicBezTo>
                      <a:pt x="49" y="79"/>
                      <a:pt x="40" y="70"/>
                      <a:pt x="40" y="59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49"/>
                      <a:pt x="49" y="40"/>
                      <a:pt x="59" y="40"/>
                    </a:cubicBezTo>
                    <a:cubicBezTo>
                      <a:pt x="48" y="40"/>
                      <a:pt x="39" y="31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9"/>
                      <a:pt x="31" y="0"/>
                      <a:pt x="20" y="0"/>
                    </a:cubicBezTo>
                  </a:path>
                </a:pathLst>
              </a:custGeom>
              <a:solidFill>
                <a:srgbClr val="F090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14"/>
              <p:cNvSpPr>
                <a:spLocks/>
              </p:cNvSpPr>
              <p:nvPr/>
            </p:nvSpPr>
            <p:spPr bwMode="auto">
              <a:xfrm>
                <a:off x="7142163" y="5035550"/>
                <a:ext cx="244475" cy="184150"/>
              </a:xfrm>
              <a:custGeom>
                <a:avLst/>
                <a:gdLst>
                  <a:gd name="T0" fmla="*/ 59 w 79"/>
                  <a:gd name="T1" fmla="*/ 0 h 59"/>
                  <a:gd name="T2" fmla="*/ 0 w 79"/>
                  <a:gd name="T3" fmla="*/ 59 h 59"/>
                  <a:gd name="T4" fmla="*/ 20 w 79"/>
                  <a:gd name="T5" fmla="*/ 39 h 59"/>
                  <a:gd name="T6" fmla="*/ 39 w 79"/>
                  <a:gd name="T7" fmla="*/ 59 h 59"/>
                  <a:gd name="T8" fmla="*/ 39 w 79"/>
                  <a:gd name="T9" fmla="*/ 59 h 59"/>
                  <a:gd name="T10" fmla="*/ 59 w 79"/>
                  <a:gd name="T11" fmla="*/ 39 h 59"/>
                  <a:gd name="T12" fmla="*/ 59 w 79"/>
                  <a:gd name="T13" fmla="*/ 39 h 59"/>
                  <a:gd name="T14" fmla="*/ 59 w 79"/>
                  <a:gd name="T15" fmla="*/ 39 h 59"/>
                  <a:gd name="T16" fmla="*/ 79 w 79"/>
                  <a:gd name="T17" fmla="*/ 19 h 59"/>
                  <a:gd name="T18" fmla="*/ 59 w 79"/>
                  <a:gd name="T1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59">
                    <a:moveTo>
                      <a:pt x="59" y="0"/>
                    </a:moveTo>
                    <a:cubicBezTo>
                      <a:pt x="27" y="0"/>
                      <a:pt x="0" y="26"/>
                      <a:pt x="0" y="59"/>
                    </a:cubicBezTo>
                    <a:cubicBezTo>
                      <a:pt x="0" y="48"/>
                      <a:pt x="9" y="39"/>
                      <a:pt x="20" y="39"/>
                    </a:cubicBezTo>
                    <a:cubicBezTo>
                      <a:pt x="30" y="39"/>
                      <a:pt x="39" y="48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48"/>
                      <a:pt x="48" y="39"/>
                      <a:pt x="59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70" y="39"/>
                      <a:pt x="79" y="30"/>
                      <a:pt x="79" y="19"/>
                    </a:cubicBezTo>
                    <a:cubicBezTo>
                      <a:pt x="79" y="9"/>
                      <a:pt x="70" y="0"/>
                      <a:pt x="59" y="0"/>
                    </a:cubicBezTo>
                  </a:path>
                </a:pathLst>
              </a:custGeom>
              <a:solidFill>
                <a:srgbClr val="F090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15"/>
              <p:cNvSpPr>
                <a:spLocks/>
              </p:cNvSpPr>
              <p:nvPr/>
            </p:nvSpPr>
            <p:spPr bwMode="auto">
              <a:xfrm>
                <a:off x="7324725" y="5035550"/>
                <a:ext cx="182563" cy="242888"/>
              </a:xfrm>
              <a:custGeom>
                <a:avLst/>
                <a:gdLst>
                  <a:gd name="T0" fmla="*/ 0 w 59"/>
                  <a:gd name="T1" fmla="*/ 0 h 78"/>
                  <a:gd name="T2" fmla="*/ 20 w 59"/>
                  <a:gd name="T3" fmla="*/ 19 h 78"/>
                  <a:gd name="T4" fmla="*/ 20 w 59"/>
                  <a:gd name="T5" fmla="*/ 19 h 78"/>
                  <a:gd name="T6" fmla="*/ 20 w 59"/>
                  <a:gd name="T7" fmla="*/ 19 h 78"/>
                  <a:gd name="T8" fmla="*/ 0 w 59"/>
                  <a:gd name="T9" fmla="*/ 39 h 78"/>
                  <a:gd name="T10" fmla="*/ 20 w 59"/>
                  <a:gd name="T11" fmla="*/ 59 h 78"/>
                  <a:gd name="T12" fmla="*/ 20 w 59"/>
                  <a:gd name="T13" fmla="*/ 59 h 78"/>
                  <a:gd name="T14" fmla="*/ 40 w 59"/>
                  <a:gd name="T15" fmla="*/ 78 h 78"/>
                  <a:gd name="T16" fmla="*/ 59 w 59"/>
                  <a:gd name="T17" fmla="*/ 59 h 78"/>
                  <a:gd name="T18" fmla="*/ 59 w 59"/>
                  <a:gd name="T19" fmla="*/ 59 h 78"/>
                  <a:gd name="T20" fmla="*/ 0 w 59"/>
                  <a:gd name="T2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78">
                    <a:moveTo>
                      <a:pt x="0" y="0"/>
                    </a:moveTo>
                    <a:cubicBezTo>
                      <a:pt x="11" y="0"/>
                      <a:pt x="20" y="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30"/>
                      <a:pt x="11" y="39"/>
                      <a:pt x="0" y="39"/>
                    </a:cubicBezTo>
                    <a:cubicBezTo>
                      <a:pt x="11" y="39"/>
                      <a:pt x="20" y="48"/>
                      <a:pt x="20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0" y="70"/>
                      <a:pt x="29" y="78"/>
                      <a:pt x="40" y="78"/>
                    </a:cubicBezTo>
                    <a:cubicBezTo>
                      <a:pt x="50" y="78"/>
                      <a:pt x="59" y="70"/>
                      <a:pt x="59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26"/>
                      <a:pt x="33" y="0"/>
                      <a:pt x="0" y="0"/>
                    </a:cubicBezTo>
                  </a:path>
                </a:pathLst>
              </a:custGeom>
              <a:solidFill>
                <a:srgbClr val="F09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 16"/>
              <p:cNvSpPr>
                <a:spLocks noEditPoints="1"/>
              </p:cNvSpPr>
              <p:nvPr/>
            </p:nvSpPr>
            <p:spPr bwMode="auto">
              <a:xfrm>
                <a:off x="7142163" y="5156200"/>
                <a:ext cx="365125" cy="246063"/>
              </a:xfrm>
              <a:custGeom>
                <a:avLst/>
                <a:gdLst>
                  <a:gd name="T0" fmla="*/ 118 w 118"/>
                  <a:gd name="T1" fmla="*/ 20 h 79"/>
                  <a:gd name="T2" fmla="*/ 118 w 118"/>
                  <a:gd name="T3" fmla="*/ 20 h 79"/>
                  <a:gd name="T4" fmla="*/ 118 w 118"/>
                  <a:gd name="T5" fmla="*/ 20 h 79"/>
                  <a:gd name="T6" fmla="*/ 118 w 118"/>
                  <a:gd name="T7" fmla="*/ 20 h 79"/>
                  <a:gd name="T8" fmla="*/ 118 w 118"/>
                  <a:gd name="T9" fmla="*/ 20 h 79"/>
                  <a:gd name="T10" fmla="*/ 20 w 118"/>
                  <a:gd name="T11" fmla="*/ 0 h 79"/>
                  <a:gd name="T12" fmla="*/ 0 w 118"/>
                  <a:gd name="T13" fmla="*/ 20 h 79"/>
                  <a:gd name="T14" fmla="*/ 0 w 118"/>
                  <a:gd name="T15" fmla="*/ 20 h 79"/>
                  <a:gd name="T16" fmla="*/ 0 w 118"/>
                  <a:gd name="T17" fmla="*/ 20 h 79"/>
                  <a:gd name="T18" fmla="*/ 0 w 118"/>
                  <a:gd name="T19" fmla="*/ 20 h 79"/>
                  <a:gd name="T20" fmla="*/ 59 w 118"/>
                  <a:gd name="T21" fmla="*/ 79 h 79"/>
                  <a:gd name="T22" fmla="*/ 118 w 118"/>
                  <a:gd name="T23" fmla="*/ 20 h 79"/>
                  <a:gd name="T24" fmla="*/ 118 w 118"/>
                  <a:gd name="T25" fmla="*/ 20 h 79"/>
                  <a:gd name="T26" fmla="*/ 99 w 118"/>
                  <a:gd name="T27" fmla="*/ 39 h 79"/>
                  <a:gd name="T28" fmla="*/ 79 w 118"/>
                  <a:gd name="T29" fmla="*/ 20 h 79"/>
                  <a:gd name="T30" fmla="*/ 79 w 118"/>
                  <a:gd name="T31" fmla="*/ 20 h 79"/>
                  <a:gd name="T32" fmla="*/ 59 w 118"/>
                  <a:gd name="T33" fmla="*/ 40 h 79"/>
                  <a:gd name="T34" fmla="*/ 39 w 118"/>
                  <a:gd name="T35" fmla="*/ 20 h 79"/>
                  <a:gd name="T36" fmla="*/ 39 w 118"/>
                  <a:gd name="T37" fmla="*/ 20 h 79"/>
                  <a:gd name="T38" fmla="*/ 20 w 118"/>
                  <a:gd name="T3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8" h="79">
                    <a:moveTo>
                      <a:pt x="118" y="20"/>
                    </a:moveTo>
                    <a:cubicBezTo>
                      <a:pt x="118" y="20"/>
                      <a:pt x="118" y="20"/>
                      <a:pt x="118" y="20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18" y="20"/>
                      <a:pt x="118" y="20"/>
                      <a:pt x="118" y="20"/>
                    </a:cubicBezTo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52"/>
                      <a:pt x="27" y="79"/>
                      <a:pt x="59" y="79"/>
                    </a:cubicBezTo>
                    <a:cubicBezTo>
                      <a:pt x="92" y="79"/>
                      <a:pt x="118" y="52"/>
                      <a:pt x="118" y="20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18" y="31"/>
                      <a:pt x="109" y="39"/>
                      <a:pt x="99" y="39"/>
                    </a:cubicBezTo>
                    <a:cubicBezTo>
                      <a:pt x="88" y="39"/>
                      <a:pt x="79" y="31"/>
                      <a:pt x="79" y="20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31"/>
                      <a:pt x="70" y="40"/>
                      <a:pt x="59" y="40"/>
                    </a:cubicBezTo>
                    <a:cubicBezTo>
                      <a:pt x="48" y="40"/>
                      <a:pt x="39" y="31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9"/>
                      <a:pt x="30" y="0"/>
                      <a:pt x="20" y="0"/>
                    </a:cubicBezTo>
                  </a:path>
                </a:pathLst>
              </a:custGeom>
              <a:solidFill>
                <a:srgbClr val="F092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 17"/>
              <p:cNvSpPr>
                <a:spLocks/>
              </p:cNvSpPr>
              <p:nvPr/>
            </p:nvSpPr>
            <p:spPr bwMode="auto">
              <a:xfrm>
                <a:off x="7142163" y="4638675"/>
                <a:ext cx="244475" cy="182563"/>
              </a:xfrm>
              <a:custGeom>
                <a:avLst/>
                <a:gdLst>
                  <a:gd name="T0" fmla="*/ 59 w 79"/>
                  <a:gd name="T1" fmla="*/ 0 h 59"/>
                  <a:gd name="T2" fmla="*/ 0 w 79"/>
                  <a:gd name="T3" fmla="*/ 59 h 59"/>
                  <a:gd name="T4" fmla="*/ 20 w 79"/>
                  <a:gd name="T5" fmla="*/ 39 h 59"/>
                  <a:gd name="T6" fmla="*/ 39 w 79"/>
                  <a:gd name="T7" fmla="*/ 59 h 59"/>
                  <a:gd name="T8" fmla="*/ 39 w 79"/>
                  <a:gd name="T9" fmla="*/ 59 h 59"/>
                  <a:gd name="T10" fmla="*/ 59 w 79"/>
                  <a:gd name="T11" fmla="*/ 38 h 59"/>
                  <a:gd name="T12" fmla="*/ 59 w 79"/>
                  <a:gd name="T13" fmla="*/ 38 h 59"/>
                  <a:gd name="T14" fmla="*/ 59 w 79"/>
                  <a:gd name="T15" fmla="*/ 38 h 59"/>
                  <a:gd name="T16" fmla="*/ 79 w 79"/>
                  <a:gd name="T17" fmla="*/ 19 h 59"/>
                  <a:gd name="T18" fmla="*/ 59 w 79"/>
                  <a:gd name="T1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59">
                    <a:moveTo>
                      <a:pt x="59" y="0"/>
                    </a:moveTo>
                    <a:cubicBezTo>
                      <a:pt x="27" y="0"/>
                      <a:pt x="0" y="26"/>
                      <a:pt x="0" y="59"/>
                    </a:cubicBezTo>
                    <a:cubicBezTo>
                      <a:pt x="0" y="48"/>
                      <a:pt x="9" y="39"/>
                      <a:pt x="20" y="39"/>
                    </a:cubicBezTo>
                    <a:cubicBezTo>
                      <a:pt x="30" y="39"/>
                      <a:pt x="39" y="48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47"/>
                      <a:pt x="48" y="38"/>
                      <a:pt x="59" y="38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70" y="38"/>
                      <a:pt x="79" y="30"/>
                      <a:pt x="79" y="19"/>
                    </a:cubicBezTo>
                    <a:cubicBezTo>
                      <a:pt x="79" y="8"/>
                      <a:pt x="70" y="0"/>
                      <a:pt x="59" y="0"/>
                    </a:cubicBezTo>
                  </a:path>
                </a:pathLst>
              </a:custGeom>
              <a:solidFill>
                <a:srgbClr val="F08F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 18"/>
              <p:cNvSpPr>
                <a:spLocks/>
              </p:cNvSpPr>
              <p:nvPr/>
            </p:nvSpPr>
            <p:spPr bwMode="auto">
              <a:xfrm>
                <a:off x="7142163" y="4638675"/>
                <a:ext cx="365125" cy="366713"/>
              </a:xfrm>
              <a:custGeom>
                <a:avLst/>
                <a:gdLst>
                  <a:gd name="T0" fmla="*/ 59 w 118"/>
                  <a:gd name="T1" fmla="*/ 0 h 118"/>
                  <a:gd name="T2" fmla="*/ 79 w 118"/>
                  <a:gd name="T3" fmla="*/ 19 h 118"/>
                  <a:gd name="T4" fmla="*/ 79 w 118"/>
                  <a:gd name="T5" fmla="*/ 19 h 118"/>
                  <a:gd name="T6" fmla="*/ 59 w 118"/>
                  <a:gd name="T7" fmla="*/ 38 h 118"/>
                  <a:gd name="T8" fmla="*/ 59 w 118"/>
                  <a:gd name="T9" fmla="*/ 38 h 118"/>
                  <a:gd name="T10" fmla="*/ 79 w 118"/>
                  <a:gd name="T11" fmla="*/ 59 h 118"/>
                  <a:gd name="T12" fmla="*/ 59 w 118"/>
                  <a:gd name="T13" fmla="*/ 79 h 118"/>
                  <a:gd name="T14" fmla="*/ 39 w 118"/>
                  <a:gd name="T15" fmla="*/ 59 h 118"/>
                  <a:gd name="T16" fmla="*/ 39 w 118"/>
                  <a:gd name="T17" fmla="*/ 59 h 118"/>
                  <a:gd name="T18" fmla="*/ 20 w 118"/>
                  <a:gd name="T19" fmla="*/ 39 h 118"/>
                  <a:gd name="T20" fmla="*/ 0 w 118"/>
                  <a:gd name="T21" fmla="*/ 59 h 118"/>
                  <a:gd name="T22" fmla="*/ 0 w 118"/>
                  <a:gd name="T23" fmla="*/ 59 h 118"/>
                  <a:gd name="T24" fmla="*/ 0 w 118"/>
                  <a:gd name="T25" fmla="*/ 59 h 118"/>
                  <a:gd name="T26" fmla="*/ 0 w 118"/>
                  <a:gd name="T27" fmla="*/ 59 h 118"/>
                  <a:gd name="T28" fmla="*/ 59 w 118"/>
                  <a:gd name="T29" fmla="*/ 118 h 118"/>
                  <a:gd name="T30" fmla="*/ 118 w 118"/>
                  <a:gd name="T31" fmla="*/ 59 h 118"/>
                  <a:gd name="T32" fmla="*/ 59 w 118"/>
                  <a:gd name="T3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" h="118">
                    <a:moveTo>
                      <a:pt x="59" y="0"/>
                    </a:moveTo>
                    <a:cubicBezTo>
                      <a:pt x="70" y="0"/>
                      <a:pt x="79" y="8"/>
                      <a:pt x="79" y="19"/>
                    </a:cubicBezTo>
                    <a:cubicBezTo>
                      <a:pt x="79" y="19"/>
                      <a:pt x="79" y="19"/>
                      <a:pt x="79" y="19"/>
                    </a:cubicBezTo>
                    <a:cubicBezTo>
                      <a:pt x="79" y="30"/>
                      <a:pt x="70" y="38"/>
                      <a:pt x="59" y="38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70" y="38"/>
                      <a:pt x="79" y="47"/>
                      <a:pt x="79" y="59"/>
                    </a:cubicBezTo>
                    <a:cubicBezTo>
                      <a:pt x="79" y="70"/>
                      <a:pt x="70" y="79"/>
                      <a:pt x="59" y="79"/>
                    </a:cubicBezTo>
                    <a:cubicBezTo>
                      <a:pt x="48" y="79"/>
                      <a:pt x="39" y="70"/>
                      <a:pt x="39" y="59"/>
                    </a:cubicBezTo>
                    <a:cubicBezTo>
                      <a:pt x="39" y="59"/>
                      <a:pt x="39" y="59"/>
                      <a:pt x="39" y="59"/>
                    </a:cubicBezTo>
                    <a:cubicBezTo>
                      <a:pt x="39" y="48"/>
                      <a:pt x="30" y="39"/>
                      <a:pt x="20" y="39"/>
                    </a:cubicBezTo>
                    <a:cubicBezTo>
                      <a:pt x="9" y="39"/>
                      <a:pt x="0" y="48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91"/>
                      <a:pt x="27" y="118"/>
                      <a:pt x="59" y="118"/>
                    </a:cubicBezTo>
                    <a:cubicBezTo>
                      <a:pt x="92" y="118"/>
                      <a:pt x="118" y="91"/>
                      <a:pt x="118" y="59"/>
                    </a:cubicBezTo>
                    <a:cubicBezTo>
                      <a:pt x="118" y="26"/>
                      <a:pt x="92" y="0"/>
                      <a:pt x="59" y="0"/>
                    </a:cubicBezTo>
                  </a:path>
                </a:pathLst>
              </a:custGeom>
              <a:solidFill>
                <a:srgbClr val="F092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19"/>
              <p:cNvSpPr>
                <a:spLocks/>
              </p:cNvSpPr>
              <p:nvPr/>
            </p:nvSpPr>
            <p:spPr bwMode="auto">
              <a:xfrm>
                <a:off x="7539038" y="4759325"/>
                <a:ext cx="182563" cy="246063"/>
              </a:xfrm>
              <a:custGeom>
                <a:avLst/>
                <a:gdLst>
                  <a:gd name="T0" fmla="*/ 20 w 59"/>
                  <a:gd name="T1" fmla="*/ 0 h 79"/>
                  <a:gd name="T2" fmla="*/ 0 w 59"/>
                  <a:gd name="T3" fmla="*/ 20 h 79"/>
                  <a:gd name="T4" fmla="*/ 59 w 59"/>
                  <a:gd name="T5" fmla="*/ 79 h 79"/>
                  <a:gd name="T6" fmla="*/ 40 w 59"/>
                  <a:gd name="T7" fmla="*/ 59 h 79"/>
                  <a:gd name="T8" fmla="*/ 40 w 59"/>
                  <a:gd name="T9" fmla="*/ 59 h 79"/>
                  <a:gd name="T10" fmla="*/ 40 w 59"/>
                  <a:gd name="T11" fmla="*/ 59 h 79"/>
                  <a:gd name="T12" fmla="*/ 59 w 59"/>
                  <a:gd name="T13" fmla="*/ 40 h 79"/>
                  <a:gd name="T14" fmla="*/ 39 w 59"/>
                  <a:gd name="T15" fmla="*/ 20 h 79"/>
                  <a:gd name="T16" fmla="*/ 20 w 59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79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52"/>
                      <a:pt x="27" y="79"/>
                      <a:pt x="59" y="79"/>
                    </a:cubicBezTo>
                    <a:cubicBezTo>
                      <a:pt x="49" y="79"/>
                      <a:pt x="40" y="70"/>
                      <a:pt x="40" y="59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48"/>
                      <a:pt x="49" y="40"/>
                      <a:pt x="59" y="40"/>
                    </a:cubicBezTo>
                    <a:cubicBezTo>
                      <a:pt x="48" y="40"/>
                      <a:pt x="39" y="31"/>
                      <a:pt x="39" y="20"/>
                    </a:cubicBezTo>
                    <a:cubicBezTo>
                      <a:pt x="39" y="9"/>
                      <a:pt x="31" y="0"/>
                      <a:pt x="20" y="0"/>
                    </a:cubicBezTo>
                  </a:path>
                </a:pathLst>
              </a:custGeom>
              <a:solidFill>
                <a:srgbClr val="F090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>
                <a:off x="7539038" y="4638675"/>
                <a:ext cx="244475" cy="182563"/>
              </a:xfrm>
              <a:custGeom>
                <a:avLst/>
                <a:gdLst>
                  <a:gd name="T0" fmla="*/ 59 w 79"/>
                  <a:gd name="T1" fmla="*/ 0 h 59"/>
                  <a:gd name="T2" fmla="*/ 0 w 79"/>
                  <a:gd name="T3" fmla="*/ 59 h 59"/>
                  <a:gd name="T4" fmla="*/ 20 w 79"/>
                  <a:gd name="T5" fmla="*/ 39 h 59"/>
                  <a:gd name="T6" fmla="*/ 39 w 79"/>
                  <a:gd name="T7" fmla="*/ 59 h 59"/>
                  <a:gd name="T8" fmla="*/ 59 w 79"/>
                  <a:gd name="T9" fmla="*/ 38 h 59"/>
                  <a:gd name="T10" fmla="*/ 59 w 79"/>
                  <a:gd name="T11" fmla="*/ 38 h 59"/>
                  <a:gd name="T12" fmla="*/ 59 w 79"/>
                  <a:gd name="T13" fmla="*/ 38 h 59"/>
                  <a:gd name="T14" fmla="*/ 79 w 79"/>
                  <a:gd name="T15" fmla="*/ 19 h 59"/>
                  <a:gd name="T16" fmla="*/ 59 w 79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59">
                    <a:moveTo>
                      <a:pt x="59" y="0"/>
                    </a:moveTo>
                    <a:cubicBezTo>
                      <a:pt x="27" y="0"/>
                      <a:pt x="0" y="26"/>
                      <a:pt x="0" y="59"/>
                    </a:cubicBezTo>
                    <a:cubicBezTo>
                      <a:pt x="0" y="48"/>
                      <a:pt x="9" y="39"/>
                      <a:pt x="20" y="39"/>
                    </a:cubicBezTo>
                    <a:cubicBezTo>
                      <a:pt x="31" y="39"/>
                      <a:pt x="39" y="48"/>
                      <a:pt x="39" y="59"/>
                    </a:cubicBezTo>
                    <a:cubicBezTo>
                      <a:pt x="39" y="47"/>
                      <a:pt x="48" y="38"/>
                      <a:pt x="59" y="38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70" y="38"/>
                      <a:pt x="79" y="30"/>
                      <a:pt x="79" y="19"/>
                    </a:cubicBezTo>
                    <a:cubicBezTo>
                      <a:pt x="79" y="8"/>
                      <a:pt x="70" y="0"/>
                      <a:pt x="59" y="0"/>
                    </a:cubicBezTo>
                  </a:path>
                </a:pathLst>
              </a:custGeom>
              <a:solidFill>
                <a:srgbClr val="F08E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99"/>
              <p:cNvSpPr>
                <a:spLocks/>
              </p:cNvSpPr>
              <p:nvPr/>
            </p:nvSpPr>
            <p:spPr bwMode="auto">
              <a:xfrm>
                <a:off x="6765925" y="4216400"/>
                <a:ext cx="257175" cy="260350"/>
              </a:xfrm>
              <a:custGeom>
                <a:avLst/>
                <a:gdLst>
                  <a:gd name="T0" fmla="*/ 0 w 83"/>
                  <a:gd name="T1" fmla="*/ 43 h 84"/>
                  <a:gd name="T2" fmla="*/ 42 w 83"/>
                  <a:gd name="T3" fmla="*/ 84 h 84"/>
                  <a:gd name="T4" fmla="*/ 83 w 83"/>
                  <a:gd name="T5" fmla="*/ 42 h 84"/>
                  <a:gd name="T6" fmla="*/ 41 w 83"/>
                  <a:gd name="T7" fmla="*/ 1 h 84"/>
                  <a:gd name="T8" fmla="*/ 0 w 83"/>
                  <a:gd name="T9" fmla="*/ 4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84">
                    <a:moveTo>
                      <a:pt x="0" y="43"/>
                    </a:moveTo>
                    <a:cubicBezTo>
                      <a:pt x="0" y="66"/>
                      <a:pt x="19" y="84"/>
                      <a:pt x="42" y="84"/>
                    </a:cubicBezTo>
                    <a:cubicBezTo>
                      <a:pt x="65" y="83"/>
                      <a:pt x="83" y="64"/>
                      <a:pt x="83" y="42"/>
                    </a:cubicBezTo>
                    <a:cubicBezTo>
                      <a:pt x="83" y="19"/>
                      <a:pt x="64" y="0"/>
                      <a:pt x="41" y="1"/>
                    </a:cubicBezTo>
                    <a:cubicBezTo>
                      <a:pt x="18" y="1"/>
                      <a:pt x="0" y="20"/>
                      <a:pt x="0" y="43"/>
                    </a:cubicBez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100"/>
              <p:cNvSpPr>
                <a:spLocks/>
              </p:cNvSpPr>
              <p:nvPr/>
            </p:nvSpPr>
            <p:spPr bwMode="auto">
              <a:xfrm>
                <a:off x="6837363" y="4259263"/>
                <a:ext cx="185738" cy="276225"/>
              </a:xfrm>
              <a:custGeom>
                <a:avLst/>
                <a:gdLst>
                  <a:gd name="T0" fmla="*/ 0 w 60"/>
                  <a:gd name="T1" fmla="*/ 55 h 89"/>
                  <a:gd name="T2" fmla="*/ 26 w 60"/>
                  <a:gd name="T3" fmla="*/ 89 h 89"/>
                  <a:gd name="T4" fmla="*/ 34 w 60"/>
                  <a:gd name="T5" fmla="*/ 89 h 89"/>
                  <a:gd name="T6" fmla="*/ 60 w 60"/>
                  <a:gd name="T7" fmla="*/ 55 h 89"/>
                  <a:gd name="T8" fmla="*/ 60 w 60"/>
                  <a:gd name="T9" fmla="*/ 26 h 89"/>
                  <a:gd name="T10" fmla="*/ 34 w 60"/>
                  <a:gd name="T11" fmla="*/ 0 h 89"/>
                  <a:gd name="T12" fmla="*/ 26 w 60"/>
                  <a:gd name="T13" fmla="*/ 0 h 89"/>
                  <a:gd name="T14" fmla="*/ 0 w 60"/>
                  <a:gd name="T15" fmla="*/ 26 h 89"/>
                  <a:gd name="T16" fmla="*/ 0 w 60"/>
                  <a:gd name="T17" fmla="*/ 5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89">
                    <a:moveTo>
                      <a:pt x="0" y="55"/>
                    </a:moveTo>
                    <a:cubicBezTo>
                      <a:pt x="0" y="70"/>
                      <a:pt x="12" y="89"/>
                      <a:pt x="26" y="89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48" y="89"/>
                      <a:pt x="60" y="70"/>
                      <a:pt x="60" y="55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12"/>
                      <a:pt x="48" y="0"/>
                      <a:pt x="34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101"/>
              <p:cNvSpPr>
                <a:spLocks/>
              </p:cNvSpPr>
              <p:nvPr/>
            </p:nvSpPr>
            <p:spPr bwMode="auto">
              <a:xfrm>
                <a:off x="6772275" y="4389438"/>
                <a:ext cx="195263" cy="152400"/>
              </a:xfrm>
              <a:custGeom>
                <a:avLst/>
                <a:gdLst>
                  <a:gd name="T0" fmla="*/ 0 w 63"/>
                  <a:gd name="T1" fmla="*/ 0 h 49"/>
                  <a:gd name="T2" fmla="*/ 41 w 63"/>
                  <a:gd name="T3" fmla="*/ 47 h 49"/>
                  <a:gd name="T4" fmla="*/ 40 w 63"/>
                  <a:gd name="T5" fmla="*/ 1 h 49"/>
                  <a:gd name="T6" fmla="*/ 0 w 63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9">
                    <a:moveTo>
                      <a:pt x="0" y="0"/>
                    </a:moveTo>
                    <a:cubicBezTo>
                      <a:pt x="0" y="0"/>
                      <a:pt x="18" y="45"/>
                      <a:pt x="41" y="47"/>
                    </a:cubicBezTo>
                    <a:cubicBezTo>
                      <a:pt x="63" y="49"/>
                      <a:pt x="40" y="1"/>
                      <a:pt x="4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102"/>
              <p:cNvSpPr>
                <a:spLocks/>
              </p:cNvSpPr>
              <p:nvPr/>
            </p:nvSpPr>
            <p:spPr bwMode="auto">
              <a:xfrm>
                <a:off x="6850063" y="4489450"/>
                <a:ext cx="80963" cy="101600"/>
              </a:xfrm>
              <a:custGeom>
                <a:avLst/>
                <a:gdLst>
                  <a:gd name="T0" fmla="*/ 0 w 26"/>
                  <a:gd name="T1" fmla="*/ 30 h 33"/>
                  <a:gd name="T2" fmla="*/ 3 w 26"/>
                  <a:gd name="T3" fmla="*/ 33 h 33"/>
                  <a:gd name="T4" fmla="*/ 23 w 26"/>
                  <a:gd name="T5" fmla="*/ 33 h 33"/>
                  <a:gd name="T6" fmla="*/ 26 w 26"/>
                  <a:gd name="T7" fmla="*/ 30 h 33"/>
                  <a:gd name="T8" fmla="*/ 26 w 26"/>
                  <a:gd name="T9" fmla="*/ 3 h 33"/>
                  <a:gd name="T10" fmla="*/ 23 w 26"/>
                  <a:gd name="T11" fmla="*/ 0 h 33"/>
                  <a:gd name="T12" fmla="*/ 3 w 26"/>
                  <a:gd name="T13" fmla="*/ 0 h 33"/>
                  <a:gd name="T14" fmla="*/ 0 w 26"/>
                  <a:gd name="T15" fmla="*/ 3 h 33"/>
                  <a:gd name="T16" fmla="*/ 0 w 26"/>
                  <a:gd name="T1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33">
                    <a:moveTo>
                      <a:pt x="0" y="30"/>
                    </a:moveTo>
                    <a:cubicBezTo>
                      <a:pt x="0" y="32"/>
                      <a:pt x="2" y="33"/>
                      <a:pt x="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5" y="33"/>
                      <a:pt x="26" y="32"/>
                      <a:pt x="26" y="30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1"/>
                      <a:pt x="25" y="0"/>
                      <a:pt x="2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103"/>
              <p:cNvSpPr>
                <a:spLocks/>
              </p:cNvSpPr>
              <p:nvPr/>
            </p:nvSpPr>
            <p:spPr bwMode="auto">
              <a:xfrm>
                <a:off x="6726238" y="4210050"/>
                <a:ext cx="325438" cy="250825"/>
              </a:xfrm>
              <a:custGeom>
                <a:avLst/>
                <a:gdLst>
                  <a:gd name="T0" fmla="*/ 17 w 105"/>
                  <a:gd name="T1" fmla="*/ 21 h 81"/>
                  <a:gd name="T2" fmla="*/ 53 w 105"/>
                  <a:gd name="T3" fmla="*/ 0 h 81"/>
                  <a:gd name="T4" fmla="*/ 87 w 105"/>
                  <a:gd name="T5" fmla="*/ 12 h 81"/>
                  <a:gd name="T6" fmla="*/ 101 w 105"/>
                  <a:gd name="T7" fmla="*/ 4 h 81"/>
                  <a:gd name="T8" fmla="*/ 102 w 105"/>
                  <a:gd name="T9" fmla="*/ 5 h 81"/>
                  <a:gd name="T10" fmla="*/ 94 w 105"/>
                  <a:gd name="T11" fmla="*/ 27 h 81"/>
                  <a:gd name="T12" fmla="*/ 66 w 105"/>
                  <a:gd name="T13" fmla="*/ 31 h 81"/>
                  <a:gd name="T14" fmla="*/ 36 w 105"/>
                  <a:gd name="T15" fmla="*/ 29 h 81"/>
                  <a:gd name="T16" fmla="*/ 27 w 105"/>
                  <a:gd name="T17" fmla="*/ 81 h 81"/>
                  <a:gd name="T18" fmla="*/ 17 w 105"/>
                  <a:gd name="T19" fmla="*/ 2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81">
                    <a:moveTo>
                      <a:pt x="17" y="21"/>
                    </a:moveTo>
                    <a:cubicBezTo>
                      <a:pt x="26" y="7"/>
                      <a:pt x="38" y="0"/>
                      <a:pt x="53" y="0"/>
                    </a:cubicBezTo>
                    <a:cubicBezTo>
                      <a:pt x="69" y="0"/>
                      <a:pt x="84" y="9"/>
                      <a:pt x="87" y="12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2" y="6"/>
                      <a:pt x="105" y="23"/>
                      <a:pt x="94" y="27"/>
                    </a:cubicBezTo>
                    <a:cubicBezTo>
                      <a:pt x="88" y="30"/>
                      <a:pt x="79" y="31"/>
                      <a:pt x="66" y="31"/>
                    </a:cubicBezTo>
                    <a:cubicBezTo>
                      <a:pt x="54" y="31"/>
                      <a:pt x="42" y="30"/>
                      <a:pt x="36" y="29"/>
                    </a:cubicBezTo>
                    <a:cubicBezTo>
                      <a:pt x="44" y="43"/>
                      <a:pt x="27" y="81"/>
                      <a:pt x="27" y="81"/>
                    </a:cubicBezTo>
                    <a:cubicBezTo>
                      <a:pt x="27" y="81"/>
                      <a:pt x="0" y="44"/>
                      <a:pt x="17" y="21"/>
                    </a:cubicBezTo>
                    <a:close/>
                  </a:path>
                </a:pathLst>
              </a:custGeom>
              <a:solidFill>
                <a:srgbClr val="C84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Oval 104"/>
              <p:cNvSpPr>
                <a:spLocks noChangeArrowheads="1"/>
              </p:cNvSpPr>
              <p:nvPr/>
            </p:nvSpPr>
            <p:spPr bwMode="auto">
              <a:xfrm>
                <a:off x="6805613" y="4356100"/>
                <a:ext cx="53975" cy="58738"/>
              </a:xfrm>
              <a:prstGeom prst="ellipse">
                <a:avLst/>
              </a:pr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Rectangle 105"/>
              <p:cNvSpPr>
                <a:spLocks noChangeArrowheads="1"/>
              </p:cNvSpPr>
              <p:nvPr/>
            </p:nvSpPr>
            <p:spPr bwMode="auto">
              <a:xfrm>
                <a:off x="6918325" y="4960938"/>
                <a:ext cx="68263" cy="195263"/>
              </a:xfrm>
              <a:prstGeom prst="rect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Oval 106"/>
              <p:cNvSpPr>
                <a:spLocks noChangeArrowheads="1"/>
              </p:cNvSpPr>
              <p:nvPr/>
            </p:nvSpPr>
            <p:spPr bwMode="auto">
              <a:xfrm>
                <a:off x="6918325" y="5126038"/>
                <a:ext cx="68263" cy="71438"/>
              </a:xfrm>
              <a:prstGeom prst="ellipse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Oval 107"/>
              <p:cNvSpPr>
                <a:spLocks noChangeArrowheads="1"/>
              </p:cNvSpPr>
              <p:nvPr/>
            </p:nvSpPr>
            <p:spPr bwMode="auto">
              <a:xfrm>
                <a:off x="6918325" y="4930775"/>
                <a:ext cx="68263" cy="68263"/>
              </a:xfrm>
              <a:prstGeom prst="ellipse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Rectangle 108"/>
              <p:cNvSpPr>
                <a:spLocks noChangeArrowheads="1"/>
              </p:cNvSpPr>
              <p:nvPr/>
            </p:nvSpPr>
            <p:spPr bwMode="auto">
              <a:xfrm>
                <a:off x="6918325" y="5168900"/>
                <a:ext cx="68263" cy="242888"/>
              </a:xfrm>
              <a:prstGeom prst="rect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Oval 109"/>
              <p:cNvSpPr>
                <a:spLocks noChangeArrowheads="1"/>
              </p:cNvSpPr>
              <p:nvPr/>
            </p:nvSpPr>
            <p:spPr bwMode="auto">
              <a:xfrm>
                <a:off x="6918325" y="5129213"/>
                <a:ext cx="68263" cy="68263"/>
              </a:xfrm>
              <a:prstGeom prst="ellipse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110"/>
              <p:cNvSpPr>
                <a:spLocks/>
              </p:cNvSpPr>
              <p:nvPr/>
            </p:nvSpPr>
            <p:spPr bwMode="auto">
              <a:xfrm>
                <a:off x="6918325" y="5399088"/>
                <a:ext cx="163513" cy="49213"/>
              </a:xfrm>
              <a:custGeom>
                <a:avLst/>
                <a:gdLst>
                  <a:gd name="T0" fmla="*/ 4 w 53"/>
                  <a:gd name="T1" fmla="*/ 0 h 16"/>
                  <a:gd name="T2" fmla="*/ 21 w 53"/>
                  <a:gd name="T3" fmla="*/ 0 h 16"/>
                  <a:gd name="T4" fmla="*/ 23 w 53"/>
                  <a:gd name="T5" fmla="*/ 0 h 16"/>
                  <a:gd name="T6" fmla="*/ 51 w 53"/>
                  <a:gd name="T7" fmla="*/ 11 h 16"/>
                  <a:gd name="T8" fmla="*/ 53 w 53"/>
                  <a:gd name="T9" fmla="*/ 14 h 16"/>
                  <a:gd name="T10" fmla="*/ 49 w 53"/>
                  <a:gd name="T11" fmla="*/ 16 h 16"/>
                  <a:gd name="T12" fmla="*/ 22 w 53"/>
                  <a:gd name="T13" fmla="*/ 16 h 16"/>
                  <a:gd name="T14" fmla="*/ 13 w 53"/>
                  <a:gd name="T15" fmla="*/ 12 h 16"/>
                  <a:gd name="T16" fmla="*/ 13 w 53"/>
                  <a:gd name="T17" fmla="*/ 16 h 16"/>
                  <a:gd name="T18" fmla="*/ 4 w 53"/>
                  <a:gd name="T19" fmla="*/ 16 h 16"/>
                  <a:gd name="T20" fmla="*/ 0 w 53"/>
                  <a:gd name="T21" fmla="*/ 13 h 16"/>
                  <a:gd name="T22" fmla="*/ 0 w 53"/>
                  <a:gd name="T23" fmla="*/ 2 h 16"/>
                  <a:gd name="T24" fmla="*/ 4 w 53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16">
                    <a:moveTo>
                      <a:pt x="4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2" y="0"/>
                      <a:pt x="23" y="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2" y="11"/>
                      <a:pt x="53" y="13"/>
                      <a:pt x="53" y="14"/>
                    </a:cubicBezTo>
                    <a:cubicBezTo>
                      <a:pt x="52" y="15"/>
                      <a:pt x="51" y="16"/>
                      <a:pt x="49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0" y="15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Freeform 111"/>
              <p:cNvSpPr>
                <a:spLocks/>
              </p:cNvSpPr>
              <p:nvPr/>
            </p:nvSpPr>
            <p:spPr bwMode="auto">
              <a:xfrm>
                <a:off x="6775450" y="4557713"/>
                <a:ext cx="214313" cy="393700"/>
              </a:xfrm>
              <a:custGeom>
                <a:avLst/>
                <a:gdLst>
                  <a:gd name="T0" fmla="*/ 0 w 69"/>
                  <a:gd name="T1" fmla="*/ 9 h 127"/>
                  <a:gd name="T2" fmla="*/ 8 w 69"/>
                  <a:gd name="T3" fmla="*/ 0 h 127"/>
                  <a:gd name="T4" fmla="*/ 61 w 69"/>
                  <a:gd name="T5" fmla="*/ 0 h 127"/>
                  <a:gd name="T6" fmla="*/ 69 w 69"/>
                  <a:gd name="T7" fmla="*/ 9 h 127"/>
                  <a:gd name="T8" fmla="*/ 69 w 69"/>
                  <a:gd name="T9" fmla="*/ 127 h 127"/>
                  <a:gd name="T10" fmla="*/ 0 w 69"/>
                  <a:gd name="T11" fmla="*/ 127 h 127"/>
                  <a:gd name="T12" fmla="*/ 0 w 69"/>
                  <a:gd name="T13" fmla="*/ 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27">
                    <a:moveTo>
                      <a:pt x="0" y="9"/>
                    </a:moveTo>
                    <a:cubicBezTo>
                      <a:pt x="0" y="4"/>
                      <a:pt x="4" y="0"/>
                      <a:pt x="8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5" y="0"/>
                      <a:pt x="69" y="4"/>
                      <a:pt x="69" y="9"/>
                    </a:cubicBezTo>
                    <a:cubicBezTo>
                      <a:pt x="69" y="127"/>
                      <a:pt x="69" y="127"/>
                      <a:pt x="69" y="127"/>
                    </a:cubicBezTo>
                    <a:cubicBezTo>
                      <a:pt x="0" y="127"/>
                      <a:pt x="0" y="127"/>
                      <a:pt x="0" y="127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Freeform 112"/>
              <p:cNvSpPr>
                <a:spLocks/>
              </p:cNvSpPr>
              <p:nvPr/>
            </p:nvSpPr>
            <p:spPr bwMode="auto">
              <a:xfrm>
                <a:off x="6775450" y="4924425"/>
                <a:ext cx="214313" cy="117475"/>
              </a:xfrm>
              <a:custGeom>
                <a:avLst/>
                <a:gdLst>
                  <a:gd name="T0" fmla="*/ 69 w 69"/>
                  <a:gd name="T1" fmla="*/ 0 h 38"/>
                  <a:gd name="T2" fmla="*/ 69 w 69"/>
                  <a:gd name="T3" fmla="*/ 20 h 38"/>
                  <a:gd name="T4" fmla="*/ 51 w 69"/>
                  <a:gd name="T5" fmla="*/ 38 h 38"/>
                  <a:gd name="T6" fmla="*/ 18 w 69"/>
                  <a:gd name="T7" fmla="*/ 38 h 38"/>
                  <a:gd name="T8" fmla="*/ 0 w 69"/>
                  <a:gd name="T9" fmla="*/ 20 h 38"/>
                  <a:gd name="T10" fmla="*/ 0 w 69"/>
                  <a:gd name="T11" fmla="*/ 0 h 38"/>
                  <a:gd name="T12" fmla="*/ 69 w 69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38">
                    <a:moveTo>
                      <a:pt x="69" y="0"/>
                    </a:moveTo>
                    <a:cubicBezTo>
                      <a:pt x="69" y="20"/>
                      <a:pt x="69" y="20"/>
                      <a:pt x="69" y="20"/>
                    </a:cubicBezTo>
                    <a:cubicBezTo>
                      <a:pt x="69" y="30"/>
                      <a:pt x="61" y="38"/>
                      <a:pt x="51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8" y="38"/>
                      <a:pt x="0" y="30"/>
                      <a:pt x="0" y="2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Rectangle 113"/>
              <p:cNvSpPr>
                <a:spLocks noChangeArrowheads="1"/>
              </p:cNvSpPr>
              <p:nvPr/>
            </p:nvSpPr>
            <p:spPr bwMode="auto">
              <a:xfrm>
                <a:off x="6802438" y="5005388"/>
                <a:ext cx="71438" cy="198438"/>
              </a:xfrm>
              <a:prstGeom prst="rect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Oval 114"/>
              <p:cNvSpPr>
                <a:spLocks noChangeArrowheads="1"/>
              </p:cNvSpPr>
              <p:nvPr/>
            </p:nvSpPr>
            <p:spPr bwMode="auto">
              <a:xfrm>
                <a:off x="6802438" y="5172075"/>
                <a:ext cx="71438" cy="71438"/>
              </a:xfrm>
              <a:prstGeom prst="ellipse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Oval 115"/>
              <p:cNvSpPr>
                <a:spLocks noChangeArrowheads="1"/>
              </p:cNvSpPr>
              <p:nvPr/>
            </p:nvSpPr>
            <p:spPr bwMode="auto">
              <a:xfrm>
                <a:off x="6802438" y="4976813"/>
                <a:ext cx="71438" cy="68263"/>
              </a:xfrm>
              <a:prstGeom prst="ellipse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Rectangle 116"/>
              <p:cNvSpPr>
                <a:spLocks noChangeArrowheads="1"/>
              </p:cNvSpPr>
              <p:nvPr/>
            </p:nvSpPr>
            <p:spPr bwMode="auto">
              <a:xfrm>
                <a:off x="6802438" y="5216525"/>
                <a:ext cx="71438" cy="241300"/>
              </a:xfrm>
              <a:prstGeom prst="rect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Oval 117"/>
              <p:cNvSpPr>
                <a:spLocks noChangeArrowheads="1"/>
              </p:cNvSpPr>
              <p:nvPr/>
            </p:nvSpPr>
            <p:spPr bwMode="auto">
              <a:xfrm>
                <a:off x="6802438" y="5175250"/>
                <a:ext cx="71438" cy="68263"/>
              </a:xfrm>
              <a:prstGeom prst="ellipse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118"/>
              <p:cNvSpPr>
                <a:spLocks/>
              </p:cNvSpPr>
              <p:nvPr/>
            </p:nvSpPr>
            <p:spPr bwMode="auto">
              <a:xfrm>
                <a:off x="6802438" y="5445125"/>
                <a:ext cx="165100" cy="50800"/>
              </a:xfrm>
              <a:custGeom>
                <a:avLst/>
                <a:gdLst>
                  <a:gd name="T0" fmla="*/ 4 w 53"/>
                  <a:gd name="T1" fmla="*/ 0 h 16"/>
                  <a:gd name="T2" fmla="*/ 21 w 53"/>
                  <a:gd name="T3" fmla="*/ 0 h 16"/>
                  <a:gd name="T4" fmla="*/ 23 w 53"/>
                  <a:gd name="T5" fmla="*/ 0 h 16"/>
                  <a:gd name="T6" fmla="*/ 51 w 53"/>
                  <a:gd name="T7" fmla="*/ 11 h 16"/>
                  <a:gd name="T8" fmla="*/ 53 w 53"/>
                  <a:gd name="T9" fmla="*/ 14 h 16"/>
                  <a:gd name="T10" fmla="*/ 49 w 53"/>
                  <a:gd name="T11" fmla="*/ 16 h 16"/>
                  <a:gd name="T12" fmla="*/ 22 w 53"/>
                  <a:gd name="T13" fmla="*/ 16 h 16"/>
                  <a:gd name="T14" fmla="*/ 14 w 53"/>
                  <a:gd name="T15" fmla="*/ 12 h 16"/>
                  <a:gd name="T16" fmla="*/ 14 w 53"/>
                  <a:gd name="T17" fmla="*/ 16 h 16"/>
                  <a:gd name="T18" fmla="*/ 4 w 53"/>
                  <a:gd name="T19" fmla="*/ 16 h 16"/>
                  <a:gd name="T20" fmla="*/ 0 w 53"/>
                  <a:gd name="T21" fmla="*/ 13 h 16"/>
                  <a:gd name="T22" fmla="*/ 0 w 53"/>
                  <a:gd name="T23" fmla="*/ 2 h 16"/>
                  <a:gd name="T24" fmla="*/ 4 w 53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16">
                    <a:moveTo>
                      <a:pt x="4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2" y="11"/>
                      <a:pt x="53" y="13"/>
                      <a:pt x="53" y="14"/>
                    </a:cubicBezTo>
                    <a:cubicBezTo>
                      <a:pt x="52" y="15"/>
                      <a:pt x="51" y="16"/>
                      <a:pt x="49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2" y="16"/>
                      <a:pt x="0" y="15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2" y="0"/>
                      <a:pt x="4" y="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Freeform 119"/>
              <p:cNvSpPr>
                <a:spLocks/>
              </p:cNvSpPr>
              <p:nvPr/>
            </p:nvSpPr>
            <p:spPr bwMode="auto">
              <a:xfrm>
                <a:off x="6837363" y="4557713"/>
                <a:ext cx="114300" cy="114300"/>
              </a:xfrm>
              <a:custGeom>
                <a:avLst/>
                <a:gdLst>
                  <a:gd name="T0" fmla="*/ 72 w 72"/>
                  <a:gd name="T1" fmla="*/ 0 h 72"/>
                  <a:gd name="T2" fmla="*/ 0 w 72"/>
                  <a:gd name="T3" fmla="*/ 0 h 72"/>
                  <a:gd name="T4" fmla="*/ 37 w 72"/>
                  <a:gd name="T5" fmla="*/ 72 h 72"/>
                  <a:gd name="T6" fmla="*/ 72 w 72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2">
                    <a:moveTo>
                      <a:pt x="72" y="0"/>
                    </a:moveTo>
                    <a:lnTo>
                      <a:pt x="0" y="0"/>
                    </a:lnTo>
                    <a:lnTo>
                      <a:pt x="37" y="7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120"/>
              <p:cNvSpPr>
                <a:spLocks/>
              </p:cNvSpPr>
              <p:nvPr/>
            </p:nvSpPr>
            <p:spPr bwMode="auto">
              <a:xfrm>
                <a:off x="6869113" y="4564063"/>
                <a:ext cx="49213" cy="114300"/>
              </a:xfrm>
              <a:custGeom>
                <a:avLst/>
                <a:gdLst>
                  <a:gd name="T0" fmla="*/ 29 w 31"/>
                  <a:gd name="T1" fmla="*/ 49 h 72"/>
                  <a:gd name="T2" fmla="*/ 21 w 31"/>
                  <a:gd name="T3" fmla="*/ 25 h 72"/>
                  <a:gd name="T4" fmla="*/ 31 w 31"/>
                  <a:gd name="T5" fmla="*/ 15 h 72"/>
                  <a:gd name="T6" fmla="*/ 15 w 31"/>
                  <a:gd name="T7" fmla="*/ 0 h 72"/>
                  <a:gd name="T8" fmla="*/ 0 w 31"/>
                  <a:gd name="T9" fmla="*/ 15 h 72"/>
                  <a:gd name="T10" fmla="*/ 11 w 31"/>
                  <a:gd name="T11" fmla="*/ 25 h 72"/>
                  <a:gd name="T12" fmla="*/ 5 w 31"/>
                  <a:gd name="T13" fmla="*/ 49 h 72"/>
                  <a:gd name="T14" fmla="*/ 15 w 31"/>
                  <a:gd name="T15" fmla="*/ 72 h 72"/>
                  <a:gd name="T16" fmla="*/ 29 w 31"/>
                  <a:gd name="T17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72">
                    <a:moveTo>
                      <a:pt x="29" y="49"/>
                    </a:moveTo>
                    <a:lnTo>
                      <a:pt x="21" y="25"/>
                    </a:lnTo>
                    <a:lnTo>
                      <a:pt x="31" y="15"/>
                    </a:lnTo>
                    <a:lnTo>
                      <a:pt x="15" y="0"/>
                    </a:lnTo>
                    <a:lnTo>
                      <a:pt x="0" y="15"/>
                    </a:lnTo>
                    <a:lnTo>
                      <a:pt x="11" y="25"/>
                    </a:lnTo>
                    <a:lnTo>
                      <a:pt x="5" y="49"/>
                    </a:lnTo>
                    <a:lnTo>
                      <a:pt x="15" y="72"/>
                    </a:lnTo>
                    <a:lnTo>
                      <a:pt x="29" y="49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121"/>
              <p:cNvSpPr>
                <a:spLocks/>
              </p:cNvSpPr>
              <p:nvPr/>
            </p:nvSpPr>
            <p:spPr bwMode="auto">
              <a:xfrm>
                <a:off x="7321550" y="4210050"/>
                <a:ext cx="282575" cy="266700"/>
              </a:xfrm>
              <a:custGeom>
                <a:avLst/>
                <a:gdLst>
                  <a:gd name="T0" fmla="*/ 90 w 91"/>
                  <a:gd name="T1" fmla="*/ 40 h 86"/>
                  <a:gd name="T2" fmla="*/ 48 w 91"/>
                  <a:gd name="T3" fmla="*/ 84 h 86"/>
                  <a:gd name="T4" fmla="*/ 1 w 91"/>
                  <a:gd name="T5" fmla="*/ 46 h 86"/>
                  <a:gd name="T6" fmla="*/ 43 w 91"/>
                  <a:gd name="T7" fmla="*/ 2 h 86"/>
                  <a:gd name="T8" fmla="*/ 90 w 91"/>
                  <a:gd name="T9" fmla="*/ 4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6">
                    <a:moveTo>
                      <a:pt x="90" y="40"/>
                    </a:moveTo>
                    <a:cubicBezTo>
                      <a:pt x="91" y="62"/>
                      <a:pt x="73" y="82"/>
                      <a:pt x="48" y="84"/>
                    </a:cubicBezTo>
                    <a:cubicBezTo>
                      <a:pt x="24" y="86"/>
                      <a:pt x="3" y="69"/>
                      <a:pt x="1" y="46"/>
                    </a:cubicBezTo>
                    <a:cubicBezTo>
                      <a:pt x="0" y="23"/>
                      <a:pt x="18" y="3"/>
                      <a:pt x="43" y="2"/>
                    </a:cubicBezTo>
                    <a:cubicBezTo>
                      <a:pt x="67" y="0"/>
                      <a:pt x="88" y="17"/>
                      <a:pt x="90" y="40"/>
                    </a:cubicBez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122"/>
              <p:cNvSpPr>
                <a:spLocks/>
              </p:cNvSpPr>
              <p:nvPr/>
            </p:nvSpPr>
            <p:spPr bwMode="auto">
              <a:xfrm>
                <a:off x="7321550" y="4252913"/>
                <a:ext cx="214313" cy="285750"/>
              </a:xfrm>
              <a:custGeom>
                <a:avLst/>
                <a:gdLst>
                  <a:gd name="T0" fmla="*/ 67 w 69"/>
                  <a:gd name="T1" fmla="*/ 54 h 92"/>
                  <a:gd name="T2" fmla="*/ 43 w 69"/>
                  <a:gd name="T3" fmla="*/ 90 h 92"/>
                  <a:gd name="T4" fmla="*/ 34 w 69"/>
                  <a:gd name="T5" fmla="*/ 90 h 92"/>
                  <a:gd name="T6" fmla="*/ 4 w 69"/>
                  <a:gd name="T7" fmla="*/ 59 h 92"/>
                  <a:gd name="T8" fmla="*/ 1 w 69"/>
                  <a:gd name="T9" fmla="*/ 30 h 92"/>
                  <a:gd name="T10" fmla="*/ 27 w 69"/>
                  <a:gd name="T11" fmla="*/ 2 h 92"/>
                  <a:gd name="T12" fmla="*/ 35 w 69"/>
                  <a:gd name="T13" fmla="*/ 2 h 92"/>
                  <a:gd name="T14" fmla="*/ 65 w 69"/>
                  <a:gd name="T15" fmla="*/ 25 h 92"/>
                  <a:gd name="T16" fmla="*/ 67 w 69"/>
                  <a:gd name="T17" fmla="*/ 54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92">
                    <a:moveTo>
                      <a:pt x="67" y="54"/>
                    </a:moveTo>
                    <a:cubicBezTo>
                      <a:pt x="69" y="68"/>
                      <a:pt x="58" y="89"/>
                      <a:pt x="43" y="90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19" y="92"/>
                      <a:pt x="5" y="73"/>
                      <a:pt x="4" y="59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16"/>
                      <a:pt x="11" y="4"/>
                      <a:pt x="27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50" y="0"/>
                      <a:pt x="64" y="11"/>
                      <a:pt x="65" y="25"/>
                    </a:cubicBezTo>
                    <a:lnTo>
                      <a:pt x="67" y="54"/>
                    </a:ln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123"/>
              <p:cNvSpPr>
                <a:spLocks/>
              </p:cNvSpPr>
              <p:nvPr/>
            </p:nvSpPr>
            <p:spPr bwMode="auto">
              <a:xfrm>
                <a:off x="7402513" y="4370388"/>
                <a:ext cx="192088" cy="171450"/>
              </a:xfrm>
              <a:custGeom>
                <a:avLst/>
                <a:gdLst>
                  <a:gd name="T0" fmla="*/ 62 w 62"/>
                  <a:gd name="T1" fmla="*/ 0 h 55"/>
                  <a:gd name="T2" fmla="*/ 23 w 62"/>
                  <a:gd name="T3" fmla="*/ 51 h 55"/>
                  <a:gd name="T4" fmla="*/ 20 w 62"/>
                  <a:gd name="T5" fmla="*/ 6 h 55"/>
                  <a:gd name="T6" fmla="*/ 62 w 6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55">
                    <a:moveTo>
                      <a:pt x="62" y="0"/>
                    </a:moveTo>
                    <a:cubicBezTo>
                      <a:pt x="62" y="0"/>
                      <a:pt x="47" y="47"/>
                      <a:pt x="23" y="51"/>
                    </a:cubicBezTo>
                    <a:cubicBezTo>
                      <a:pt x="0" y="55"/>
                      <a:pt x="20" y="6"/>
                      <a:pt x="20" y="6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124"/>
              <p:cNvSpPr>
                <a:spLocks/>
              </p:cNvSpPr>
              <p:nvPr/>
            </p:nvSpPr>
            <p:spPr bwMode="auto">
              <a:xfrm>
                <a:off x="7429500" y="4483100"/>
                <a:ext cx="87313" cy="104775"/>
              </a:xfrm>
              <a:custGeom>
                <a:avLst/>
                <a:gdLst>
                  <a:gd name="T0" fmla="*/ 28 w 28"/>
                  <a:gd name="T1" fmla="*/ 31 h 34"/>
                  <a:gd name="T2" fmla="*/ 25 w 28"/>
                  <a:gd name="T3" fmla="*/ 34 h 34"/>
                  <a:gd name="T4" fmla="*/ 4 w 28"/>
                  <a:gd name="T5" fmla="*/ 34 h 34"/>
                  <a:gd name="T6" fmla="*/ 0 w 28"/>
                  <a:gd name="T7" fmla="*/ 31 h 34"/>
                  <a:gd name="T8" fmla="*/ 0 w 28"/>
                  <a:gd name="T9" fmla="*/ 3 h 34"/>
                  <a:gd name="T10" fmla="*/ 4 w 28"/>
                  <a:gd name="T11" fmla="*/ 0 h 34"/>
                  <a:gd name="T12" fmla="*/ 25 w 28"/>
                  <a:gd name="T13" fmla="*/ 0 h 34"/>
                  <a:gd name="T14" fmla="*/ 28 w 28"/>
                  <a:gd name="T15" fmla="*/ 3 h 34"/>
                  <a:gd name="T16" fmla="*/ 28 w 28"/>
                  <a:gd name="T17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4">
                    <a:moveTo>
                      <a:pt x="28" y="31"/>
                    </a:moveTo>
                    <a:cubicBezTo>
                      <a:pt x="28" y="32"/>
                      <a:pt x="26" y="34"/>
                      <a:pt x="25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2" y="34"/>
                      <a:pt x="0" y="32"/>
                      <a:pt x="0" y="3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8" y="2"/>
                      <a:pt x="28" y="3"/>
                    </a:cubicBez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125"/>
              <p:cNvSpPr>
                <a:spLocks/>
              </p:cNvSpPr>
              <p:nvPr/>
            </p:nvSpPr>
            <p:spPr bwMode="auto">
              <a:xfrm>
                <a:off x="7350125" y="4200525"/>
                <a:ext cx="273050" cy="257175"/>
              </a:xfrm>
              <a:custGeom>
                <a:avLst/>
                <a:gdLst>
                  <a:gd name="T0" fmla="*/ 62 w 88"/>
                  <a:gd name="T1" fmla="*/ 12 h 83"/>
                  <a:gd name="T2" fmla="*/ 36 w 88"/>
                  <a:gd name="T3" fmla="*/ 0 h 83"/>
                  <a:gd name="T4" fmla="*/ 3 w 88"/>
                  <a:gd name="T5" fmla="*/ 16 h 83"/>
                  <a:gd name="T6" fmla="*/ 60 w 88"/>
                  <a:gd name="T7" fmla="*/ 14 h 83"/>
                  <a:gd name="T8" fmla="*/ 67 w 88"/>
                  <a:gd name="T9" fmla="*/ 83 h 83"/>
                  <a:gd name="T10" fmla="*/ 62 w 88"/>
                  <a:gd name="T11" fmla="*/ 1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83">
                    <a:moveTo>
                      <a:pt x="62" y="12"/>
                    </a:moveTo>
                    <a:cubicBezTo>
                      <a:pt x="56" y="2"/>
                      <a:pt x="46" y="1"/>
                      <a:pt x="36" y="0"/>
                    </a:cubicBezTo>
                    <a:cubicBezTo>
                      <a:pt x="23" y="0"/>
                      <a:pt x="0" y="8"/>
                      <a:pt x="3" y="16"/>
                    </a:cubicBezTo>
                    <a:cubicBezTo>
                      <a:pt x="7" y="25"/>
                      <a:pt x="60" y="14"/>
                      <a:pt x="60" y="14"/>
                    </a:cubicBezTo>
                    <a:cubicBezTo>
                      <a:pt x="60" y="14"/>
                      <a:pt x="50" y="37"/>
                      <a:pt x="67" y="83"/>
                    </a:cubicBezTo>
                    <a:cubicBezTo>
                      <a:pt x="86" y="59"/>
                      <a:pt x="88" y="15"/>
                      <a:pt x="62" y="12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126"/>
              <p:cNvSpPr>
                <a:spLocks/>
              </p:cNvSpPr>
              <p:nvPr/>
            </p:nvSpPr>
            <p:spPr bwMode="auto">
              <a:xfrm>
                <a:off x="7516813" y="4337050"/>
                <a:ext cx="58738" cy="58738"/>
              </a:xfrm>
              <a:custGeom>
                <a:avLst/>
                <a:gdLst>
                  <a:gd name="T0" fmla="*/ 19 w 19"/>
                  <a:gd name="T1" fmla="*/ 9 h 19"/>
                  <a:gd name="T2" fmla="*/ 11 w 19"/>
                  <a:gd name="T3" fmla="*/ 19 h 19"/>
                  <a:gd name="T4" fmla="*/ 1 w 19"/>
                  <a:gd name="T5" fmla="*/ 10 h 19"/>
                  <a:gd name="T6" fmla="*/ 9 w 19"/>
                  <a:gd name="T7" fmla="*/ 0 h 19"/>
                  <a:gd name="T8" fmla="*/ 19 w 19"/>
                  <a:gd name="T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19" y="9"/>
                    </a:moveTo>
                    <a:cubicBezTo>
                      <a:pt x="19" y="14"/>
                      <a:pt x="16" y="18"/>
                      <a:pt x="11" y="19"/>
                    </a:cubicBezTo>
                    <a:cubicBezTo>
                      <a:pt x="6" y="19"/>
                      <a:pt x="1" y="15"/>
                      <a:pt x="1" y="10"/>
                    </a:cubicBezTo>
                    <a:cubicBezTo>
                      <a:pt x="0" y="5"/>
                      <a:pt x="4" y="0"/>
                      <a:pt x="9" y="0"/>
                    </a:cubicBezTo>
                    <a:cubicBezTo>
                      <a:pt x="14" y="0"/>
                      <a:pt x="18" y="3"/>
                      <a:pt x="19" y="9"/>
                    </a:cubicBez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Freeform 127"/>
              <p:cNvSpPr>
                <a:spLocks/>
              </p:cNvSpPr>
              <p:nvPr/>
            </p:nvSpPr>
            <p:spPr bwMode="auto">
              <a:xfrm>
                <a:off x="7318375" y="4424363"/>
                <a:ext cx="84138" cy="80963"/>
              </a:xfrm>
              <a:custGeom>
                <a:avLst/>
                <a:gdLst>
                  <a:gd name="T0" fmla="*/ 22 w 27"/>
                  <a:gd name="T1" fmla="*/ 2 h 26"/>
                  <a:gd name="T2" fmla="*/ 11 w 27"/>
                  <a:gd name="T3" fmla="*/ 9 h 26"/>
                  <a:gd name="T4" fmla="*/ 0 w 27"/>
                  <a:gd name="T5" fmla="*/ 12 h 26"/>
                  <a:gd name="T6" fmla="*/ 17 w 27"/>
                  <a:gd name="T7" fmla="*/ 21 h 26"/>
                  <a:gd name="T8" fmla="*/ 26 w 27"/>
                  <a:gd name="T9" fmla="*/ 12 h 26"/>
                  <a:gd name="T10" fmla="*/ 22 w 27"/>
                  <a:gd name="T1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22" y="2"/>
                    </a:moveTo>
                    <a:cubicBezTo>
                      <a:pt x="18" y="0"/>
                      <a:pt x="13" y="5"/>
                      <a:pt x="11" y="9"/>
                    </a:cubicBezTo>
                    <a:cubicBezTo>
                      <a:pt x="8" y="17"/>
                      <a:pt x="0" y="12"/>
                      <a:pt x="0" y="12"/>
                    </a:cubicBezTo>
                    <a:cubicBezTo>
                      <a:pt x="0" y="12"/>
                      <a:pt x="5" y="26"/>
                      <a:pt x="17" y="21"/>
                    </a:cubicBezTo>
                    <a:cubicBezTo>
                      <a:pt x="21" y="20"/>
                      <a:pt x="25" y="16"/>
                      <a:pt x="26" y="12"/>
                    </a:cubicBezTo>
                    <a:cubicBezTo>
                      <a:pt x="27" y="9"/>
                      <a:pt x="26" y="4"/>
                      <a:pt x="22" y="2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80" name="Freeform 128"/>
              <p:cNvSpPr>
                <a:spLocks/>
              </p:cNvSpPr>
              <p:nvPr/>
            </p:nvSpPr>
            <p:spPr bwMode="auto">
              <a:xfrm>
                <a:off x="7396163" y="4421188"/>
                <a:ext cx="87313" cy="74613"/>
              </a:xfrm>
              <a:custGeom>
                <a:avLst/>
                <a:gdLst>
                  <a:gd name="T0" fmla="*/ 3 w 28"/>
                  <a:gd name="T1" fmla="*/ 3 h 24"/>
                  <a:gd name="T2" fmla="*/ 15 w 28"/>
                  <a:gd name="T3" fmla="*/ 7 h 24"/>
                  <a:gd name="T4" fmla="*/ 28 w 28"/>
                  <a:gd name="T5" fmla="*/ 9 h 24"/>
                  <a:gd name="T6" fmla="*/ 12 w 28"/>
                  <a:gd name="T7" fmla="*/ 21 h 24"/>
                  <a:gd name="T8" fmla="*/ 2 w 28"/>
                  <a:gd name="T9" fmla="*/ 13 h 24"/>
                  <a:gd name="T10" fmla="*/ 3 w 28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4">
                    <a:moveTo>
                      <a:pt x="3" y="3"/>
                    </a:moveTo>
                    <a:cubicBezTo>
                      <a:pt x="8" y="0"/>
                      <a:pt x="13" y="3"/>
                      <a:pt x="15" y="7"/>
                    </a:cubicBezTo>
                    <a:cubicBezTo>
                      <a:pt x="20" y="15"/>
                      <a:pt x="28" y="9"/>
                      <a:pt x="28" y="9"/>
                    </a:cubicBezTo>
                    <a:cubicBezTo>
                      <a:pt x="28" y="9"/>
                      <a:pt x="24" y="24"/>
                      <a:pt x="12" y="21"/>
                    </a:cubicBezTo>
                    <a:cubicBezTo>
                      <a:pt x="7" y="20"/>
                      <a:pt x="4" y="17"/>
                      <a:pt x="2" y="13"/>
                    </a:cubicBezTo>
                    <a:cubicBezTo>
                      <a:pt x="0" y="10"/>
                      <a:pt x="0" y="5"/>
                      <a:pt x="3" y="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81" name="Freeform 129"/>
              <p:cNvSpPr>
                <a:spLocks/>
              </p:cNvSpPr>
              <p:nvPr/>
            </p:nvSpPr>
            <p:spPr bwMode="auto">
              <a:xfrm>
                <a:off x="7077075" y="4859338"/>
                <a:ext cx="85725" cy="88900"/>
              </a:xfrm>
              <a:custGeom>
                <a:avLst/>
                <a:gdLst>
                  <a:gd name="T0" fmla="*/ 14 w 28"/>
                  <a:gd name="T1" fmla="*/ 27 h 29"/>
                  <a:gd name="T2" fmla="*/ 8 w 28"/>
                  <a:gd name="T3" fmla="*/ 27 h 29"/>
                  <a:gd name="T4" fmla="*/ 1 w 28"/>
                  <a:gd name="T5" fmla="*/ 20 h 29"/>
                  <a:gd name="T6" fmla="*/ 2 w 28"/>
                  <a:gd name="T7" fmla="*/ 14 h 29"/>
                  <a:gd name="T8" fmla="*/ 14 w 28"/>
                  <a:gd name="T9" fmla="*/ 2 h 29"/>
                  <a:gd name="T10" fmla="*/ 20 w 28"/>
                  <a:gd name="T11" fmla="*/ 2 h 29"/>
                  <a:gd name="T12" fmla="*/ 27 w 28"/>
                  <a:gd name="T13" fmla="*/ 9 h 29"/>
                  <a:gd name="T14" fmla="*/ 27 w 28"/>
                  <a:gd name="T15" fmla="*/ 15 h 29"/>
                  <a:gd name="T16" fmla="*/ 14 w 28"/>
                  <a:gd name="T17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9">
                    <a:moveTo>
                      <a:pt x="14" y="27"/>
                    </a:moveTo>
                    <a:cubicBezTo>
                      <a:pt x="12" y="29"/>
                      <a:pt x="9" y="29"/>
                      <a:pt x="8" y="2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18"/>
                      <a:pt x="0" y="15"/>
                      <a:pt x="2" y="1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6" y="0"/>
                      <a:pt x="19" y="0"/>
                      <a:pt x="20" y="2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8" y="11"/>
                      <a:pt x="28" y="14"/>
                      <a:pt x="27" y="15"/>
                    </a:cubicBez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82" name="Freeform 130"/>
              <p:cNvSpPr>
                <a:spLocks/>
              </p:cNvSpPr>
              <p:nvPr/>
            </p:nvSpPr>
            <p:spPr bwMode="auto">
              <a:xfrm>
                <a:off x="7104063" y="4730750"/>
                <a:ext cx="198438" cy="190500"/>
              </a:xfrm>
              <a:custGeom>
                <a:avLst/>
                <a:gdLst>
                  <a:gd name="T0" fmla="*/ 125 w 125"/>
                  <a:gd name="T1" fmla="*/ 32 h 120"/>
                  <a:gd name="T2" fmla="*/ 29 w 125"/>
                  <a:gd name="T3" fmla="*/ 120 h 120"/>
                  <a:gd name="T4" fmla="*/ 0 w 125"/>
                  <a:gd name="T5" fmla="*/ 88 h 120"/>
                  <a:gd name="T6" fmla="*/ 96 w 125"/>
                  <a:gd name="T7" fmla="*/ 0 h 120"/>
                  <a:gd name="T8" fmla="*/ 125 w 125"/>
                  <a:gd name="T9" fmla="*/ 3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0">
                    <a:moveTo>
                      <a:pt x="125" y="32"/>
                    </a:moveTo>
                    <a:lnTo>
                      <a:pt x="29" y="120"/>
                    </a:lnTo>
                    <a:lnTo>
                      <a:pt x="0" y="88"/>
                    </a:lnTo>
                    <a:lnTo>
                      <a:pt x="96" y="0"/>
                    </a:lnTo>
                    <a:lnTo>
                      <a:pt x="125" y="32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83" name="Freeform 131"/>
              <p:cNvSpPr>
                <a:spLocks/>
              </p:cNvSpPr>
              <p:nvPr/>
            </p:nvSpPr>
            <p:spPr bwMode="auto">
              <a:xfrm>
                <a:off x="7243763" y="4713288"/>
                <a:ext cx="74613" cy="77788"/>
              </a:xfrm>
              <a:custGeom>
                <a:avLst/>
                <a:gdLst>
                  <a:gd name="T0" fmla="*/ 20 w 24"/>
                  <a:gd name="T1" fmla="*/ 5 h 25"/>
                  <a:gd name="T2" fmla="*/ 20 w 24"/>
                  <a:gd name="T3" fmla="*/ 21 h 25"/>
                  <a:gd name="T4" fmla="*/ 4 w 24"/>
                  <a:gd name="T5" fmla="*/ 20 h 25"/>
                  <a:gd name="T6" fmla="*/ 5 w 24"/>
                  <a:gd name="T7" fmla="*/ 5 h 25"/>
                  <a:gd name="T8" fmla="*/ 20 w 24"/>
                  <a:gd name="T9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5">
                    <a:moveTo>
                      <a:pt x="20" y="5"/>
                    </a:moveTo>
                    <a:cubicBezTo>
                      <a:pt x="24" y="10"/>
                      <a:pt x="24" y="16"/>
                      <a:pt x="20" y="21"/>
                    </a:cubicBezTo>
                    <a:cubicBezTo>
                      <a:pt x="15" y="25"/>
                      <a:pt x="8" y="24"/>
                      <a:pt x="4" y="20"/>
                    </a:cubicBezTo>
                    <a:cubicBezTo>
                      <a:pt x="0" y="16"/>
                      <a:pt x="0" y="9"/>
                      <a:pt x="5" y="5"/>
                    </a:cubicBezTo>
                    <a:cubicBezTo>
                      <a:pt x="9" y="0"/>
                      <a:pt x="16" y="1"/>
                      <a:pt x="20" y="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84" name="Freeform 132"/>
              <p:cNvSpPr>
                <a:spLocks/>
              </p:cNvSpPr>
              <p:nvPr/>
            </p:nvSpPr>
            <p:spPr bwMode="auto">
              <a:xfrm>
                <a:off x="7256463" y="4570413"/>
                <a:ext cx="165100" cy="195263"/>
              </a:xfrm>
              <a:custGeom>
                <a:avLst/>
                <a:gdLst>
                  <a:gd name="T0" fmla="*/ 0 w 104"/>
                  <a:gd name="T1" fmla="*/ 99 h 123"/>
                  <a:gd name="T2" fmla="*/ 68 w 104"/>
                  <a:gd name="T3" fmla="*/ 0 h 123"/>
                  <a:gd name="T4" fmla="*/ 104 w 104"/>
                  <a:gd name="T5" fmla="*/ 23 h 123"/>
                  <a:gd name="T6" fmla="*/ 35 w 104"/>
                  <a:gd name="T7" fmla="*/ 123 h 123"/>
                  <a:gd name="T8" fmla="*/ 0 w 104"/>
                  <a:gd name="T9" fmla="*/ 9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23">
                    <a:moveTo>
                      <a:pt x="0" y="99"/>
                    </a:moveTo>
                    <a:lnTo>
                      <a:pt x="68" y="0"/>
                    </a:lnTo>
                    <a:lnTo>
                      <a:pt x="104" y="23"/>
                    </a:lnTo>
                    <a:lnTo>
                      <a:pt x="35" y="123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85" name="Freeform 133"/>
              <p:cNvSpPr>
                <a:spLocks/>
              </p:cNvSpPr>
              <p:nvPr/>
            </p:nvSpPr>
            <p:spPr bwMode="auto">
              <a:xfrm>
                <a:off x="7243763" y="4713288"/>
                <a:ext cx="77788" cy="77788"/>
              </a:xfrm>
              <a:custGeom>
                <a:avLst/>
                <a:gdLst>
                  <a:gd name="T0" fmla="*/ 6 w 25"/>
                  <a:gd name="T1" fmla="*/ 21 h 25"/>
                  <a:gd name="T2" fmla="*/ 3 w 25"/>
                  <a:gd name="T3" fmla="*/ 6 h 25"/>
                  <a:gd name="T4" fmla="*/ 18 w 25"/>
                  <a:gd name="T5" fmla="*/ 3 h 25"/>
                  <a:gd name="T6" fmla="*/ 21 w 25"/>
                  <a:gd name="T7" fmla="*/ 19 h 25"/>
                  <a:gd name="T8" fmla="*/ 6 w 25"/>
                  <a:gd name="T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6" y="21"/>
                    </a:moveTo>
                    <a:cubicBezTo>
                      <a:pt x="1" y="18"/>
                      <a:pt x="0" y="11"/>
                      <a:pt x="3" y="6"/>
                    </a:cubicBezTo>
                    <a:cubicBezTo>
                      <a:pt x="7" y="1"/>
                      <a:pt x="13" y="0"/>
                      <a:pt x="18" y="3"/>
                    </a:cubicBezTo>
                    <a:cubicBezTo>
                      <a:pt x="23" y="7"/>
                      <a:pt x="25" y="14"/>
                      <a:pt x="21" y="19"/>
                    </a:cubicBezTo>
                    <a:cubicBezTo>
                      <a:pt x="18" y="24"/>
                      <a:pt x="11" y="25"/>
                      <a:pt x="6" y="2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86" name="Freeform 134"/>
              <p:cNvSpPr>
                <a:spLocks/>
              </p:cNvSpPr>
              <p:nvPr/>
            </p:nvSpPr>
            <p:spPr bwMode="auto">
              <a:xfrm>
                <a:off x="7351713" y="4554538"/>
                <a:ext cx="77788" cy="77788"/>
              </a:xfrm>
              <a:custGeom>
                <a:avLst/>
                <a:gdLst>
                  <a:gd name="T0" fmla="*/ 6 w 25"/>
                  <a:gd name="T1" fmla="*/ 21 h 25"/>
                  <a:gd name="T2" fmla="*/ 3 w 25"/>
                  <a:gd name="T3" fmla="*/ 6 h 25"/>
                  <a:gd name="T4" fmla="*/ 18 w 25"/>
                  <a:gd name="T5" fmla="*/ 3 h 25"/>
                  <a:gd name="T6" fmla="*/ 21 w 25"/>
                  <a:gd name="T7" fmla="*/ 18 h 25"/>
                  <a:gd name="T8" fmla="*/ 6 w 25"/>
                  <a:gd name="T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6" y="21"/>
                    </a:moveTo>
                    <a:cubicBezTo>
                      <a:pt x="1" y="18"/>
                      <a:pt x="0" y="11"/>
                      <a:pt x="3" y="6"/>
                    </a:cubicBezTo>
                    <a:cubicBezTo>
                      <a:pt x="7" y="1"/>
                      <a:pt x="13" y="0"/>
                      <a:pt x="18" y="3"/>
                    </a:cubicBezTo>
                    <a:cubicBezTo>
                      <a:pt x="23" y="7"/>
                      <a:pt x="25" y="13"/>
                      <a:pt x="21" y="18"/>
                    </a:cubicBezTo>
                    <a:cubicBezTo>
                      <a:pt x="18" y="23"/>
                      <a:pt x="11" y="25"/>
                      <a:pt x="6" y="2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87" name="Rectangle 135"/>
              <p:cNvSpPr>
                <a:spLocks noChangeArrowheads="1"/>
              </p:cNvSpPr>
              <p:nvPr/>
            </p:nvSpPr>
            <p:spPr bwMode="auto">
              <a:xfrm>
                <a:off x="7377113" y="4960938"/>
                <a:ext cx="68263" cy="195263"/>
              </a:xfrm>
              <a:prstGeom prst="rect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88" name="Oval 136"/>
              <p:cNvSpPr>
                <a:spLocks noChangeArrowheads="1"/>
              </p:cNvSpPr>
              <p:nvPr/>
            </p:nvSpPr>
            <p:spPr bwMode="auto">
              <a:xfrm>
                <a:off x="7377113" y="5126038"/>
                <a:ext cx="68263" cy="71438"/>
              </a:xfrm>
              <a:prstGeom prst="ellipse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89" name="Oval 137"/>
              <p:cNvSpPr>
                <a:spLocks noChangeArrowheads="1"/>
              </p:cNvSpPr>
              <p:nvPr/>
            </p:nvSpPr>
            <p:spPr bwMode="auto">
              <a:xfrm>
                <a:off x="7377113" y="4930775"/>
                <a:ext cx="68263" cy="68263"/>
              </a:xfrm>
              <a:prstGeom prst="ellipse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90" name="Rectangle 138"/>
              <p:cNvSpPr>
                <a:spLocks noChangeArrowheads="1"/>
              </p:cNvSpPr>
              <p:nvPr/>
            </p:nvSpPr>
            <p:spPr bwMode="auto">
              <a:xfrm>
                <a:off x="7377113" y="5168900"/>
                <a:ext cx="68263" cy="242888"/>
              </a:xfrm>
              <a:prstGeom prst="rect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91" name="Oval 139"/>
              <p:cNvSpPr>
                <a:spLocks noChangeArrowheads="1"/>
              </p:cNvSpPr>
              <p:nvPr/>
            </p:nvSpPr>
            <p:spPr bwMode="auto">
              <a:xfrm>
                <a:off x="7377113" y="5129213"/>
                <a:ext cx="68263" cy="68263"/>
              </a:xfrm>
              <a:prstGeom prst="ellipse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92" name="Freeform 140"/>
              <p:cNvSpPr>
                <a:spLocks/>
              </p:cNvSpPr>
              <p:nvPr/>
            </p:nvSpPr>
            <p:spPr bwMode="auto">
              <a:xfrm>
                <a:off x="7281863" y="5399088"/>
                <a:ext cx="166688" cy="49213"/>
              </a:xfrm>
              <a:custGeom>
                <a:avLst/>
                <a:gdLst>
                  <a:gd name="T0" fmla="*/ 50 w 54"/>
                  <a:gd name="T1" fmla="*/ 0 h 16"/>
                  <a:gd name="T2" fmla="*/ 32 w 54"/>
                  <a:gd name="T3" fmla="*/ 0 h 16"/>
                  <a:gd name="T4" fmla="*/ 31 w 54"/>
                  <a:gd name="T5" fmla="*/ 0 h 16"/>
                  <a:gd name="T6" fmla="*/ 3 w 54"/>
                  <a:gd name="T7" fmla="*/ 11 h 16"/>
                  <a:gd name="T8" fmla="*/ 1 w 54"/>
                  <a:gd name="T9" fmla="*/ 14 h 16"/>
                  <a:gd name="T10" fmla="*/ 5 w 54"/>
                  <a:gd name="T11" fmla="*/ 16 h 16"/>
                  <a:gd name="T12" fmla="*/ 31 w 54"/>
                  <a:gd name="T13" fmla="*/ 16 h 16"/>
                  <a:gd name="T14" fmla="*/ 40 w 54"/>
                  <a:gd name="T15" fmla="*/ 12 h 16"/>
                  <a:gd name="T16" fmla="*/ 40 w 54"/>
                  <a:gd name="T17" fmla="*/ 16 h 16"/>
                  <a:gd name="T18" fmla="*/ 50 w 54"/>
                  <a:gd name="T19" fmla="*/ 16 h 16"/>
                  <a:gd name="T20" fmla="*/ 54 w 54"/>
                  <a:gd name="T21" fmla="*/ 13 h 16"/>
                  <a:gd name="T22" fmla="*/ 54 w 54"/>
                  <a:gd name="T23" fmla="*/ 2 h 16"/>
                  <a:gd name="T24" fmla="*/ 50 w 54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16">
                    <a:moveTo>
                      <a:pt x="50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1"/>
                      <a:pt x="0" y="13"/>
                      <a:pt x="1" y="14"/>
                    </a:cubicBezTo>
                    <a:cubicBezTo>
                      <a:pt x="1" y="15"/>
                      <a:pt x="3" y="16"/>
                      <a:pt x="5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2" y="16"/>
                      <a:pt x="54" y="15"/>
                      <a:pt x="54" y="13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4" y="1"/>
                      <a:pt x="52" y="0"/>
                      <a:pt x="50" y="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93" name="Freeform 141"/>
              <p:cNvSpPr>
                <a:spLocks/>
              </p:cNvSpPr>
              <p:nvPr/>
            </p:nvSpPr>
            <p:spPr bwMode="auto">
              <a:xfrm>
                <a:off x="7373938" y="4557713"/>
                <a:ext cx="214313" cy="393700"/>
              </a:xfrm>
              <a:custGeom>
                <a:avLst/>
                <a:gdLst>
                  <a:gd name="T0" fmla="*/ 69 w 69"/>
                  <a:gd name="T1" fmla="*/ 9 h 127"/>
                  <a:gd name="T2" fmla="*/ 61 w 69"/>
                  <a:gd name="T3" fmla="*/ 0 h 127"/>
                  <a:gd name="T4" fmla="*/ 9 w 69"/>
                  <a:gd name="T5" fmla="*/ 0 h 127"/>
                  <a:gd name="T6" fmla="*/ 0 w 69"/>
                  <a:gd name="T7" fmla="*/ 9 h 127"/>
                  <a:gd name="T8" fmla="*/ 0 w 69"/>
                  <a:gd name="T9" fmla="*/ 127 h 127"/>
                  <a:gd name="T10" fmla="*/ 69 w 69"/>
                  <a:gd name="T11" fmla="*/ 127 h 127"/>
                  <a:gd name="T12" fmla="*/ 69 w 69"/>
                  <a:gd name="T13" fmla="*/ 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27">
                    <a:moveTo>
                      <a:pt x="69" y="9"/>
                    </a:moveTo>
                    <a:cubicBezTo>
                      <a:pt x="69" y="4"/>
                      <a:pt x="66" y="0"/>
                      <a:pt x="6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69" y="127"/>
                      <a:pt x="69" y="127"/>
                      <a:pt x="69" y="127"/>
                    </a:cubicBezTo>
                    <a:lnTo>
                      <a:pt x="69" y="9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94" name="Freeform 142"/>
              <p:cNvSpPr>
                <a:spLocks/>
              </p:cNvSpPr>
              <p:nvPr/>
            </p:nvSpPr>
            <p:spPr bwMode="auto">
              <a:xfrm>
                <a:off x="7373938" y="4924425"/>
                <a:ext cx="214313" cy="117475"/>
              </a:xfrm>
              <a:custGeom>
                <a:avLst/>
                <a:gdLst>
                  <a:gd name="T0" fmla="*/ 0 w 69"/>
                  <a:gd name="T1" fmla="*/ 0 h 38"/>
                  <a:gd name="T2" fmla="*/ 0 w 69"/>
                  <a:gd name="T3" fmla="*/ 20 h 38"/>
                  <a:gd name="T4" fmla="*/ 18 w 69"/>
                  <a:gd name="T5" fmla="*/ 38 h 38"/>
                  <a:gd name="T6" fmla="*/ 51 w 69"/>
                  <a:gd name="T7" fmla="*/ 38 h 38"/>
                  <a:gd name="T8" fmla="*/ 69 w 69"/>
                  <a:gd name="T9" fmla="*/ 20 h 38"/>
                  <a:gd name="T10" fmla="*/ 69 w 69"/>
                  <a:gd name="T11" fmla="*/ 0 h 38"/>
                  <a:gd name="T12" fmla="*/ 0 w 69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38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0"/>
                      <a:pt x="8" y="38"/>
                      <a:pt x="18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61" y="38"/>
                      <a:pt x="69" y="30"/>
                      <a:pt x="69" y="2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95" name="Rectangle 143"/>
              <p:cNvSpPr>
                <a:spLocks noChangeArrowheads="1"/>
              </p:cNvSpPr>
              <p:nvPr/>
            </p:nvSpPr>
            <p:spPr bwMode="auto">
              <a:xfrm>
                <a:off x="7491413" y="5005388"/>
                <a:ext cx="68263" cy="198438"/>
              </a:xfrm>
              <a:prstGeom prst="rect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98" name="Oval 144"/>
              <p:cNvSpPr>
                <a:spLocks noChangeArrowheads="1"/>
              </p:cNvSpPr>
              <p:nvPr/>
            </p:nvSpPr>
            <p:spPr bwMode="auto">
              <a:xfrm>
                <a:off x="7491413" y="5172075"/>
                <a:ext cx="68263" cy="71438"/>
              </a:xfrm>
              <a:prstGeom prst="ellipse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99" name="Oval 145"/>
              <p:cNvSpPr>
                <a:spLocks noChangeArrowheads="1"/>
              </p:cNvSpPr>
              <p:nvPr/>
            </p:nvSpPr>
            <p:spPr bwMode="auto">
              <a:xfrm>
                <a:off x="7491413" y="4976813"/>
                <a:ext cx="68263" cy="68263"/>
              </a:xfrm>
              <a:prstGeom prst="ellipse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00" name="Rectangle 146"/>
              <p:cNvSpPr>
                <a:spLocks noChangeArrowheads="1"/>
              </p:cNvSpPr>
              <p:nvPr/>
            </p:nvSpPr>
            <p:spPr bwMode="auto">
              <a:xfrm>
                <a:off x="7491413" y="5216525"/>
                <a:ext cx="68263" cy="241300"/>
              </a:xfrm>
              <a:prstGeom prst="rect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01" name="Oval 147"/>
              <p:cNvSpPr>
                <a:spLocks noChangeArrowheads="1"/>
              </p:cNvSpPr>
              <p:nvPr/>
            </p:nvSpPr>
            <p:spPr bwMode="auto">
              <a:xfrm>
                <a:off x="7491413" y="5175250"/>
                <a:ext cx="68263" cy="68263"/>
              </a:xfrm>
              <a:prstGeom prst="ellipse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03" name="Freeform 148"/>
              <p:cNvSpPr>
                <a:spLocks/>
              </p:cNvSpPr>
              <p:nvPr/>
            </p:nvSpPr>
            <p:spPr bwMode="auto">
              <a:xfrm>
                <a:off x="7396163" y="5445125"/>
                <a:ext cx="163513" cy="50800"/>
              </a:xfrm>
              <a:custGeom>
                <a:avLst/>
                <a:gdLst>
                  <a:gd name="T0" fmla="*/ 49 w 53"/>
                  <a:gd name="T1" fmla="*/ 0 h 16"/>
                  <a:gd name="T2" fmla="*/ 32 w 53"/>
                  <a:gd name="T3" fmla="*/ 0 h 16"/>
                  <a:gd name="T4" fmla="*/ 30 w 53"/>
                  <a:gd name="T5" fmla="*/ 0 h 16"/>
                  <a:gd name="T6" fmla="*/ 2 w 53"/>
                  <a:gd name="T7" fmla="*/ 11 h 16"/>
                  <a:gd name="T8" fmla="*/ 1 w 53"/>
                  <a:gd name="T9" fmla="*/ 14 h 16"/>
                  <a:gd name="T10" fmla="*/ 4 w 53"/>
                  <a:gd name="T11" fmla="*/ 16 h 16"/>
                  <a:gd name="T12" fmla="*/ 31 w 53"/>
                  <a:gd name="T13" fmla="*/ 16 h 16"/>
                  <a:gd name="T14" fmla="*/ 40 w 53"/>
                  <a:gd name="T15" fmla="*/ 12 h 16"/>
                  <a:gd name="T16" fmla="*/ 40 w 53"/>
                  <a:gd name="T17" fmla="*/ 16 h 16"/>
                  <a:gd name="T18" fmla="*/ 49 w 53"/>
                  <a:gd name="T19" fmla="*/ 16 h 16"/>
                  <a:gd name="T20" fmla="*/ 53 w 53"/>
                  <a:gd name="T21" fmla="*/ 13 h 16"/>
                  <a:gd name="T22" fmla="*/ 53 w 53"/>
                  <a:gd name="T23" fmla="*/ 2 h 16"/>
                  <a:gd name="T24" fmla="*/ 49 w 53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16">
                    <a:moveTo>
                      <a:pt x="49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0" y="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3"/>
                      <a:pt x="1" y="14"/>
                    </a:cubicBezTo>
                    <a:cubicBezTo>
                      <a:pt x="1" y="15"/>
                      <a:pt x="3" y="16"/>
                      <a:pt x="4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6"/>
                      <a:pt x="53" y="15"/>
                      <a:pt x="53" y="13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1"/>
                      <a:pt x="52" y="0"/>
                      <a:pt x="49" y="0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04" name="Freeform 149"/>
              <p:cNvSpPr>
                <a:spLocks/>
              </p:cNvSpPr>
              <p:nvPr/>
            </p:nvSpPr>
            <p:spPr bwMode="auto">
              <a:xfrm>
                <a:off x="7418388" y="4557713"/>
                <a:ext cx="114300" cy="114300"/>
              </a:xfrm>
              <a:custGeom>
                <a:avLst/>
                <a:gdLst>
                  <a:gd name="T0" fmla="*/ 72 w 72"/>
                  <a:gd name="T1" fmla="*/ 0 h 72"/>
                  <a:gd name="T2" fmla="*/ 0 w 72"/>
                  <a:gd name="T3" fmla="*/ 0 h 72"/>
                  <a:gd name="T4" fmla="*/ 35 w 72"/>
                  <a:gd name="T5" fmla="*/ 72 h 72"/>
                  <a:gd name="T6" fmla="*/ 72 w 72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72">
                    <a:moveTo>
                      <a:pt x="72" y="0"/>
                    </a:moveTo>
                    <a:lnTo>
                      <a:pt x="0" y="0"/>
                    </a:lnTo>
                    <a:lnTo>
                      <a:pt x="35" y="7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05" name="Freeform 150"/>
              <p:cNvSpPr>
                <a:spLocks/>
              </p:cNvSpPr>
              <p:nvPr/>
            </p:nvSpPr>
            <p:spPr bwMode="auto">
              <a:xfrm>
                <a:off x="7448550" y="4564063"/>
                <a:ext cx="49213" cy="111125"/>
              </a:xfrm>
              <a:custGeom>
                <a:avLst/>
                <a:gdLst>
                  <a:gd name="T0" fmla="*/ 27 w 31"/>
                  <a:gd name="T1" fmla="*/ 47 h 70"/>
                  <a:gd name="T2" fmla="*/ 22 w 31"/>
                  <a:gd name="T3" fmla="*/ 25 h 70"/>
                  <a:gd name="T4" fmla="*/ 31 w 31"/>
                  <a:gd name="T5" fmla="*/ 15 h 70"/>
                  <a:gd name="T6" fmla="*/ 16 w 31"/>
                  <a:gd name="T7" fmla="*/ 0 h 70"/>
                  <a:gd name="T8" fmla="*/ 0 w 31"/>
                  <a:gd name="T9" fmla="*/ 15 h 70"/>
                  <a:gd name="T10" fmla="*/ 10 w 31"/>
                  <a:gd name="T11" fmla="*/ 25 h 70"/>
                  <a:gd name="T12" fmla="*/ 6 w 31"/>
                  <a:gd name="T13" fmla="*/ 49 h 70"/>
                  <a:gd name="T14" fmla="*/ 16 w 31"/>
                  <a:gd name="T15" fmla="*/ 70 h 70"/>
                  <a:gd name="T16" fmla="*/ 27 w 31"/>
                  <a:gd name="T17" fmla="*/ 4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70">
                    <a:moveTo>
                      <a:pt x="27" y="47"/>
                    </a:moveTo>
                    <a:lnTo>
                      <a:pt x="22" y="25"/>
                    </a:lnTo>
                    <a:lnTo>
                      <a:pt x="31" y="15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10" y="25"/>
                    </a:lnTo>
                    <a:lnTo>
                      <a:pt x="6" y="49"/>
                    </a:lnTo>
                    <a:lnTo>
                      <a:pt x="16" y="70"/>
                    </a:lnTo>
                    <a:lnTo>
                      <a:pt x="27" y="47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06" name="Freeform 151"/>
              <p:cNvSpPr>
                <a:spLocks/>
              </p:cNvSpPr>
              <p:nvPr/>
            </p:nvSpPr>
            <p:spPr bwMode="auto">
              <a:xfrm>
                <a:off x="7631113" y="4948238"/>
                <a:ext cx="57150" cy="80963"/>
              </a:xfrm>
              <a:custGeom>
                <a:avLst/>
                <a:gdLst>
                  <a:gd name="T0" fmla="*/ 18 w 18"/>
                  <a:gd name="T1" fmla="*/ 21 h 26"/>
                  <a:gd name="T2" fmla="*/ 13 w 18"/>
                  <a:gd name="T3" fmla="*/ 26 h 26"/>
                  <a:gd name="T4" fmla="*/ 4 w 18"/>
                  <a:gd name="T5" fmla="*/ 26 h 26"/>
                  <a:gd name="T6" fmla="*/ 0 w 18"/>
                  <a:gd name="T7" fmla="*/ 21 h 26"/>
                  <a:gd name="T8" fmla="*/ 0 w 18"/>
                  <a:gd name="T9" fmla="*/ 4 h 26"/>
                  <a:gd name="T10" fmla="*/ 4 w 18"/>
                  <a:gd name="T11" fmla="*/ 0 h 26"/>
                  <a:gd name="T12" fmla="*/ 13 w 18"/>
                  <a:gd name="T13" fmla="*/ 0 h 26"/>
                  <a:gd name="T14" fmla="*/ 18 w 18"/>
                  <a:gd name="T15" fmla="*/ 4 h 26"/>
                  <a:gd name="T16" fmla="*/ 18 w 18"/>
                  <a:gd name="T17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6">
                    <a:moveTo>
                      <a:pt x="18" y="21"/>
                    </a:moveTo>
                    <a:cubicBezTo>
                      <a:pt x="18" y="24"/>
                      <a:pt x="16" y="26"/>
                      <a:pt x="13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8" y="2"/>
                      <a:pt x="18" y="4"/>
                    </a:cubicBez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07" name="Rectangle 152"/>
              <p:cNvSpPr>
                <a:spLocks noChangeArrowheads="1"/>
              </p:cNvSpPr>
              <p:nvPr/>
            </p:nvSpPr>
            <p:spPr bwMode="auto">
              <a:xfrm>
                <a:off x="7626350" y="4768850"/>
                <a:ext cx="68263" cy="207963"/>
              </a:xfrm>
              <a:prstGeom prst="rect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08" name="Oval 153"/>
              <p:cNvSpPr>
                <a:spLocks noChangeArrowheads="1"/>
              </p:cNvSpPr>
              <p:nvPr/>
            </p:nvSpPr>
            <p:spPr bwMode="auto">
              <a:xfrm>
                <a:off x="7626350" y="4730750"/>
                <a:ext cx="68263" cy="68263"/>
              </a:xfrm>
              <a:prstGeom prst="ellipse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09" name="Freeform 154"/>
              <p:cNvSpPr>
                <a:spLocks/>
              </p:cNvSpPr>
              <p:nvPr/>
            </p:nvSpPr>
            <p:spPr bwMode="auto">
              <a:xfrm>
                <a:off x="7539038" y="4573588"/>
                <a:ext cx="149225" cy="204788"/>
              </a:xfrm>
              <a:custGeom>
                <a:avLst/>
                <a:gdLst>
                  <a:gd name="T0" fmla="*/ 55 w 94"/>
                  <a:gd name="T1" fmla="*/ 129 h 129"/>
                  <a:gd name="T2" fmla="*/ 0 w 94"/>
                  <a:gd name="T3" fmla="*/ 19 h 129"/>
                  <a:gd name="T4" fmla="*/ 37 w 94"/>
                  <a:gd name="T5" fmla="*/ 0 h 129"/>
                  <a:gd name="T6" fmla="*/ 94 w 94"/>
                  <a:gd name="T7" fmla="*/ 109 h 129"/>
                  <a:gd name="T8" fmla="*/ 55 w 94"/>
                  <a:gd name="T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29">
                    <a:moveTo>
                      <a:pt x="55" y="129"/>
                    </a:moveTo>
                    <a:lnTo>
                      <a:pt x="0" y="19"/>
                    </a:lnTo>
                    <a:lnTo>
                      <a:pt x="37" y="0"/>
                    </a:lnTo>
                    <a:lnTo>
                      <a:pt x="94" y="109"/>
                    </a:lnTo>
                    <a:lnTo>
                      <a:pt x="55" y="129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10" name="Freeform 155"/>
              <p:cNvSpPr>
                <a:spLocks/>
              </p:cNvSpPr>
              <p:nvPr/>
            </p:nvSpPr>
            <p:spPr bwMode="auto">
              <a:xfrm>
                <a:off x="7620000" y="4725988"/>
                <a:ext cx="77788" cy="76200"/>
              </a:xfrm>
              <a:custGeom>
                <a:avLst/>
                <a:gdLst>
                  <a:gd name="T0" fmla="*/ 18 w 25"/>
                  <a:gd name="T1" fmla="*/ 23 h 25"/>
                  <a:gd name="T2" fmla="*/ 3 w 25"/>
                  <a:gd name="T3" fmla="*/ 18 h 25"/>
                  <a:gd name="T4" fmla="*/ 8 w 25"/>
                  <a:gd name="T5" fmla="*/ 3 h 25"/>
                  <a:gd name="T6" fmla="*/ 22 w 25"/>
                  <a:gd name="T7" fmla="*/ 8 h 25"/>
                  <a:gd name="T8" fmla="*/ 18 w 25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8" y="23"/>
                    </a:moveTo>
                    <a:cubicBezTo>
                      <a:pt x="12" y="25"/>
                      <a:pt x="6" y="23"/>
                      <a:pt x="3" y="18"/>
                    </a:cubicBezTo>
                    <a:cubicBezTo>
                      <a:pt x="0" y="13"/>
                      <a:pt x="2" y="6"/>
                      <a:pt x="8" y="3"/>
                    </a:cubicBezTo>
                    <a:cubicBezTo>
                      <a:pt x="13" y="0"/>
                      <a:pt x="20" y="3"/>
                      <a:pt x="22" y="8"/>
                    </a:cubicBezTo>
                    <a:cubicBezTo>
                      <a:pt x="25" y="13"/>
                      <a:pt x="23" y="20"/>
                      <a:pt x="18" y="23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11" name="Freeform 156"/>
              <p:cNvSpPr>
                <a:spLocks/>
              </p:cNvSpPr>
              <p:nvPr/>
            </p:nvSpPr>
            <p:spPr bwMode="auto">
              <a:xfrm>
                <a:off x="7532688" y="4554538"/>
                <a:ext cx="77788" cy="77788"/>
              </a:xfrm>
              <a:custGeom>
                <a:avLst/>
                <a:gdLst>
                  <a:gd name="T0" fmla="*/ 17 w 25"/>
                  <a:gd name="T1" fmla="*/ 22 h 25"/>
                  <a:gd name="T2" fmla="*/ 3 w 25"/>
                  <a:gd name="T3" fmla="*/ 18 h 25"/>
                  <a:gd name="T4" fmla="*/ 7 w 25"/>
                  <a:gd name="T5" fmla="*/ 3 h 25"/>
                  <a:gd name="T6" fmla="*/ 22 w 25"/>
                  <a:gd name="T7" fmla="*/ 8 h 25"/>
                  <a:gd name="T8" fmla="*/ 17 w 25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7" y="22"/>
                    </a:moveTo>
                    <a:cubicBezTo>
                      <a:pt x="12" y="25"/>
                      <a:pt x="5" y="23"/>
                      <a:pt x="3" y="18"/>
                    </a:cubicBezTo>
                    <a:cubicBezTo>
                      <a:pt x="0" y="12"/>
                      <a:pt x="2" y="6"/>
                      <a:pt x="7" y="3"/>
                    </a:cubicBezTo>
                    <a:cubicBezTo>
                      <a:pt x="13" y="0"/>
                      <a:pt x="19" y="2"/>
                      <a:pt x="22" y="8"/>
                    </a:cubicBezTo>
                    <a:cubicBezTo>
                      <a:pt x="25" y="13"/>
                      <a:pt x="23" y="20"/>
                      <a:pt x="17" y="22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12" name="Freeform 157"/>
              <p:cNvSpPr>
                <a:spLocks/>
              </p:cNvSpPr>
              <p:nvPr/>
            </p:nvSpPr>
            <p:spPr bwMode="auto">
              <a:xfrm>
                <a:off x="7035800" y="4859338"/>
                <a:ext cx="90488" cy="85725"/>
              </a:xfrm>
              <a:custGeom>
                <a:avLst/>
                <a:gdLst>
                  <a:gd name="T0" fmla="*/ 15 w 29"/>
                  <a:gd name="T1" fmla="*/ 27 h 28"/>
                  <a:gd name="T2" fmla="*/ 21 w 29"/>
                  <a:gd name="T3" fmla="*/ 26 h 28"/>
                  <a:gd name="T4" fmla="*/ 27 w 29"/>
                  <a:gd name="T5" fmla="*/ 20 h 28"/>
                  <a:gd name="T6" fmla="*/ 27 w 29"/>
                  <a:gd name="T7" fmla="*/ 13 h 28"/>
                  <a:gd name="T8" fmla="*/ 15 w 29"/>
                  <a:gd name="T9" fmla="*/ 2 h 28"/>
                  <a:gd name="T10" fmla="*/ 8 w 29"/>
                  <a:gd name="T11" fmla="*/ 2 h 28"/>
                  <a:gd name="T12" fmla="*/ 2 w 29"/>
                  <a:gd name="T13" fmla="*/ 9 h 28"/>
                  <a:gd name="T14" fmla="*/ 2 w 29"/>
                  <a:gd name="T15" fmla="*/ 15 h 28"/>
                  <a:gd name="T16" fmla="*/ 15 w 29"/>
                  <a:gd name="T1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28">
                    <a:moveTo>
                      <a:pt x="15" y="27"/>
                    </a:moveTo>
                    <a:cubicBezTo>
                      <a:pt x="16" y="28"/>
                      <a:pt x="19" y="28"/>
                      <a:pt x="21" y="26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9" y="18"/>
                      <a:pt x="29" y="15"/>
                      <a:pt x="27" y="1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0"/>
                      <a:pt x="10" y="0"/>
                      <a:pt x="8" y="2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0" y="10"/>
                      <a:pt x="0" y="13"/>
                      <a:pt x="2" y="15"/>
                    </a:cubicBez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13" name="Freeform 158"/>
              <p:cNvSpPr>
                <a:spLocks/>
              </p:cNvSpPr>
              <p:nvPr/>
            </p:nvSpPr>
            <p:spPr bwMode="auto">
              <a:xfrm>
                <a:off x="6899275" y="4727575"/>
                <a:ext cx="198438" cy="193675"/>
              </a:xfrm>
              <a:custGeom>
                <a:avLst/>
                <a:gdLst>
                  <a:gd name="T0" fmla="*/ 0 w 125"/>
                  <a:gd name="T1" fmla="*/ 32 h 122"/>
                  <a:gd name="T2" fmla="*/ 96 w 125"/>
                  <a:gd name="T3" fmla="*/ 122 h 122"/>
                  <a:gd name="T4" fmla="*/ 125 w 125"/>
                  <a:gd name="T5" fmla="*/ 90 h 122"/>
                  <a:gd name="T6" fmla="*/ 29 w 125"/>
                  <a:gd name="T7" fmla="*/ 0 h 122"/>
                  <a:gd name="T8" fmla="*/ 0 w 125"/>
                  <a:gd name="T9" fmla="*/ 3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2">
                    <a:moveTo>
                      <a:pt x="0" y="32"/>
                    </a:moveTo>
                    <a:lnTo>
                      <a:pt x="96" y="122"/>
                    </a:lnTo>
                    <a:lnTo>
                      <a:pt x="125" y="90"/>
                    </a:lnTo>
                    <a:lnTo>
                      <a:pt x="29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14" name="Freeform 159"/>
              <p:cNvSpPr>
                <a:spLocks/>
              </p:cNvSpPr>
              <p:nvPr/>
            </p:nvSpPr>
            <p:spPr bwMode="auto">
              <a:xfrm>
                <a:off x="6880225" y="4713288"/>
                <a:ext cx="74613" cy="74613"/>
              </a:xfrm>
              <a:custGeom>
                <a:avLst/>
                <a:gdLst>
                  <a:gd name="T0" fmla="*/ 4 w 24"/>
                  <a:gd name="T1" fmla="*/ 5 h 24"/>
                  <a:gd name="T2" fmla="*/ 5 w 24"/>
                  <a:gd name="T3" fmla="*/ 20 h 24"/>
                  <a:gd name="T4" fmla="*/ 20 w 24"/>
                  <a:gd name="T5" fmla="*/ 20 h 24"/>
                  <a:gd name="T6" fmla="*/ 20 w 24"/>
                  <a:gd name="T7" fmla="*/ 4 h 24"/>
                  <a:gd name="T8" fmla="*/ 4 w 24"/>
                  <a:gd name="T9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4" y="5"/>
                    </a:moveTo>
                    <a:cubicBezTo>
                      <a:pt x="0" y="9"/>
                      <a:pt x="0" y="16"/>
                      <a:pt x="5" y="20"/>
                    </a:cubicBezTo>
                    <a:cubicBezTo>
                      <a:pt x="9" y="24"/>
                      <a:pt x="16" y="24"/>
                      <a:pt x="20" y="20"/>
                    </a:cubicBezTo>
                    <a:cubicBezTo>
                      <a:pt x="24" y="15"/>
                      <a:pt x="24" y="8"/>
                      <a:pt x="20" y="4"/>
                    </a:cubicBezTo>
                    <a:cubicBezTo>
                      <a:pt x="15" y="0"/>
                      <a:pt x="8" y="0"/>
                      <a:pt x="4" y="5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15" name="Freeform 160"/>
              <p:cNvSpPr>
                <a:spLocks/>
              </p:cNvSpPr>
              <p:nvPr/>
            </p:nvSpPr>
            <p:spPr bwMode="auto">
              <a:xfrm>
                <a:off x="6781800" y="4567238"/>
                <a:ext cx="163513" cy="198438"/>
              </a:xfrm>
              <a:custGeom>
                <a:avLst/>
                <a:gdLst>
                  <a:gd name="T0" fmla="*/ 103 w 103"/>
                  <a:gd name="T1" fmla="*/ 101 h 125"/>
                  <a:gd name="T2" fmla="*/ 35 w 103"/>
                  <a:gd name="T3" fmla="*/ 0 h 125"/>
                  <a:gd name="T4" fmla="*/ 0 w 103"/>
                  <a:gd name="T5" fmla="*/ 23 h 125"/>
                  <a:gd name="T6" fmla="*/ 68 w 103"/>
                  <a:gd name="T7" fmla="*/ 125 h 125"/>
                  <a:gd name="T8" fmla="*/ 103 w 103"/>
                  <a:gd name="T9" fmla="*/ 10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25">
                    <a:moveTo>
                      <a:pt x="103" y="101"/>
                    </a:moveTo>
                    <a:lnTo>
                      <a:pt x="35" y="0"/>
                    </a:lnTo>
                    <a:lnTo>
                      <a:pt x="0" y="23"/>
                    </a:lnTo>
                    <a:lnTo>
                      <a:pt x="68" y="125"/>
                    </a:lnTo>
                    <a:lnTo>
                      <a:pt x="103" y="101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16" name="Freeform 161"/>
              <p:cNvSpPr>
                <a:spLocks/>
              </p:cNvSpPr>
              <p:nvPr/>
            </p:nvSpPr>
            <p:spPr bwMode="auto">
              <a:xfrm>
                <a:off x="6880225" y="4713288"/>
                <a:ext cx="77788" cy="74613"/>
              </a:xfrm>
              <a:custGeom>
                <a:avLst/>
                <a:gdLst>
                  <a:gd name="T0" fmla="*/ 19 w 25"/>
                  <a:gd name="T1" fmla="*/ 21 h 24"/>
                  <a:gd name="T2" fmla="*/ 22 w 25"/>
                  <a:gd name="T3" fmla="*/ 6 h 24"/>
                  <a:gd name="T4" fmla="*/ 6 w 25"/>
                  <a:gd name="T5" fmla="*/ 3 h 24"/>
                  <a:gd name="T6" fmla="*/ 3 w 25"/>
                  <a:gd name="T7" fmla="*/ 18 h 24"/>
                  <a:gd name="T8" fmla="*/ 19 w 25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9" y="21"/>
                    </a:moveTo>
                    <a:cubicBezTo>
                      <a:pt x="24" y="18"/>
                      <a:pt x="25" y="11"/>
                      <a:pt x="22" y="6"/>
                    </a:cubicBezTo>
                    <a:cubicBezTo>
                      <a:pt x="18" y="1"/>
                      <a:pt x="11" y="0"/>
                      <a:pt x="6" y="3"/>
                    </a:cubicBezTo>
                    <a:cubicBezTo>
                      <a:pt x="1" y="6"/>
                      <a:pt x="0" y="13"/>
                      <a:pt x="3" y="18"/>
                    </a:cubicBezTo>
                    <a:cubicBezTo>
                      <a:pt x="7" y="23"/>
                      <a:pt x="14" y="24"/>
                      <a:pt x="19" y="21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17" name="Freeform 162"/>
              <p:cNvSpPr>
                <a:spLocks/>
              </p:cNvSpPr>
              <p:nvPr/>
            </p:nvSpPr>
            <p:spPr bwMode="auto">
              <a:xfrm>
                <a:off x="6772275" y="4551363"/>
                <a:ext cx="77788" cy="77788"/>
              </a:xfrm>
              <a:custGeom>
                <a:avLst/>
                <a:gdLst>
                  <a:gd name="T0" fmla="*/ 19 w 25"/>
                  <a:gd name="T1" fmla="*/ 22 h 25"/>
                  <a:gd name="T2" fmla="*/ 21 w 25"/>
                  <a:gd name="T3" fmla="*/ 6 h 25"/>
                  <a:gd name="T4" fmla="*/ 6 w 25"/>
                  <a:gd name="T5" fmla="*/ 4 h 25"/>
                  <a:gd name="T6" fmla="*/ 3 w 25"/>
                  <a:gd name="T7" fmla="*/ 19 h 25"/>
                  <a:gd name="T8" fmla="*/ 19 w 25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19" y="22"/>
                    </a:moveTo>
                    <a:cubicBezTo>
                      <a:pt x="24" y="18"/>
                      <a:pt x="25" y="11"/>
                      <a:pt x="21" y="6"/>
                    </a:cubicBezTo>
                    <a:cubicBezTo>
                      <a:pt x="18" y="1"/>
                      <a:pt x="11" y="0"/>
                      <a:pt x="6" y="4"/>
                    </a:cubicBezTo>
                    <a:cubicBezTo>
                      <a:pt x="1" y="7"/>
                      <a:pt x="0" y="14"/>
                      <a:pt x="3" y="19"/>
                    </a:cubicBezTo>
                    <a:cubicBezTo>
                      <a:pt x="7" y="24"/>
                      <a:pt x="14" y="25"/>
                      <a:pt x="19" y="22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359" name="Rectangle 204"/>
            <p:cNvSpPr>
              <a:spLocks noChangeArrowheads="1"/>
            </p:cNvSpPr>
            <p:nvPr/>
          </p:nvSpPr>
          <p:spPr bwMode="auto">
            <a:xfrm>
              <a:off x="8223250" y="2279650"/>
              <a:ext cx="5129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经验丰富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Rectangle 206"/>
            <p:cNvSpPr>
              <a:spLocks noChangeArrowheads="1"/>
            </p:cNvSpPr>
            <p:nvPr/>
          </p:nvSpPr>
          <p:spPr bwMode="auto">
            <a:xfrm>
              <a:off x="9043988" y="2044700"/>
              <a:ext cx="56425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雄厚资源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Rectangle 207"/>
            <p:cNvSpPr>
              <a:spLocks noChangeArrowheads="1"/>
            </p:cNvSpPr>
            <p:nvPr/>
          </p:nvSpPr>
          <p:spPr bwMode="auto">
            <a:xfrm>
              <a:off x="9955213" y="2292350"/>
              <a:ext cx="56425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领先培训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208"/>
            <p:cNvSpPr>
              <a:spLocks noChangeArrowheads="1"/>
            </p:cNvSpPr>
            <p:nvPr/>
          </p:nvSpPr>
          <p:spPr bwMode="auto">
            <a:xfrm>
              <a:off x="10542588" y="2797175"/>
              <a:ext cx="56425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资质认证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366" name="组合 9365"/>
            <p:cNvGrpSpPr/>
            <p:nvPr/>
          </p:nvGrpSpPr>
          <p:grpSpPr>
            <a:xfrm>
              <a:off x="10337800" y="3019425"/>
              <a:ext cx="593726" cy="827088"/>
              <a:chOff x="10337800" y="3019425"/>
              <a:chExt cx="593726" cy="827088"/>
            </a:xfrm>
          </p:grpSpPr>
          <p:sp>
            <p:nvSpPr>
              <p:cNvPr id="75" name="Freeform 8"/>
              <p:cNvSpPr>
                <a:spLocks noEditPoints="1"/>
              </p:cNvSpPr>
              <p:nvPr/>
            </p:nvSpPr>
            <p:spPr bwMode="auto">
              <a:xfrm>
                <a:off x="10521950" y="3073400"/>
                <a:ext cx="390525" cy="377825"/>
              </a:xfrm>
              <a:custGeom>
                <a:avLst/>
                <a:gdLst>
                  <a:gd name="T0" fmla="*/ 62 w 126"/>
                  <a:gd name="T1" fmla="*/ 108 h 122"/>
                  <a:gd name="T2" fmla="*/ 52 w 126"/>
                  <a:gd name="T3" fmla="*/ 109 h 122"/>
                  <a:gd name="T4" fmla="*/ 52 w 126"/>
                  <a:gd name="T5" fmla="*/ 116 h 122"/>
                  <a:gd name="T6" fmla="*/ 32 w 126"/>
                  <a:gd name="T7" fmla="*/ 116 h 122"/>
                  <a:gd name="T8" fmla="*/ 60 w 126"/>
                  <a:gd name="T9" fmla="*/ 122 h 122"/>
                  <a:gd name="T10" fmla="*/ 88 w 126"/>
                  <a:gd name="T11" fmla="*/ 116 h 122"/>
                  <a:gd name="T12" fmla="*/ 62 w 126"/>
                  <a:gd name="T13" fmla="*/ 116 h 122"/>
                  <a:gd name="T14" fmla="*/ 62 w 126"/>
                  <a:gd name="T15" fmla="*/ 108 h 122"/>
                  <a:gd name="T16" fmla="*/ 0 w 126"/>
                  <a:gd name="T17" fmla="*/ 85 h 122"/>
                  <a:gd name="T18" fmla="*/ 22 w 126"/>
                  <a:gd name="T19" fmla="*/ 110 h 122"/>
                  <a:gd name="T20" fmla="*/ 22 w 126"/>
                  <a:gd name="T21" fmla="*/ 102 h 122"/>
                  <a:gd name="T22" fmla="*/ 0 w 126"/>
                  <a:gd name="T23" fmla="*/ 85 h 122"/>
                  <a:gd name="T24" fmla="*/ 94 w 126"/>
                  <a:gd name="T25" fmla="*/ 0 h 122"/>
                  <a:gd name="T26" fmla="*/ 113 w 126"/>
                  <a:gd name="T27" fmla="*/ 46 h 122"/>
                  <a:gd name="T28" fmla="*/ 87 w 126"/>
                  <a:gd name="T29" fmla="*/ 97 h 122"/>
                  <a:gd name="T30" fmla="*/ 92 w 126"/>
                  <a:gd name="T31" fmla="*/ 97 h 122"/>
                  <a:gd name="T32" fmla="*/ 92 w 126"/>
                  <a:gd name="T33" fmla="*/ 114 h 122"/>
                  <a:gd name="T34" fmla="*/ 126 w 126"/>
                  <a:gd name="T35" fmla="*/ 57 h 122"/>
                  <a:gd name="T36" fmla="*/ 94 w 126"/>
                  <a:gd name="T3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2">
                    <a:moveTo>
                      <a:pt x="62" y="108"/>
                    </a:moveTo>
                    <a:cubicBezTo>
                      <a:pt x="59" y="109"/>
                      <a:pt x="55" y="109"/>
                      <a:pt x="52" y="109"/>
                    </a:cubicBezTo>
                    <a:cubicBezTo>
                      <a:pt x="52" y="116"/>
                      <a:pt x="52" y="116"/>
                      <a:pt x="52" y="116"/>
                    </a:cubicBezTo>
                    <a:cubicBezTo>
                      <a:pt x="32" y="116"/>
                      <a:pt x="32" y="116"/>
                      <a:pt x="32" y="116"/>
                    </a:cubicBezTo>
                    <a:cubicBezTo>
                      <a:pt x="40" y="120"/>
                      <a:pt x="50" y="122"/>
                      <a:pt x="60" y="122"/>
                    </a:cubicBezTo>
                    <a:cubicBezTo>
                      <a:pt x="70" y="122"/>
                      <a:pt x="79" y="120"/>
                      <a:pt x="88" y="116"/>
                    </a:cubicBezTo>
                    <a:cubicBezTo>
                      <a:pt x="62" y="116"/>
                      <a:pt x="62" y="116"/>
                      <a:pt x="62" y="116"/>
                    </a:cubicBezTo>
                    <a:cubicBezTo>
                      <a:pt x="62" y="108"/>
                      <a:pt x="62" y="108"/>
                      <a:pt x="62" y="108"/>
                    </a:cubicBezTo>
                    <a:moveTo>
                      <a:pt x="0" y="85"/>
                    </a:moveTo>
                    <a:cubicBezTo>
                      <a:pt x="5" y="95"/>
                      <a:pt x="13" y="104"/>
                      <a:pt x="22" y="110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13" y="98"/>
                      <a:pt x="6" y="92"/>
                      <a:pt x="0" y="85"/>
                    </a:cubicBezTo>
                    <a:moveTo>
                      <a:pt x="94" y="0"/>
                    </a:moveTo>
                    <a:cubicBezTo>
                      <a:pt x="106" y="12"/>
                      <a:pt x="113" y="28"/>
                      <a:pt x="113" y="46"/>
                    </a:cubicBezTo>
                    <a:cubicBezTo>
                      <a:pt x="113" y="67"/>
                      <a:pt x="103" y="86"/>
                      <a:pt x="87" y="97"/>
                    </a:cubicBezTo>
                    <a:cubicBezTo>
                      <a:pt x="92" y="97"/>
                      <a:pt x="92" y="97"/>
                      <a:pt x="92" y="97"/>
                    </a:cubicBezTo>
                    <a:cubicBezTo>
                      <a:pt x="92" y="114"/>
                      <a:pt x="92" y="114"/>
                      <a:pt x="92" y="114"/>
                    </a:cubicBezTo>
                    <a:cubicBezTo>
                      <a:pt x="112" y="103"/>
                      <a:pt x="126" y="81"/>
                      <a:pt x="126" y="57"/>
                    </a:cubicBezTo>
                    <a:cubicBezTo>
                      <a:pt x="126" y="33"/>
                      <a:pt x="113" y="12"/>
                      <a:pt x="94" y="0"/>
                    </a:cubicBezTo>
                  </a:path>
                </a:pathLst>
              </a:custGeom>
              <a:solidFill>
                <a:srgbClr val="EB92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Oval 11"/>
              <p:cNvSpPr>
                <a:spLocks noChangeArrowheads="1"/>
              </p:cNvSpPr>
              <p:nvPr/>
            </p:nvSpPr>
            <p:spPr bwMode="auto">
              <a:xfrm>
                <a:off x="10480675" y="3019425"/>
                <a:ext cx="390525" cy="392113"/>
              </a:xfrm>
              <a:prstGeom prst="ellipse">
                <a:avLst/>
              </a:prstGeom>
              <a:solidFill>
                <a:srgbClr val="9C58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Rectangle 23"/>
              <p:cNvSpPr>
                <a:spLocks noChangeArrowheads="1"/>
              </p:cNvSpPr>
              <p:nvPr/>
            </p:nvSpPr>
            <p:spPr bwMode="auto">
              <a:xfrm>
                <a:off x="10337800" y="3787775"/>
                <a:ext cx="93663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Rectangle 24"/>
              <p:cNvSpPr>
                <a:spLocks noChangeArrowheads="1"/>
              </p:cNvSpPr>
              <p:nvPr/>
            </p:nvSpPr>
            <p:spPr bwMode="auto">
              <a:xfrm>
                <a:off x="10337800" y="3787775"/>
                <a:ext cx="93663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Rectangle 25"/>
              <p:cNvSpPr>
                <a:spLocks noChangeArrowheads="1"/>
              </p:cNvSpPr>
              <p:nvPr/>
            </p:nvSpPr>
            <p:spPr bwMode="auto">
              <a:xfrm>
                <a:off x="10337800" y="3703638"/>
                <a:ext cx="93663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Rectangle 26"/>
              <p:cNvSpPr>
                <a:spLocks noChangeArrowheads="1"/>
              </p:cNvSpPr>
              <p:nvPr/>
            </p:nvSpPr>
            <p:spPr bwMode="auto">
              <a:xfrm>
                <a:off x="10337800" y="3703638"/>
                <a:ext cx="93663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Rectangle 27"/>
              <p:cNvSpPr>
                <a:spLocks noChangeArrowheads="1"/>
              </p:cNvSpPr>
              <p:nvPr/>
            </p:nvSpPr>
            <p:spPr bwMode="auto">
              <a:xfrm>
                <a:off x="10337800" y="3622675"/>
                <a:ext cx="93663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Rectangle 28"/>
              <p:cNvSpPr>
                <a:spLocks noChangeArrowheads="1"/>
              </p:cNvSpPr>
              <p:nvPr/>
            </p:nvSpPr>
            <p:spPr bwMode="auto">
              <a:xfrm>
                <a:off x="10337800" y="3622675"/>
                <a:ext cx="93663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Rectangle 29"/>
              <p:cNvSpPr>
                <a:spLocks noChangeArrowheads="1"/>
              </p:cNvSpPr>
              <p:nvPr/>
            </p:nvSpPr>
            <p:spPr bwMode="auto">
              <a:xfrm>
                <a:off x="10337800" y="3538538"/>
                <a:ext cx="93663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Rectangle 31"/>
              <p:cNvSpPr>
                <a:spLocks noChangeArrowheads="1"/>
              </p:cNvSpPr>
              <p:nvPr/>
            </p:nvSpPr>
            <p:spPr bwMode="auto">
              <a:xfrm>
                <a:off x="10337800" y="3457575"/>
                <a:ext cx="93663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Rectangle 32"/>
              <p:cNvSpPr>
                <a:spLocks noChangeArrowheads="1"/>
              </p:cNvSpPr>
              <p:nvPr/>
            </p:nvSpPr>
            <p:spPr bwMode="auto">
              <a:xfrm>
                <a:off x="10337800" y="3457575"/>
                <a:ext cx="93663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Rectangle 33"/>
              <p:cNvSpPr>
                <a:spLocks noChangeArrowheads="1"/>
              </p:cNvSpPr>
              <p:nvPr/>
            </p:nvSpPr>
            <p:spPr bwMode="auto">
              <a:xfrm>
                <a:off x="10464800" y="3787775"/>
                <a:ext cx="93663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Rectangle 34"/>
              <p:cNvSpPr>
                <a:spLocks noChangeArrowheads="1"/>
              </p:cNvSpPr>
              <p:nvPr/>
            </p:nvSpPr>
            <p:spPr bwMode="auto">
              <a:xfrm>
                <a:off x="10464800" y="3787775"/>
                <a:ext cx="93663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Rectangle 35"/>
              <p:cNvSpPr>
                <a:spLocks noChangeArrowheads="1"/>
              </p:cNvSpPr>
              <p:nvPr/>
            </p:nvSpPr>
            <p:spPr bwMode="auto">
              <a:xfrm>
                <a:off x="10464800" y="3703638"/>
                <a:ext cx="93663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Rectangle 36"/>
              <p:cNvSpPr>
                <a:spLocks noChangeArrowheads="1"/>
              </p:cNvSpPr>
              <p:nvPr/>
            </p:nvSpPr>
            <p:spPr bwMode="auto">
              <a:xfrm>
                <a:off x="10464800" y="3703638"/>
                <a:ext cx="93663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Rectangle 37"/>
              <p:cNvSpPr>
                <a:spLocks noChangeArrowheads="1"/>
              </p:cNvSpPr>
              <p:nvPr/>
            </p:nvSpPr>
            <p:spPr bwMode="auto">
              <a:xfrm>
                <a:off x="10464800" y="3622675"/>
                <a:ext cx="93663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Rectangle 38"/>
              <p:cNvSpPr>
                <a:spLocks noChangeArrowheads="1"/>
              </p:cNvSpPr>
              <p:nvPr/>
            </p:nvSpPr>
            <p:spPr bwMode="auto">
              <a:xfrm>
                <a:off x="10464800" y="3622675"/>
                <a:ext cx="93663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Rectangle 39"/>
              <p:cNvSpPr>
                <a:spLocks noChangeArrowheads="1"/>
              </p:cNvSpPr>
              <p:nvPr/>
            </p:nvSpPr>
            <p:spPr bwMode="auto">
              <a:xfrm>
                <a:off x="10590213" y="3787775"/>
                <a:ext cx="92075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Rectangle 40"/>
              <p:cNvSpPr>
                <a:spLocks noChangeArrowheads="1"/>
              </p:cNvSpPr>
              <p:nvPr/>
            </p:nvSpPr>
            <p:spPr bwMode="auto">
              <a:xfrm>
                <a:off x="10590213" y="3787775"/>
                <a:ext cx="92075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8" name="Rectangle 41"/>
              <p:cNvSpPr>
                <a:spLocks noChangeArrowheads="1"/>
              </p:cNvSpPr>
              <p:nvPr/>
            </p:nvSpPr>
            <p:spPr bwMode="auto">
              <a:xfrm>
                <a:off x="10590213" y="3703638"/>
                <a:ext cx="92075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9" name="Rectangle 42"/>
              <p:cNvSpPr>
                <a:spLocks noChangeArrowheads="1"/>
              </p:cNvSpPr>
              <p:nvPr/>
            </p:nvSpPr>
            <p:spPr bwMode="auto">
              <a:xfrm>
                <a:off x="10590213" y="3703638"/>
                <a:ext cx="92075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0" name="Rectangle 43"/>
              <p:cNvSpPr>
                <a:spLocks noChangeArrowheads="1"/>
              </p:cNvSpPr>
              <p:nvPr/>
            </p:nvSpPr>
            <p:spPr bwMode="auto">
              <a:xfrm>
                <a:off x="10590213" y="3622675"/>
                <a:ext cx="92075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Rectangle 44"/>
              <p:cNvSpPr>
                <a:spLocks noChangeArrowheads="1"/>
              </p:cNvSpPr>
              <p:nvPr/>
            </p:nvSpPr>
            <p:spPr bwMode="auto">
              <a:xfrm>
                <a:off x="10590213" y="3622675"/>
                <a:ext cx="92075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Rectangle 45"/>
              <p:cNvSpPr>
                <a:spLocks noChangeArrowheads="1"/>
              </p:cNvSpPr>
              <p:nvPr/>
            </p:nvSpPr>
            <p:spPr bwMode="auto">
              <a:xfrm>
                <a:off x="10590213" y="3538538"/>
                <a:ext cx="92075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3" name="Rectangle 46"/>
              <p:cNvSpPr>
                <a:spLocks noChangeArrowheads="1"/>
              </p:cNvSpPr>
              <p:nvPr/>
            </p:nvSpPr>
            <p:spPr bwMode="auto">
              <a:xfrm>
                <a:off x="10590213" y="3538538"/>
                <a:ext cx="92075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Rectangle 47"/>
              <p:cNvSpPr>
                <a:spLocks noChangeArrowheads="1"/>
              </p:cNvSpPr>
              <p:nvPr/>
            </p:nvSpPr>
            <p:spPr bwMode="auto">
              <a:xfrm>
                <a:off x="10590213" y="3457575"/>
                <a:ext cx="92075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5" name="Rectangle 48"/>
              <p:cNvSpPr>
                <a:spLocks noChangeArrowheads="1"/>
              </p:cNvSpPr>
              <p:nvPr/>
            </p:nvSpPr>
            <p:spPr bwMode="auto">
              <a:xfrm>
                <a:off x="10590213" y="3457575"/>
                <a:ext cx="92075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49"/>
              <p:cNvSpPr>
                <a:spLocks/>
              </p:cNvSpPr>
              <p:nvPr/>
            </p:nvSpPr>
            <p:spPr bwMode="auto">
              <a:xfrm>
                <a:off x="10590213" y="3414713"/>
                <a:ext cx="30163" cy="19050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6 h 6"/>
                  <a:gd name="T4" fmla="*/ 10 w 10"/>
                  <a:gd name="T5" fmla="*/ 6 h 6"/>
                  <a:gd name="T6" fmla="*/ 0 w 1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6" y="5"/>
                      <a:pt x="3" y="3"/>
                      <a:pt x="0" y="0"/>
                    </a:cubicBezTo>
                  </a:path>
                </a:pathLst>
              </a:cu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50"/>
              <p:cNvSpPr>
                <a:spLocks/>
              </p:cNvSpPr>
              <p:nvPr/>
            </p:nvSpPr>
            <p:spPr bwMode="auto">
              <a:xfrm>
                <a:off x="10590213" y="3389313"/>
                <a:ext cx="92075" cy="44450"/>
              </a:xfrm>
              <a:custGeom>
                <a:avLst/>
                <a:gdLst>
                  <a:gd name="T0" fmla="*/ 0 w 30"/>
                  <a:gd name="T1" fmla="*/ 0 h 14"/>
                  <a:gd name="T2" fmla="*/ 0 w 30"/>
                  <a:gd name="T3" fmla="*/ 8 h 14"/>
                  <a:gd name="T4" fmla="*/ 10 w 30"/>
                  <a:gd name="T5" fmla="*/ 14 h 14"/>
                  <a:gd name="T6" fmla="*/ 30 w 30"/>
                  <a:gd name="T7" fmla="*/ 14 h 14"/>
                  <a:gd name="T8" fmla="*/ 30 w 30"/>
                  <a:gd name="T9" fmla="*/ 7 h 14"/>
                  <a:gd name="T10" fmla="*/ 28 w 30"/>
                  <a:gd name="T11" fmla="*/ 7 h 14"/>
                  <a:gd name="T12" fmla="*/ 0 w 30"/>
                  <a:gd name="T1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4">
                    <a:moveTo>
                      <a:pt x="0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3" y="11"/>
                      <a:pt x="6" y="13"/>
                      <a:pt x="1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7"/>
                      <a:pt x="29" y="7"/>
                      <a:pt x="28" y="7"/>
                    </a:cubicBezTo>
                    <a:cubicBezTo>
                      <a:pt x="18" y="7"/>
                      <a:pt x="8" y="5"/>
                      <a:pt x="0" y="0"/>
                    </a:cubicBezTo>
                  </a:path>
                </a:pathLst>
              </a:custGeom>
              <a:solidFill>
                <a:srgbClr val="EB9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51"/>
              <p:cNvSpPr>
                <a:spLocks/>
              </p:cNvSpPr>
              <p:nvPr/>
            </p:nvSpPr>
            <p:spPr bwMode="auto">
              <a:xfrm>
                <a:off x="10590213" y="3373438"/>
                <a:ext cx="92075" cy="38100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0 w 30"/>
                  <a:gd name="T5" fmla="*/ 5 h 12"/>
                  <a:gd name="T6" fmla="*/ 28 w 30"/>
                  <a:gd name="T7" fmla="*/ 12 h 12"/>
                  <a:gd name="T8" fmla="*/ 30 w 30"/>
                  <a:gd name="T9" fmla="*/ 12 h 12"/>
                  <a:gd name="T10" fmla="*/ 3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10"/>
                      <a:pt x="18" y="12"/>
                      <a:pt x="28" y="12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A46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Rectangle 52"/>
              <p:cNvSpPr>
                <a:spLocks noChangeArrowheads="1"/>
              </p:cNvSpPr>
              <p:nvPr/>
            </p:nvSpPr>
            <p:spPr bwMode="auto">
              <a:xfrm>
                <a:off x="10714038" y="3787775"/>
                <a:ext cx="92075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Rectangle 53"/>
              <p:cNvSpPr>
                <a:spLocks noChangeArrowheads="1"/>
              </p:cNvSpPr>
              <p:nvPr/>
            </p:nvSpPr>
            <p:spPr bwMode="auto">
              <a:xfrm>
                <a:off x="10714038" y="3787775"/>
                <a:ext cx="92075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Rectangle 54"/>
              <p:cNvSpPr>
                <a:spLocks noChangeArrowheads="1"/>
              </p:cNvSpPr>
              <p:nvPr/>
            </p:nvSpPr>
            <p:spPr bwMode="auto">
              <a:xfrm>
                <a:off x="10714038" y="3703638"/>
                <a:ext cx="92075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Rectangle 55"/>
              <p:cNvSpPr>
                <a:spLocks noChangeArrowheads="1"/>
              </p:cNvSpPr>
              <p:nvPr/>
            </p:nvSpPr>
            <p:spPr bwMode="auto">
              <a:xfrm>
                <a:off x="10714038" y="3703638"/>
                <a:ext cx="92075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Rectangle 56"/>
              <p:cNvSpPr>
                <a:spLocks noChangeArrowheads="1"/>
              </p:cNvSpPr>
              <p:nvPr/>
            </p:nvSpPr>
            <p:spPr bwMode="auto">
              <a:xfrm>
                <a:off x="10714038" y="3622675"/>
                <a:ext cx="92075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Rectangle 57"/>
              <p:cNvSpPr>
                <a:spLocks noChangeArrowheads="1"/>
              </p:cNvSpPr>
              <p:nvPr/>
            </p:nvSpPr>
            <p:spPr bwMode="auto">
              <a:xfrm>
                <a:off x="10714038" y="3622675"/>
                <a:ext cx="92075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Rectangle 58"/>
              <p:cNvSpPr>
                <a:spLocks noChangeArrowheads="1"/>
              </p:cNvSpPr>
              <p:nvPr/>
            </p:nvSpPr>
            <p:spPr bwMode="auto">
              <a:xfrm>
                <a:off x="10714038" y="3538538"/>
                <a:ext cx="92075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Rectangle 59"/>
              <p:cNvSpPr>
                <a:spLocks noChangeArrowheads="1"/>
              </p:cNvSpPr>
              <p:nvPr/>
            </p:nvSpPr>
            <p:spPr bwMode="auto">
              <a:xfrm>
                <a:off x="10714038" y="3538538"/>
                <a:ext cx="92075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Rectangle 60"/>
              <p:cNvSpPr>
                <a:spLocks noChangeArrowheads="1"/>
              </p:cNvSpPr>
              <p:nvPr/>
            </p:nvSpPr>
            <p:spPr bwMode="auto">
              <a:xfrm>
                <a:off x="10714038" y="3457575"/>
                <a:ext cx="92075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Rectangle 61"/>
              <p:cNvSpPr>
                <a:spLocks noChangeArrowheads="1"/>
              </p:cNvSpPr>
              <p:nvPr/>
            </p:nvSpPr>
            <p:spPr bwMode="auto">
              <a:xfrm>
                <a:off x="10714038" y="3457575"/>
                <a:ext cx="92075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62"/>
              <p:cNvSpPr>
                <a:spLocks/>
              </p:cNvSpPr>
              <p:nvPr/>
            </p:nvSpPr>
            <p:spPr bwMode="auto">
              <a:xfrm>
                <a:off x="10795000" y="3427413"/>
                <a:ext cx="11113" cy="6350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1"/>
                      <a:pt x="1" y="2"/>
                      <a:pt x="0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63"/>
              <p:cNvSpPr>
                <a:spLocks/>
              </p:cNvSpPr>
              <p:nvPr/>
            </p:nvSpPr>
            <p:spPr bwMode="auto">
              <a:xfrm>
                <a:off x="10714038" y="3373438"/>
                <a:ext cx="92075" cy="60325"/>
              </a:xfrm>
              <a:custGeom>
                <a:avLst/>
                <a:gdLst>
                  <a:gd name="T0" fmla="*/ 30 w 30"/>
                  <a:gd name="T1" fmla="*/ 0 h 19"/>
                  <a:gd name="T2" fmla="*/ 25 w 30"/>
                  <a:gd name="T3" fmla="*/ 0 h 19"/>
                  <a:gd name="T4" fmla="*/ 0 w 30"/>
                  <a:gd name="T5" fmla="*/ 11 h 19"/>
                  <a:gd name="T6" fmla="*/ 0 w 30"/>
                  <a:gd name="T7" fmla="*/ 19 h 19"/>
                  <a:gd name="T8" fmla="*/ 26 w 30"/>
                  <a:gd name="T9" fmla="*/ 19 h 19"/>
                  <a:gd name="T10" fmla="*/ 30 w 30"/>
                  <a:gd name="T11" fmla="*/ 17 h 19"/>
                  <a:gd name="T12" fmla="*/ 30 w 30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9">
                    <a:moveTo>
                      <a:pt x="30" y="0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8" y="6"/>
                      <a:pt x="9" y="9"/>
                      <a:pt x="0" y="1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9"/>
                      <a:pt x="29" y="18"/>
                      <a:pt x="30" y="17"/>
                    </a:cubicBezTo>
                    <a:cubicBezTo>
                      <a:pt x="30" y="0"/>
                      <a:pt x="30" y="0"/>
                      <a:pt x="30" y="0"/>
                    </a:cubicBezTo>
                  </a:path>
                </a:pathLst>
              </a:custGeom>
              <a:solidFill>
                <a:srgbClr val="EB9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64"/>
              <p:cNvSpPr>
                <a:spLocks/>
              </p:cNvSpPr>
              <p:nvPr/>
            </p:nvSpPr>
            <p:spPr bwMode="auto">
              <a:xfrm>
                <a:off x="10714038" y="3373438"/>
                <a:ext cx="77788" cy="34925"/>
              </a:xfrm>
              <a:custGeom>
                <a:avLst/>
                <a:gdLst>
                  <a:gd name="T0" fmla="*/ 25 w 25"/>
                  <a:gd name="T1" fmla="*/ 0 h 11"/>
                  <a:gd name="T2" fmla="*/ 0 w 25"/>
                  <a:gd name="T3" fmla="*/ 0 h 11"/>
                  <a:gd name="T4" fmla="*/ 0 w 25"/>
                  <a:gd name="T5" fmla="*/ 11 h 11"/>
                  <a:gd name="T6" fmla="*/ 25 w 2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1">
                    <a:moveTo>
                      <a:pt x="2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9" y="9"/>
                      <a:pt x="18" y="6"/>
                      <a:pt x="25" y="0"/>
                    </a:cubicBezTo>
                  </a:path>
                </a:pathLst>
              </a:custGeom>
              <a:solidFill>
                <a:srgbClr val="A46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Rectangle 65"/>
              <p:cNvSpPr>
                <a:spLocks noChangeArrowheads="1"/>
              </p:cNvSpPr>
              <p:nvPr/>
            </p:nvSpPr>
            <p:spPr bwMode="auto">
              <a:xfrm>
                <a:off x="10714038" y="3294063"/>
                <a:ext cx="92075" cy="58738"/>
              </a:xfrm>
              <a:prstGeom prst="rect">
                <a:avLst/>
              </a:prstGeom>
              <a:solidFill>
                <a:srgbClr val="A46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Rectangle 66"/>
              <p:cNvSpPr>
                <a:spLocks noChangeArrowheads="1"/>
              </p:cNvSpPr>
              <p:nvPr/>
            </p:nvSpPr>
            <p:spPr bwMode="auto">
              <a:xfrm>
                <a:off x="10714038" y="3294063"/>
                <a:ext cx="92075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Rectangle 67"/>
              <p:cNvSpPr>
                <a:spLocks noChangeArrowheads="1"/>
              </p:cNvSpPr>
              <p:nvPr/>
            </p:nvSpPr>
            <p:spPr bwMode="auto">
              <a:xfrm>
                <a:off x="10837863" y="3787775"/>
                <a:ext cx="93663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Rectangle 68"/>
              <p:cNvSpPr>
                <a:spLocks noChangeArrowheads="1"/>
              </p:cNvSpPr>
              <p:nvPr/>
            </p:nvSpPr>
            <p:spPr bwMode="auto">
              <a:xfrm>
                <a:off x="10837863" y="3787775"/>
                <a:ext cx="93663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Rectangle 69"/>
              <p:cNvSpPr>
                <a:spLocks noChangeArrowheads="1"/>
              </p:cNvSpPr>
              <p:nvPr/>
            </p:nvSpPr>
            <p:spPr bwMode="auto">
              <a:xfrm>
                <a:off x="10837863" y="3703638"/>
                <a:ext cx="93663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Rectangle 70"/>
              <p:cNvSpPr>
                <a:spLocks noChangeArrowheads="1"/>
              </p:cNvSpPr>
              <p:nvPr/>
            </p:nvSpPr>
            <p:spPr bwMode="auto">
              <a:xfrm>
                <a:off x="10837863" y="3703638"/>
                <a:ext cx="93663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Rectangle 71"/>
              <p:cNvSpPr>
                <a:spLocks noChangeArrowheads="1"/>
              </p:cNvSpPr>
              <p:nvPr/>
            </p:nvSpPr>
            <p:spPr bwMode="auto">
              <a:xfrm>
                <a:off x="10837863" y="3622675"/>
                <a:ext cx="93663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Rectangle 72"/>
              <p:cNvSpPr>
                <a:spLocks noChangeArrowheads="1"/>
              </p:cNvSpPr>
              <p:nvPr/>
            </p:nvSpPr>
            <p:spPr bwMode="auto">
              <a:xfrm>
                <a:off x="10837863" y="3622675"/>
                <a:ext cx="93663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Rectangle 73"/>
              <p:cNvSpPr>
                <a:spLocks noChangeArrowheads="1"/>
              </p:cNvSpPr>
              <p:nvPr/>
            </p:nvSpPr>
            <p:spPr bwMode="auto">
              <a:xfrm>
                <a:off x="10837863" y="3538538"/>
                <a:ext cx="93663" cy="58738"/>
              </a:xfrm>
              <a:prstGeom prst="rect">
                <a:avLst/>
              </a:pr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Rectangle 74"/>
              <p:cNvSpPr>
                <a:spLocks noChangeArrowheads="1"/>
              </p:cNvSpPr>
              <p:nvPr/>
            </p:nvSpPr>
            <p:spPr bwMode="auto">
              <a:xfrm>
                <a:off x="10837863" y="3538538"/>
                <a:ext cx="93663" cy="5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75"/>
              <p:cNvSpPr>
                <a:spLocks noEditPoints="1"/>
              </p:cNvSpPr>
              <p:nvPr/>
            </p:nvSpPr>
            <p:spPr bwMode="auto">
              <a:xfrm>
                <a:off x="10337800" y="3333750"/>
                <a:ext cx="96838" cy="93663"/>
              </a:xfrm>
              <a:custGeom>
                <a:avLst/>
                <a:gdLst>
                  <a:gd name="T0" fmla="*/ 5 w 31"/>
                  <a:gd name="T1" fmla="*/ 19 h 30"/>
                  <a:gd name="T2" fmla="*/ 5 w 31"/>
                  <a:gd name="T3" fmla="*/ 12 h 30"/>
                  <a:gd name="T4" fmla="*/ 12 w 31"/>
                  <a:gd name="T5" fmla="*/ 12 h 30"/>
                  <a:gd name="T6" fmla="*/ 12 w 31"/>
                  <a:gd name="T7" fmla="*/ 5 h 30"/>
                  <a:gd name="T8" fmla="*/ 19 w 31"/>
                  <a:gd name="T9" fmla="*/ 5 h 30"/>
                  <a:gd name="T10" fmla="*/ 19 w 31"/>
                  <a:gd name="T11" fmla="*/ 12 h 30"/>
                  <a:gd name="T12" fmla="*/ 25 w 31"/>
                  <a:gd name="T13" fmla="*/ 12 h 30"/>
                  <a:gd name="T14" fmla="*/ 25 w 31"/>
                  <a:gd name="T15" fmla="*/ 19 h 30"/>
                  <a:gd name="T16" fmla="*/ 19 w 31"/>
                  <a:gd name="T17" fmla="*/ 19 h 30"/>
                  <a:gd name="T18" fmla="*/ 19 w 31"/>
                  <a:gd name="T19" fmla="*/ 25 h 30"/>
                  <a:gd name="T20" fmla="*/ 12 w 31"/>
                  <a:gd name="T21" fmla="*/ 25 h 30"/>
                  <a:gd name="T22" fmla="*/ 12 w 31"/>
                  <a:gd name="T23" fmla="*/ 19 h 30"/>
                  <a:gd name="T24" fmla="*/ 5 w 31"/>
                  <a:gd name="T25" fmla="*/ 19 h 30"/>
                  <a:gd name="T26" fmla="*/ 15 w 31"/>
                  <a:gd name="T27" fmla="*/ 0 h 30"/>
                  <a:gd name="T28" fmla="*/ 0 w 31"/>
                  <a:gd name="T29" fmla="*/ 15 h 30"/>
                  <a:gd name="T30" fmla="*/ 15 w 31"/>
                  <a:gd name="T31" fmla="*/ 30 h 30"/>
                  <a:gd name="T32" fmla="*/ 31 w 31"/>
                  <a:gd name="T33" fmla="*/ 15 h 30"/>
                  <a:gd name="T34" fmla="*/ 15 w 31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30">
                    <a:moveTo>
                      <a:pt x="5" y="19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5" y="19"/>
                      <a:pt x="5" y="19"/>
                      <a:pt x="5" y="19"/>
                    </a:cubicBezTo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4"/>
                      <a:pt x="7" y="30"/>
                      <a:pt x="15" y="30"/>
                    </a:cubicBezTo>
                    <a:cubicBezTo>
                      <a:pt x="24" y="30"/>
                      <a:pt x="31" y="24"/>
                      <a:pt x="31" y="15"/>
                    </a:cubicBezTo>
                    <a:cubicBezTo>
                      <a:pt x="31" y="7"/>
                      <a:pt x="24" y="0"/>
                      <a:pt x="15" y="0"/>
                    </a:cubicBezTo>
                  </a:path>
                </a:pathLst>
              </a:cu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76"/>
              <p:cNvSpPr>
                <a:spLocks noEditPoints="1"/>
              </p:cNvSpPr>
              <p:nvPr/>
            </p:nvSpPr>
            <p:spPr bwMode="auto">
              <a:xfrm>
                <a:off x="10461625" y="3495675"/>
                <a:ext cx="96838" cy="95250"/>
              </a:xfrm>
              <a:custGeom>
                <a:avLst/>
                <a:gdLst>
                  <a:gd name="T0" fmla="*/ 6 w 31"/>
                  <a:gd name="T1" fmla="*/ 19 h 31"/>
                  <a:gd name="T2" fmla="*/ 6 w 31"/>
                  <a:gd name="T3" fmla="*/ 12 h 31"/>
                  <a:gd name="T4" fmla="*/ 12 w 31"/>
                  <a:gd name="T5" fmla="*/ 12 h 31"/>
                  <a:gd name="T6" fmla="*/ 12 w 31"/>
                  <a:gd name="T7" fmla="*/ 6 h 31"/>
                  <a:gd name="T8" fmla="*/ 19 w 31"/>
                  <a:gd name="T9" fmla="*/ 6 h 31"/>
                  <a:gd name="T10" fmla="*/ 19 w 31"/>
                  <a:gd name="T11" fmla="*/ 12 h 31"/>
                  <a:gd name="T12" fmla="*/ 25 w 31"/>
                  <a:gd name="T13" fmla="*/ 12 h 31"/>
                  <a:gd name="T14" fmla="*/ 25 w 31"/>
                  <a:gd name="T15" fmla="*/ 19 h 31"/>
                  <a:gd name="T16" fmla="*/ 19 w 31"/>
                  <a:gd name="T17" fmla="*/ 19 h 31"/>
                  <a:gd name="T18" fmla="*/ 19 w 31"/>
                  <a:gd name="T19" fmla="*/ 26 h 31"/>
                  <a:gd name="T20" fmla="*/ 12 w 31"/>
                  <a:gd name="T21" fmla="*/ 26 h 31"/>
                  <a:gd name="T22" fmla="*/ 12 w 31"/>
                  <a:gd name="T23" fmla="*/ 19 h 31"/>
                  <a:gd name="T24" fmla="*/ 6 w 31"/>
                  <a:gd name="T25" fmla="*/ 19 h 31"/>
                  <a:gd name="T26" fmla="*/ 16 w 31"/>
                  <a:gd name="T27" fmla="*/ 0 h 31"/>
                  <a:gd name="T28" fmla="*/ 0 w 31"/>
                  <a:gd name="T29" fmla="*/ 16 h 31"/>
                  <a:gd name="T30" fmla="*/ 16 w 31"/>
                  <a:gd name="T31" fmla="*/ 31 h 31"/>
                  <a:gd name="T32" fmla="*/ 31 w 31"/>
                  <a:gd name="T33" fmla="*/ 16 h 31"/>
                  <a:gd name="T34" fmla="*/ 16 w 31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31">
                    <a:moveTo>
                      <a:pt x="6" y="19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6" y="19"/>
                      <a:pt x="6" y="19"/>
                      <a:pt x="6" y="19"/>
                    </a:cubicBezTo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7" y="31"/>
                      <a:pt x="16" y="31"/>
                    </a:cubicBezTo>
                    <a:cubicBezTo>
                      <a:pt x="24" y="31"/>
                      <a:pt x="31" y="24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</a:path>
                </a:pathLst>
              </a:cu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77"/>
              <p:cNvSpPr>
                <a:spLocks noEditPoints="1"/>
              </p:cNvSpPr>
              <p:nvPr/>
            </p:nvSpPr>
            <p:spPr bwMode="auto">
              <a:xfrm>
                <a:off x="10590213" y="3252788"/>
                <a:ext cx="92075" cy="93663"/>
              </a:xfrm>
              <a:custGeom>
                <a:avLst/>
                <a:gdLst>
                  <a:gd name="T0" fmla="*/ 5 w 30"/>
                  <a:gd name="T1" fmla="*/ 18 h 30"/>
                  <a:gd name="T2" fmla="*/ 5 w 30"/>
                  <a:gd name="T3" fmla="*/ 12 h 30"/>
                  <a:gd name="T4" fmla="*/ 12 w 30"/>
                  <a:gd name="T5" fmla="*/ 12 h 30"/>
                  <a:gd name="T6" fmla="*/ 12 w 30"/>
                  <a:gd name="T7" fmla="*/ 5 h 30"/>
                  <a:gd name="T8" fmla="*/ 18 w 30"/>
                  <a:gd name="T9" fmla="*/ 5 h 30"/>
                  <a:gd name="T10" fmla="*/ 18 w 30"/>
                  <a:gd name="T11" fmla="*/ 12 h 30"/>
                  <a:gd name="T12" fmla="*/ 25 w 30"/>
                  <a:gd name="T13" fmla="*/ 12 h 30"/>
                  <a:gd name="T14" fmla="*/ 25 w 30"/>
                  <a:gd name="T15" fmla="*/ 18 h 30"/>
                  <a:gd name="T16" fmla="*/ 18 w 30"/>
                  <a:gd name="T17" fmla="*/ 18 h 30"/>
                  <a:gd name="T18" fmla="*/ 18 w 30"/>
                  <a:gd name="T19" fmla="*/ 25 h 30"/>
                  <a:gd name="T20" fmla="*/ 12 w 30"/>
                  <a:gd name="T21" fmla="*/ 25 h 30"/>
                  <a:gd name="T22" fmla="*/ 12 w 30"/>
                  <a:gd name="T23" fmla="*/ 18 h 30"/>
                  <a:gd name="T24" fmla="*/ 5 w 30"/>
                  <a:gd name="T25" fmla="*/ 18 h 30"/>
                  <a:gd name="T26" fmla="*/ 15 w 30"/>
                  <a:gd name="T27" fmla="*/ 0 h 30"/>
                  <a:gd name="T28" fmla="*/ 0 w 30"/>
                  <a:gd name="T29" fmla="*/ 15 h 30"/>
                  <a:gd name="T30" fmla="*/ 15 w 30"/>
                  <a:gd name="T31" fmla="*/ 30 h 30"/>
                  <a:gd name="T32" fmla="*/ 30 w 30"/>
                  <a:gd name="T33" fmla="*/ 15 h 30"/>
                  <a:gd name="T34" fmla="*/ 15 w 30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0">
                    <a:moveTo>
                      <a:pt x="5" y="18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5" y="18"/>
                      <a:pt x="5" y="18"/>
                      <a:pt x="5" y="18"/>
                    </a:cubicBezTo>
                    <a:moveTo>
                      <a:pt x="15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4"/>
                      <a:pt x="6" y="30"/>
                      <a:pt x="15" y="30"/>
                    </a:cubicBezTo>
                    <a:cubicBezTo>
                      <a:pt x="23" y="30"/>
                      <a:pt x="30" y="24"/>
                      <a:pt x="30" y="15"/>
                    </a:cubicBezTo>
                    <a:cubicBezTo>
                      <a:pt x="30" y="7"/>
                      <a:pt x="23" y="0"/>
                      <a:pt x="15" y="0"/>
                    </a:cubicBezTo>
                  </a:path>
                </a:pathLst>
              </a:custGeom>
              <a:solidFill>
                <a:srgbClr val="A46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78"/>
              <p:cNvSpPr>
                <a:spLocks noEditPoints="1"/>
              </p:cNvSpPr>
              <p:nvPr/>
            </p:nvSpPr>
            <p:spPr bwMode="auto">
              <a:xfrm>
                <a:off x="10714038" y="3171825"/>
                <a:ext cx="92075" cy="93663"/>
              </a:xfrm>
              <a:custGeom>
                <a:avLst/>
                <a:gdLst>
                  <a:gd name="T0" fmla="*/ 5 w 30"/>
                  <a:gd name="T1" fmla="*/ 18 h 30"/>
                  <a:gd name="T2" fmla="*/ 5 w 30"/>
                  <a:gd name="T3" fmla="*/ 12 h 30"/>
                  <a:gd name="T4" fmla="*/ 12 w 30"/>
                  <a:gd name="T5" fmla="*/ 12 h 30"/>
                  <a:gd name="T6" fmla="*/ 12 w 30"/>
                  <a:gd name="T7" fmla="*/ 5 h 30"/>
                  <a:gd name="T8" fmla="*/ 18 w 30"/>
                  <a:gd name="T9" fmla="*/ 5 h 30"/>
                  <a:gd name="T10" fmla="*/ 18 w 30"/>
                  <a:gd name="T11" fmla="*/ 12 h 30"/>
                  <a:gd name="T12" fmla="*/ 25 w 30"/>
                  <a:gd name="T13" fmla="*/ 12 h 30"/>
                  <a:gd name="T14" fmla="*/ 25 w 30"/>
                  <a:gd name="T15" fmla="*/ 18 h 30"/>
                  <a:gd name="T16" fmla="*/ 18 w 30"/>
                  <a:gd name="T17" fmla="*/ 18 h 30"/>
                  <a:gd name="T18" fmla="*/ 18 w 30"/>
                  <a:gd name="T19" fmla="*/ 25 h 30"/>
                  <a:gd name="T20" fmla="*/ 12 w 30"/>
                  <a:gd name="T21" fmla="*/ 25 h 30"/>
                  <a:gd name="T22" fmla="*/ 12 w 30"/>
                  <a:gd name="T23" fmla="*/ 18 h 30"/>
                  <a:gd name="T24" fmla="*/ 5 w 30"/>
                  <a:gd name="T25" fmla="*/ 18 h 30"/>
                  <a:gd name="T26" fmla="*/ 15 w 30"/>
                  <a:gd name="T27" fmla="*/ 0 h 30"/>
                  <a:gd name="T28" fmla="*/ 0 w 30"/>
                  <a:gd name="T29" fmla="*/ 15 h 30"/>
                  <a:gd name="T30" fmla="*/ 15 w 30"/>
                  <a:gd name="T31" fmla="*/ 30 h 30"/>
                  <a:gd name="T32" fmla="*/ 30 w 30"/>
                  <a:gd name="T33" fmla="*/ 15 h 30"/>
                  <a:gd name="T34" fmla="*/ 15 w 30"/>
                  <a:gd name="T3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0">
                    <a:moveTo>
                      <a:pt x="5" y="18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5" y="18"/>
                      <a:pt x="5" y="18"/>
                      <a:pt x="5" y="18"/>
                    </a:cubicBezTo>
                    <a:moveTo>
                      <a:pt x="15" y="0"/>
                    </a:moveTo>
                    <a:cubicBezTo>
                      <a:pt x="7" y="0"/>
                      <a:pt x="0" y="6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3" y="30"/>
                      <a:pt x="30" y="23"/>
                      <a:pt x="30" y="15"/>
                    </a:cubicBezTo>
                    <a:cubicBezTo>
                      <a:pt x="30" y="6"/>
                      <a:pt x="23" y="0"/>
                      <a:pt x="15" y="0"/>
                    </a:cubicBezTo>
                  </a:path>
                </a:pathLst>
              </a:custGeom>
              <a:solidFill>
                <a:srgbClr val="A467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79"/>
              <p:cNvSpPr>
                <a:spLocks noEditPoints="1"/>
              </p:cNvSpPr>
              <p:nvPr/>
            </p:nvSpPr>
            <p:spPr bwMode="auto">
              <a:xfrm>
                <a:off x="10837863" y="3414713"/>
                <a:ext cx="93663" cy="96838"/>
              </a:xfrm>
              <a:custGeom>
                <a:avLst/>
                <a:gdLst>
                  <a:gd name="T0" fmla="*/ 5 w 30"/>
                  <a:gd name="T1" fmla="*/ 19 h 31"/>
                  <a:gd name="T2" fmla="*/ 5 w 30"/>
                  <a:gd name="T3" fmla="*/ 12 h 31"/>
                  <a:gd name="T4" fmla="*/ 12 w 30"/>
                  <a:gd name="T5" fmla="*/ 12 h 31"/>
                  <a:gd name="T6" fmla="*/ 12 w 30"/>
                  <a:gd name="T7" fmla="*/ 5 h 31"/>
                  <a:gd name="T8" fmla="*/ 18 w 30"/>
                  <a:gd name="T9" fmla="*/ 5 h 31"/>
                  <a:gd name="T10" fmla="*/ 18 w 30"/>
                  <a:gd name="T11" fmla="*/ 12 h 31"/>
                  <a:gd name="T12" fmla="*/ 25 w 30"/>
                  <a:gd name="T13" fmla="*/ 12 h 31"/>
                  <a:gd name="T14" fmla="*/ 25 w 30"/>
                  <a:gd name="T15" fmla="*/ 19 h 31"/>
                  <a:gd name="T16" fmla="*/ 18 w 30"/>
                  <a:gd name="T17" fmla="*/ 19 h 31"/>
                  <a:gd name="T18" fmla="*/ 18 w 30"/>
                  <a:gd name="T19" fmla="*/ 25 h 31"/>
                  <a:gd name="T20" fmla="*/ 12 w 30"/>
                  <a:gd name="T21" fmla="*/ 25 h 31"/>
                  <a:gd name="T22" fmla="*/ 12 w 30"/>
                  <a:gd name="T23" fmla="*/ 19 h 31"/>
                  <a:gd name="T24" fmla="*/ 5 w 30"/>
                  <a:gd name="T25" fmla="*/ 19 h 31"/>
                  <a:gd name="T26" fmla="*/ 15 w 30"/>
                  <a:gd name="T27" fmla="*/ 0 h 31"/>
                  <a:gd name="T28" fmla="*/ 0 w 30"/>
                  <a:gd name="T29" fmla="*/ 15 h 31"/>
                  <a:gd name="T30" fmla="*/ 15 w 30"/>
                  <a:gd name="T31" fmla="*/ 31 h 31"/>
                  <a:gd name="T32" fmla="*/ 30 w 30"/>
                  <a:gd name="T33" fmla="*/ 15 h 31"/>
                  <a:gd name="T34" fmla="*/ 15 w 30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31">
                    <a:moveTo>
                      <a:pt x="5" y="19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5" y="19"/>
                      <a:pt x="5" y="19"/>
                      <a:pt x="5" y="19"/>
                    </a:cubicBezTo>
                    <a:moveTo>
                      <a:pt x="15" y="0"/>
                    </a:moveTo>
                    <a:cubicBezTo>
                      <a:pt x="7" y="0"/>
                      <a:pt x="0" y="7"/>
                      <a:pt x="0" y="15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24" y="31"/>
                      <a:pt x="30" y="24"/>
                      <a:pt x="30" y="15"/>
                    </a:cubicBezTo>
                    <a:cubicBezTo>
                      <a:pt x="30" y="7"/>
                      <a:pt x="24" y="0"/>
                      <a:pt x="15" y="0"/>
                    </a:cubicBezTo>
                  </a:path>
                </a:pathLst>
              </a:custGeom>
              <a:solidFill>
                <a:srgbClr val="F097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Freeform 209"/>
              <p:cNvSpPr>
                <a:spLocks noEditPoints="1"/>
              </p:cNvSpPr>
              <p:nvPr/>
            </p:nvSpPr>
            <p:spPr bwMode="auto">
              <a:xfrm>
                <a:off x="10548938" y="3116263"/>
                <a:ext cx="254000" cy="198438"/>
              </a:xfrm>
              <a:custGeom>
                <a:avLst/>
                <a:gdLst>
                  <a:gd name="T0" fmla="*/ 33 w 82"/>
                  <a:gd name="T1" fmla="*/ 49 h 64"/>
                  <a:gd name="T2" fmla="*/ 51 w 82"/>
                  <a:gd name="T3" fmla="*/ 46 h 64"/>
                  <a:gd name="T4" fmla="*/ 61 w 82"/>
                  <a:gd name="T5" fmla="*/ 36 h 64"/>
                  <a:gd name="T6" fmla="*/ 72 w 82"/>
                  <a:gd name="T7" fmla="*/ 46 h 64"/>
                  <a:gd name="T8" fmla="*/ 76 w 82"/>
                  <a:gd name="T9" fmla="*/ 49 h 64"/>
                  <a:gd name="T10" fmla="*/ 65 w 82"/>
                  <a:gd name="T11" fmla="*/ 18 h 64"/>
                  <a:gd name="T12" fmla="*/ 63 w 82"/>
                  <a:gd name="T13" fmla="*/ 16 h 64"/>
                  <a:gd name="T14" fmla="*/ 6 w 82"/>
                  <a:gd name="T15" fmla="*/ 7 h 64"/>
                  <a:gd name="T16" fmla="*/ 0 w 82"/>
                  <a:gd name="T17" fmla="*/ 0 h 64"/>
                  <a:gd name="T18" fmla="*/ 69 w 82"/>
                  <a:gd name="T19" fmla="*/ 0 h 64"/>
                  <a:gd name="T20" fmla="*/ 81 w 82"/>
                  <a:gd name="T21" fmla="*/ 13 h 64"/>
                  <a:gd name="T22" fmla="*/ 82 w 82"/>
                  <a:gd name="T23" fmla="*/ 15 h 64"/>
                  <a:gd name="T24" fmla="*/ 82 w 82"/>
                  <a:gd name="T25" fmla="*/ 56 h 64"/>
                  <a:gd name="T26" fmla="*/ 69 w 82"/>
                  <a:gd name="T27" fmla="*/ 56 h 64"/>
                  <a:gd name="T28" fmla="*/ 67 w 82"/>
                  <a:gd name="T29" fmla="*/ 61 h 64"/>
                  <a:gd name="T30" fmla="*/ 62 w 82"/>
                  <a:gd name="T31" fmla="*/ 56 h 64"/>
                  <a:gd name="T32" fmla="*/ 61 w 82"/>
                  <a:gd name="T33" fmla="*/ 56 h 64"/>
                  <a:gd name="T34" fmla="*/ 56 w 82"/>
                  <a:gd name="T35" fmla="*/ 61 h 64"/>
                  <a:gd name="T36" fmla="*/ 54 w 82"/>
                  <a:gd name="T37" fmla="*/ 56 h 64"/>
                  <a:gd name="T38" fmla="*/ 0 w 82"/>
                  <a:gd name="T39" fmla="*/ 56 h 64"/>
                  <a:gd name="T40" fmla="*/ 75 w 82"/>
                  <a:gd name="T41" fmla="*/ 15 h 64"/>
                  <a:gd name="T42" fmla="*/ 67 w 82"/>
                  <a:gd name="T43" fmla="*/ 8 h 64"/>
                  <a:gd name="T44" fmla="*/ 65 w 82"/>
                  <a:gd name="T45" fmla="*/ 42 h 64"/>
                  <a:gd name="T46" fmla="*/ 65 w 82"/>
                  <a:gd name="T47" fmla="*/ 50 h 64"/>
                  <a:gd name="T48" fmla="*/ 58 w 82"/>
                  <a:gd name="T49" fmla="*/ 50 h 64"/>
                  <a:gd name="T50" fmla="*/ 58 w 82"/>
                  <a:gd name="T51" fmla="*/ 42 h 64"/>
                  <a:gd name="T52" fmla="*/ 65 w 82"/>
                  <a:gd name="T53" fmla="*/ 42 h 64"/>
                  <a:gd name="T54" fmla="*/ 47 w 82"/>
                  <a:gd name="T55" fmla="*/ 31 h 64"/>
                  <a:gd name="T56" fmla="*/ 13 w 82"/>
                  <a:gd name="T57" fmla="*/ 33 h 64"/>
                  <a:gd name="T58" fmla="*/ 13 w 82"/>
                  <a:gd name="T59" fmla="*/ 22 h 64"/>
                  <a:gd name="T60" fmla="*/ 53 w 82"/>
                  <a:gd name="T61" fmla="*/ 24 h 64"/>
                  <a:gd name="T62" fmla="*/ 13 w 82"/>
                  <a:gd name="T63" fmla="*/ 22 h 64"/>
                  <a:gd name="T64" fmla="*/ 53 w 82"/>
                  <a:gd name="T65" fmla="*/ 12 h 64"/>
                  <a:gd name="T66" fmla="*/ 13 w 82"/>
                  <a:gd name="T67" fmla="*/ 1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64">
                    <a:moveTo>
                      <a:pt x="6" y="49"/>
                    </a:moveTo>
                    <a:cubicBezTo>
                      <a:pt x="33" y="49"/>
                      <a:pt x="33" y="49"/>
                      <a:pt x="33" y="49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52" y="48"/>
                      <a:pt x="51" y="47"/>
                      <a:pt x="51" y="46"/>
                    </a:cubicBezTo>
                    <a:cubicBezTo>
                      <a:pt x="51" y="43"/>
                      <a:pt x="53" y="41"/>
                      <a:pt x="54" y="39"/>
                    </a:cubicBezTo>
                    <a:cubicBezTo>
                      <a:pt x="56" y="37"/>
                      <a:pt x="59" y="36"/>
                      <a:pt x="61" y="36"/>
                    </a:cubicBezTo>
                    <a:cubicBezTo>
                      <a:pt x="64" y="36"/>
                      <a:pt x="67" y="37"/>
                      <a:pt x="69" y="39"/>
                    </a:cubicBezTo>
                    <a:cubicBezTo>
                      <a:pt x="70" y="41"/>
                      <a:pt x="72" y="43"/>
                      <a:pt x="72" y="46"/>
                    </a:cubicBezTo>
                    <a:cubicBezTo>
                      <a:pt x="72" y="47"/>
                      <a:pt x="71" y="48"/>
                      <a:pt x="71" y="49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45" y="7"/>
                      <a:pt x="26" y="7"/>
                      <a:pt x="6" y="7"/>
                    </a:cubicBezTo>
                    <a:lnTo>
                      <a:pt x="6" y="49"/>
                    </a:lnTo>
                    <a:close/>
                    <a:moveTo>
                      <a:pt x="0" y="0"/>
                    </a:moveTo>
                    <a:cubicBezTo>
                      <a:pt x="22" y="0"/>
                      <a:pt x="45" y="0"/>
                      <a:pt x="67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2" y="13"/>
                      <a:pt x="82" y="13"/>
                      <a:pt x="82" y="13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52"/>
                      <a:pt x="82" y="52"/>
                      <a:pt x="82" y="52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79" y="56"/>
                      <a:pt x="79" y="56"/>
                      <a:pt x="79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22" y="56"/>
                      <a:pt x="11" y="56"/>
                      <a:pt x="0" y="56"/>
                    </a:cubicBezTo>
                    <a:lnTo>
                      <a:pt x="0" y="0"/>
                    </a:lnTo>
                    <a:close/>
                    <a:moveTo>
                      <a:pt x="75" y="15"/>
                    </a:move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8"/>
                      <a:pt x="67" y="8"/>
                      <a:pt x="67" y="8"/>
                    </a:cubicBezTo>
                    <a:lnTo>
                      <a:pt x="75" y="15"/>
                    </a:lnTo>
                    <a:close/>
                    <a:moveTo>
                      <a:pt x="65" y="42"/>
                    </a:moveTo>
                    <a:cubicBezTo>
                      <a:pt x="66" y="43"/>
                      <a:pt x="67" y="44"/>
                      <a:pt x="67" y="46"/>
                    </a:cubicBezTo>
                    <a:cubicBezTo>
                      <a:pt x="67" y="47"/>
                      <a:pt x="66" y="49"/>
                      <a:pt x="65" y="50"/>
                    </a:cubicBezTo>
                    <a:cubicBezTo>
                      <a:pt x="64" y="51"/>
                      <a:pt x="63" y="51"/>
                      <a:pt x="61" y="51"/>
                    </a:cubicBezTo>
                    <a:cubicBezTo>
                      <a:pt x="60" y="51"/>
                      <a:pt x="59" y="51"/>
                      <a:pt x="58" y="50"/>
                    </a:cubicBezTo>
                    <a:cubicBezTo>
                      <a:pt x="57" y="49"/>
                      <a:pt x="56" y="47"/>
                      <a:pt x="56" y="46"/>
                    </a:cubicBezTo>
                    <a:cubicBezTo>
                      <a:pt x="56" y="44"/>
                      <a:pt x="57" y="43"/>
                      <a:pt x="58" y="42"/>
                    </a:cubicBezTo>
                    <a:cubicBezTo>
                      <a:pt x="59" y="41"/>
                      <a:pt x="60" y="41"/>
                      <a:pt x="61" y="41"/>
                    </a:cubicBezTo>
                    <a:cubicBezTo>
                      <a:pt x="63" y="41"/>
                      <a:pt x="64" y="41"/>
                      <a:pt x="65" y="42"/>
                    </a:cubicBezTo>
                    <a:close/>
                    <a:moveTo>
                      <a:pt x="13" y="31"/>
                    </a:move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13" y="33"/>
                      <a:pt x="13" y="33"/>
                      <a:pt x="13" y="33"/>
                    </a:cubicBezTo>
                    <a:lnTo>
                      <a:pt x="13" y="31"/>
                    </a:lnTo>
                    <a:close/>
                    <a:moveTo>
                      <a:pt x="13" y="22"/>
                    </a:move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13" y="24"/>
                      <a:pt x="13" y="24"/>
                      <a:pt x="13" y="24"/>
                    </a:cubicBezTo>
                    <a:lnTo>
                      <a:pt x="13" y="22"/>
                    </a:lnTo>
                    <a:close/>
                    <a:moveTo>
                      <a:pt x="13" y="12"/>
                    </a:move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13" y="15"/>
                      <a:pt x="13" y="15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368" name="组合 9367"/>
            <p:cNvGrpSpPr/>
            <p:nvPr/>
          </p:nvGrpSpPr>
          <p:grpSpPr>
            <a:xfrm>
              <a:off x="9063038" y="2262188"/>
              <a:ext cx="490537" cy="493712"/>
              <a:chOff x="9063038" y="2262188"/>
              <a:chExt cx="490537" cy="493712"/>
            </a:xfrm>
          </p:grpSpPr>
          <p:sp>
            <p:nvSpPr>
              <p:cNvPr id="77" name="Oval 10"/>
              <p:cNvSpPr>
                <a:spLocks noChangeArrowheads="1"/>
              </p:cNvSpPr>
              <p:nvPr/>
            </p:nvSpPr>
            <p:spPr bwMode="auto">
              <a:xfrm>
                <a:off x="9096375" y="2298700"/>
                <a:ext cx="457200" cy="457200"/>
              </a:xfrm>
              <a:prstGeom prst="ellipse">
                <a:avLst/>
              </a:prstGeom>
              <a:solidFill>
                <a:srgbClr val="EB92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363" name="组合 9362"/>
              <p:cNvGrpSpPr/>
              <p:nvPr/>
            </p:nvGrpSpPr>
            <p:grpSpPr>
              <a:xfrm>
                <a:off x="9063038" y="2262188"/>
                <a:ext cx="446088" cy="444500"/>
                <a:chOff x="9063038" y="2262188"/>
                <a:chExt cx="446088" cy="444500"/>
              </a:xfrm>
            </p:grpSpPr>
            <p:sp>
              <p:nvSpPr>
                <p:cNvPr id="12" name="Oval 211"/>
                <p:cNvSpPr>
                  <a:spLocks noChangeArrowheads="1"/>
                </p:cNvSpPr>
                <p:nvPr/>
              </p:nvSpPr>
              <p:spPr bwMode="auto">
                <a:xfrm>
                  <a:off x="9063038" y="2262188"/>
                  <a:ext cx="446088" cy="444500"/>
                </a:xfrm>
                <a:prstGeom prst="ellipse">
                  <a:avLst/>
                </a:prstGeom>
                <a:solidFill>
                  <a:srgbClr val="0096D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" name="Freeform 212"/>
                <p:cNvSpPr>
                  <a:spLocks noEditPoints="1"/>
                </p:cNvSpPr>
                <p:nvPr/>
              </p:nvSpPr>
              <p:spPr bwMode="auto">
                <a:xfrm>
                  <a:off x="9140825" y="2349500"/>
                  <a:ext cx="290513" cy="269875"/>
                </a:xfrm>
                <a:custGeom>
                  <a:avLst/>
                  <a:gdLst>
                    <a:gd name="T0" fmla="*/ 19 w 94"/>
                    <a:gd name="T1" fmla="*/ 26 h 87"/>
                    <a:gd name="T2" fmla="*/ 15 w 94"/>
                    <a:gd name="T3" fmla="*/ 19 h 87"/>
                    <a:gd name="T4" fmla="*/ 8 w 94"/>
                    <a:gd name="T5" fmla="*/ 64 h 87"/>
                    <a:gd name="T6" fmla="*/ 0 w 94"/>
                    <a:gd name="T7" fmla="*/ 81 h 87"/>
                    <a:gd name="T8" fmla="*/ 94 w 94"/>
                    <a:gd name="T9" fmla="*/ 87 h 87"/>
                    <a:gd name="T10" fmla="*/ 80 w 94"/>
                    <a:gd name="T11" fmla="*/ 71 h 87"/>
                    <a:gd name="T12" fmla="*/ 86 w 94"/>
                    <a:gd name="T13" fmla="*/ 26 h 87"/>
                    <a:gd name="T14" fmla="*/ 75 w 94"/>
                    <a:gd name="T15" fmla="*/ 19 h 87"/>
                    <a:gd name="T16" fmla="*/ 79 w 94"/>
                    <a:gd name="T17" fmla="*/ 26 h 87"/>
                    <a:gd name="T18" fmla="*/ 14 w 94"/>
                    <a:gd name="T19" fmla="*/ 65 h 87"/>
                    <a:gd name="T20" fmla="*/ 31 w 94"/>
                    <a:gd name="T21" fmla="*/ 8 h 87"/>
                    <a:gd name="T22" fmla="*/ 57 w 94"/>
                    <a:gd name="T23" fmla="*/ 8 h 87"/>
                    <a:gd name="T24" fmla="*/ 35 w 94"/>
                    <a:gd name="T25" fmla="*/ 12 h 87"/>
                    <a:gd name="T26" fmla="*/ 33 w 94"/>
                    <a:gd name="T27" fmla="*/ 46 h 87"/>
                    <a:gd name="T28" fmla="*/ 31 w 94"/>
                    <a:gd name="T29" fmla="*/ 8 h 87"/>
                    <a:gd name="T30" fmla="*/ 67 w 94"/>
                    <a:gd name="T31" fmla="*/ 23 h 87"/>
                    <a:gd name="T32" fmla="*/ 49 w 94"/>
                    <a:gd name="T33" fmla="*/ 33 h 87"/>
                    <a:gd name="T34" fmla="*/ 45 w 94"/>
                    <a:gd name="T35" fmla="*/ 20 h 87"/>
                    <a:gd name="T36" fmla="*/ 71 w 94"/>
                    <a:gd name="T37" fmla="*/ 20 h 87"/>
                    <a:gd name="T38" fmla="*/ 67 w 94"/>
                    <a:gd name="T39" fmla="*/ 56 h 87"/>
                    <a:gd name="T40" fmla="*/ 45 w 94"/>
                    <a:gd name="T41" fmla="*/ 20 h 87"/>
                    <a:gd name="T42" fmla="*/ 42 w 94"/>
                    <a:gd name="T43" fmla="*/ 19 h 87"/>
                    <a:gd name="T44" fmla="*/ 43 w 94"/>
                    <a:gd name="T45" fmla="*/ 58 h 87"/>
                    <a:gd name="T46" fmla="*/ 38 w 94"/>
                    <a:gd name="T47" fmla="*/ 57 h 87"/>
                    <a:gd name="T48" fmla="*/ 36 w 94"/>
                    <a:gd name="T49" fmla="*/ 17 h 87"/>
                    <a:gd name="T50" fmla="*/ 40 w 94"/>
                    <a:gd name="T51" fmla="*/ 15 h 87"/>
                    <a:gd name="T52" fmla="*/ 43 w 94"/>
                    <a:gd name="T53" fmla="*/ 17 h 87"/>
                    <a:gd name="T54" fmla="*/ 61 w 94"/>
                    <a:gd name="T55" fmla="*/ 13 h 87"/>
                    <a:gd name="T56" fmla="*/ 24 w 94"/>
                    <a:gd name="T57" fmla="*/ 4 h 87"/>
                    <a:gd name="T58" fmla="*/ 29 w 94"/>
                    <a:gd name="T59" fmla="*/ 9 h 87"/>
                    <a:gd name="T60" fmla="*/ 28 w 94"/>
                    <a:gd name="T61" fmla="*/ 47 h 87"/>
                    <a:gd name="T62" fmla="*/ 23 w 94"/>
                    <a:gd name="T63" fmla="*/ 42 h 87"/>
                    <a:gd name="T64" fmla="*/ 24 w 94"/>
                    <a:gd name="T65" fmla="*/ 4 h 87"/>
                    <a:gd name="T66" fmla="*/ 29 w 94"/>
                    <a:gd name="T67" fmla="*/ 5 h 87"/>
                    <a:gd name="T68" fmla="*/ 51 w 94"/>
                    <a:gd name="T69" fmla="*/ 2 h 87"/>
                    <a:gd name="T70" fmla="*/ 26 w 94"/>
                    <a:gd name="T71" fmla="*/ 3 h 87"/>
                    <a:gd name="T72" fmla="*/ 52 w 94"/>
                    <a:gd name="T73" fmla="*/ 76 h 87"/>
                    <a:gd name="T74" fmla="*/ 39 w 94"/>
                    <a:gd name="T75" fmla="*/ 8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94" h="87">
                      <a:moveTo>
                        <a:pt x="14" y="26"/>
                      </a:move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1" y="19"/>
                        <a:pt x="8" y="22"/>
                        <a:pt x="8" y="26"/>
                      </a:cubicBezTo>
                      <a:cubicBezTo>
                        <a:pt x="8" y="64"/>
                        <a:pt x="8" y="64"/>
                        <a:pt x="8" y="64"/>
                      </a:cubicBezTo>
                      <a:cubicBezTo>
                        <a:pt x="8" y="68"/>
                        <a:pt x="10" y="70"/>
                        <a:pt x="13" y="71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94" y="87"/>
                        <a:pt x="94" y="87"/>
                        <a:pt x="94" y="87"/>
                      </a:cubicBezTo>
                      <a:cubicBezTo>
                        <a:pt x="94" y="81"/>
                        <a:pt x="94" y="81"/>
                        <a:pt x="94" y="81"/>
                      </a:cubicBezTo>
                      <a:cubicBezTo>
                        <a:pt x="80" y="71"/>
                        <a:pt x="80" y="71"/>
                        <a:pt x="80" y="71"/>
                      </a:cubicBezTo>
                      <a:cubicBezTo>
                        <a:pt x="83" y="70"/>
                        <a:pt x="86" y="68"/>
                        <a:pt x="86" y="64"/>
                      </a:cubicBezTo>
                      <a:cubicBezTo>
                        <a:pt x="86" y="26"/>
                        <a:pt x="86" y="26"/>
                        <a:pt x="86" y="26"/>
                      </a:cubicBezTo>
                      <a:cubicBezTo>
                        <a:pt x="86" y="22"/>
                        <a:pt x="83" y="19"/>
                        <a:pt x="79" y="19"/>
                      </a:cubicBezTo>
                      <a:cubicBezTo>
                        <a:pt x="75" y="19"/>
                        <a:pt x="75" y="19"/>
                        <a:pt x="75" y="19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9" y="26"/>
                        <a:pt x="79" y="26"/>
                        <a:pt x="79" y="26"/>
                      </a:cubicBezTo>
                      <a:cubicBezTo>
                        <a:pt x="79" y="65"/>
                        <a:pt x="79" y="65"/>
                        <a:pt x="79" y="65"/>
                      </a:cubicBezTo>
                      <a:cubicBezTo>
                        <a:pt x="14" y="65"/>
                        <a:pt x="14" y="65"/>
                        <a:pt x="14" y="65"/>
                      </a:cubicBezTo>
                      <a:lnTo>
                        <a:pt x="14" y="26"/>
                      </a:lnTo>
                      <a:close/>
                      <a:moveTo>
                        <a:pt x="31" y="8"/>
                      </a:move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5" y="5"/>
                        <a:pt x="57" y="6"/>
                        <a:pt x="57" y="8"/>
                      </a:cubicBezTo>
                      <a:cubicBezTo>
                        <a:pt x="57" y="9"/>
                        <a:pt x="57" y="9"/>
                        <a:pt x="57" y="9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4" y="12"/>
                        <a:pt x="33" y="13"/>
                        <a:pt x="33" y="15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lnTo>
                        <a:pt x="31" y="8"/>
                      </a:lnTo>
                      <a:close/>
                      <a:moveTo>
                        <a:pt x="49" y="25"/>
                      </a:moveTo>
                      <a:cubicBezTo>
                        <a:pt x="67" y="23"/>
                        <a:pt x="67" y="23"/>
                        <a:pt x="67" y="23"/>
                      </a:cubicBezTo>
                      <a:cubicBezTo>
                        <a:pt x="67" y="31"/>
                        <a:pt x="67" y="31"/>
                        <a:pt x="67" y="31"/>
                      </a:cubicBezTo>
                      <a:cubicBezTo>
                        <a:pt x="49" y="33"/>
                        <a:pt x="49" y="33"/>
                        <a:pt x="49" y="33"/>
                      </a:cubicBezTo>
                      <a:lnTo>
                        <a:pt x="49" y="25"/>
                      </a:lnTo>
                      <a:close/>
                      <a:moveTo>
                        <a:pt x="45" y="20"/>
                      </a:moveTo>
                      <a:cubicBezTo>
                        <a:pt x="67" y="17"/>
                        <a:pt x="67" y="17"/>
                        <a:pt x="67" y="17"/>
                      </a:cubicBezTo>
                      <a:cubicBezTo>
                        <a:pt x="69" y="17"/>
                        <a:pt x="71" y="18"/>
                        <a:pt x="71" y="20"/>
                      </a:cubicBezTo>
                      <a:cubicBezTo>
                        <a:pt x="71" y="52"/>
                        <a:pt x="71" y="52"/>
                        <a:pt x="71" y="52"/>
                      </a:cubicBezTo>
                      <a:cubicBezTo>
                        <a:pt x="71" y="54"/>
                        <a:pt x="69" y="56"/>
                        <a:pt x="67" y="56"/>
                      </a:cubicBezTo>
                      <a:cubicBezTo>
                        <a:pt x="45" y="59"/>
                        <a:pt x="45" y="59"/>
                        <a:pt x="45" y="59"/>
                      </a:cubicBezTo>
                      <a:lnTo>
                        <a:pt x="45" y="20"/>
                      </a:lnTo>
                      <a:close/>
                      <a:moveTo>
                        <a:pt x="38" y="16"/>
                      </a:move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19"/>
                        <a:pt x="43" y="20"/>
                        <a:pt x="43" y="21"/>
                      </a:cubicBezTo>
                      <a:cubicBezTo>
                        <a:pt x="43" y="58"/>
                        <a:pt x="43" y="58"/>
                        <a:pt x="43" y="58"/>
                      </a:cubicBezTo>
                      <a:cubicBezTo>
                        <a:pt x="43" y="59"/>
                        <a:pt x="42" y="60"/>
                        <a:pt x="42" y="59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7" y="56"/>
                        <a:pt x="36" y="55"/>
                        <a:pt x="36" y="54"/>
                      </a:cubicBezTo>
                      <a:cubicBezTo>
                        <a:pt x="36" y="17"/>
                        <a:pt x="36" y="17"/>
                        <a:pt x="36" y="17"/>
                      </a:cubicBezTo>
                      <a:cubicBezTo>
                        <a:pt x="36" y="16"/>
                        <a:pt x="37" y="16"/>
                        <a:pt x="38" y="16"/>
                      </a:cubicBezTo>
                      <a:close/>
                      <a:moveTo>
                        <a:pt x="40" y="15"/>
                      </a:moveTo>
                      <a:cubicBezTo>
                        <a:pt x="43" y="17"/>
                        <a:pt x="43" y="17"/>
                        <a:pt x="43" y="17"/>
                      </a:cubicBezTo>
                      <a:cubicBezTo>
                        <a:pt x="43" y="17"/>
                        <a:pt x="43" y="17"/>
                        <a:pt x="43" y="17"/>
                      </a:cubicBezTo>
                      <a:cubicBezTo>
                        <a:pt x="65" y="14"/>
                        <a:pt x="65" y="14"/>
                        <a:pt x="65" y="14"/>
                      </a:cubicBezTo>
                      <a:cubicBezTo>
                        <a:pt x="64" y="13"/>
                        <a:pt x="63" y="12"/>
                        <a:pt x="61" y="13"/>
                      </a:cubicBezTo>
                      <a:lnTo>
                        <a:pt x="40" y="15"/>
                      </a:lnTo>
                      <a:close/>
                      <a:moveTo>
                        <a:pt x="24" y="4"/>
                      </a:move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7"/>
                        <a:pt x="29" y="8"/>
                        <a:pt x="29" y="9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47"/>
                        <a:pt x="28" y="47"/>
                        <a:pt x="28" y="47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3" y="44"/>
                        <a:pt x="23" y="43"/>
                        <a:pt x="23" y="42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3" y="4"/>
                        <a:pt x="23" y="3"/>
                        <a:pt x="24" y="4"/>
                      </a:cubicBezTo>
                      <a:close/>
                      <a:moveTo>
                        <a:pt x="26" y="3"/>
                      </a:move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51" y="2"/>
                        <a:pt x="51" y="2"/>
                        <a:pt x="51" y="2"/>
                      </a:cubicBezTo>
                      <a:cubicBezTo>
                        <a:pt x="50" y="1"/>
                        <a:pt x="49" y="0"/>
                        <a:pt x="47" y="0"/>
                      </a:cubicBezTo>
                      <a:lnTo>
                        <a:pt x="26" y="3"/>
                      </a:lnTo>
                      <a:close/>
                      <a:moveTo>
                        <a:pt x="42" y="76"/>
                      </a:moveTo>
                      <a:cubicBezTo>
                        <a:pt x="52" y="76"/>
                        <a:pt x="52" y="76"/>
                        <a:pt x="52" y="76"/>
                      </a:cubicBezTo>
                      <a:cubicBezTo>
                        <a:pt x="55" y="82"/>
                        <a:pt x="55" y="82"/>
                        <a:pt x="55" y="82"/>
                      </a:cubicBezTo>
                      <a:cubicBezTo>
                        <a:pt x="39" y="82"/>
                        <a:pt x="39" y="82"/>
                        <a:pt x="39" y="82"/>
                      </a:cubicBezTo>
                      <a:lnTo>
                        <a:pt x="42" y="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9369" name="组合 9368"/>
            <p:cNvGrpSpPr/>
            <p:nvPr/>
          </p:nvGrpSpPr>
          <p:grpSpPr>
            <a:xfrm>
              <a:off x="8228013" y="2522538"/>
              <a:ext cx="461962" cy="457200"/>
              <a:chOff x="8228013" y="2522538"/>
              <a:chExt cx="461962" cy="457200"/>
            </a:xfrm>
          </p:grpSpPr>
          <p:sp>
            <p:nvSpPr>
              <p:cNvPr id="76" name="Oval 9"/>
              <p:cNvSpPr>
                <a:spLocks noChangeArrowheads="1"/>
              </p:cNvSpPr>
              <p:nvPr/>
            </p:nvSpPr>
            <p:spPr bwMode="auto">
              <a:xfrm>
                <a:off x="8258175" y="2547938"/>
                <a:ext cx="431800" cy="431800"/>
              </a:xfrm>
              <a:prstGeom prst="ellipse">
                <a:avLst/>
              </a:prstGeom>
              <a:solidFill>
                <a:srgbClr val="EB92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9362" name="组合 9361"/>
              <p:cNvGrpSpPr/>
              <p:nvPr/>
            </p:nvGrpSpPr>
            <p:grpSpPr>
              <a:xfrm>
                <a:off x="8228013" y="2522538"/>
                <a:ext cx="409575" cy="411163"/>
                <a:chOff x="8228013" y="2522538"/>
                <a:chExt cx="409575" cy="411163"/>
              </a:xfrm>
            </p:grpSpPr>
            <p:sp>
              <p:nvSpPr>
                <p:cNvPr id="15" name="Oval 214"/>
                <p:cNvSpPr>
                  <a:spLocks noChangeArrowheads="1"/>
                </p:cNvSpPr>
                <p:nvPr/>
              </p:nvSpPr>
              <p:spPr bwMode="auto">
                <a:xfrm>
                  <a:off x="8228013" y="2522538"/>
                  <a:ext cx="409575" cy="411163"/>
                </a:xfrm>
                <a:prstGeom prst="ellipse">
                  <a:avLst/>
                </a:prstGeom>
                <a:solidFill>
                  <a:srgbClr val="FFE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" name="Freeform 215"/>
                <p:cNvSpPr>
                  <a:spLocks noEditPoints="1"/>
                </p:cNvSpPr>
                <p:nvPr/>
              </p:nvSpPr>
              <p:spPr bwMode="auto">
                <a:xfrm>
                  <a:off x="8286750" y="2638425"/>
                  <a:ext cx="295275" cy="179388"/>
                </a:xfrm>
                <a:custGeom>
                  <a:avLst/>
                  <a:gdLst>
                    <a:gd name="T0" fmla="*/ 0 w 95"/>
                    <a:gd name="T1" fmla="*/ 0 h 58"/>
                    <a:gd name="T2" fmla="*/ 92 w 95"/>
                    <a:gd name="T3" fmla="*/ 0 h 58"/>
                    <a:gd name="T4" fmla="*/ 92 w 95"/>
                    <a:gd name="T5" fmla="*/ 4 h 58"/>
                    <a:gd name="T6" fmla="*/ 92 w 95"/>
                    <a:gd name="T7" fmla="*/ 11 h 58"/>
                    <a:gd name="T8" fmla="*/ 92 w 95"/>
                    <a:gd name="T9" fmla="*/ 31 h 58"/>
                    <a:gd name="T10" fmla="*/ 94 w 95"/>
                    <a:gd name="T11" fmla="*/ 35 h 58"/>
                    <a:gd name="T12" fmla="*/ 93 w 95"/>
                    <a:gd name="T13" fmla="*/ 38 h 58"/>
                    <a:gd name="T14" fmla="*/ 95 w 95"/>
                    <a:gd name="T15" fmla="*/ 54 h 58"/>
                    <a:gd name="T16" fmla="*/ 89 w 95"/>
                    <a:gd name="T17" fmla="*/ 54 h 58"/>
                    <a:gd name="T18" fmla="*/ 88 w 95"/>
                    <a:gd name="T19" fmla="*/ 48 h 58"/>
                    <a:gd name="T20" fmla="*/ 86 w 95"/>
                    <a:gd name="T21" fmla="*/ 54 h 58"/>
                    <a:gd name="T22" fmla="*/ 85 w 95"/>
                    <a:gd name="T23" fmla="*/ 54 h 58"/>
                    <a:gd name="T24" fmla="*/ 87 w 95"/>
                    <a:gd name="T25" fmla="*/ 38 h 58"/>
                    <a:gd name="T26" fmla="*/ 85 w 95"/>
                    <a:gd name="T27" fmla="*/ 35 h 58"/>
                    <a:gd name="T28" fmla="*/ 88 w 95"/>
                    <a:gd name="T29" fmla="*/ 31 h 58"/>
                    <a:gd name="T30" fmla="*/ 88 w 95"/>
                    <a:gd name="T31" fmla="*/ 11 h 58"/>
                    <a:gd name="T32" fmla="*/ 0 w 95"/>
                    <a:gd name="T33" fmla="*/ 11 h 58"/>
                    <a:gd name="T34" fmla="*/ 0 w 95"/>
                    <a:gd name="T35" fmla="*/ 0 h 58"/>
                    <a:gd name="T36" fmla="*/ 13 w 95"/>
                    <a:gd name="T37" fmla="*/ 18 h 58"/>
                    <a:gd name="T38" fmla="*/ 13 w 95"/>
                    <a:gd name="T39" fmla="*/ 49 h 58"/>
                    <a:gd name="T40" fmla="*/ 47 w 95"/>
                    <a:gd name="T41" fmla="*/ 58 h 58"/>
                    <a:gd name="T42" fmla="*/ 81 w 95"/>
                    <a:gd name="T43" fmla="*/ 49 h 58"/>
                    <a:gd name="T44" fmla="*/ 81 w 95"/>
                    <a:gd name="T45" fmla="*/ 18 h 58"/>
                    <a:gd name="T46" fmla="*/ 13 w 95"/>
                    <a:gd name="T47" fmla="*/ 1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5" h="58">
                      <a:moveTo>
                        <a:pt x="0" y="0"/>
                      </a:move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2" y="4"/>
                        <a:pt x="92" y="4"/>
                        <a:pt x="92" y="4"/>
                      </a:cubicBezTo>
                      <a:cubicBezTo>
                        <a:pt x="92" y="11"/>
                        <a:pt x="92" y="11"/>
                        <a:pt x="92" y="11"/>
                      </a:cubicBezTo>
                      <a:cubicBezTo>
                        <a:pt x="92" y="31"/>
                        <a:pt x="92" y="31"/>
                        <a:pt x="92" y="31"/>
                      </a:cubicBezTo>
                      <a:cubicBezTo>
                        <a:pt x="93" y="32"/>
                        <a:pt x="94" y="33"/>
                        <a:pt x="94" y="35"/>
                      </a:cubicBezTo>
                      <a:cubicBezTo>
                        <a:pt x="94" y="36"/>
                        <a:pt x="94" y="38"/>
                        <a:pt x="93" y="38"/>
                      </a:cubicBezTo>
                      <a:cubicBezTo>
                        <a:pt x="95" y="54"/>
                        <a:pt x="95" y="54"/>
                        <a:pt x="95" y="54"/>
                      </a:cubicBezTo>
                      <a:cubicBezTo>
                        <a:pt x="89" y="54"/>
                        <a:pt x="89" y="54"/>
                        <a:pt x="89" y="54"/>
                      </a:cubicBezTo>
                      <a:cubicBezTo>
                        <a:pt x="88" y="48"/>
                        <a:pt x="88" y="48"/>
                        <a:pt x="88" y="48"/>
                      </a:cubicBezTo>
                      <a:cubicBezTo>
                        <a:pt x="86" y="54"/>
                        <a:pt x="86" y="54"/>
                        <a:pt x="86" y="54"/>
                      </a:cubicBezTo>
                      <a:cubicBezTo>
                        <a:pt x="85" y="54"/>
                        <a:pt x="85" y="54"/>
                        <a:pt x="85" y="54"/>
                      </a:cubicBezTo>
                      <a:cubicBezTo>
                        <a:pt x="87" y="38"/>
                        <a:pt x="87" y="38"/>
                        <a:pt x="87" y="38"/>
                      </a:cubicBezTo>
                      <a:cubicBezTo>
                        <a:pt x="86" y="38"/>
                        <a:pt x="85" y="36"/>
                        <a:pt x="85" y="35"/>
                      </a:cubicBezTo>
                      <a:cubicBezTo>
                        <a:pt x="85" y="33"/>
                        <a:pt x="86" y="32"/>
                        <a:pt x="88" y="31"/>
                      </a:cubicBezTo>
                      <a:cubicBezTo>
                        <a:pt x="88" y="11"/>
                        <a:pt x="88" y="11"/>
                        <a:pt x="88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lnTo>
                        <a:pt x="0" y="0"/>
                      </a:lnTo>
                      <a:close/>
                      <a:moveTo>
                        <a:pt x="13" y="18"/>
                      </a:move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26" y="48"/>
                        <a:pt x="37" y="52"/>
                        <a:pt x="47" y="58"/>
                      </a:cubicBezTo>
                      <a:cubicBezTo>
                        <a:pt x="56" y="52"/>
                        <a:pt x="66" y="48"/>
                        <a:pt x="81" y="49"/>
                      </a:cubicBezTo>
                      <a:cubicBezTo>
                        <a:pt x="81" y="38"/>
                        <a:pt x="81" y="28"/>
                        <a:pt x="81" y="18"/>
                      </a:cubicBezTo>
                      <a:lnTo>
                        <a:pt x="13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17" name="Rectangle 216"/>
            <p:cNvSpPr>
              <a:spLocks noChangeArrowheads="1"/>
            </p:cNvSpPr>
            <p:nvPr/>
          </p:nvSpPr>
          <p:spPr bwMode="auto">
            <a:xfrm>
              <a:off x="7462838" y="2936875"/>
              <a:ext cx="461665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9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贴近客户</a:t>
              </a:r>
              <a:endParaRPr kumimoji="0" 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17"/>
            <p:cNvSpPr>
              <a:spLocks noEditPoints="1"/>
            </p:cNvSpPr>
            <p:nvPr/>
          </p:nvSpPr>
          <p:spPr bwMode="auto">
            <a:xfrm>
              <a:off x="7646988" y="2733675"/>
              <a:ext cx="90488" cy="155575"/>
            </a:xfrm>
            <a:custGeom>
              <a:avLst/>
              <a:gdLst>
                <a:gd name="T0" fmla="*/ 0 w 29"/>
                <a:gd name="T1" fmla="*/ 21 h 50"/>
                <a:gd name="T2" fmla="*/ 14 w 29"/>
                <a:gd name="T3" fmla="*/ 50 h 50"/>
                <a:gd name="T4" fmla="*/ 29 w 29"/>
                <a:gd name="T5" fmla="*/ 21 h 50"/>
                <a:gd name="T6" fmla="*/ 0 w 29"/>
                <a:gd name="T7" fmla="*/ 21 h 50"/>
                <a:gd name="T8" fmla="*/ 14 w 29"/>
                <a:gd name="T9" fmla="*/ 28 h 50"/>
                <a:gd name="T10" fmla="*/ 6 w 29"/>
                <a:gd name="T11" fmla="*/ 20 h 50"/>
                <a:gd name="T12" fmla="*/ 14 w 29"/>
                <a:gd name="T13" fmla="*/ 11 h 50"/>
                <a:gd name="T14" fmla="*/ 23 w 29"/>
                <a:gd name="T15" fmla="*/ 20 h 50"/>
                <a:gd name="T16" fmla="*/ 14 w 29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0" y="21"/>
                  </a:moveTo>
                  <a:cubicBezTo>
                    <a:pt x="0" y="32"/>
                    <a:pt x="14" y="50"/>
                    <a:pt x="14" y="50"/>
                  </a:cubicBezTo>
                  <a:cubicBezTo>
                    <a:pt x="14" y="50"/>
                    <a:pt x="29" y="32"/>
                    <a:pt x="29" y="21"/>
                  </a:cubicBezTo>
                  <a:cubicBezTo>
                    <a:pt x="29" y="0"/>
                    <a:pt x="0" y="0"/>
                    <a:pt x="0" y="21"/>
                  </a:cubicBezTo>
                  <a:close/>
                  <a:moveTo>
                    <a:pt x="14" y="28"/>
                  </a:moveTo>
                  <a:cubicBezTo>
                    <a:pt x="10" y="28"/>
                    <a:pt x="6" y="25"/>
                    <a:pt x="6" y="20"/>
                  </a:cubicBezTo>
                  <a:cubicBezTo>
                    <a:pt x="6" y="15"/>
                    <a:pt x="10" y="11"/>
                    <a:pt x="14" y="11"/>
                  </a:cubicBezTo>
                  <a:cubicBezTo>
                    <a:pt x="19" y="11"/>
                    <a:pt x="23" y="15"/>
                    <a:pt x="23" y="20"/>
                  </a:cubicBezTo>
                  <a:cubicBezTo>
                    <a:pt x="23" y="25"/>
                    <a:pt x="19" y="28"/>
                    <a:pt x="1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18"/>
            <p:cNvSpPr>
              <a:spLocks noEditPoints="1"/>
            </p:cNvSpPr>
            <p:nvPr/>
          </p:nvSpPr>
          <p:spPr bwMode="auto">
            <a:xfrm>
              <a:off x="8416925" y="2093913"/>
              <a:ext cx="87313" cy="152400"/>
            </a:xfrm>
            <a:custGeom>
              <a:avLst/>
              <a:gdLst>
                <a:gd name="T0" fmla="*/ 0 w 28"/>
                <a:gd name="T1" fmla="*/ 20 h 49"/>
                <a:gd name="T2" fmla="*/ 14 w 28"/>
                <a:gd name="T3" fmla="*/ 49 h 49"/>
                <a:gd name="T4" fmla="*/ 28 w 28"/>
                <a:gd name="T5" fmla="*/ 20 h 49"/>
                <a:gd name="T6" fmla="*/ 0 w 28"/>
                <a:gd name="T7" fmla="*/ 20 h 49"/>
                <a:gd name="T8" fmla="*/ 14 w 28"/>
                <a:gd name="T9" fmla="*/ 28 h 49"/>
                <a:gd name="T10" fmla="*/ 5 w 28"/>
                <a:gd name="T11" fmla="*/ 19 h 49"/>
                <a:gd name="T12" fmla="*/ 14 w 28"/>
                <a:gd name="T13" fmla="*/ 11 h 49"/>
                <a:gd name="T14" fmla="*/ 23 w 28"/>
                <a:gd name="T15" fmla="*/ 19 h 49"/>
                <a:gd name="T16" fmla="*/ 14 w 28"/>
                <a:gd name="T17" fmla="*/ 2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0" y="20"/>
                  </a:moveTo>
                  <a:cubicBezTo>
                    <a:pt x="0" y="31"/>
                    <a:pt x="14" y="49"/>
                    <a:pt x="14" y="49"/>
                  </a:cubicBezTo>
                  <a:cubicBezTo>
                    <a:pt x="14" y="49"/>
                    <a:pt x="28" y="31"/>
                    <a:pt x="28" y="20"/>
                  </a:cubicBezTo>
                  <a:cubicBezTo>
                    <a:pt x="28" y="0"/>
                    <a:pt x="0" y="0"/>
                    <a:pt x="0" y="20"/>
                  </a:cubicBezTo>
                  <a:close/>
                  <a:moveTo>
                    <a:pt x="14" y="28"/>
                  </a:moveTo>
                  <a:cubicBezTo>
                    <a:pt x="9" y="28"/>
                    <a:pt x="5" y="24"/>
                    <a:pt x="5" y="19"/>
                  </a:cubicBezTo>
                  <a:cubicBezTo>
                    <a:pt x="5" y="14"/>
                    <a:pt x="9" y="11"/>
                    <a:pt x="14" y="11"/>
                  </a:cubicBezTo>
                  <a:cubicBezTo>
                    <a:pt x="19" y="11"/>
                    <a:pt x="23" y="14"/>
                    <a:pt x="23" y="19"/>
                  </a:cubicBezTo>
                  <a:cubicBezTo>
                    <a:pt x="23" y="24"/>
                    <a:pt x="19" y="28"/>
                    <a:pt x="1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19"/>
            <p:cNvSpPr>
              <a:spLocks noEditPoints="1"/>
            </p:cNvSpPr>
            <p:nvPr/>
          </p:nvSpPr>
          <p:spPr bwMode="auto">
            <a:xfrm>
              <a:off x="9264650" y="1830388"/>
              <a:ext cx="88900" cy="155575"/>
            </a:xfrm>
            <a:custGeom>
              <a:avLst/>
              <a:gdLst>
                <a:gd name="T0" fmla="*/ 0 w 29"/>
                <a:gd name="T1" fmla="*/ 21 h 50"/>
                <a:gd name="T2" fmla="*/ 14 w 29"/>
                <a:gd name="T3" fmla="*/ 50 h 50"/>
                <a:gd name="T4" fmla="*/ 29 w 29"/>
                <a:gd name="T5" fmla="*/ 21 h 50"/>
                <a:gd name="T6" fmla="*/ 0 w 29"/>
                <a:gd name="T7" fmla="*/ 21 h 50"/>
                <a:gd name="T8" fmla="*/ 14 w 29"/>
                <a:gd name="T9" fmla="*/ 28 h 50"/>
                <a:gd name="T10" fmla="*/ 6 w 29"/>
                <a:gd name="T11" fmla="*/ 20 h 50"/>
                <a:gd name="T12" fmla="*/ 14 w 29"/>
                <a:gd name="T13" fmla="*/ 11 h 50"/>
                <a:gd name="T14" fmla="*/ 23 w 29"/>
                <a:gd name="T15" fmla="*/ 20 h 50"/>
                <a:gd name="T16" fmla="*/ 14 w 29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0" y="21"/>
                  </a:moveTo>
                  <a:cubicBezTo>
                    <a:pt x="0" y="32"/>
                    <a:pt x="14" y="50"/>
                    <a:pt x="14" y="50"/>
                  </a:cubicBezTo>
                  <a:cubicBezTo>
                    <a:pt x="14" y="50"/>
                    <a:pt x="29" y="32"/>
                    <a:pt x="29" y="21"/>
                  </a:cubicBezTo>
                  <a:cubicBezTo>
                    <a:pt x="29" y="0"/>
                    <a:pt x="0" y="0"/>
                    <a:pt x="0" y="21"/>
                  </a:cubicBezTo>
                  <a:close/>
                  <a:moveTo>
                    <a:pt x="14" y="28"/>
                  </a:moveTo>
                  <a:cubicBezTo>
                    <a:pt x="9" y="28"/>
                    <a:pt x="6" y="24"/>
                    <a:pt x="6" y="20"/>
                  </a:cubicBezTo>
                  <a:cubicBezTo>
                    <a:pt x="6" y="15"/>
                    <a:pt x="9" y="11"/>
                    <a:pt x="14" y="11"/>
                  </a:cubicBezTo>
                  <a:cubicBezTo>
                    <a:pt x="19" y="11"/>
                    <a:pt x="23" y="15"/>
                    <a:pt x="23" y="20"/>
                  </a:cubicBezTo>
                  <a:cubicBezTo>
                    <a:pt x="23" y="24"/>
                    <a:pt x="19" y="28"/>
                    <a:pt x="1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20"/>
            <p:cNvSpPr>
              <a:spLocks noEditPoints="1"/>
            </p:cNvSpPr>
            <p:nvPr/>
          </p:nvSpPr>
          <p:spPr bwMode="auto">
            <a:xfrm>
              <a:off x="10177463" y="2125663"/>
              <a:ext cx="85725" cy="152400"/>
            </a:xfrm>
            <a:custGeom>
              <a:avLst/>
              <a:gdLst>
                <a:gd name="T0" fmla="*/ 0 w 28"/>
                <a:gd name="T1" fmla="*/ 20 h 49"/>
                <a:gd name="T2" fmla="*/ 14 w 28"/>
                <a:gd name="T3" fmla="*/ 49 h 49"/>
                <a:gd name="T4" fmla="*/ 28 w 28"/>
                <a:gd name="T5" fmla="*/ 20 h 49"/>
                <a:gd name="T6" fmla="*/ 0 w 28"/>
                <a:gd name="T7" fmla="*/ 20 h 49"/>
                <a:gd name="T8" fmla="*/ 14 w 28"/>
                <a:gd name="T9" fmla="*/ 28 h 49"/>
                <a:gd name="T10" fmla="*/ 6 w 28"/>
                <a:gd name="T11" fmla="*/ 19 h 49"/>
                <a:gd name="T12" fmla="*/ 14 w 28"/>
                <a:gd name="T13" fmla="*/ 11 h 49"/>
                <a:gd name="T14" fmla="*/ 23 w 28"/>
                <a:gd name="T15" fmla="*/ 19 h 49"/>
                <a:gd name="T16" fmla="*/ 14 w 28"/>
                <a:gd name="T17" fmla="*/ 2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9">
                  <a:moveTo>
                    <a:pt x="0" y="20"/>
                  </a:moveTo>
                  <a:cubicBezTo>
                    <a:pt x="0" y="31"/>
                    <a:pt x="14" y="49"/>
                    <a:pt x="14" y="49"/>
                  </a:cubicBezTo>
                  <a:cubicBezTo>
                    <a:pt x="14" y="49"/>
                    <a:pt x="28" y="31"/>
                    <a:pt x="28" y="20"/>
                  </a:cubicBezTo>
                  <a:cubicBezTo>
                    <a:pt x="28" y="0"/>
                    <a:pt x="0" y="0"/>
                    <a:pt x="0" y="20"/>
                  </a:cubicBezTo>
                  <a:close/>
                  <a:moveTo>
                    <a:pt x="14" y="28"/>
                  </a:moveTo>
                  <a:cubicBezTo>
                    <a:pt x="9" y="28"/>
                    <a:pt x="6" y="24"/>
                    <a:pt x="6" y="19"/>
                  </a:cubicBezTo>
                  <a:cubicBezTo>
                    <a:pt x="6" y="14"/>
                    <a:pt x="9" y="11"/>
                    <a:pt x="14" y="11"/>
                  </a:cubicBezTo>
                  <a:cubicBezTo>
                    <a:pt x="19" y="11"/>
                    <a:pt x="23" y="14"/>
                    <a:pt x="23" y="19"/>
                  </a:cubicBezTo>
                  <a:cubicBezTo>
                    <a:pt x="23" y="24"/>
                    <a:pt x="19" y="28"/>
                    <a:pt x="1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21"/>
            <p:cNvSpPr>
              <a:spLocks noEditPoints="1"/>
            </p:cNvSpPr>
            <p:nvPr/>
          </p:nvSpPr>
          <p:spPr bwMode="auto">
            <a:xfrm>
              <a:off x="10763250" y="2635250"/>
              <a:ext cx="90488" cy="155575"/>
            </a:xfrm>
            <a:custGeom>
              <a:avLst/>
              <a:gdLst>
                <a:gd name="T0" fmla="*/ 0 w 29"/>
                <a:gd name="T1" fmla="*/ 21 h 50"/>
                <a:gd name="T2" fmla="*/ 15 w 29"/>
                <a:gd name="T3" fmla="*/ 50 h 50"/>
                <a:gd name="T4" fmla="*/ 29 w 29"/>
                <a:gd name="T5" fmla="*/ 21 h 50"/>
                <a:gd name="T6" fmla="*/ 0 w 29"/>
                <a:gd name="T7" fmla="*/ 21 h 50"/>
                <a:gd name="T8" fmla="*/ 15 w 29"/>
                <a:gd name="T9" fmla="*/ 28 h 50"/>
                <a:gd name="T10" fmla="*/ 6 w 29"/>
                <a:gd name="T11" fmla="*/ 20 h 50"/>
                <a:gd name="T12" fmla="*/ 15 w 29"/>
                <a:gd name="T13" fmla="*/ 11 h 50"/>
                <a:gd name="T14" fmla="*/ 23 w 29"/>
                <a:gd name="T15" fmla="*/ 20 h 50"/>
                <a:gd name="T16" fmla="*/ 15 w 29"/>
                <a:gd name="T17" fmla="*/ 2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0">
                  <a:moveTo>
                    <a:pt x="0" y="21"/>
                  </a:moveTo>
                  <a:cubicBezTo>
                    <a:pt x="0" y="32"/>
                    <a:pt x="15" y="50"/>
                    <a:pt x="15" y="50"/>
                  </a:cubicBezTo>
                  <a:cubicBezTo>
                    <a:pt x="15" y="50"/>
                    <a:pt x="29" y="32"/>
                    <a:pt x="29" y="21"/>
                  </a:cubicBezTo>
                  <a:cubicBezTo>
                    <a:pt x="29" y="0"/>
                    <a:pt x="0" y="0"/>
                    <a:pt x="0" y="21"/>
                  </a:cubicBezTo>
                  <a:close/>
                  <a:moveTo>
                    <a:pt x="15" y="28"/>
                  </a:moveTo>
                  <a:cubicBezTo>
                    <a:pt x="10" y="28"/>
                    <a:pt x="6" y="25"/>
                    <a:pt x="6" y="20"/>
                  </a:cubicBezTo>
                  <a:cubicBezTo>
                    <a:pt x="6" y="15"/>
                    <a:pt x="10" y="11"/>
                    <a:pt x="15" y="11"/>
                  </a:cubicBezTo>
                  <a:cubicBezTo>
                    <a:pt x="19" y="11"/>
                    <a:pt x="23" y="15"/>
                    <a:pt x="23" y="20"/>
                  </a:cubicBezTo>
                  <a:cubicBezTo>
                    <a:pt x="23" y="25"/>
                    <a:pt x="19" y="28"/>
                    <a:pt x="1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367" name="组合 9366"/>
            <p:cNvGrpSpPr/>
            <p:nvPr/>
          </p:nvGrpSpPr>
          <p:grpSpPr>
            <a:xfrm>
              <a:off x="9906000" y="2522538"/>
              <a:ext cx="411163" cy="417513"/>
              <a:chOff x="9906000" y="2522538"/>
              <a:chExt cx="411163" cy="417513"/>
            </a:xfrm>
          </p:grpSpPr>
          <p:sp>
            <p:nvSpPr>
              <p:cNvPr id="11" name="Oval 210"/>
              <p:cNvSpPr>
                <a:spLocks noChangeArrowheads="1"/>
              </p:cNvSpPr>
              <p:nvPr/>
            </p:nvSpPr>
            <p:spPr bwMode="auto">
              <a:xfrm>
                <a:off x="9909175" y="2532063"/>
                <a:ext cx="407988" cy="407988"/>
              </a:xfrm>
              <a:prstGeom prst="ellipse">
                <a:avLst/>
              </a:prstGeom>
              <a:solidFill>
                <a:srgbClr val="EB92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Oval 222"/>
              <p:cNvSpPr>
                <a:spLocks noChangeArrowheads="1"/>
              </p:cNvSpPr>
              <p:nvPr/>
            </p:nvSpPr>
            <p:spPr bwMode="auto">
              <a:xfrm>
                <a:off x="9906000" y="2522538"/>
                <a:ext cx="379413" cy="379413"/>
              </a:xfrm>
              <a:prstGeom prst="ellipse">
                <a:avLst/>
              </a:prstGeom>
              <a:solidFill>
                <a:srgbClr val="1EA1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223"/>
              <p:cNvSpPr>
                <a:spLocks noEditPoints="1"/>
              </p:cNvSpPr>
              <p:nvPr/>
            </p:nvSpPr>
            <p:spPr bwMode="auto">
              <a:xfrm>
                <a:off x="9956800" y="2628900"/>
                <a:ext cx="146050" cy="84138"/>
              </a:xfrm>
              <a:custGeom>
                <a:avLst/>
                <a:gdLst>
                  <a:gd name="T0" fmla="*/ 10 w 47"/>
                  <a:gd name="T1" fmla="*/ 27 h 27"/>
                  <a:gd name="T2" fmla="*/ 32 w 47"/>
                  <a:gd name="T3" fmla="*/ 27 h 27"/>
                  <a:gd name="T4" fmla="*/ 39 w 47"/>
                  <a:gd name="T5" fmla="*/ 25 h 27"/>
                  <a:gd name="T6" fmla="*/ 41 w 47"/>
                  <a:gd name="T7" fmla="*/ 22 h 27"/>
                  <a:gd name="T8" fmla="*/ 47 w 47"/>
                  <a:gd name="T9" fmla="*/ 15 h 27"/>
                  <a:gd name="T10" fmla="*/ 42 w 47"/>
                  <a:gd name="T11" fmla="*/ 17 h 27"/>
                  <a:gd name="T12" fmla="*/ 42 w 47"/>
                  <a:gd name="T13" fmla="*/ 10 h 27"/>
                  <a:gd name="T14" fmla="*/ 39 w 47"/>
                  <a:gd name="T15" fmla="*/ 3 h 27"/>
                  <a:gd name="T16" fmla="*/ 32 w 47"/>
                  <a:gd name="T17" fmla="*/ 0 h 27"/>
                  <a:gd name="T18" fmla="*/ 10 w 47"/>
                  <a:gd name="T19" fmla="*/ 0 h 27"/>
                  <a:gd name="T20" fmla="*/ 3 w 47"/>
                  <a:gd name="T21" fmla="*/ 3 h 27"/>
                  <a:gd name="T22" fmla="*/ 0 w 47"/>
                  <a:gd name="T23" fmla="*/ 10 h 27"/>
                  <a:gd name="T24" fmla="*/ 0 w 47"/>
                  <a:gd name="T25" fmla="*/ 18 h 27"/>
                  <a:gd name="T26" fmla="*/ 3 w 47"/>
                  <a:gd name="T27" fmla="*/ 25 h 27"/>
                  <a:gd name="T28" fmla="*/ 10 w 47"/>
                  <a:gd name="T29" fmla="*/ 27 h 27"/>
                  <a:gd name="T30" fmla="*/ 32 w 47"/>
                  <a:gd name="T31" fmla="*/ 10 h 27"/>
                  <a:gd name="T32" fmla="*/ 36 w 47"/>
                  <a:gd name="T33" fmla="*/ 14 h 27"/>
                  <a:gd name="T34" fmla="*/ 32 w 47"/>
                  <a:gd name="T35" fmla="*/ 18 h 27"/>
                  <a:gd name="T36" fmla="*/ 29 w 47"/>
                  <a:gd name="T37" fmla="*/ 14 h 27"/>
                  <a:gd name="T38" fmla="*/ 32 w 47"/>
                  <a:gd name="T39" fmla="*/ 10 h 27"/>
                  <a:gd name="T40" fmla="*/ 21 w 47"/>
                  <a:gd name="T41" fmla="*/ 10 h 27"/>
                  <a:gd name="T42" fmla="*/ 25 w 47"/>
                  <a:gd name="T43" fmla="*/ 14 h 27"/>
                  <a:gd name="T44" fmla="*/ 21 w 47"/>
                  <a:gd name="T45" fmla="*/ 18 h 27"/>
                  <a:gd name="T46" fmla="*/ 17 w 47"/>
                  <a:gd name="T47" fmla="*/ 14 h 27"/>
                  <a:gd name="T48" fmla="*/ 21 w 47"/>
                  <a:gd name="T49" fmla="*/ 10 h 27"/>
                  <a:gd name="T50" fmla="*/ 10 w 47"/>
                  <a:gd name="T51" fmla="*/ 10 h 27"/>
                  <a:gd name="T52" fmla="*/ 14 w 47"/>
                  <a:gd name="T53" fmla="*/ 14 h 27"/>
                  <a:gd name="T54" fmla="*/ 10 w 47"/>
                  <a:gd name="T55" fmla="*/ 18 h 27"/>
                  <a:gd name="T56" fmla="*/ 6 w 47"/>
                  <a:gd name="T57" fmla="*/ 14 h 27"/>
                  <a:gd name="T58" fmla="*/ 10 w 47"/>
                  <a:gd name="T5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7" h="27">
                    <a:moveTo>
                      <a:pt x="10" y="27"/>
                    </a:moveTo>
                    <a:cubicBezTo>
                      <a:pt x="17" y="27"/>
                      <a:pt x="32" y="27"/>
                      <a:pt x="32" y="27"/>
                    </a:cubicBezTo>
                    <a:cubicBezTo>
                      <a:pt x="35" y="27"/>
                      <a:pt x="37" y="26"/>
                      <a:pt x="39" y="25"/>
                    </a:cubicBezTo>
                    <a:cubicBezTo>
                      <a:pt x="40" y="24"/>
                      <a:pt x="40" y="23"/>
                      <a:pt x="41" y="22"/>
                    </a:cubicBezTo>
                    <a:cubicBezTo>
                      <a:pt x="45" y="21"/>
                      <a:pt x="47" y="20"/>
                      <a:pt x="47" y="15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7"/>
                      <a:pt x="41" y="5"/>
                      <a:pt x="39" y="3"/>
                    </a:cubicBezTo>
                    <a:cubicBezTo>
                      <a:pt x="37" y="2"/>
                      <a:pt x="35" y="0"/>
                      <a:pt x="3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5" y="2"/>
                      <a:pt x="3" y="3"/>
                    </a:cubicBezTo>
                    <a:cubicBezTo>
                      <a:pt x="2" y="5"/>
                      <a:pt x="0" y="7"/>
                      <a:pt x="0" y="1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1"/>
                      <a:pt x="2" y="23"/>
                      <a:pt x="3" y="25"/>
                    </a:cubicBezTo>
                    <a:cubicBezTo>
                      <a:pt x="5" y="26"/>
                      <a:pt x="7" y="27"/>
                      <a:pt x="10" y="27"/>
                    </a:cubicBezTo>
                    <a:close/>
                    <a:moveTo>
                      <a:pt x="32" y="10"/>
                    </a:moveTo>
                    <a:cubicBezTo>
                      <a:pt x="35" y="10"/>
                      <a:pt x="36" y="12"/>
                      <a:pt x="36" y="14"/>
                    </a:cubicBezTo>
                    <a:cubicBezTo>
                      <a:pt x="36" y="16"/>
                      <a:pt x="35" y="18"/>
                      <a:pt x="32" y="18"/>
                    </a:cubicBezTo>
                    <a:cubicBezTo>
                      <a:pt x="30" y="18"/>
                      <a:pt x="29" y="16"/>
                      <a:pt x="29" y="14"/>
                    </a:cubicBezTo>
                    <a:cubicBezTo>
                      <a:pt x="29" y="12"/>
                      <a:pt x="30" y="10"/>
                      <a:pt x="32" y="10"/>
                    </a:cubicBezTo>
                    <a:close/>
                    <a:moveTo>
                      <a:pt x="21" y="10"/>
                    </a:moveTo>
                    <a:cubicBezTo>
                      <a:pt x="23" y="10"/>
                      <a:pt x="25" y="12"/>
                      <a:pt x="25" y="14"/>
                    </a:cubicBezTo>
                    <a:cubicBezTo>
                      <a:pt x="25" y="16"/>
                      <a:pt x="23" y="18"/>
                      <a:pt x="21" y="18"/>
                    </a:cubicBezTo>
                    <a:cubicBezTo>
                      <a:pt x="19" y="18"/>
                      <a:pt x="17" y="16"/>
                      <a:pt x="17" y="14"/>
                    </a:cubicBezTo>
                    <a:cubicBezTo>
                      <a:pt x="17" y="12"/>
                      <a:pt x="19" y="10"/>
                      <a:pt x="21" y="10"/>
                    </a:cubicBezTo>
                    <a:close/>
                    <a:moveTo>
                      <a:pt x="10" y="10"/>
                    </a:moveTo>
                    <a:cubicBezTo>
                      <a:pt x="12" y="10"/>
                      <a:pt x="14" y="12"/>
                      <a:pt x="14" y="14"/>
                    </a:cubicBezTo>
                    <a:cubicBezTo>
                      <a:pt x="14" y="16"/>
                      <a:pt x="12" y="18"/>
                      <a:pt x="10" y="18"/>
                    </a:cubicBezTo>
                    <a:cubicBezTo>
                      <a:pt x="8" y="18"/>
                      <a:pt x="6" y="16"/>
                      <a:pt x="6" y="14"/>
                    </a:cubicBezTo>
                    <a:cubicBezTo>
                      <a:pt x="6" y="12"/>
                      <a:pt x="8" y="10"/>
                      <a:pt x="1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Rectangle 224"/>
              <p:cNvSpPr>
                <a:spLocks noChangeArrowheads="1"/>
              </p:cNvSpPr>
              <p:nvPr/>
            </p:nvSpPr>
            <p:spPr bwMode="auto">
              <a:xfrm>
                <a:off x="10112375" y="2790825"/>
                <a:ext cx="101600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Oval 225"/>
              <p:cNvSpPr>
                <a:spLocks noChangeArrowheads="1"/>
              </p:cNvSpPr>
              <p:nvPr/>
            </p:nvSpPr>
            <p:spPr bwMode="auto">
              <a:xfrm>
                <a:off x="10129838" y="2628900"/>
                <a:ext cx="68263" cy="650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Freeform 226"/>
              <p:cNvSpPr>
                <a:spLocks noEditPoints="1"/>
              </p:cNvSpPr>
              <p:nvPr/>
            </p:nvSpPr>
            <p:spPr bwMode="auto">
              <a:xfrm>
                <a:off x="10093325" y="2697163"/>
                <a:ext cx="139700" cy="90488"/>
              </a:xfrm>
              <a:custGeom>
                <a:avLst/>
                <a:gdLst>
                  <a:gd name="T0" fmla="*/ 0 w 45"/>
                  <a:gd name="T1" fmla="*/ 29 h 29"/>
                  <a:gd name="T2" fmla="*/ 45 w 45"/>
                  <a:gd name="T3" fmla="*/ 29 h 29"/>
                  <a:gd name="T4" fmla="*/ 45 w 45"/>
                  <a:gd name="T5" fmla="*/ 24 h 29"/>
                  <a:gd name="T6" fmla="*/ 39 w 45"/>
                  <a:gd name="T7" fmla="*/ 24 h 29"/>
                  <a:gd name="T8" fmla="*/ 39 w 45"/>
                  <a:gd name="T9" fmla="*/ 7 h 29"/>
                  <a:gd name="T10" fmla="*/ 33 w 45"/>
                  <a:gd name="T11" fmla="*/ 0 h 29"/>
                  <a:gd name="T12" fmla="*/ 23 w 45"/>
                  <a:gd name="T13" fmla="*/ 0 h 29"/>
                  <a:gd name="T14" fmla="*/ 22 w 45"/>
                  <a:gd name="T15" fmla="*/ 0 h 29"/>
                  <a:gd name="T16" fmla="*/ 13 w 45"/>
                  <a:gd name="T17" fmla="*/ 0 h 29"/>
                  <a:gd name="T18" fmla="*/ 6 w 45"/>
                  <a:gd name="T19" fmla="*/ 7 h 29"/>
                  <a:gd name="T20" fmla="*/ 6 w 45"/>
                  <a:gd name="T21" fmla="*/ 24 h 29"/>
                  <a:gd name="T22" fmla="*/ 0 w 45"/>
                  <a:gd name="T23" fmla="*/ 24 h 29"/>
                  <a:gd name="T24" fmla="*/ 0 w 45"/>
                  <a:gd name="T25" fmla="*/ 29 h 29"/>
                  <a:gd name="T26" fmla="*/ 30 w 45"/>
                  <a:gd name="T27" fmla="*/ 13 h 29"/>
                  <a:gd name="T28" fmla="*/ 32 w 45"/>
                  <a:gd name="T29" fmla="*/ 13 h 29"/>
                  <a:gd name="T30" fmla="*/ 32 w 45"/>
                  <a:gd name="T31" fmla="*/ 24 h 29"/>
                  <a:gd name="T32" fmla="*/ 30 w 45"/>
                  <a:gd name="T33" fmla="*/ 24 h 29"/>
                  <a:gd name="T34" fmla="*/ 30 w 45"/>
                  <a:gd name="T35" fmla="*/ 13 h 29"/>
                  <a:gd name="T36" fmla="*/ 13 w 45"/>
                  <a:gd name="T37" fmla="*/ 13 h 29"/>
                  <a:gd name="T38" fmla="*/ 16 w 45"/>
                  <a:gd name="T39" fmla="*/ 13 h 29"/>
                  <a:gd name="T40" fmla="*/ 16 w 45"/>
                  <a:gd name="T41" fmla="*/ 24 h 29"/>
                  <a:gd name="T42" fmla="*/ 13 w 45"/>
                  <a:gd name="T43" fmla="*/ 24 h 29"/>
                  <a:gd name="T44" fmla="*/ 13 w 45"/>
                  <a:gd name="T45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29">
                    <a:moveTo>
                      <a:pt x="0" y="29"/>
                    </a:moveTo>
                    <a:cubicBezTo>
                      <a:pt x="45" y="29"/>
                      <a:pt x="45" y="29"/>
                      <a:pt x="45" y="29"/>
                    </a:cubicBezTo>
                    <a:cubicBezTo>
                      <a:pt x="45" y="24"/>
                      <a:pt x="45" y="24"/>
                      <a:pt x="45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3"/>
                      <a:pt x="36" y="0"/>
                      <a:pt x="33" y="0"/>
                    </a:cubicBezTo>
                    <a:cubicBezTo>
                      <a:pt x="26" y="0"/>
                      <a:pt x="24" y="0"/>
                      <a:pt x="23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22" y="0"/>
                      <a:pt x="19" y="0"/>
                      <a:pt x="13" y="0"/>
                    </a:cubicBezTo>
                    <a:cubicBezTo>
                      <a:pt x="9" y="0"/>
                      <a:pt x="6" y="3"/>
                      <a:pt x="6" y="7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0" y="29"/>
                    </a:lnTo>
                    <a:close/>
                    <a:moveTo>
                      <a:pt x="30" y="13"/>
                    </a:move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0" y="24"/>
                      <a:pt x="30" y="24"/>
                      <a:pt x="30" y="24"/>
                    </a:cubicBezTo>
                    <a:lnTo>
                      <a:pt x="30" y="13"/>
                    </a:lnTo>
                    <a:close/>
                    <a:moveTo>
                      <a:pt x="13" y="13"/>
                    </a:move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3" y="24"/>
                      <a:pt x="13" y="24"/>
                      <a:pt x="13" y="24"/>
                    </a:cubicBez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361" name="组合 9360"/>
            <p:cNvGrpSpPr/>
            <p:nvPr/>
          </p:nvGrpSpPr>
          <p:grpSpPr>
            <a:xfrm>
              <a:off x="7491413" y="3168650"/>
              <a:ext cx="401638" cy="401638"/>
              <a:chOff x="7491413" y="3168650"/>
              <a:chExt cx="401638" cy="401638"/>
            </a:xfrm>
          </p:grpSpPr>
          <p:sp>
            <p:nvSpPr>
              <p:cNvPr id="14" name="Oval 213"/>
              <p:cNvSpPr>
                <a:spLocks noChangeArrowheads="1"/>
              </p:cNvSpPr>
              <p:nvPr/>
            </p:nvSpPr>
            <p:spPr bwMode="auto">
              <a:xfrm>
                <a:off x="7491413" y="3168650"/>
                <a:ext cx="401638" cy="401638"/>
              </a:xfrm>
              <a:prstGeom prst="ellipse">
                <a:avLst/>
              </a:prstGeom>
              <a:solidFill>
                <a:srgbClr val="FF62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Oval 228"/>
              <p:cNvSpPr>
                <a:spLocks noChangeArrowheads="1"/>
              </p:cNvSpPr>
              <p:nvPr/>
            </p:nvSpPr>
            <p:spPr bwMode="auto">
              <a:xfrm>
                <a:off x="7594600" y="3290888"/>
                <a:ext cx="80963" cy="857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Oval 229"/>
              <p:cNvSpPr>
                <a:spLocks noChangeArrowheads="1"/>
              </p:cNvSpPr>
              <p:nvPr/>
            </p:nvSpPr>
            <p:spPr bwMode="auto">
              <a:xfrm>
                <a:off x="7712075" y="3268663"/>
                <a:ext cx="74613" cy="873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 230"/>
              <p:cNvSpPr>
                <a:spLocks/>
              </p:cNvSpPr>
              <p:nvPr/>
            </p:nvSpPr>
            <p:spPr bwMode="auto">
              <a:xfrm>
                <a:off x="7558088" y="3376613"/>
                <a:ext cx="160338" cy="90488"/>
              </a:xfrm>
              <a:custGeom>
                <a:avLst/>
                <a:gdLst>
                  <a:gd name="T0" fmla="*/ 41 w 52"/>
                  <a:gd name="T1" fmla="*/ 0 h 29"/>
                  <a:gd name="T2" fmla="*/ 36 w 52"/>
                  <a:gd name="T3" fmla="*/ 0 h 29"/>
                  <a:gd name="T4" fmla="*/ 33 w 52"/>
                  <a:gd name="T5" fmla="*/ 3 h 29"/>
                  <a:gd name="T6" fmla="*/ 26 w 52"/>
                  <a:gd name="T7" fmla="*/ 5 h 29"/>
                  <a:gd name="T8" fmla="*/ 18 w 52"/>
                  <a:gd name="T9" fmla="*/ 3 h 29"/>
                  <a:gd name="T10" fmla="*/ 16 w 52"/>
                  <a:gd name="T11" fmla="*/ 0 h 29"/>
                  <a:gd name="T12" fmla="*/ 11 w 52"/>
                  <a:gd name="T13" fmla="*/ 0 h 29"/>
                  <a:gd name="T14" fmla="*/ 1 w 52"/>
                  <a:gd name="T15" fmla="*/ 15 h 29"/>
                  <a:gd name="T16" fmla="*/ 0 w 52"/>
                  <a:gd name="T17" fmla="*/ 29 h 29"/>
                  <a:gd name="T18" fmla="*/ 52 w 52"/>
                  <a:gd name="T19" fmla="*/ 29 h 29"/>
                  <a:gd name="T20" fmla="*/ 51 w 52"/>
                  <a:gd name="T21" fmla="*/ 15 h 29"/>
                  <a:gd name="T22" fmla="*/ 41 w 52"/>
                  <a:gd name="T23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9">
                    <a:moveTo>
                      <a:pt x="41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36" y="1"/>
                      <a:pt x="35" y="2"/>
                      <a:pt x="33" y="3"/>
                    </a:cubicBezTo>
                    <a:cubicBezTo>
                      <a:pt x="31" y="5"/>
                      <a:pt x="29" y="5"/>
                      <a:pt x="26" y="5"/>
                    </a:cubicBezTo>
                    <a:cubicBezTo>
                      <a:pt x="23" y="5"/>
                      <a:pt x="20" y="5"/>
                      <a:pt x="18" y="3"/>
                    </a:cubicBezTo>
                    <a:cubicBezTo>
                      <a:pt x="17" y="2"/>
                      <a:pt x="16" y="1"/>
                      <a:pt x="1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1" y="6"/>
                      <a:pt x="1" y="15"/>
                    </a:cubicBezTo>
                    <a:cubicBezTo>
                      <a:pt x="1" y="18"/>
                      <a:pt x="0" y="29"/>
                      <a:pt x="0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9"/>
                      <a:pt x="51" y="18"/>
                      <a:pt x="51" y="15"/>
                    </a:cubicBezTo>
                    <a:cubicBezTo>
                      <a:pt x="51" y="6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Freeform 231"/>
              <p:cNvSpPr>
                <a:spLocks/>
              </p:cNvSpPr>
              <p:nvPr/>
            </p:nvSpPr>
            <p:spPr bwMode="auto">
              <a:xfrm>
                <a:off x="7681913" y="3355975"/>
                <a:ext cx="146050" cy="88900"/>
              </a:xfrm>
              <a:custGeom>
                <a:avLst/>
                <a:gdLst>
                  <a:gd name="T0" fmla="*/ 14 w 47"/>
                  <a:gd name="T1" fmla="*/ 19 h 29"/>
                  <a:gd name="T2" fmla="*/ 15 w 47"/>
                  <a:gd name="T3" fmla="*/ 29 h 29"/>
                  <a:gd name="T4" fmla="*/ 47 w 47"/>
                  <a:gd name="T5" fmla="*/ 29 h 29"/>
                  <a:gd name="T6" fmla="*/ 46 w 47"/>
                  <a:gd name="T7" fmla="*/ 14 h 29"/>
                  <a:gd name="T8" fmla="*/ 36 w 47"/>
                  <a:gd name="T9" fmla="*/ 0 h 29"/>
                  <a:gd name="T10" fmla="*/ 32 w 47"/>
                  <a:gd name="T11" fmla="*/ 0 h 29"/>
                  <a:gd name="T12" fmla="*/ 29 w 47"/>
                  <a:gd name="T13" fmla="*/ 3 h 29"/>
                  <a:gd name="T14" fmla="*/ 22 w 47"/>
                  <a:gd name="T15" fmla="*/ 5 h 29"/>
                  <a:gd name="T16" fmla="*/ 14 w 47"/>
                  <a:gd name="T17" fmla="*/ 3 h 29"/>
                  <a:gd name="T18" fmla="*/ 12 w 47"/>
                  <a:gd name="T19" fmla="*/ 0 h 29"/>
                  <a:gd name="T20" fmla="*/ 7 w 47"/>
                  <a:gd name="T21" fmla="*/ 0 h 29"/>
                  <a:gd name="T22" fmla="*/ 1 w 47"/>
                  <a:gd name="T23" fmla="*/ 3 h 29"/>
                  <a:gd name="T24" fmla="*/ 1 w 47"/>
                  <a:gd name="T25" fmla="*/ 4 h 29"/>
                  <a:gd name="T26" fmla="*/ 4 w 47"/>
                  <a:gd name="T27" fmla="*/ 4 h 29"/>
                  <a:gd name="T28" fmla="*/ 14 w 47"/>
                  <a:gd name="T29" fmla="*/ 1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29">
                    <a:moveTo>
                      <a:pt x="14" y="19"/>
                    </a:moveTo>
                    <a:cubicBezTo>
                      <a:pt x="15" y="21"/>
                      <a:pt x="15" y="25"/>
                      <a:pt x="15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6" y="18"/>
                      <a:pt x="46" y="14"/>
                    </a:cubicBezTo>
                    <a:cubicBezTo>
                      <a:pt x="46" y="6"/>
                      <a:pt x="42" y="0"/>
                      <a:pt x="3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1"/>
                      <a:pt x="30" y="2"/>
                      <a:pt x="29" y="3"/>
                    </a:cubicBezTo>
                    <a:cubicBezTo>
                      <a:pt x="27" y="4"/>
                      <a:pt x="25" y="5"/>
                      <a:pt x="22" y="5"/>
                    </a:cubicBezTo>
                    <a:cubicBezTo>
                      <a:pt x="19" y="5"/>
                      <a:pt x="16" y="4"/>
                      <a:pt x="14" y="3"/>
                    </a:cubicBezTo>
                    <a:cubicBezTo>
                      <a:pt x="13" y="2"/>
                      <a:pt x="12" y="1"/>
                      <a:pt x="1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4" y="4"/>
                      <a:pt x="4" y="4"/>
                    </a:cubicBezTo>
                    <a:cubicBezTo>
                      <a:pt x="10" y="4"/>
                      <a:pt x="14" y="10"/>
                      <a:pt x="14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7" name="Freeform 266"/>
            <p:cNvSpPr>
              <a:spLocks/>
            </p:cNvSpPr>
            <p:nvPr/>
          </p:nvSpPr>
          <p:spPr bwMode="auto">
            <a:xfrm>
              <a:off x="8066831" y="4055798"/>
              <a:ext cx="1293813" cy="441325"/>
            </a:xfrm>
            <a:custGeom>
              <a:avLst/>
              <a:gdLst>
                <a:gd name="T0" fmla="*/ 107 w 417"/>
                <a:gd name="T1" fmla="*/ 125 h 142"/>
                <a:gd name="T2" fmla="*/ 106 w 417"/>
                <a:gd name="T3" fmla="*/ 129 h 142"/>
                <a:gd name="T4" fmla="*/ 96 w 417"/>
                <a:gd name="T5" fmla="*/ 138 h 142"/>
                <a:gd name="T6" fmla="*/ 81 w 417"/>
                <a:gd name="T7" fmla="*/ 138 h 142"/>
                <a:gd name="T8" fmla="*/ 83 w 417"/>
                <a:gd name="T9" fmla="*/ 122 h 142"/>
                <a:gd name="T10" fmla="*/ 80 w 417"/>
                <a:gd name="T11" fmla="*/ 116 h 142"/>
                <a:gd name="T12" fmla="*/ 62 w 417"/>
                <a:gd name="T13" fmla="*/ 109 h 142"/>
                <a:gd name="T14" fmla="*/ 58 w 417"/>
                <a:gd name="T15" fmla="*/ 127 h 142"/>
                <a:gd name="T16" fmla="*/ 57 w 417"/>
                <a:gd name="T17" fmla="*/ 135 h 142"/>
                <a:gd name="T18" fmla="*/ 54 w 417"/>
                <a:gd name="T19" fmla="*/ 138 h 142"/>
                <a:gd name="T20" fmla="*/ 33 w 417"/>
                <a:gd name="T21" fmla="*/ 138 h 142"/>
                <a:gd name="T22" fmla="*/ 38 w 417"/>
                <a:gd name="T23" fmla="*/ 110 h 142"/>
                <a:gd name="T24" fmla="*/ 30 w 417"/>
                <a:gd name="T25" fmla="*/ 91 h 142"/>
                <a:gd name="T26" fmla="*/ 0 w 417"/>
                <a:gd name="T27" fmla="*/ 62 h 142"/>
                <a:gd name="T28" fmla="*/ 42 w 417"/>
                <a:gd name="T29" fmla="*/ 83 h 142"/>
                <a:gd name="T30" fmla="*/ 46 w 417"/>
                <a:gd name="T31" fmla="*/ 57 h 142"/>
                <a:gd name="T32" fmla="*/ 49 w 417"/>
                <a:gd name="T33" fmla="*/ 43 h 142"/>
                <a:gd name="T34" fmla="*/ 75 w 417"/>
                <a:gd name="T35" fmla="*/ 20 h 142"/>
                <a:gd name="T36" fmla="*/ 70 w 417"/>
                <a:gd name="T37" fmla="*/ 52 h 142"/>
                <a:gd name="T38" fmla="*/ 65 w 417"/>
                <a:gd name="T39" fmla="*/ 84 h 142"/>
                <a:gd name="T40" fmla="*/ 70 w 417"/>
                <a:gd name="T41" fmla="*/ 91 h 142"/>
                <a:gd name="T42" fmla="*/ 87 w 417"/>
                <a:gd name="T43" fmla="*/ 96 h 142"/>
                <a:gd name="T44" fmla="*/ 90 w 417"/>
                <a:gd name="T45" fmla="*/ 75 h 142"/>
                <a:gd name="T46" fmla="*/ 98 w 417"/>
                <a:gd name="T47" fmla="*/ 23 h 142"/>
                <a:gd name="T48" fmla="*/ 110 w 417"/>
                <a:gd name="T49" fmla="*/ 6 h 142"/>
                <a:gd name="T50" fmla="*/ 124 w 417"/>
                <a:gd name="T51" fmla="*/ 0 h 142"/>
                <a:gd name="T52" fmla="*/ 123 w 417"/>
                <a:gd name="T53" fmla="*/ 7 h 142"/>
                <a:gd name="T54" fmla="*/ 110 w 417"/>
                <a:gd name="T55" fmla="*/ 95 h 142"/>
                <a:gd name="T56" fmla="*/ 116 w 417"/>
                <a:gd name="T57" fmla="*/ 102 h 142"/>
                <a:gd name="T58" fmla="*/ 289 w 417"/>
                <a:gd name="T59" fmla="*/ 103 h 142"/>
                <a:gd name="T60" fmla="*/ 399 w 417"/>
                <a:gd name="T61" fmla="*/ 71 h 142"/>
                <a:gd name="T62" fmla="*/ 417 w 417"/>
                <a:gd name="T63" fmla="*/ 63 h 142"/>
                <a:gd name="T64" fmla="*/ 400 w 417"/>
                <a:gd name="T65" fmla="*/ 81 h 142"/>
                <a:gd name="T66" fmla="*/ 318 w 417"/>
                <a:gd name="T67" fmla="*/ 122 h 142"/>
                <a:gd name="T68" fmla="*/ 113 w 417"/>
                <a:gd name="T69" fmla="*/ 126 h 142"/>
                <a:gd name="T70" fmla="*/ 107 w 417"/>
                <a:gd name="T71" fmla="*/ 1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7" h="142">
                  <a:moveTo>
                    <a:pt x="107" y="125"/>
                  </a:moveTo>
                  <a:cubicBezTo>
                    <a:pt x="106" y="127"/>
                    <a:pt x="106" y="128"/>
                    <a:pt x="106" y="129"/>
                  </a:cubicBezTo>
                  <a:cubicBezTo>
                    <a:pt x="104" y="139"/>
                    <a:pt x="106" y="138"/>
                    <a:pt x="96" y="138"/>
                  </a:cubicBezTo>
                  <a:cubicBezTo>
                    <a:pt x="91" y="138"/>
                    <a:pt x="86" y="138"/>
                    <a:pt x="81" y="138"/>
                  </a:cubicBezTo>
                  <a:cubicBezTo>
                    <a:pt x="82" y="132"/>
                    <a:pt x="83" y="127"/>
                    <a:pt x="83" y="122"/>
                  </a:cubicBezTo>
                  <a:cubicBezTo>
                    <a:pt x="84" y="119"/>
                    <a:pt x="83" y="117"/>
                    <a:pt x="80" y="116"/>
                  </a:cubicBezTo>
                  <a:cubicBezTo>
                    <a:pt x="74" y="114"/>
                    <a:pt x="68" y="111"/>
                    <a:pt x="62" y="109"/>
                  </a:cubicBezTo>
                  <a:cubicBezTo>
                    <a:pt x="60" y="115"/>
                    <a:pt x="59" y="121"/>
                    <a:pt x="58" y="127"/>
                  </a:cubicBezTo>
                  <a:cubicBezTo>
                    <a:pt x="58" y="130"/>
                    <a:pt x="58" y="132"/>
                    <a:pt x="57" y="135"/>
                  </a:cubicBezTo>
                  <a:cubicBezTo>
                    <a:pt x="57" y="136"/>
                    <a:pt x="55" y="137"/>
                    <a:pt x="54" y="138"/>
                  </a:cubicBezTo>
                  <a:cubicBezTo>
                    <a:pt x="48" y="138"/>
                    <a:pt x="41" y="138"/>
                    <a:pt x="33" y="138"/>
                  </a:cubicBezTo>
                  <a:cubicBezTo>
                    <a:pt x="35" y="128"/>
                    <a:pt x="36" y="119"/>
                    <a:pt x="38" y="110"/>
                  </a:cubicBezTo>
                  <a:cubicBezTo>
                    <a:pt x="40" y="101"/>
                    <a:pt x="39" y="96"/>
                    <a:pt x="30" y="91"/>
                  </a:cubicBezTo>
                  <a:cubicBezTo>
                    <a:pt x="18" y="84"/>
                    <a:pt x="9" y="74"/>
                    <a:pt x="0" y="62"/>
                  </a:cubicBezTo>
                  <a:cubicBezTo>
                    <a:pt x="14" y="69"/>
                    <a:pt x="28" y="76"/>
                    <a:pt x="42" y="83"/>
                  </a:cubicBezTo>
                  <a:cubicBezTo>
                    <a:pt x="44" y="73"/>
                    <a:pt x="45" y="65"/>
                    <a:pt x="46" y="57"/>
                  </a:cubicBezTo>
                  <a:cubicBezTo>
                    <a:pt x="47" y="53"/>
                    <a:pt x="49" y="48"/>
                    <a:pt x="49" y="43"/>
                  </a:cubicBezTo>
                  <a:cubicBezTo>
                    <a:pt x="49" y="30"/>
                    <a:pt x="63" y="21"/>
                    <a:pt x="75" y="20"/>
                  </a:cubicBezTo>
                  <a:cubicBezTo>
                    <a:pt x="74" y="31"/>
                    <a:pt x="72" y="42"/>
                    <a:pt x="70" y="52"/>
                  </a:cubicBezTo>
                  <a:cubicBezTo>
                    <a:pt x="69" y="63"/>
                    <a:pt x="67" y="74"/>
                    <a:pt x="65" y="84"/>
                  </a:cubicBezTo>
                  <a:cubicBezTo>
                    <a:pt x="64" y="88"/>
                    <a:pt x="65" y="90"/>
                    <a:pt x="70" y="91"/>
                  </a:cubicBezTo>
                  <a:cubicBezTo>
                    <a:pt x="75" y="92"/>
                    <a:pt x="81" y="94"/>
                    <a:pt x="87" y="96"/>
                  </a:cubicBezTo>
                  <a:cubicBezTo>
                    <a:pt x="88" y="88"/>
                    <a:pt x="89" y="81"/>
                    <a:pt x="90" y="75"/>
                  </a:cubicBezTo>
                  <a:cubicBezTo>
                    <a:pt x="93" y="57"/>
                    <a:pt x="95" y="40"/>
                    <a:pt x="98" y="23"/>
                  </a:cubicBezTo>
                  <a:cubicBezTo>
                    <a:pt x="99" y="15"/>
                    <a:pt x="103" y="10"/>
                    <a:pt x="110" y="6"/>
                  </a:cubicBezTo>
                  <a:cubicBezTo>
                    <a:pt x="114" y="4"/>
                    <a:pt x="119" y="3"/>
                    <a:pt x="124" y="0"/>
                  </a:cubicBezTo>
                  <a:cubicBezTo>
                    <a:pt x="124" y="3"/>
                    <a:pt x="124" y="5"/>
                    <a:pt x="123" y="7"/>
                  </a:cubicBezTo>
                  <a:cubicBezTo>
                    <a:pt x="119" y="36"/>
                    <a:pt x="115" y="66"/>
                    <a:pt x="110" y="95"/>
                  </a:cubicBezTo>
                  <a:cubicBezTo>
                    <a:pt x="110" y="100"/>
                    <a:pt x="111" y="101"/>
                    <a:pt x="116" y="102"/>
                  </a:cubicBezTo>
                  <a:cubicBezTo>
                    <a:pt x="173" y="110"/>
                    <a:pt x="231" y="111"/>
                    <a:pt x="289" y="103"/>
                  </a:cubicBezTo>
                  <a:cubicBezTo>
                    <a:pt x="327" y="98"/>
                    <a:pt x="364" y="89"/>
                    <a:pt x="399" y="71"/>
                  </a:cubicBezTo>
                  <a:cubicBezTo>
                    <a:pt x="405" y="68"/>
                    <a:pt x="410" y="65"/>
                    <a:pt x="417" y="63"/>
                  </a:cubicBezTo>
                  <a:cubicBezTo>
                    <a:pt x="411" y="69"/>
                    <a:pt x="406" y="75"/>
                    <a:pt x="400" y="81"/>
                  </a:cubicBezTo>
                  <a:cubicBezTo>
                    <a:pt x="376" y="102"/>
                    <a:pt x="348" y="114"/>
                    <a:pt x="318" y="122"/>
                  </a:cubicBezTo>
                  <a:cubicBezTo>
                    <a:pt x="250" y="141"/>
                    <a:pt x="182" y="142"/>
                    <a:pt x="113" y="126"/>
                  </a:cubicBezTo>
                  <a:cubicBezTo>
                    <a:pt x="111" y="126"/>
                    <a:pt x="109" y="125"/>
                    <a:pt x="107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267"/>
            <p:cNvSpPr>
              <a:spLocks noEditPoints="1"/>
            </p:cNvSpPr>
            <p:nvPr/>
          </p:nvSpPr>
          <p:spPr bwMode="auto">
            <a:xfrm>
              <a:off x="8512919" y="4192323"/>
              <a:ext cx="614363" cy="165100"/>
            </a:xfrm>
            <a:custGeom>
              <a:avLst/>
              <a:gdLst>
                <a:gd name="T0" fmla="*/ 121 w 198"/>
                <a:gd name="T1" fmla="*/ 0 h 53"/>
                <a:gd name="T2" fmla="*/ 135 w 198"/>
                <a:gd name="T3" fmla="*/ 3 h 53"/>
                <a:gd name="T4" fmla="*/ 141 w 198"/>
                <a:gd name="T5" fmla="*/ 16 h 53"/>
                <a:gd name="T6" fmla="*/ 131 w 198"/>
                <a:gd name="T7" fmla="*/ 34 h 53"/>
                <a:gd name="T8" fmla="*/ 157 w 198"/>
                <a:gd name="T9" fmla="*/ 17 h 53"/>
                <a:gd name="T10" fmla="*/ 191 w 198"/>
                <a:gd name="T11" fmla="*/ 12 h 53"/>
                <a:gd name="T12" fmla="*/ 168 w 198"/>
                <a:gd name="T13" fmla="*/ 28 h 53"/>
                <a:gd name="T14" fmla="*/ 169 w 198"/>
                <a:gd name="T15" fmla="*/ 38 h 53"/>
                <a:gd name="T16" fmla="*/ 198 w 198"/>
                <a:gd name="T17" fmla="*/ 24 h 53"/>
                <a:gd name="T18" fmla="*/ 175 w 198"/>
                <a:gd name="T19" fmla="*/ 46 h 53"/>
                <a:gd name="T20" fmla="*/ 151 w 198"/>
                <a:gd name="T21" fmla="*/ 30 h 53"/>
                <a:gd name="T22" fmla="*/ 132 w 198"/>
                <a:gd name="T23" fmla="*/ 45 h 53"/>
                <a:gd name="T24" fmla="*/ 118 w 198"/>
                <a:gd name="T25" fmla="*/ 34 h 53"/>
                <a:gd name="T26" fmla="*/ 107 w 198"/>
                <a:gd name="T27" fmla="*/ 30 h 53"/>
                <a:gd name="T28" fmla="*/ 74 w 198"/>
                <a:gd name="T29" fmla="*/ 42 h 53"/>
                <a:gd name="T30" fmla="*/ 77 w 198"/>
                <a:gd name="T31" fmla="*/ 31 h 53"/>
                <a:gd name="T32" fmla="*/ 62 w 198"/>
                <a:gd name="T33" fmla="*/ 42 h 53"/>
                <a:gd name="T34" fmla="*/ 43 w 198"/>
                <a:gd name="T35" fmla="*/ 35 h 53"/>
                <a:gd name="T36" fmla="*/ 29 w 198"/>
                <a:gd name="T37" fmla="*/ 45 h 53"/>
                <a:gd name="T38" fmla="*/ 8 w 198"/>
                <a:gd name="T39" fmla="*/ 15 h 53"/>
                <a:gd name="T40" fmla="*/ 42 w 198"/>
                <a:gd name="T41" fmla="*/ 2 h 53"/>
                <a:gd name="T42" fmla="*/ 37 w 198"/>
                <a:gd name="T43" fmla="*/ 17 h 53"/>
                <a:gd name="T44" fmla="*/ 14 w 198"/>
                <a:gd name="T45" fmla="*/ 25 h 53"/>
                <a:gd name="T46" fmla="*/ 27 w 198"/>
                <a:gd name="T47" fmla="*/ 36 h 53"/>
                <a:gd name="T48" fmla="*/ 87 w 198"/>
                <a:gd name="T49" fmla="*/ 1 h 53"/>
                <a:gd name="T50" fmla="*/ 94 w 198"/>
                <a:gd name="T51" fmla="*/ 10 h 53"/>
                <a:gd name="T52" fmla="*/ 86 w 198"/>
                <a:gd name="T53" fmla="*/ 35 h 53"/>
                <a:gd name="T54" fmla="*/ 108 w 198"/>
                <a:gd name="T55" fmla="*/ 23 h 53"/>
                <a:gd name="T56" fmla="*/ 83 w 198"/>
                <a:gd name="T57" fmla="*/ 13 h 53"/>
                <a:gd name="T58" fmla="*/ 53 w 198"/>
                <a:gd name="T59" fmla="*/ 30 h 53"/>
                <a:gd name="T60" fmla="*/ 59 w 198"/>
                <a:gd name="T61" fmla="*/ 36 h 53"/>
                <a:gd name="T62" fmla="*/ 165 w 198"/>
                <a:gd name="T63" fmla="*/ 22 h 53"/>
                <a:gd name="T64" fmla="*/ 165 w 198"/>
                <a:gd name="T65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8" h="53">
                  <a:moveTo>
                    <a:pt x="108" y="23"/>
                  </a:moveTo>
                  <a:cubicBezTo>
                    <a:pt x="103" y="14"/>
                    <a:pt x="110" y="2"/>
                    <a:pt x="121" y="0"/>
                  </a:cubicBezTo>
                  <a:cubicBezTo>
                    <a:pt x="122" y="2"/>
                    <a:pt x="122" y="3"/>
                    <a:pt x="123" y="5"/>
                  </a:cubicBezTo>
                  <a:cubicBezTo>
                    <a:pt x="127" y="4"/>
                    <a:pt x="131" y="4"/>
                    <a:pt x="135" y="3"/>
                  </a:cubicBezTo>
                  <a:cubicBezTo>
                    <a:pt x="139" y="3"/>
                    <a:pt x="142" y="3"/>
                    <a:pt x="143" y="6"/>
                  </a:cubicBezTo>
                  <a:cubicBezTo>
                    <a:pt x="145" y="10"/>
                    <a:pt x="144" y="13"/>
                    <a:pt x="141" y="16"/>
                  </a:cubicBezTo>
                  <a:cubicBezTo>
                    <a:pt x="138" y="19"/>
                    <a:pt x="135" y="22"/>
                    <a:pt x="132" y="26"/>
                  </a:cubicBezTo>
                  <a:cubicBezTo>
                    <a:pt x="131" y="28"/>
                    <a:pt x="131" y="31"/>
                    <a:pt x="131" y="34"/>
                  </a:cubicBezTo>
                  <a:cubicBezTo>
                    <a:pt x="133" y="34"/>
                    <a:pt x="137" y="35"/>
                    <a:pt x="139" y="33"/>
                  </a:cubicBezTo>
                  <a:cubicBezTo>
                    <a:pt x="145" y="29"/>
                    <a:pt x="152" y="25"/>
                    <a:pt x="157" y="17"/>
                  </a:cubicBezTo>
                  <a:cubicBezTo>
                    <a:pt x="163" y="7"/>
                    <a:pt x="173" y="1"/>
                    <a:pt x="185" y="1"/>
                  </a:cubicBezTo>
                  <a:cubicBezTo>
                    <a:pt x="193" y="1"/>
                    <a:pt x="196" y="6"/>
                    <a:pt x="191" y="12"/>
                  </a:cubicBezTo>
                  <a:cubicBezTo>
                    <a:pt x="188" y="17"/>
                    <a:pt x="182" y="20"/>
                    <a:pt x="177" y="23"/>
                  </a:cubicBezTo>
                  <a:cubicBezTo>
                    <a:pt x="174" y="25"/>
                    <a:pt x="171" y="26"/>
                    <a:pt x="168" y="28"/>
                  </a:cubicBezTo>
                  <a:cubicBezTo>
                    <a:pt x="166" y="29"/>
                    <a:pt x="164" y="31"/>
                    <a:pt x="164" y="33"/>
                  </a:cubicBezTo>
                  <a:cubicBezTo>
                    <a:pt x="165" y="35"/>
                    <a:pt x="167" y="37"/>
                    <a:pt x="169" y="38"/>
                  </a:cubicBezTo>
                  <a:cubicBezTo>
                    <a:pt x="173" y="38"/>
                    <a:pt x="177" y="37"/>
                    <a:pt x="180" y="36"/>
                  </a:cubicBezTo>
                  <a:cubicBezTo>
                    <a:pt x="186" y="33"/>
                    <a:pt x="191" y="29"/>
                    <a:pt x="198" y="24"/>
                  </a:cubicBezTo>
                  <a:cubicBezTo>
                    <a:pt x="197" y="27"/>
                    <a:pt x="197" y="30"/>
                    <a:pt x="196" y="30"/>
                  </a:cubicBezTo>
                  <a:cubicBezTo>
                    <a:pt x="189" y="36"/>
                    <a:pt x="182" y="42"/>
                    <a:pt x="175" y="46"/>
                  </a:cubicBezTo>
                  <a:cubicBezTo>
                    <a:pt x="162" y="53"/>
                    <a:pt x="153" y="47"/>
                    <a:pt x="151" y="33"/>
                  </a:cubicBezTo>
                  <a:cubicBezTo>
                    <a:pt x="151" y="32"/>
                    <a:pt x="151" y="31"/>
                    <a:pt x="151" y="30"/>
                  </a:cubicBezTo>
                  <a:cubicBezTo>
                    <a:pt x="147" y="34"/>
                    <a:pt x="143" y="37"/>
                    <a:pt x="139" y="40"/>
                  </a:cubicBezTo>
                  <a:cubicBezTo>
                    <a:pt x="137" y="42"/>
                    <a:pt x="135" y="44"/>
                    <a:pt x="132" y="45"/>
                  </a:cubicBezTo>
                  <a:cubicBezTo>
                    <a:pt x="129" y="47"/>
                    <a:pt x="125" y="49"/>
                    <a:pt x="121" y="46"/>
                  </a:cubicBezTo>
                  <a:cubicBezTo>
                    <a:pt x="117" y="42"/>
                    <a:pt x="116" y="38"/>
                    <a:pt x="118" y="34"/>
                  </a:cubicBezTo>
                  <a:cubicBezTo>
                    <a:pt x="121" y="28"/>
                    <a:pt x="124" y="23"/>
                    <a:pt x="127" y="18"/>
                  </a:cubicBezTo>
                  <a:cubicBezTo>
                    <a:pt x="118" y="17"/>
                    <a:pt x="112" y="23"/>
                    <a:pt x="107" y="30"/>
                  </a:cubicBezTo>
                  <a:cubicBezTo>
                    <a:pt x="101" y="39"/>
                    <a:pt x="92" y="45"/>
                    <a:pt x="82" y="49"/>
                  </a:cubicBezTo>
                  <a:cubicBezTo>
                    <a:pt x="77" y="51"/>
                    <a:pt x="74" y="48"/>
                    <a:pt x="74" y="42"/>
                  </a:cubicBezTo>
                  <a:cubicBezTo>
                    <a:pt x="74" y="40"/>
                    <a:pt x="75" y="39"/>
                    <a:pt x="75" y="37"/>
                  </a:cubicBezTo>
                  <a:cubicBezTo>
                    <a:pt x="76" y="35"/>
                    <a:pt x="77" y="33"/>
                    <a:pt x="77" y="31"/>
                  </a:cubicBezTo>
                  <a:cubicBezTo>
                    <a:pt x="74" y="33"/>
                    <a:pt x="71" y="35"/>
                    <a:pt x="67" y="38"/>
                  </a:cubicBezTo>
                  <a:cubicBezTo>
                    <a:pt x="66" y="39"/>
                    <a:pt x="64" y="41"/>
                    <a:pt x="62" y="42"/>
                  </a:cubicBezTo>
                  <a:cubicBezTo>
                    <a:pt x="54" y="48"/>
                    <a:pt x="51" y="47"/>
                    <a:pt x="46" y="39"/>
                  </a:cubicBezTo>
                  <a:cubicBezTo>
                    <a:pt x="45" y="38"/>
                    <a:pt x="44" y="36"/>
                    <a:pt x="43" y="35"/>
                  </a:cubicBezTo>
                  <a:cubicBezTo>
                    <a:pt x="41" y="36"/>
                    <a:pt x="40" y="37"/>
                    <a:pt x="39" y="38"/>
                  </a:cubicBezTo>
                  <a:cubicBezTo>
                    <a:pt x="35" y="40"/>
                    <a:pt x="32" y="43"/>
                    <a:pt x="29" y="45"/>
                  </a:cubicBezTo>
                  <a:cubicBezTo>
                    <a:pt x="18" y="50"/>
                    <a:pt x="10" y="49"/>
                    <a:pt x="6" y="43"/>
                  </a:cubicBezTo>
                  <a:cubicBezTo>
                    <a:pt x="0" y="35"/>
                    <a:pt x="1" y="22"/>
                    <a:pt x="8" y="15"/>
                  </a:cubicBezTo>
                  <a:cubicBezTo>
                    <a:pt x="16" y="8"/>
                    <a:pt x="25" y="3"/>
                    <a:pt x="35" y="0"/>
                  </a:cubicBezTo>
                  <a:cubicBezTo>
                    <a:pt x="37" y="0"/>
                    <a:pt x="41" y="0"/>
                    <a:pt x="42" y="2"/>
                  </a:cubicBezTo>
                  <a:cubicBezTo>
                    <a:pt x="43" y="3"/>
                    <a:pt x="43" y="7"/>
                    <a:pt x="42" y="9"/>
                  </a:cubicBezTo>
                  <a:cubicBezTo>
                    <a:pt x="41" y="12"/>
                    <a:pt x="39" y="15"/>
                    <a:pt x="37" y="17"/>
                  </a:cubicBezTo>
                  <a:cubicBezTo>
                    <a:pt x="32" y="22"/>
                    <a:pt x="30" y="22"/>
                    <a:pt x="25" y="17"/>
                  </a:cubicBezTo>
                  <a:cubicBezTo>
                    <a:pt x="22" y="20"/>
                    <a:pt x="17" y="22"/>
                    <a:pt x="14" y="25"/>
                  </a:cubicBezTo>
                  <a:cubicBezTo>
                    <a:pt x="9" y="30"/>
                    <a:pt x="10" y="36"/>
                    <a:pt x="17" y="37"/>
                  </a:cubicBezTo>
                  <a:cubicBezTo>
                    <a:pt x="20" y="38"/>
                    <a:pt x="24" y="38"/>
                    <a:pt x="27" y="36"/>
                  </a:cubicBezTo>
                  <a:cubicBezTo>
                    <a:pt x="35" y="34"/>
                    <a:pt x="41" y="29"/>
                    <a:pt x="47" y="23"/>
                  </a:cubicBezTo>
                  <a:cubicBezTo>
                    <a:pt x="57" y="10"/>
                    <a:pt x="71" y="4"/>
                    <a:pt x="87" y="1"/>
                  </a:cubicBezTo>
                  <a:cubicBezTo>
                    <a:pt x="94" y="0"/>
                    <a:pt x="96" y="3"/>
                    <a:pt x="94" y="9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9" y="18"/>
                    <a:pt x="91" y="20"/>
                    <a:pt x="89" y="25"/>
                  </a:cubicBezTo>
                  <a:cubicBezTo>
                    <a:pt x="88" y="28"/>
                    <a:pt x="85" y="33"/>
                    <a:pt x="86" y="35"/>
                  </a:cubicBezTo>
                  <a:cubicBezTo>
                    <a:pt x="89" y="38"/>
                    <a:pt x="94" y="35"/>
                    <a:pt x="97" y="33"/>
                  </a:cubicBezTo>
                  <a:cubicBezTo>
                    <a:pt x="101" y="30"/>
                    <a:pt x="104" y="26"/>
                    <a:pt x="108" y="23"/>
                  </a:cubicBezTo>
                  <a:close/>
                  <a:moveTo>
                    <a:pt x="84" y="15"/>
                  </a:moveTo>
                  <a:cubicBezTo>
                    <a:pt x="84" y="14"/>
                    <a:pt x="83" y="14"/>
                    <a:pt x="83" y="13"/>
                  </a:cubicBezTo>
                  <a:cubicBezTo>
                    <a:pt x="75" y="16"/>
                    <a:pt x="66" y="20"/>
                    <a:pt x="58" y="24"/>
                  </a:cubicBezTo>
                  <a:cubicBezTo>
                    <a:pt x="56" y="25"/>
                    <a:pt x="54" y="28"/>
                    <a:pt x="53" y="30"/>
                  </a:cubicBezTo>
                  <a:cubicBezTo>
                    <a:pt x="52" y="32"/>
                    <a:pt x="53" y="35"/>
                    <a:pt x="53" y="37"/>
                  </a:cubicBezTo>
                  <a:cubicBezTo>
                    <a:pt x="55" y="37"/>
                    <a:pt x="58" y="37"/>
                    <a:pt x="59" y="36"/>
                  </a:cubicBezTo>
                  <a:cubicBezTo>
                    <a:pt x="68" y="29"/>
                    <a:pt x="76" y="22"/>
                    <a:pt x="84" y="15"/>
                  </a:cubicBezTo>
                  <a:close/>
                  <a:moveTo>
                    <a:pt x="165" y="22"/>
                  </a:moveTo>
                  <a:cubicBezTo>
                    <a:pt x="173" y="21"/>
                    <a:pt x="181" y="14"/>
                    <a:pt x="182" y="7"/>
                  </a:cubicBezTo>
                  <a:cubicBezTo>
                    <a:pt x="174" y="9"/>
                    <a:pt x="169" y="14"/>
                    <a:pt x="165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268"/>
            <p:cNvSpPr>
              <a:spLocks/>
            </p:cNvSpPr>
            <p:nvPr/>
          </p:nvSpPr>
          <p:spPr bwMode="auto">
            <a:xfrm>
              <a:off x="8463706" y="3928798"/>
              <a:ext cx="157163" cy="315913"/>
            </a:xfrm>
            <a:custGeom>
              <a:avLst/>
              <a:gdLst>
                <a:gd name="T0" fmla="*/ 0 w 51"/>
                <a:gd name="T1" fmla="*/ 102 h 102"/>
                <a:gd name="T2" fmla="*/ 14 w 51"/>
                <a:gd name="T3" fmla="*/ 75 h 102"/>
                <a:gd name="T4" fmla="*/ 19 w 51"/>
                <a:gd name="T5" fmla="*/ 61 h 102"/>
                <a:gd name="T6" fmla="*/ 11 w 51"/>
                <a:gd name="T7" fmla="*/ 38 h 102"/>
                <a:gd name="T8" fmla="*/ 22 w 51"/>
                <a:gd name="T9" fmla="*/ 19 h 102"/>
                <a:gd name="T10" fmla="*/ 9 w 51"/>
                <a:gd name="T11" fmla="*/ 1 h 102"/>
                <a:gd name="T12" fmla="*/ 43 w 51"/>
                <a:gd name="T13" fmla="*/ 5 h 102"/>
                <a:gd name="T14" fmla="*/ 46 w 51"/>
                <a:gd name="T15" fmla="*/ 17 h 102"/>
                <a:gd name="T16" fmla="*/ 37 w 51"/>
                <a:gd name="T17" fmla="*/ 31 h 102"/>
                <a:gd name="T18" fmla="*/ 33 w 51"/>
                <a:gd name="T19" fmla="*/ 36 h 102"/>
                <a:gd name="T20" fmla="*/ 34 w 51"/>
                <a:gd name="T21" fmla="*/ 37 h 102"/>
                <a:gd name="T22" fmla="*/ 39 w 51"/>
                <a:gd name="T23" fmla="*/ 71 h 102"/>
                <a:gd name="T24" fmla="*/ 0 w 51"/>
                <a:gd name="T2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02">
                  <a:moveTo>
                    <a:pt x="0" y="102"/>
                  </a:moveTo>
                  <a:cubicBezTo>
                    <a:pt x="5" y="92"/>
                    <a:pt x="10" y="83"/>
                    <a:pt x="14" y="75"/>
                  </a:cubicBezTo>
                  <a:cubicBezTo>
                    <a:pt x="16" y="70"/>
                    <a:pt x="18" y="66"/>
                    <a:pt x="19" y="61"/>
                  </a:cubicBezTo>
                  <a:cubicBezTo>
                    <a:pt x="22" y="49"/>
                    <a:pt x="20" y="45"/>
                    <a:pt x="11" y="38"/>
                  </a:cubicBezTo>
                  <a:cubicBezTo>
                    <a:pt x="15" y="32"/>
                    <a:pt x="20" y="26"/>
                    <a:pt x="22" y="19"/>
                  </a:cubicBezTo>
                  <a:cubicBezTo>
                    <a:pt x="25" y="9"/>
                    <a:pt x="16" y="6"/>
                    <a:pt x="9" y="1"/>
                  </a:cubicBezTo>
                  <a:cubicBezTo>
                    <a:pt x="21" y="0"/>
                    <a:pt x="32" y="0"/>
                    <a:pt x="43" y="5"/>
                  </a:cubicBezTo>
                  <a:cubicBezTo>
                    <a:pt x="47" y="8"/>
                    <a:pt x="48" y="13"/>
                    <a:pt x="46" y="17"/>
                  </a:cubicBezTo>
                  <a:cubicBezTo>
                    <a:pt x="44" y="22"/>
                    <a:pt x="40" y="26"/>
                    <a:pt x="37" y="31"/>
                  </a:cubicBezTo>
                  <a:cubicBezTo>
                    <a:pt x="36" y="33"/>
                    <a:pt x="34" y="34"/>
                    <a:pt x="33" y="36"/>
                  </a:cubicBezTo>
                  <a:cubicBezTo>
                    <a:pt x="33" y="37"/>
                    <a:pt x="33" y="37"/>
                    <a:pt x="34" y="37"/>
                  </a:cubicBezTo>
                  <a:cubicBezTo>
                    <a:pt x="48" y="44"/>
                    <a:pt x="51" y="57"/>
                    <a:pt x="39" y="71"/>
                  </a:cubicBezTo>
                  <a:cubicBezTo>
                    <a:pt x="28" y="84"/>
                    <a:pt x="15" y="92"/>
                    <a:pt x="0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269"/>
            <p:cNvSpPr>
              <a:spLocks noChangeArrowheads="1"/>
            </p:cNvSpPr>
            <p:nvPr/>
          </p:nvSpPr>
          <p:spPr bwMode="auto">
            <a:xfrm>
              <a:off x="8155731" y="4536811"/>
              <a:ext cx="118301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温暖感  专业化</a:t>
              </a:r>
              <a:endPara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85"/>
            <p:cNvSpPr>
              <a:spLocks/>
            </p:cNvSpPr>
            <p:nvPr/>
          </p:nvSpPr>
          <p:spPr bwMode="auto">
            <a:xfrm>
              <a:off x="9856788" y="3063875"/>
              <a:ext cx="581025" cy="581025"/>
            </a:xfrm>
            <a:custGeom>
              <a:avLst/>
              <a:gdLst>
                <a:gd name="T0" fmla="*/ 0 w 187"/>
                <a:gd name="T1" fmla="*/ 14 h 187"/>
                <a:gd name="T2" fmla="*/ 14 w 187"/>
                <a:gd name="T3" fmla="*/ 28 h 187"/>
                <a:gd name="T4" fmla="*/ 22 w 187"/>
                <a:gd name="T5" fmla="*/ 25 h 187"/>
                <a:gd name="T6" fmla="*/ 144 w 187"/>
                <a:gd name="T7" fmla="*/ 142 h 187"/>
                <a:gd name="T8" fmla="*/ 135 w 187"/>
                <a:gd name="T9" fmla="*/ 162 h 187"/>
                <a:gd name="T10" fmla="*/ 161 w 187"/>
                <a:gd name="T11" fmla="*/ 187 h 187"/>
                <a:gd name="T12" fmla="*/ 187 w 187"/>
                <a:gd name="T13" fmla="*/ 162 h 187"/>
                <a:gd name="T14" fmla="*/ 161 w 187"/>
                <a:gd name="T15" fmla="*/ 136 h 187"/>
                <a:gd name="T16" fmla="*/ 151 w 187"/>
                <a:gd name="T17" fmla="*/ 138 h 187"/>
                <a:gd name="T18" fmla="*/ 27 w 187"/>
                <a:gd name="T19" fmla="*/ 17 h 187"/>
                <a:gd name="T20" fmla="*/ 27 w 187"/>
                <a:gd name="T21" fmla="*/ 14 h 187"/>
                <a:gd name="T22" fmla="*/ 14 w 187"/>
                <a:gd name="T23" fmla="*/ 0 h 187"/>
                <a:gd name="T24" fmla="*/ 0 w 187"/>
                <a:gd name="T25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187">
                  <a:moveTo>
                    <a:pt x="0" y="14"/>
                  </a:moveTo>
                  <a:cubicBezTo>
                    <a:pt x="0" y="22"/>
                    <a:pt x="6" y="28"/>
                    <a:pt x="14" y="28"/>
                  </a:cubicBezTo>
                  <a:cubicBezTo>
                    <a:pt x="17" y="28"/>
                    <a:pt x="20" y="27"/>
                    <a:pt x="22" y="25"/>
                  </a:cubicBezTo>
                  <a:cubicBezTo>
                    <a:pt x="71" y="55"/>
                    <a:pt x="112" y="95"/>
                    <a:pt x="144" y="142"/>
                  </a:cubicBezTo>
                  <a:cubicBezTo>
                    <a:pt x="139" y="147"/>
                    <a:pt x="135" y="154"/>
                    <a:pt x="135" y="162"/>
                  </a:cubicBezTo>
                  <a:cubicBezTo>
                    <a:pt x="135" y="176"/>
                    <a:pt x="147" y="187"/>
                    <a:pt x="161" y="187"/>
                  </a:cubicBezTo>
                  <a:cubicBezTo>
                    <a:pt x="175" y="187"/>
                    <a:pt x="187" y="176"/>
                    <a:pt x="187" y="162"/>
                  </a:cubicBezTo>
                  <a:cubicBezTo>
                    <a:pt x="187" y="147"/>
                    <a:pt x="175" y="136"/>
                    <a:pt x="161" y="136"/>
                  </a:cubicBezTo>
                  <a:cubicBezTo>
                    <a:pt x="158" y="136"/>
                    <a:pt x="154" y="137"/>
                    <a:pt x="151" y="138"/>
                  </a:cubicBezTo>
                  <a:cubicBezTo>
                    <a:pt x="119" y="89"/>
                    <a:pt x="77" y="48"/>
                    <a:pt x="27" y="17"/>
                  </a:cubicBezTo>
                  <a:cubicBezTo>
                    <a:pt x="27" y="16"/>
                    <a:pt x="27" y="15"/>
                    <a:pt x="27" y="14"/>
                  </a:cubicBezTo>
                  <a:cubicBezTo>
                    <a:pt x="27" y="7"/>
                    <a:pt x="21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lose/>
                </a:path>
              </a:pathLst>
            </a:custGeom>
            <a:solidFill>
              <a:srgbClr val="1EA1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87"/>
            <p:cNvSpPr>
              <a:spLocks/>
            </p:cNvSpPr>
            <p:nvPr/>
          </p:nvSpPr>
          <p:spPr bwMode="auto">
            <a:xfrm>
              <a:off x="10313988" y="3522663"/>
              <a:ext cx="287338" cy="742950"/>
            </a:xfrm>
            <a:custGeom>
              <a:avLst/>
              <a:gdLst>
                <a:gd name="T0" fmla="*/ 0 w 93"/>
                <a:gd name="T1" fmla="*/ 14 h 239"/>
                <a:gd name="T2" fmla="*/ 14 w 93"/>
                <a:gd name="T3" fmla="*/ 27 h 239"/>
                <a:gd name="T4" fmla="*/ 16 w 93"/>
                <a:gd name="T5" fmla="*/ 27 h 239"/>
                <a:gd name="T6" fmla="*/ 62 w 93"/>
                <a:gd name="T7" fmla="*/ 188 h 239"/>
                <a:gd name="T8" fmla="*/ 42 w 93"/>
                <a:gd name="T9" fmla="*/ 213 h 239"/>
                <a:gd name="T10" fmla="*/ 67 w 93"/>
                <a:gd name="T11" fmla="*/ 239 h 239"/>
                <a:gd name="T12" fmla="*/ 93 w 93"/>
                <a:gd name="T13" fmla="*/ 213 h 239"/>
                <a:gd name="T14" fmla="*/ 71 w 93"/>
                <a:gd name="T15" fmla="*/ 188 h 239"/>
                <a:gd name="T16" fmla="*/ 24 w 93"/>
                <a:gd name="T17" fmla="*/ 23 h 239"/>
                <a:gd name="T18" fmla="*/ 28 w 93"/>
                <a:gd name="T19" fmla="*/ 14 h 239"/>
                <a:gd name="T20" fmla="*/ 14 w 93"/>
                <a:gd name="T21" fmla="*/ 0 h 239"/>
                <a:gd name="T22" fmla="*/ 0 w 93"/>
                <a:gd name="T23" fmla="*/ 14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239">
                  <a:moveTo>
                    <a:pt x="0" y="14"/>
                  </a:moveTo>
                  <a:cubicBezTo>
                    <a:pt x="0" y="21"/>
                    <a:pt x="6" y="27"/>
                    <a:pt x="14" y="27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43" y="77"/>
                    <a:pt x="58" y="132"/>
                    <a:pt x="62" y="188"/>
                  </a:cubicBezTo>
                  <a:cubicBezTo>
                    <a:pt x="50" y="191"/>
                    <a:pt x="42" y="201"/>
                    <a:pt x="42" y="213"/>
                  </a:cubicBezTo>
                  <a:cubicBezTo>
                    <a:pt x="42" y="228"/>
                    <a:pt x="53" y="239"/>
                    <a:pt x="67" y="239"/>
                  </a:cubicBezTo>
                  <a:cubicBezTo>
                    <a:pt x="81" y="239"/>
                    <a:pt x="93" y="228"/>
                    <a:pt x="93" y="213"/>
                  </a:cubicBezTo>
                  <a:cubicBezTo>
                    <a:pt x="93" y="200"/>
                    <a:pt x="83" y="190"/>
                    <a:pt x="71" y="188"/>
                  </a:cubicBezTo>
                  <a:cubicBezTo>
                    <a:pt x="67" y="130"/>
                    <a:pt x="51" y="74"/>
                    <a:pt x="24" y="23"/>
                  </a:cubicBezTo>
                  <a:cubicBezTo>
                    <a:pt x="26" y="20"/>
                    <a:pt x="28" y="17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3E6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365" name="组合 9364"/>
            <p:cNvGrpSpPr/>
            <p:nvPr/>
          </p:nvGrpSpPr>
          <p:grpSpPr>
            <a:xfrm>
              <a:off x="9431338" y="4019550"/>
              <a:ext cx="1306512" cy="1422401"/>
              <a:chOff x="9431338" y="4019550"/>
              <a:chExt cx="1306512" cy="1422401"/>
            </a:xfrm>
          </p:grpSpPr>
          <p:pic>
            <p:nvPicPr>
              <p:cNvPr id="9302" name="Picture 8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1463" y="4083050"/>
                <a:ext cx="204788" cy="204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318" name="Rectangle 163"/>
              <p:cNvSpPr>
                <a:spLocks noChangeArrowheads="1"/>
              </p:cNvSpPr>
              <p:nvPr/>
            </p:nvSpPr>
            <p:spPr bwMode="auto">
              <a:xfrm>
                <a:off x="10412413" y="4895850"/>
                <a:ext cx="77788" cy="220663"/>
              </a:xfrm>
              <a:prstGeom prst="rect">
                <a:avLst/>
              </a:pr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19" name="Oval 164"/>
              <p:cNvSpPr>
                <a:spLocks noChangeArrowheads="1"/>
              </p:cNvSpPr>
              <p:nvPr/>
            </p:nvSpPr>
            <p:spPr bwMode="auto">
              <a:xfrm>
                <a:off x="10412413" y="5083175"/>
                <a:ext cx="77788" cy="76200"/>
              </a:xfrm>
              <a:prstGeom prst="ellipse">
                <a:avLst/>
              </a:pr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20" name="Oval 165"/>
              <p:cNvSpPr>
                <a:spLocks noChangeArrowheads="1"/>
              </p:cNvSpPr>
              <p:nvPr/>
            </p:nvSpPr>
            <p:spPr bwMode="auto">
              <a:xfrm>
                <a:off x="10412413" y="4865688"/>
                <a:ext cx="77788" cy="74613"/>
              </a:xfrm>
              <a:prstGeom prst="ellipse">
                <a:avLst/>
              </a:pr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21" name="Rectangle 166"/>
              <p:cNvSpPr>
                <a:spLocks noChangeArrowheads="1"/>
              </p:cNvSpPr>
              <p:nvPr/>
            </p:nvSpPr>
            <p:spPr bwMode="auto">
              <a:xfrm>
                <a:off x="10412413" y="5129213"/>
                <a:ext cx="77788" cy="266700"/>
              </a:xfrm>
              <a:prstGeom prst="rect">
                <a:avLst/>
              </a:pr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22" name="Oval 167"/>
              <p:cNvSpPr>
                <a:spLocks noChangeArrowheads="1"/>
              </p:cNvSpPr>
              <p:nvPr/>
            </p:nvSpPr>
            <p:spPr bwMode="auto">
              <a:xfrm>
                <a:off x="10412413" y="5084763"/>
                <a:ext cx="77788" cy="74613"/>
              </a:xfrm>
              <a:prstGeom prst="ellipse">
                <a:avLst/>
              </a:pr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23" name="Freeform 168"/>
              <p:cNvSpPr>
                <a:spLocks/>
              </p:cNvSpPr>
              <p:nvPr/>
            </p:nvSpPr>
            <p:spPr bwMode="auto">
              <a:xfrm>
                <a:off x="10310813" y="5373688"/>
                <a:ext cx="179388" cy="57150"/>
              </a:xfrm>
              <a:custGeom>
                <a:avLst/>
                <a:gdLst>
                  <a:gd name="T0" fmla="*/ 53 w 58"/>
                  <a:gd name="T1" fmla="*/ 0 h 18"/>
                  <a:gd name="T2" fmla="*/ 35 w 58"/>
                  <a:gd name="T3" fmla="*/ 0 h 18"/>
                  <a:gd name="T4" fmla="*/ 33 w 58"/>
                  <a:gd name="T5" fmla="*/ 1 h 18"/>
                  <a:gd name="T6" fmla="*/ 3 w 58"/>
                  <a:gd name="T7" fmla="*/ 12 h 18"/>
                  <a:gd name="T8" fmla="*/ 0 w 58"/>
                  <a:gd name="T9" fmla="*/ 16 h 18"/>
                  <a:gd name="T10" fmla="*/ 5 w 58"/>
                  <a:gd name="T11" fmla="*/ 18 h 18"/>
                  <a:gd name="T12" fmla="*/ 53 w 58"/>
                  <a:gd name="T13" fmla="*/ 18 h 18"/>
                  <a:gd name="T14" fmla="*/ 58 w 58"/>
                  <a:gd name="T15" fmla="*/ 15 h 18"/>
                  <a:gd name="T16" fmla="*/ 58 w 58"/>
                  <a:gd name="T17" fmla="*/ 3 h 18"/>
                  <a:gd name="T18" fmla="*/ 53 w 58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18">
                    <a:moveTo>
                      <a:pt x="53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1"/>
                      <a:pt x="33" y="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3"/>
                      <a:pt x="0" y="14"/>
                      <a:pt x="0" y="16"/>
                    </a:cubicBezTo>
                    <a:cubicBezTo>
                      <a:pt x="1" y="17"/>
                      <a:pt x="3" y="18"/>
                      <a:pt x="5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6" y="18"/>
                      <a:pt x="58" y="16"/>
                      <a:pt x="58" y="15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2"/>
                      <a:pt x="56" y="0"/>
                      <a:pt x="53" y="0"/>
                    </a:cubicBez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24" name="Freeform 169"/>
              <p:cNvSpPr>
                <a:spLocks/>
              </p:cNvSpPr>
              <p:nvPr/>
            </p:nvSpPr>
            <p:spPr bwMode="auto">
              <a:xfrm>
                <a:off x="10288588" y="5370513"/>
                <a:ext cx="111125" cy="57150"/>
              </a:xfrm>
              <a:custGeom>
                <a:avLst/>
                <a:gdLst>
                  <a:gd name="T0" fmla="*/ 36 w 36"/>
                  <a:gd name="T1" fmla="*/ 18 h 18"/>
                  <a:gd name="T2" fmla="*/ 36 w 36"/>
                  <a:gd name="T3" fmla="*/ 0 h 18"/>
                  <a:gd name="T4" fmla="*/ 17 w 36"/>
                  <a:gd name="T5" fmla="*/ 0 h 18"/>
                  <a:gd name="T6" fmla="*/ 0 w 36"/>
                  <a:gd name="T7" fmla="*/ 18 h 18"/>
                  <a:gd name="T8" fmla="*/ 36 w 3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1" y="8"/>
                      <a:pt x="0" y="18"/>
                    </a:cubicBez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76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25" name="Rectangle 170"/>
              <p:cNvSpPr>
                <a:spLocks noChangeArrowheads="1"/>
              </p:cNvSpPr>
              <p:nvPr/>
            </p:nvSpPr>
            <p:spPr bwMode="auto">
              <a:xfrm>
                <a:off x="10288588" y="5427663"/>
                <a:ext cx="214313" cy="14288"/>
              </a:xfrm>
              <a:prstGeom prst="rect">
                <a:avLst/>
              </a:prstGeom>
              <a:solidFill>
                <a:srgbClr val="76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26" name="Freeform 171"/>
              <p:cNvSpPr>
                <a:spLocks/>
              </p:cNvSpPr>
              <p:nvPr/>
            </p:nvSpPr>
            <p:spPr bwMode="auto">
              <a:xfrm>
                <a:off x="10363200" y="4029075"/>
                <a:ext cx="288925" cy="288925"/>
              </a:xfrm>
              <a:custGeom>
                <a:avLst/>
                <a:gdLst>
                  <a:gd name="T0" fmla="*/ 92 w 93"/>
                  <a:gd name="T1" fmla="*/ 47 h 93"/>
                  <a:gd name="T2" fmla="*/ 46 w 93"/>
                  <a:gd name="T3" fmla="*/ 92 h 93"/>
                  <a:gd name="T4" fmla="*/ 0 w 93"/>
                  <a:gd name="T5" fmla="*/ 46 h 93"/>
                  <a:gd name="T6" fmla="*/ 47 w 93"/>
                  <a:gd name="T7" fmla="*/ 0 h 93"/>
                  <a:gd name="T8" fmla="*/ 92 w 93"/>
                  <a:gd name="T9" fmla="*/ 4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93">
                    <a:moveTo>
                      <a:pt x="92" y="47"/>
                    </a:moveTo>
                    <a:cubicBezTo>
                      <a:pt x="92" y="72"/>
                      <a:pt x="71" y="93"/>
                      <a:pt x="46" y="92"/>
                    </a:cubicBezTo>
                    <a:cubicBezTo>
                      <a:pt x="20" y="92"/>
                      <a:pt x="0" y="71"/>
                      <a:pt x="0" y="46"/>
                    </a:cubicBezTo>
                    <a:cubicBezTo>
                      <a:pt x="1" y="20"/>
                      <a:pt x="21" y="0"/>
                      <a:pt x="47" y="0"/>
                    </a:cubicBezTo>
                    <a:cubicBezTo>
                      <a:pt x="72" y="1"/>
                      <a:pt x="93" y="21"/>
                      <a:pt x="92" y="47"/>
                    </a:cubicBez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27" name="Freeform 172"/>
              <p:cNvSpPr>
                <a:spLocks/>
              </p:cNvSpPr>
              <p:nvPr/>
            </p:nvSpPr>
            <p:spPr bwMode="auto">
              <a:xfrm>
                <a:off x="10363200" y="4076700"/>
                <a:ext cx="207963" cy="306388"/>
              </a:xfrm>
              <a:custGeom>
                <a:avLst/>
                <a:gdLst>
                  <a:gd name="T0" fmla="*/ 67 w 67"/>
                  <a:gd name="T1" fmla="*/ 61 h 99"/>
                  <a:gd name="T2" fmla="*/ 38 w 67"/>
                  <a:gd name="T3" fmla="*/ 99 h 99"/>
                  <a:gd name="T4" fmla="*/ 29 w 67"/>
                  <a:gd name="T5" fmla="*/ 99 h 99"/>
                  <a:gd name="T6" fmla="*/ 0 w 67"/>
                  <a:gd name="T7" fmla="*/ 61 h 99"/>
                  <a:gd name="T8" fmla="*/ 0 w 67"/>
                  <a:gd name="T9" fmla="*/ 29 h 99"/>
                  <a:gd name="T10" fmla="*/ 29 w 67"/>
                  <a:gd name="T11" fmla="*/ 0 h 99"/>
                  <a:gd name="T12" fmla="*/ 38 w 67"/>
                  <a:gd name="T13" fmla="*/ 0 h 99"/>
                  <a:gd name="T14" fmla="*/ 67 w 67"/>
                  <a:gd name="T15" fmla="*/ 29 h 99"/>
                  <a:gd name="T16" fmla="*/ 67 w 67"/>
                  <a:gd name="T17" fmla="*/ 61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99">
                    <a:moveTo>
                      <a:pt x="67" y="61"/>
                    </a:moveTo>
                    <a:cubicBezTo>
                      <a:pt x="67" y="77"/>
                      <a:pt x="54" y="99"/>
                      <a:pt x="38" y="99"/>
                    </a:cubicBezTo>
                    <a:cubicBezTo>
                      <a:pt x="29" y="99"/>
                      <a:pt x="29" y="99"/>
                      <a:pt x="29" y="99"/>
                    </a:cubicBezTo>
                    <a:cubicBezTo>
                      <a:pt x="13" y="99"/>
                      <a:pt x="0" y="77"/>
                      <a:pt x="0" y="6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4" y="0"/>
                      <a:pt x="67" y="13"/>
                      <a:pt x="67" y="29"/>
                    </a:cubicBezTo>
                    <a:lnTo>
                      <a:pt x="67" y="61"/>
                    </a:ln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28" name="Freeform 173"/>
              <p:cNvSpPr>
                <a:spLocks/>
              </p:cNvSpPr>
              <p:nvPr/>
            </p:nvSpPr>
            <p:spPr bwMode="auto">
              <a:xfrm>
                <a:off x="10425113" y="4219575"/>
                <a:ext cx="217488" cy="169863"/>
              </a:xfrm>
              <a:custGeom>
                <a:avLst/>
                <a:gdLst>
                  <a:gd name="T0" fmla="*/ 70 w 70"/>
                  <a:gd name="T1" fmla="*/ 0 h 55"/>
                  <a:gd name="T2" fmla="*/ 25 w 70"/>
                  <a:gd name="T3" fmla="*/ 53 h 55"/>
                  <a:gd name="T4" fmla="*/ 26 w 70"/>
                  <a:gd name="T5" fmla="*/ 2 h 55"/>
                  <a:gd name="T6" fmla="*/ 70 w 7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55">
                    <a:moveTo>
                      <a:pt x="70" y="0"/>
                    </a:moveTo>
                    <a:cubicBezTo>
                      <a:pt x="70" y="0"/>
                      <a:pt x="50" y="51"/>
                      <a:pt x="25" y="53"/>
                    </a:cubicBezTo>
                    <a:cubicBezTo>
                      <a:pt x="0" y="55"/>
                      <a:pt x="26" y="2"/>
                      <a:pt x="26" y="2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29" name="Freeform 174"/>
              <p:cNvSpPr>
                <a:spLocks/>
              </p:cNvSpPr>
              <p:nvPr/>
            </p:nvSpPr>
            <p:spPr bwMode="auto">
              <a:xfrm>
                <a:off x="10464800" y="4330700"/>
                <a:ext cx="90488" cy="114300"/>
              </a:xfrm>
              <a:custGeom>
                <a:avLst/>
                <a:gdLst>
                  <a:gd name="T0" fmla="*/ 29 w 29"/>
                  <a:gd name="T1" fmla="*/ 34 h 37"/>
                  <a:gd name="T2" fmla="*/ 26 w 29"/>
                  <a:gd name="T3" fmla="*/ 37 h 37"/>
                  <a:gd name="T4" fmla="*/ 4 w 29"/>
                  <a:gd name="T5" fmla="*/ 37 h 37"/>
                  <a:gd name="T6" fmla="*/ 0 w 29"/>
                  <a:gd name="T7" fmla="*/ 34 h 37"/>
                  <a:gd name="T8" fmla="*/ 0 w 29"/>
                  <a:gd name="T9" fmla="*/ 3 h 37"/>
                  <a:gd name="T10" fmla="*/ 4 w 29"/>
                  <a:gd name="T11" fmla="*/ 0 h 37"/>
                  <a:gd name="T12" fmla="*/ 26 w 29"/>
                  <a:gd name="T13" fmla="*/ 0 h 37"/>
                  <a:gd name="T14" fmla="*/ 29 w 29"/>
                  <a:gd name="T15" fmla="*/ 3 h 37"/>
                  <a:gd name="T16" fmla="*/ 29 w 29"/>
                  <a:gd name="T17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7">
                    <a:moveTo>
                      <a:pt x="29" y="34"/>
                    </a:moveTo>
                    <a:cubicBezTo>
                      <a:pt x="29" y="36"/>
                      <a:pt x="27" y="37"/>
                      <a:pt x="26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2" y="37"/>
                      <a:pt x="0" y="36"/>
                      <a:pt x="0" y="3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9" y="1"/>
                      <a:pt x="29" y="3"/>
                    </a:cubicBezTo>
                    <a:lnTo>
                      <a:pt x="29" y="34"/>
                    </a:ln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30" name="Freeform 175"/>
              <p:cNvSpPr>
                <a:spLocks/>
              </p:cNvSpPr>
              <p:nvPr/>
            </p:nvSpPr>
            <p:spPr bwMode="auto">
              <a:xfrm>
                <a:off x="10331450" y="4019550"/>
                <a:ext cx="363538" cy="279400"/>
              </a:xfrm>
              <a:custGeom>
                <a:avLst/>
                <a:gdLst>
                  <a:gd name="T0" fmla="*/ 98 w 117"/>
                  <a:gd name="T1" fmla="*/ 23 h 90"/>
                  <a:gd name="T2" fmla="*/ 58 w 117"/>
                  <a:gd name="T3" fmla="*/ 0 h 90"/>
                  <a:gd name="T4" fmla="*/ 20 w 117"/>
                  <a:gd name="T5" fmla="*/ 13 h 90"/>
                  <a:gd name="T6" fmla="*/ 4 w 117"/>
                  <a:gd name="T7" fmla="*/ 4 h 90"/>
                  <a:gd name="T8" fmla="*/ 4 w 117"/>
                  <a:gd name="T9" fmla="*/ 6 h 90"/>
                  <a:gd name="T10" fmla="*/ 12 w 117"/>
                  <a:gd name="T11" fmla="*/ 30 h 90"/>
                  <a:gd name="T12" fmla="*/ 43 w 117"/>
                  <a:gd name="T13" fmla="*/ 35 h 90"/>
                  <a:gd name="T14" fmla="*/ 77 w 117"/>
                  <a:gd name="T15" fmla="*/ 33 h 90"/>
                  <a:gd name="T16" fmla="*/ 86 w 117"/>
                  <a:gd name="T17" fmla="*/ 90 h 90"/>
                  <a:gd name="T18" fmla="*/ 98 w 117"/>
                  <a:gd name="T19" fmla="*/ 2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7" h="90">
                    <a:moveTo>
                      <a:pt x="98" y="23"/>
                    </a:moveTo>
                    <a:cubicBezTo>
                      <a:pt x="88" y="8"/>
                      <a:pt x="74" y="0"/>
                      <a:pt x="58" y="0"/>
                    </a:cubicBezTo>
                    <a:cubicBezTo>
                      <a:pt x="40" y="0"/>
                      <a:pt x="24" y="11"/>
                      <a:pt x="20" y="1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0" y="26"/>
                      <a:pt x="12" y="30"/>
                    </a:cubicBezTo>
                    <a:cubicBezTo>
                      <a:pt x="19" y="33"/>
                      <a:pt x="29" y="35"/>
                      <a:pt x="43" y="35"/>
                    </a:cubicBezTo>
                    <a:cubicBezTo>
                      <a:pt x="57" y="35"/>
                      <a:pt x="70" y="33"/>
                      <a:pt x="77" y="33"/>
                    </a:cubicBezTo>
                    <a:cubicBezTo>
                      <a:pt x="68" y="48"/>
                      <a:pt x="86" y="90"/>
                      <a:pt x="86" y="90"/>
                    </a:cubicBezTo>
                    <a:cubicBezTo>
                      <a:pt x="86" y="90"/>
                      <a:pt x="117" y="50"/>
                      <a:pt x="98" y="23"/>
                    </a:cubicBezTo>
                    <a:close/>
                  </a:path>
                </a:pathLst>
              </a:custGeom>
              <a:solidFill>
                <a:srgbClr val="C84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31" name="Oval 176"/>
              <p:cNvSpPr>
                <a:spLocks noChangeArrowheads="1"/>
              </p:cNvSpPr>
              <p:nvPr/>
            </p:nvSpPr>
            <p:spPr bwMode="auto">
              <a:xfrm>
                <a:off x="10545763" y="4181475"/>
                <a:ext cx="58738" cy="65088"/>
              </a:xfrm>
              <a:prstGeom prst="ellipse">
                <a:avLst/>
              </a:pr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32" name="Freeform 177"/>
              <p:cNvSpPr>
                <a:spLocks/>
              </p:cNvSpPr>
              <p:nvPr/>
            </p:nvSpPr>
            <p:spPr bwMode="auto">
              <a:xfrm>
                <a:off x="10396538" y="4398963"/>
                <a:ext cx="239713" cy="438150"/>
              </a:xfrm>
              <a:custGeom>
                <a:avLst/>
                <a:gdLst>
                  <a:gd name="T0" fmla="*/ 77 w 77"/>
                  <a:gd name="T1" fmla="*/ 10 h 141"/>
                  <a:gd name="T2" fmla="*/ 68 w 77"/>
                  <a:gd name="T3" fmla="*/ 0 h 141"/>
                  <a:gd name="T4" fmla="*/ 10 w 77"/>
                  <a:gd name="T5" fmla="*/ 0 h 141"/>
                  <a:gd name="T6" fmla="*/ 0 w 77"/>
                  <a:gd name="T7" fmla="*/ 10 h 141"/>
                  <a:gd name="T8" fmla="*/ 0 w 77"/>
                  <a:gd name="T9" fmla="*/ 141 h 141"/>
                  <a:gd name="T10" fmla="*/ 77 w 77"/>
                  <a:gd name="T11" fmla="*/ 141 h 141"/>
                  <a:gd name="T12" fmla="*/ 77 w 77"/>
                  <a:gd name="T13" fmla="*/ 1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41">
                    <a:moveTo>
                      <a:pt x="77" y="10"/>
                    </a:moveTo>
                    <a:cubicBezTo>
                      <a:pt x="77" y="5"/>
                      <a:pt x="73" y="0"/>
                      <a:pt x="6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77" y="141"/>
                      <a:pt x="77" y="141"/>
                      <a:pt x="77" y="141"/>
                    </a:cubicBezTo>
                    <a:lnTo>
                      <a:pt x="77" y="10"/>
                    </a:lnTo>
                    <a:close/>
                  </a:path>
                </a:pathLst>
              </a:custGeom>
              <a:solidFill>
                <a:srgbClr val="C84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33" name="Freeform 178"/>
              <p:cNvSpPr>
                <a:spLocks/>
              </p:cNvSpPr>
              <p:nvPr/>
            </p:nvSpPr>
            <p:spPr bwMode="auto">
              <a:xfrm>
                <a:off x="10399713" y="4805363"/>
                <a:ext cx="236538" cy="131763"/>
              </a:xfrm>
              <a:custGeom>
                <a:avLst/>
                <a:gdLst>
                  <a:gd name="T0" fmla="*/ 0 w 76"/>
                  <a:gd name="T1" fmla="*/ 0 h 42"/>
                  <a:gd name="T2" fmla="*/ 0 w 76"/>
                  <a:gd name="T3" fmla="*/ 22 h 42"/>
                  <a:gd name="T4" fmla="*/ 20 w 76"/>
                  <a:gd name="T5" fmla="*/ 42 h 42"/>
                  <a:gd name="T6" fmla="*/ 56 w 76"/>
                  <a:gd name="T7" fmla="*/ 42 h 42"/>
                  <a:gd name="T8" fmla="*/ 76 w 76"/>
                  <a:gd name="T9" fmla="*/ 22 h 42"/>
                  <a:gd name="T10" fmla="*/ 76 w 76"/>
                  <a:gd name="T11" fmla="*/ 0 h 42"/>
                  <a:gd name="T12" fmla="*/ 0 w 7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42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33"/>
                      <a:pt x="9" y="42"/>
                      <a:pt x="20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67" y="42"/>
                      <a:pt x="76" y="33"/>
                      <a:pt x="76" y="22"/>
                    </a:cubicBezTo>
                    <a:cubicBezTo>
                      <a:pt x="76" y="0"/>
                      <a:pt x="76" y="0"/>
                      <a:pt x="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34" name="Freeform 179"/>
              <p:cNvSpPr>
                <a:spLocks/>
              </p:cNvSpPr>
              <p:nvPr/>
            </p:nvSpPr>
            <p:spPr bwMode="auto">
              <a:xfrm>
                <a:off x="10666413" y="4840288"/>
                <a:ext cx="66675" cy="90488"/>
              </a:xfrm>
              <a:custGeom>
                <a:avLst/>
                <a:gdLst>
                  <a:gd name="T0" fmla="*/ 21 w 21"/>
                  <a:gd name="T1" fmla="*/ 24 h 29"/>
                  <a:gd name="T2" fmla="*/ 16 w 21"/>
                  <a:gd name="T3" fmla="*/ 29 h 29"/>
                  <a:gd name="T4" fmla="*/ 5 w 21"/>
                  <a:gd name="T5" fmla="*/ 29 h 29"/>
                  <a:gd name="T6" fmla="*/ 0 w 21"/>
                  <a:gd name="T7" fmla="*/ 24 h 29"/>
                  <a:gd name="T8" fmla="*/ 0 w 21"/>
                  <a:gd name="T9" fmla="*/ 5 h 29"/>
                  <a:gd name="T10" fmla="*/ 5 w 21"/>
                  <a:gd name="T11" fmla="*/ 0 h 29"/>
                  <a:gd name="T12" fmla="*/ 15 w 21"/>
                  <a:gd name="T13" fmla="*/ 0 h 29"/>
                  <a:gd name="T14" fmla="*/ 20 w 21"/>
                  <a:gd name="T15" fmla="*/ 5 h 29"/>
                  <a:gd name="T16" fmla="*/ 21 w 21"/>
                  <a:gd name="T1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9">
                    <a:moveTo>
                      <a:pt x="21" y="24"/>
                    </a:moveTo>
                    <a:cubicBezTo>
                      <a:pt x="21" y="27"/>
                      <a:pt x="18" y="29"/>
                      <a:pt x="16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3" y="29"/>
                      <a:pt x="0" y="27"/>
                      <a:pt x="0" y="2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8" y="0"/>
                      <a:pt x="20" y="2"/>
                      <a:pt x="20" y="5"/>
                    </a:cubicBezTo>
                    <a:lnTo>
                      <a:pt x="21" y="24"/>
                    </a:ln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35" name="Freeform 180"/>
              <p:cNvSpPr>
                <a:spLocks/>
              </p:cNvSpPr>
              <p:nvPr/>
            </p:nvSpPr>
            <p:spPr bwMode="auto">
              <a:xfrm>
                <a:off x="10658475" y="4645025"/>
                <a:ext cx="76200" cy="228600"/>
              </a:xfrm>
              <a:custGeom>
                <a:avLst/>
                <a:gdLst>
                  <a:gd name="T0" fmla="*/ 48 w 48"/>
                  <a:gd name="T1" fmla="*/ 0 h 144"/>
                  <a:gd name="T2" fmla="*/ 48 w 48"/>
                  <a:gd name="T3" fmla="*/ 144 h 144"/>
                  <a:gd name="T4" fmla="*/ 2 w 48"/>
                  <a:gd name="T5" fmla="*/ 144 h 144"/>
                  <a:gd name="T6" fmla="*/ 0 w 48"/>
                  <a:gd name="T7" fmla="*/ 0 h 144"/>
                  <a:gd name="T8" fmla="*/ 48 w 4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44">
                    <a:moveTo>
                      <a:pt x="48" y="0"/>
                    </a:moveTo>
                    <a:lnTo>
                      <a:pt x="48" y="144"/>
                    </a:lnTo>
                    <a:lnTo>
                      <a:pt x="2" y="144"/>
                    </a:lnTo>
                    <a:lnTo>
                      <a:pt x="0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84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36" name="Freeform 181"/>
              <p:cNvSpPr>
                <a:spLocks/>
              </p:cNvSpPr>
              <p:nvPr/>
            </p:nvSpPr>
            <p:spPr bwMode="auto">
              <a:xfrm>
                <a:off x="10658475" y="4600575"/>
                <a:ext cx="76200" cy="74613"/>
              </a:xfrm>
              <a:custGeom>
                <a:avLst/>
                <a:gdLst>
                  <a:gd name="T0" fmla="*/ 12 w 25"/>
                  <a:gd name="T1" fmla="*/ 0 h 24"/>
                  <a:gd name="T2" fmla="*/ 25 w 25"/>
                  <a:gd name="T3" fmla="*/ 12 h 24"/>
                  <a:gd name="T4" fmla="*/ 13 w 25"/>
                  <a:gd name="T5" fmla="*/ 24 h 24"/>
                  <a:gd name="T6" fmla="*/ 0 w 25"/>
                  <a:gd name="T7" fmla="*/ 12 h 24"/>
                  <a:gd name="T8" fmla="*/ 12 w 2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2" y="0"/>
                    </a:moveTo>
                    <a:cubicBezTo>
                      <a:pt x="19" y="0"/>
                      <a:pt x="25" y="5"/>
                      <a:pt x="25" y="12"/>
                    </a:cubicBezTo>
                    <a:cubicBezTo>
                      <a:pt x="25" y="19"/>
                      <a:pt x="19" y="24"/>
                      <a:pt x="13" y="24"/>
                    </a:cubicBezTo>
                    <a:cubicBezTo>
                      <a:pt x="6" y="24"/>
                      <a:pt x="0" y="19"/>
                      <a:pt x="0" y="12"/>
                    </a:cubicBezTo>
                    <a:cubicBezTo>
                      <a:pt x="0" y="6"/>
                      <a:pt x="6" y="0"/>
                      <a:pt x="12" y="0"/>
                    </a:cubicBezTo>
                    <a:close/>
                  </a:path>
                </a:pathLst>
              </a:custGeom>
              <a:solidFill>
                <a:srgbClr val="C84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37" name="Freeform 182"/>
              <p:cNvSpPr>
                <a:spLocks/>
              </p:cNvSpPr>
              <p:nvPr/>
            </p:nvSpPr>
            <p:spPr bwMode="auto">
              <a:xfrm>
                <a:off x="10583863" y="4418013"/>
                <a:ext cx="146050" cy="227013"/>
              </a:xfrm>
              <a:custGeom>
                <a:avLst/>
                <a:gdLst>
                  <a:gd name="T0" fmla="*/ 49 w 92"/>
                  <a:gd name="T1" fmla="*/ 143 h 143"/>
                  <a:gd name="T2" fmla="*/ 0 w 92"/>
                  <a:gd name="T3" fmla="*/ 17 h 143"/>
                  <a:gd name="T4" fmla="*/ 45 w 92"/>
                  <a:gd name="T5" fmla="*/ 0 h 143"/>
                  <a:gd name="T6" fmla="*/ 92 w 92"/>
                  <a:gd name="T7" fmla="*/ 127 h 143"/>
                  <a:gd name="T8" fmla="*/ 49 w 92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43">
                    <a:moveTo>
                      <a:pt x="49" y="143"/>
                    </a:moveTo>
                    <a:lnTo>
                      <a:pt x="0" y="17"/>
                    </a:lnTo>
                    <a:lnTo>
                      <a:pt x="45" y="0"/>
                    </a:lnTo>
                    <a:lnTo>
                      <a:pt x="92" y="127"/>
                    </a:lnTo>
                    <a:lnTo>
                      <a:pt x="49" y="143"/>
                    </a:lnTo>
                    <a:close/>
                  </a:path>
                </a:pathLst>
              </a:custGeom>
              <a:solidFill>
                <a:srgbClr val="C84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38" name="Freeform 183"/>
              <p:cNvSpPr>
                <a:spLocks/>
              </p:cNvSpPr>
              <p:nvPr/>
            </p:nvSpPr>
            <p:spPr bwMode="auto">
              <a:xfrm>
                <a:off x="10655300" y="4594225"/>
                <a:ext cx="82550" cy="84138"/>
              </a:xfrm>
              <a:custGeom>
                <a:avLst/>
                <a:gdLst>
                  <a:gd name="T0" fmla="*/ 18 w 27"/>
                  <a:gd name="T1" fmla="*/ 25 h 27"/>
                  <a:gd name="T2" fmla="*/ 2 w 27"/>
                  <a:gd name="T3" fmla="*/ 18 h 27"/>
                  <a:gd name="T4" fmla="*/ 9 w 27"/>
                  <a:gd name="T5" fmla="*/ 2 h 27"/>
                  <a:gd name="T6" fmla="*/ 25 w 27"/>
                  <a:gd name="T7" fmla="*/ 9 h 27"/>
                  <a:gd name="T8" fmla="*/ 18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8" y="25"/>
                    </a:moveTo>
                    <a:cubicBezTo>
                      <a:pt x="12" y="27"/>
                      <a:pt x="5" y="24"/>
                      <a:pt x="2" y="18"/>
                    </a:cubicBezTo>
                    <a:cubicBezTo>
                      <a:pt x="0" y="12"/>
                      <a:pt x="3" y="5"/>
                      <a:pt x="9" y="2"/>
                    </a:cubicBezTo>
                    <a:cubicBezTo>
                      <a:pt x="15" y="0"/>
                      <a:pt x="22" y="3"/>
                      <a:pt x="25" y="9"/>
                    </a:cubicBezTo>
                    <a:cubicBezTo>
                      <a:pt x="27" y="16"/>
                      <a:pt x="24" y="23"/>
                      <a:pt x="18" y="25"/>
                    </a:cubicBezTo>
                    <a:close/>
                  </a:path>
                </a:pathLst>
              </a:custGeom>
              <a:solidFill>
                <a:srgbClr val="C84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39" name="Freeform 184"/>
              <p:cNvSpPr>
                <a:spLocks/>
              </p:cNvSpPr>
              <p:nvPr/>
            </p:nvSpPr>
            <p:spPr bwMode="auto">
              <a:xfrm>
                <a:off x="10577513" y="4395788"/>
                <a:ext cx="85725" cy="84138"/>
              </a:xfrm>
              <a:custGeom>
                <a:avLst/>
                <a:gdLst>
                  <a:gd name="T0" fmla="*/ 18 w 28"/>
                  <a:gd name="T1" fmla="*/ 25 h 27"/>
                  <a:gd name="T2" fmla="*/ 3 w 28"/>
                  <a:gd name="T3" fmla="*/ 18 h 27"/>
                  <a:gd name="T4" fmla="*/ 10 w 28"/>
                  <a:gd name="T5" fmla="*/ 2 h 27"/>
                  <a:gd name="T6" fmla="*/ 25 w 28"/>
                  <a:gd name="T7" fmla="*/ 9 h 27"/>
                  <a:gd name="T8" fmla="*/ 18 w 28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7">
                    <a:moveTo>
                      <a:pt x="18" y="25"/>
                    </a:moveTo>
                    <a:cubicBezTo>
                      <a:pt x="12" y="27"/>
                      <a:pt x="5" y="24"/>
                      <a:pt x="3" y="18"/>
                    </a:cubicBezTo>
                    <a:cubicBezTo>
                      <a:pt x="0" y="11"/>
                      <a:pt x="4" y="4"/>
                      <a:pt x="10" y="2"/>
                    </a:cubicBezTo>
                    <a:cubicBezTo>
                      <a:pt x="16" y="0"/>
                      <a:pt x="23" y="3"/>
                      <a:pt x="25" y="9"/>
                    </a:cubicBezTo>
                    <a:cubicBezTo>
                      <a:pt x="28" y="15"/>
                      <a:pt x="25" y="22"/>
                      <a:pt x="18" y="25"/>
                    </a:cubicBezTo>
                    <a:close/>
                  </a:path>
                </a:pathLst>
              </a:custGeom>
              <a:solidFill>
                <a:srgbClr val="C84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40" name="Rectangle 185"/>
              <p:cNvSpPr>
                <a:spLocks noChangeArrowheads="1"/>
              </p:cNvSpPr>
              <p:nvPr/>
            </p:nvSpPr>
            <p:spPr bwMode="auto">
              <a:xfrm>
                <a:off x="10542588" y="4895850"/>
                <a:ext cx="77788" cy="220663"/>
              </a:xfrm>
              <a:prstGeom prst="rect">
                <a:avLst/>
              </a:pr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41" name="Oval 186"/>
              <p:cNvSpPr>
                <a:spLocks noChangeArrowheads="1"/>
              </p:cNvSpPr>
              <p:nvPr/>
            </p:nvSpPr>
            <p:spPr bwMode="auto">
              <a:xfrm>
                <a:off x="10542588" y="5083175"/>
                <a:ext cx="77788" cy="76200"/>
              </a:xfrm>
              <a:prstGeom prst="ellipse">
                <a:avLst/>
              </a:pr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42" name="Oval 187"/>
              <p:cNvSpPr>
                <a:spLocks noChangeArrowheads="1"/>
              </p:cNvSpPr>
              <p:nvPr/>
            </p:nvSpPr>
            <p:spPr bwMode="auto">
              <a:xfrm>
                <a:off x="10542588" y="4865688"/>
                <a:ext cx="77788" cy="74613"/>
              </a:xfrm>
              <a:prstGeom prst="ellipse">
                <a:avLst/>
              </a:pr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43" name="Rectangle 188"/>
              <p:cNvSpPr>
                <a:spLocks noChangeArrowheads="1"/>
              </p:cNvSpPr>
              <p:nvPr/>
            </p:nvSpPr>
            <p:spPr bwMode="auto">
              <a:xfrm>
                <a:off x="10542588" y="5129213"/>
                <a:ext cx="77788" cy="266700"/>
              </a:xfrm>
              <a:prstGeom prst="rect">
                <a:avLst/>
              </a:pr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44" name="Oval 189"/>
              <p:cNvSpPr>
                <a:spLocks noChangeArrowheads="1"/>
              </p:cNvSpPr>
              <p:nvPr/>
            </p:nvSpPr>
            <p:spPr bwMode="auto">
              <a:xfrm>
                <a:off x="10542588" y="5084763"/>
                <a:ext cx="77788" cy="74613"/>
              </a:xfrm>
              <a:prstGeom prst="ellipse">
                <a:avLst/>
              </a:pr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45" name="Freeform 190"/>
              <p:cNvSpPr>
                <a:spLocks/>
              </p:cNvSpPr>
              <p:nvPr/>
            </p:nvSpPr>
            <p:spPr bwMode="auto">
              <a:xfrm>
                <a:off x="10440988" y="5373688"/>
                <a:ext cx="179388" cy="57150"/>
              </a:xfrm>
              <a:custGeom>
                <a:avLst/>
                <a:gdLst>
                  <a:gd name="T0" fmla="*/ 53 w 58"/>
                  <a:gd name="T1" fmla="*/ 0 h 18"/>
                  <a:gd name="T2" fmla="*/ 35 w 58"/>
                  <a:gd name="T3" fmla="*/ 0 h 18"/>
                  <a:gd name="T4" fmla="*/ 33 w 58"/>
                  <a:gd name="T5" fmla="*/ 1 h 18"/>
                  <a:gd name="T6" fmla="*/ 3 w 58"/>
                  <a:gd name="T7" fmla="*/ 12 h 18"/>
                  <a:gd name="T8" fmla="*/ 0 w 58"/>
                  <a:gd name="T9" fmla="*/ 16 h 18"/>
                  <a:gd name="T10" fmla="*/ 5 w 58"/>
                  <a:gd name="T11" fmla="*/ 18 h 18"/>
                  <a:gd name="T12" fmla="*/ 53 w 58"/>
                  <a:gd name="T13" fmla="*/ 18 h 18"/>
                  <a:gd name="T14" fmla="*/ 58 w 58"/>
                  <a:gd name="T15" fmla="*/ 15 h 18"/>
                  <a:gd name="T16" fmla="*/ 58 w 58"/>
                  <a:gd name="T17" fmla="*/ 3 h 18"/>
                  <a:gd name="T18" fmla="*/ 53 w 58"/>
                  <a:gd name="T1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18">
                    <a:moveTo>
                      <a:pt x="53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1"/>
                      <a:pt x="33" y="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3"/>
                      <a:pt x="0" y="14"/>
                      <a:pt x="0" y="16"/>
                    </a:cubicBezTo>
                    <a:cubicBezTo>
                      <a:pt x="1" y="17"/>
                      <a:pt x="3" y="18"/>
                      <a:pt x="5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6" y="18"/>
                      <a:pt x="58" y="16"/>
                      <a:pt x="58" y="15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2"/>
                      <a:pt x="56" y="0"/>
                      <a:pt x="53" y="0"/>
                    </a:cubicBez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46" name="Freeform 191"/>
              <p:cNvSpPr>
                <a:spLocks/>
              </p:cNvSpPr>
              <p:nvPr/>
            </p:nvSpPr>
            <p:spPr bwMode="auto">
              <a:xfrm>
                <a:off x="10418763" y="5370513"/>
                <a:ext cx="111125" cy="57150"/>
              </a:xfrm>
              <a:custGeom>
                <a:avLst/>
                <a:gdLst>
                  <a:gd name="T0" fmla="*/ 36 w 36"/>
                  <a:gd name="T1" fmla="*/ 18 h 18"/>
                  <a:gd name="T2" fmla="*/ 36 w 36"/>
                  <a:gd name="T3" fmla="*/ 0 h 18"/>
                  <a:gd name="T4" fmla="*/ 17 w 36"/>
                  <a:gd name="T5" fmla="*/ 0 h 18"/>
                  <a:gd name="T6" fmla="*/ 0 w 36"/>
                  <a:gd name="T7" fmla="*/ 18 h 18"/>
                  <a:gd name="T8" fmla="*/ 36 w 3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1" y="8"/>
                      <a:pt x="0" y="18"/>
                    </a:cubicBezTo>
                    <a:lnTo>
                      <a:pt x="36" y="18"/>
                    </a:lnTo>
                    <a:close/>
                  </a:path>
                </a:pathLst>
              </a:custGeom>
              <a:solidFill>
                <a:srgbClr val="76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47" name="Rectangle 192"/>
              <p:cNvSpPr>
                <a:spLocks noChangeArrowheads="1"/>
              </p:cNvSpPr>
              <p:nvPr/>
            </p:nvSpPr>
            <p:spPr bwMode="auto">
              <a:xfrm>
                <a:off x="10418763" y="5427663"/>
                <a:ext cx="214313" cy="14288"/>
              </a:xfrm>
              <a:prstGeom prst="rect">
                <a:avLst/>
              </a:prstGeom>
              <a:solidFill>
                <a:srgbClr val="76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48" name="Rectangle 193"/>
              <p:cNvSpPr>
                <a:spLocks noChangeArrowheads="1"/>
              </p:cNvSpPr>
              <p:nvPr/>
            </p:nvSpPr>
            <p:spPr bwMode="auto">
              <a:xfrm>
                <a:off x="10529888" y="4859338"/>
                <a:ext cx="106363" cy="496888"/>
              </a:xfrm>
              <a:prstGeom prst="rect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49" name="Rectangle 194"/>
              <p:cNvSpPr>
                <a:spLocks noChangeArrowheads="1"/>
              </p:cNvSpPr>
              <p:nvPr/>
            </p:nvSpPr>
            <p:spPr bwMode="auto">
              <a:xfrm>
                <a:off x="10399713" y="4870450"/>
                <a:ext cx="106363" cy="500063"/>
              </a:xfrm>
              <a:prstGeom prst="rect">
                <a:avLst/>
              </a:pr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50" name="Freeform 195"/>
              <p:cNvSpPr>
                <a:spLocks/>
              </p:cNvSpPr>
              <p:nvPr/>
            </p:nvSpPr>
            <p:spPr bwMode="auto">
              <a:xfrm>
                <a:off x="10102850" y="4746625"/>
                <a:ext cx="98425" cy="96838"/>
              </a:xfrm>
              <a:custGeom>
                <a:avLst/>
                <a:gdLst>
                  <a:gd name="T0" fmla="*/ 2 w 32"/>
                  <a:gd name="T1" fmla="*/ 13 h 31"/>
                  <a:gd name="T2" fmla="*/ 1 w 32"/>
                  <a:gd name="T3" fmla="*/ 20 h 31"/>
                  <a:gd name="T4" fmla="*/ 8 w 32"/>
                  <a:gd name="T5" fmla="*/ 28 h 31"/>
                  <a:gd name="T6" fmla="*/ 14 w 32"/>
                  <a:gd name="T7" fmla="*/ 29 h 31"/>
                  <a:gd name="T8" fmla="*/ 30 w 32"/>
                  <a:gd name="T9" fmla="*/ 18 h 31"/>
                  <a:gd name="T10" fmla="*/ 31 w 32"/>
                  <a:gd name="T11" fmla="*/ 11 h 31"/>
                  <a:gd name="T12" fmla="*/ 25 w 32"/>
                  <a:gd name="T13" fmla="*/ 3 h 31"/>
                  <a:gd name="T14" fmla="*/ 18 w 32"/>
                  <a:gd name="T15" fmla="*/ 2 h 31"/>
                  <a:gd name="T16" fmla="*/ 2 w 32"/>
                  <a:gd name="T17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31">
                    <a:moveTo>
                      <a:pt x="2" y="13"/>
                    </a:moveTo>
                    <a:cubicBezTo>
                      <a:pt x="0" y="14"/>
                      <a:pt x="0" y="17"/>
                      <a:pt x="1" y="20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30"/>
                      <a:pt x="12" y="31"/>
                      <a:pt x="14" y="29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2" y="16"/>
                      <a:pt x="32" y="13"/>
                      <a:pt x="31" y="11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3" y="1"/>
                      <a:pt x="20" y="0"/>
                      <a:pt x="18" y="2"/>
                    </a:cubicBez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51" name="Freeform 196"/>
              <p:cNvSpPr>
                <a:spLocks/>
              </p:cNvSpPr>
              <p:nvPr/>
            </p:nvSpPr>
            <p:spPr bwMode="auto">
              <a:xfrm>
                <a:off x="10139363" y="4622800"/>
                <a:ext cx="230188" cy="195263"/>
              </a:xfrm>
              <a:custGeom>
                <a:avLst/>
                <a:gdLst>
                  <a:gd name="T0" fmla="*/ 117 w 145"/>
                  <a:gd name="T1" fmla="*/ 0 h 123"/>
                  <a:gd name="T2" fmla="*/ 0 w 145"/>
                  <a:gd name="T3" fmla="*/ 84 h 123"/>
                  <a:gd name="T4" fmla="*/ 27 w 145"/>
                  <a:gd name="T5" fmla="*/ 123 h 123"/>
                  <a:gd name="T6" fmla="*/ 145 w 145"/>
                  <a:gd name="T7" fmla="*/ 39 h 123"/>
                  <a:gd name="T8" fmla="*/ 117 w 145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123">
                    <a:moveTo>
                      <a:pt x="117" y="0"/>
                    </a:moveTo>
                    <a:lnTo>
                      <a:pt x="0" y="84"/>
                    </a:lnTo>
                    <a:lnTo>
                      <a:pt x="27" y="123"/>
                    </a:lnTo>
                    <a:lnTo>
                      <a:pt x="145" y="39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C84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52" name="Freeform 197"/>
              <p:cNvSpPr>
                <a:spLocks/>
              </p:cNvSpPr>
              <p:nvPr/>
            </p:nvSpPr>
            <p:spPr bwMode="auto">
              <a:xfrm>
                <a:off x="10310813" y="4606925"/>
                <a:ext cx="82550" cy="84138"/>
              </a:xfrm>
              <a:custGeom>
                <a:avLst/>
                <a:gdLst>
                  <a:gd name="T0" fmla="*/ 23 w 27"/>
                  <a:gd name="T1" fmla="*/ 7 h 27"/>
                  <a:gd name="T2" fmla="*/ 6 w 27"/>
                  <a:gd name="T3" fmla="*/ 4 h 27"/>
                  <a:gd name="T4" fmla="*/ 4 w 27"/>
                  <a:gd name="T5" fmla="*/ 21 h 27"/>
                  <a:gd name="T6" fmla="*/ 20 w 27"/>
                  <a:gd name="T7" fmla="*/ 24 h 27"/>
                  <a:gd name="T8" fmla="*/ 23 w 27"/>
                  <a:gd name="T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3" y="7"/>
                    </a:moveTo>
                    <a:cubicBezTo>
                      <a:pt x="19" y="1"/>
                      <a:pt x="12" y="0"/>
                      <a:pt x="6" y="4"/>
                    </a:cubicBezTo>
                    <a:cubicBezTo>
                      <a:pt x="1" y="8"/>
                      <a:pt x="0" y="15"/>
                      <a:pt x="4" y="21"/>
                    </a:cubicBezTo>
                    <a:cubicBezTo>
                      <a:pt x="7" y="26"/>
                      <a:pt x="15" y="27"/>
                      <a:pt x="20" y="24"/>
                    </a:cubicBezTo>
                    <a:cubicBezTo>
                      <a:pt x="26" y="20"/>
                      <a:pt x="27" y="12"/>
                      <a:pt x="23" y="7"/>
                    </a:cubicBezTo>
                    <a:close/>
                  </a:path>
                </a:pathLst>
              </a:custGeom>
              <a:solidFill>
                <a:srgbClr val="C84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53" name="Freeform 198"/>
              <p:cNvSpPr>
                <a:spLocks/>
              </p:cNvSpPr>
              <p:nvPr/>
            </p:nvSpPr>
            <p:spPr bwMode="auto">
              <a:xfrm>
                <a:off x="10317163" y="4424363"/>
                <a:ext cx="123825" cy="227013"/>
              </a:xfrm>
              <a:custGeom>
                <a:avLst/>
                <a:gdLst>
                  <a:gd name="T0" fmla="*/ 46 w 78"/>
                  <a:gd name="T1" fmla="*/ 143 h 143"/>
                  <a:gd name="T2" fmla="*/ 78 w 78"/>
                  <a:gd name="T3" fmla="*/ 11 h 143"/>
                  <a:gd name="T4" fmla="*/ 33 w 78"/>
                  <a:gd name="T5" fmla="*/ 0 h 143"/>
                  <a:gd name="T6" fmla="*/ 0 w 78"/>
                  <a:gd name="T7" fmla="*/ 131 h 143"/>
                  <a:gd name="T8" fmla="*/ 46 w 78"/>
                  <a:gd name="T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43">
                    <a:moveTo>
                      <a:pt x="46" y="143"/>
                    </a:moveTo>
                    <a:lnTo>
                      <a:pt x="78" y="11"/>
                    </a:lnTo>
                    <a:lnTo>
                      <a:pt x="33" y="0"/>
                    </a:lnTo>
                    <a:lnTo>
                      <a:pt x="0" y="131"/>
                    </a:lnTo>
                    <a:lnTo>
                      <a:pt x="46" y="143"/>
                    </a:lnTo>
                    <a:close/>
                  </a:path>
                </a:pathLst>
              </a:custGeom>
              <a:solidFill>
                <a:srgbClr val="C84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54" name="Freeform 199"/>
              <p:cNvSpPr>
                <a:spLocks/>
              </p:cNvSpPr>
              <p:nvPr/>
            </p:nvSpPr>
            <p:spPr bwMode="auto">
              <a:xfrm>
                <a:off x="10310813" y="4603750"/>
                <a:ext cx="82550" cy="84138"/>
              </a:xfrm>
              <a:custGeom>
                <a:avLst/>
                <a:gdLst>
                  <a:gd name="T0" fmla="*/ 11 w 27"/>
                  <a:gd name="T1" fmla="*/ 25 h 27"/>
                  <a:gd name="T2" fmla="*/ 25 w 27"/>
                  <a:gd name="T3" fmla="*/ 16 h 27"/>
                  <a:gd name="T4" fmla="*/ 17 w 27"/>
                  <a:gd name="T5" fmla="*/ 2 h 27"/>
                  <a:gd name="T6" fmla="*/ 2 w 27"/>
                  <a:gd name="T7" fmla="*/ 11 h 27"/>
                  <a:gd name="T8" fmla="*/ 11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11" y="25"/>
                    </a:moveTo>
                    <a:cubicBezTo>
                      <a:pt x="17" y="27"/>
                      <a:pt x="24" y="23"/>
                      <a:pt x="25" y="16"/>
                    </a:cubicBezTo>
                    <a:cubicBezTo>
                      <a:pt x="27" y="10"/>
                      <a:pt x="23" y="3"/>
                      <a:pt x="17" y="2"/>
                    </a:cubicBezTo>
                    <a:cubicBezTo>
                      <a:pt x="10" y="0"/>
                      <a:pt x="3" y="4"/>
                      <a:pt x="2" y="11"/>
                    </a:cubicBezTo>
                    <a:cubicBezTo>
                      <a:pt x="0" y="17"/>
                      <a:pt x="4" y="24"/>
                      <a:pt x="11" y="25"/>
                    </a:cubicBezTo>
                    <a:close/>
                  </a:path>
                </a:pathLst>
              </a:custGeom>
              <a:solidFill>
                <a:srgbClr val="C84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55" name="Freeform 200"/>
              <p:cNvSpPr>
                <a:spLocks/>
              </p:cNvSpPr>
              <p:nvPr/>
            </p:nvSpPr>
            <p:spPr bwMode="auto">
              <a:xfrm>
                <a:off x="10363200" y="4395788"/>
                <a:ext cx="80963" cy="84138"/>
              </a:xfrm>
              <a:custGeom>
                <a:avLst/>
                <a:gdLst>
                  <a:gd name="T0" fmla="*/ 10 w 26"/>
                  <a:gd name="T1" fmla="*/ 25 h 27"/>
                  <a:gd name="T2" fmla="*/ 25 w 26"/>
                  <a:gd name="T3" fmla="*/ 17 h 27"/>
                  <a:gd name="T4" fmla="*/ 16 w 26"/>
                  <a:gd name="T5" fmla="*/ 2 h 27"/>
                  <a:gd name="T6" fmla="*/ 1 w 26"/>
                  <a:gd name="T7" fmla="*/ 11 h 27"/>
                  <a:gd name="T8" fmla="*/ 10 w 26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0" y="25"/>
                    </a:moveTo>
                    <a:cubicBezTo>
                      <a:pt x="17" y="27"/>
                      <a:pt x="23" y="23"/>
                      <a:pt x="25" y="17"/>
                    </a:cubicBezTo>
                    <a:cubicBezTo>
                      <a:pt x="26" y="10"/>
                      <a:pt x="22" y="3"/>
                      <a:pt x="16" y="2"/>
                    </a:cubicBezTo>
                    <a:cubicBezTo>
                      <a:pt x="9" y="0"/>
                      <a:pt x="3" y="4"/>
                      <a:pt x="1" y="11"/>
                    </a:cubicBezTo>
                    <a:cubicBezTo>
                      <a:pt x="0" y="17"/>
                      <a:pt x="4" y="24"/>
                      <a:pt x="10" y="25"/>
                    </a:cubicBezTo>
                    <a:close/>
                  </a:path>
                </a:pathLst>
              </a:custGeom>
              <a:solidFill>
                <a:srgbClr val="C84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56" name="Freeform 201"/>
              <p:cNvSpPr>
                <a:spLocks/>
              </p:cNvSpPr>
              <p:nvPr/>
            </p:nvSpPr>
            <p:spPr bwMode="auto">
              <a:xfrm>
                <a:off x="9431338" y="4448175"/>
                <a:ext cx="571500" cy="554038"/>
              </a:xfrm>
              <a:custGeom>
                <a:avLst/>
                <a:gdLst>
                  <a:gd name="T0" fmla="*/ 122 w 184"/>
                  <a:gd name="T1" fmla="*/ 17 h 178"/>
                  <a:gd name="T2" fmla="*/ 17 w 184"/>
                  <a:gd name="T3" fmla="*/ 59 h 178"/>
                  <a:gd name="T4" fmla="*/ 59 w 184"/>
                  <a:gd name="T5" fmla="*/ 163 h 178"/>
                  <a:gd name="T6" fmla="*/ 158 w 184"/>
                  <a:gd name="T7" fmla="*/ 131 h 178"/>
                  <a:gd name="T8" fmla="*/ 174 w 184"/>
                  <a:gd name="T9" fmla="*/ 138 h 178"/>
                  <a:gd name="T10" fmla="*/ 184 w 184"/>
                  <a:gd name="T11" fmla="*/ 116 h 178"/>
                  <a:gd name="T12" fmla="*/ 168 w 184"/>
                  <a:gd name="T13" fmla="*/ 109 h 178"/>
                  <a:gd name="T14" fmla="*/ 122 w 184"/>
                  <a:gd name="T15" fmla="*/ 1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4" h="178">
                    <a:moveTo>
                      <a:pt x="122" y="17"/>
                    </a:moveTo>
                    <a:cubicBezTo>
                      <a:pt x="81" y="0"/>
                      <a:pt x="34" y="19"/>
                      <a:pt x="17" y="59"/>
                    </a:cubicBezTo>
                    <a:cubicBezTo>
                      <a:pt x="0" y="100"/>
                      <a:pt x="18" y="146"/>
                      <a:pt x="59" y="163"/>
                    </a:cubicBezTo>
                    <a:cubicBezTo>
                      <a:pt x="96" y="178"/>
                      <a:pt x="138" y="164"/>
                      <a:pt x="158" y="131"/>
                    </a:cubicBezTo>
                    <a:cubicBezTo>
                      <a:pt x="174" y="138"/>
                      <a:pt x="174" y="138"/>
                      <a:pt x="174" y="138"/>
                    </a:cubicBezTo>
                    <a:cubicBezTo>
                      <a:pt x="184" y="116"/>
                      <a:pt x="184" y="116"/>
                      <a:pt x="184" y="116"/>
                    </a:cubicBezTo>
                    <a:cubicBezTo>
                      <a:pt x="168" y="109"/>
                      <a:pt x="168" y="109"/>
                      <a:pt x="168" y="109"/>
                    </a:cubicBezTo>
                    <a:cubicBezTo>
                      <a:pt x="177" y="71"/>
                      <a:pt x="158" y="32"/>
                      <a:pt x="122" y="17"/>
                    </a:cubicBez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57" name="Freeform 202"/>
              <p:cNvSpPr>
                <a:spLocks/>
              </p:cNvSpPr>
              <p:nvPr/>
            </p:nvSpPr>
            <p:spPr bwMode="auto">
              <a:xfrm>
                <a:off x="9947275" y="4781550"/>
                <a:ext cx="338138" cy="227013"/>
              </a:xfrm>
              <a:custGeom>
                <a:avLst/>
                <a:gdLst>
                  <a:gd name="T0" fmla="*/ 0 w 109"/>
                  <a:gd name="T1" fmla="*/ 35 h 73"/>
                  <a:gd name="T2" fmla="*/ 87 w 109"/>
                  <a:gd name="T3" fmla="*/ 71 h 73"/>
                  <a:gd name="T4" fmla="*/ 99 w 109"/>
                  <a:gd name="T5" fmla="*/ 66 h 73"/>
                  <a:gd name="T6" fmla="*/ 107 w 109"/>
                  <a:gd name="T7" fmla="*/ 48 h 73"/>
                  <a:gd name="T8" fmla="*/ 102 w 109"/>
                  <a:gd name="T9" fmla="*/ 36 h 73"/>
                  <a:gd name="T10" fmla="*/ 15 w 109"/>
                  <a:gd name="T11" fmla="*/ 0 h 73"/>
                  <a:gd name="T12" fmla="*/ 0 w 109"/>
                  <a:gd name="T13" fmla="*/ 3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73">
                    <a:moveTo>
                      <a:pt x="0" y="35"/>
                    </a:moveTo>
                    <a:cubicBezTo>
                      <a:pt x="87" y="71"/>
                      <a:pt x="87" y="71"/>
                      <a:pt x="87" y="71"/>
                    </a:cubicBezTo>
                    <a:cubicBezTo>
                      <a:pt x="92" y="73"/>
                      <a:pt x="97" y="71"/>
                      <a:pt x="99" y="66"/>
                    </a:cubicBezTo>
                    <a:cubicBezTo>
                      <a:pt x="107" y="48"/>
                      <a:pt x="107" y="48"/>
                      <a:pt x="107" y="48"/>
                    </a:cubicBezTo>
                    <a:cubicBezTo>
                      <a:pt x="109" y="43"/>
                      <a:pt x="107" y="38"/>
                      <a:pt x="102" y="36"/>
                    </a:cubicBezTo>
                    <a:cubicBezTo>
                      <a:pt x="15" y="0"/>
                      <a:pt x="15" y="0"/>
                      <a:pt x="15" y="0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3E3A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58" name="Freeform 203"/>
              <p:cNvSpPr>
                <a:spLocks/>
              </p:cNvSpPr>
              <p:nvPr/>
            </p:nvSpPr>
            <p:spPr bwMode="auto">
              <a:xfrm>
                <a:off x="10086975" y="4768850"/>
                <a:ext cx="58738" cy="49213"/>
              </a:xfrm>
              <a:custGeom>
                <a:avLst/>
                <a:gdLst>
                  <a:gd name="T0" fmla="*/ 17 w 19"/>
                  <a:gd name="T1" fmla="*/ 2 h 16"/>
                  <a:gd name="T2" fmla="*/ 17 w 19"/>
                  <a:gd name="T3" fmla="*/ 6 h 16"/>
                  <a:gd name="T4" fmla="*/ 6 w 19"/>
                  <a:gd name="T5" fmla="*/ 15 h 16"/>
                  <a:gd name="T6" fmla="*/ 1 w 19"/>
                  <a:gd name="T7" fmla="*/ 15 h 16"/>
                  <a:gd name="T8" fmla="*/ 2 w 19"/>
                  <a:gd name="T9" fmla="*/ 10 h 16"/>
                  <a:gd name="T10" fmla="*/ 13 w 19"/>
                  <a:gd name="T11" fmla="*/ 1 h 16"/>
                  <a:gd name="T12" fmla="*/ 17 w 19"/>
                  <a:gd name="T1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6">
                    <a:moveTo>
                      <a:pt x="17" y="2"/>
                    </a:moveTo>
                    <a:cubicBezTo>
                      <a:pt x="19" y="3"/>
                      <a:pt x="18" y="5"/>
                      <a:pt x="17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6"/>
                      <a:pt x="3" y="16"/>
                      <a:pt x="1" y="15"/>
                    </a:cubicBezTo>
                    <a:cubicBezTo>
                      <a:pt x="0" y="13"/>
                      <a:pt x="1" y="11"/>
                      <a:pt x="2" y="1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0"/>
                      <a:pt x="16" y="0"/>
                      <a:pt x="17" y="2"/>
                    </a:cubicBezTo>
                    <a:close/>
                  </a:path>
                </a:pathLst>
              </a:custGeom>
              <a:solidFill>
                <a:srgbClr val="E1B2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27"/>
              <p:cNvSpPr>
                <a:spLocks/>
              </p:cNvSpPr>
              <p:nvPr/>
            </p:nvSpPr>
            <p:spPr bwMode="auto">
              <a:xfrm>
                <a:off x="9499600" y="4516438"/>
                <a:ext cx="425450" cy="423863"/>
              </a:xfrm>
              <a:custGeom>
                <a:avLst/>
                <a:gdLst>
                  <a:gd name="T0" fmla="*/ 92 w 137"/>
                  <a:gd name="T1" fmla="*/ 13 h 136"/>
                  <a:gd name="T2" fmla="*/ 124 w 137"/>
                  <a:gd name="T3" fmla="*/ 91 h 136"/>
                  <a:gd name="T4" fmla="*/ 44 w 137"/>
                  <a:gd name="T5" fmla="*/ 123 h 136"/>
                  <a:gd name="T6" fmla="*/ 13 w 137"/>
                  <a:gd name="T7" fmla="*/ 45 h 136"/>
                  <a:gd name="T8" fmla="*/ 92 w 137"/>
                  <a:gd name="T9" fmla="*/ 1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136">
                    <a:moveTo>
                      <a:pt x="92" y="13"/>
                    </a:moveTo>
                    <a:cubicBezTo>
                      <a:pt x="123" y="25"/>
                      <a:pt x="137" y="60"/>
                      <a:pt x="124" y="91"/>
                    </a:cubicBezTo>
                    <a:cubicBezTo>
                      <a:pt x="111" y="121"/>
                      <a:pt x="75" y="136"/>
                      <a:pt x="44" y="123"/>
                    </a:cubicBezTo>
                    <a:cubicBezTo>
                      <a:pt x="14" y="110"/>
                      <a:pt x="0" y="75"/>
                      <a:pt x="13" y="45"/>
                    </a:cubicBezTo>
                    <a:cubicBezTo>
                      <a:pt x="26" y="14"/>
                      <a:pt x="61" y="0"/>
                      <a:pt x="92" y="13"/>
                    </a:cubicBezTo>
                    <a:close/>
                  </a:path>
                </a:pathLst>
              </a:custGeom>
              <a:solidFill>
                <a:srgbClr val="BFC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8004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/>
      <p:bldP spid="61" grpId="0"/>
      <p:bldP spid="9370" grpId="0"/>
      <p:bldP spid="9372" grpId="0"/>
      <p:bldP spid="937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1792</Words>
  <Application>Microsoft Office PowerPoint</Application>
  <PresentationFormat>自定义</PresentationFormat>
  <Paragraphs>376</Paragraphs>
  <Slides>25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zhangjingjing 10375 (MKT)</dc:creator>
  <cp:lastModifiedBy>y04781</cp:lastModifiedBy>
  <cp:revision>98</cp:revision>
  <dcterms:created xsi:type="dcterms:W3CDTF">2015-05-12T01:32:09Z</dcterms:created>
  <dcterms:modified xsi:type="dcterms:W3CDTF">2015-05-13T06:27:34Z</dcterms:modified>
</cp:coreProperties>
</file>